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6"/>
  </p:notesMasterIdLst>
  <p:sldIdLst>
    <p:sldId id="256" r:id="rId2"/>
    <p:sldId id="308" r:id="rId3"/>
    <p:sldId id="321" r:id="rId4"/>
    <p:sldId id="259" r:id="rId5"/>
    <p:sldId id="260" r:id="rId6"/>
    <p:sldId id="261" r:id="rId7"/>
    <p:sldId id="310" r:id="rId8"/>
    <p:sldId id="311" r:id="rId9"/>
    <p:sldId id="262" r:id="rId10"/>
    <p:sldId id="263" r:id="rId11"/>
    <p:sldId id="322" r:id="rId12"/>
    <p:sldId id="323" r:id="rId13"/>
    <p:sldId id="312" r:id="rId14"/>
    <p:sldId id="313" r:id="rId15"/>
    <p:sldId id="314" r:id="rId16"/>
    <p:sldId id="324" r:id="rId17"/>
    <p:sldId id="325" r:id="rId18"/>
    <p:sldId id="264" r:id="rId19"/>
    <p:sldId id="265" r:id="rId20"/>
    <p:sldId id="316" r:id="rId21"/>
    <p:sldId id="317" r:id="rId22"/>
    <p:sldId id="319" r:id="rId23"/>
    <p:sldId id="320" r:id="rId24"/>
    <p:sldId id="283" r:id="rId25"/>
  </p:sldIdLst>
  <p:sldSz cx="9144000" cy="5143500" type="screen16x9"/>
  <p:notesSz cx="6858000" cy="9144000"/>
  <p:embeddedFontLst>
    <p:embeddedFont>
      <p:font typeface="Balsamiq Sans" panose="020B0604020202020204" charset="0"/>
      <p:regular r:id="rId27"/>
      <p:bold r:id="rId28"/>
      <p:italic r:id="rId29"/>
      <p:boldItalic r:id="rId30"/>
    </p:embeddedFont>
    <p:embeddedFont>
      <p:font typeface="Fjalla One" panose="020B0604020202020204" charset="0"/>
      <p:regular r:id="rId31"/>
    </p:embeddedFont>
    <p:embeddedFont>
      <p:font typeface="Jua" panose="020B0604020202020204" charset="0"/>
      <p:regular r:id="rId32"/>
    </p:embeddedFont>
    <p:embeddedFont>
      <p:font typeface="Montserrat Medium" panose="00000600000000000000" pitchFamily="2" charset="0"/>
      <p:regular r:id="rId33"/>
      <p:bold r:id="rId34"/>
      <p:italic r:id="rId35"/>
      <p:boldItalic r:id="rId36"/>
    </p:embeddedFont>
    <p:embeddedFont>
      <p:font typeface="Oswald" panose="00000500000000000000" pitchFamily="2" charset="0"/>
      <p:regular r:id="rId37"/>
      <p:bold r:id="rId38"/>
    </p:embeddedFont>
    <p:embeddedFont>
      <p:font typeface="Oswald Medium" panose="00000600000000000000" pitchFamily="2" charset="0"/>
      <p:regular r:id="rId39"/>
      <p:bold r:id="rId40"/>
    </p:embeddedFont>
    <p:embeddedFont>
      <p:font typeface="Oswald SemiBold" panose="00000700000000000000" pitchFamily="2" charset="0"/>
      <p:regular r:id="rId41"/>
      <p:bold r:id="rId42"/>
    </p:embeddedFont>
    <p:embeddedFont>
      <p:font typeface="Roboto"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79DEAB-6E47-44C9-842E-75938A72C168}">
  <a:tblStyle styleId="{3B79DEAB-6E47-44C9-842E-75938A72C1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884C4D1-DC96-49AA-B277-562BAD0D4194}"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47" autoAdjust="0"/>
    <p:restoredTop sz="79926" autoAdjust="0"/>
  </p:normalViewPr>
  <p:slideViewPr>
    <p:cSldViewPr snapToGrid="0">
      <p:cViewPr varScale="1">
        <p:scale>
          <a:sx n="146" d="100"/>
          <a:sy n="146" d="100"/>
        </p:scale>
        <p:origin x="480"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a98e5f905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a98e5f905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a9b9cfb6bf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a9b9cfb6bf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a9b9cfb6bf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a9b9cfb6bf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456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167efb5754a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167efb5754a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a9b9cfb6bf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a9b9cfb6bf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0846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6"/>
        <p:cNvGrpSpPr/>
        <p:nvPr/>
      </p:nvGrpSpPr>
      <p:grpSpPr>
        <a:xfrm>
          <a:off x="0" y="0"/>
          <a:ext cx="0" cy="0"/>
          <a:chOff x="0" y="0"/>
          <a:chExt cx="0" cy="0"/>
        </a:xfrm>
      </p:grpSpPr>
      <p:sp>
        <p:nvSpPr>
          <p:cNvPr id="6247" name="Google Shape;6247;g1521ba40b12_1_4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8" name="Google Shape;6248;g1521ba40b12_1_4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7"/>
        <p:cNvGrpSpPr/>
        <p:nvPr/>
      </p:nvGrpSpPr>
      <p:grpSpPr>
        <a:xfrm>
          <a:off x="0" y="0"/>
          <a:ext cx="0" cy="0"/>
          <a:chOff x="0" y="0"/>
          <a:chExt cx="0" cy="0"/>
        </a:xfrm>
      </p:grpSpPr>
      <p:sp>
        <p:nvSpPr>
          <p:cNvPr id="6628" name="Google Shape;6628;g1521ba40b12_1_4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9" name="Google Shape;6629;g1521ba40b12_1_4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6"/>
        <p:cNvGrpSpPr/>
        <p:nvPr/>
      </p:nvGrpSpPr>
      <p:grpSpPr>
        <a:xfrm>
          <a:off x="0" y="0"/>
          <a:ext cx="0" cy="0"/>
          <a:chOff x="0" y="0"/>
          <a:chExt cx="0" cy="0"/>
        </a:xfrm>
      </p:grpSpPr>
      <p:sp>
        <p:nvSpPr>
          <p:cNvPr id="6247" name="Google Shape;6247;g1521ba40b12_1_4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8" name="Google Shape;6248;g1521ba40b12_1_4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3859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a9b9cfb6bf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a9b9cfb6bf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4706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a12fb63ab0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a12fb63ab0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a9b9cfb6bf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a9b9cfb6bf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6"/>
        <p:cNvGrpSpPr/>
        <p:nvPr/>
      </p:nvGrpSpPr>
      <p:grpSpPr>
        <a:xfrm>
          <a:off x="0" y="0"/>
          <a:ext cx="0" cy="0"/>
          <a:chOff x="0" y="0"/>
          <a:chExt cx="0" cy="0"/>
        </a:xfrm>
      </p:grpSpPr>
      <p:sp>
        <p:nvSpPr>
          <p:cNvPr id="5177" name="Google Shape;5177;g1521ba40b12_1_3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8" name="Google Shape;5178;g1521ba40b12_1_3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a9b9cfb6bf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a9b9cfb6bf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4835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a12fb63ab0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a12fb63ab0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454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a12fb63ab0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a12fb63ab0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9259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a12fb63ab0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a12fb63ab0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6295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7"/>
        <p:cNvGrpSpPr/>
        <p:nvPr/>
      </p:nvGrpSpPr>
      <p:grpSpPr>
        <a:xfrm>
          <a:off x="0" y="0"/>
          <a:ext cx="0" cy="0"/>
          <a:chOff x="0" y="0"/>
          <a:chExt cx="0" cy="0"/>
        </a:xfrm>
      </p:grpSpPr>
      <p:sp>
        <p:nvSpPr>
          <p:cNvPr id="7098" name="Google Shape;7098;g1521ba40b12_1_5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9" name="Google Shape;7099;g1521ba40b12_1_5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4e87c5030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4e87c5030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a12fb63ab0_0_2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a12fb63ab0_0_2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a9b9cfb6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a9b9cfb6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a12fb63ab0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a12fb63ab0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0"/>
        <p:cNvGrpSpPr/>
        <p:nvPr/>
      </p:nvGrpSpPr>
      <p:grpSpPr>
        <a:xfrm>
          <a:off x="0" y="0"/>
          <a:ext cx="0" cy="0"/>
          <a:chOff x="0" y="0"/>
          <a:chExt cx="0" cy="0"/>
        </a:xfrm>
      </p:grpSpPr>
      <p:sp>
        <p:nvSpPr>
          <p:cNvPr id="5641" name="Google Shape;5641;g1521ba40b12_1_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2" name="Google Shape;5642;g1521ba40b12_1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7"/>
        <p:cNvGrpSpPr/>
        <p:nvPr/>
      </p:nvGrpSpPr>
      <p:grpSpPr>
        <a:xfrm>
          <a:off x="0" y="0"/>
          <a:ext cx="0" cy="0"/>
          <a:chOff x="0" y="0"/>
          <a:chExt cx="0" cy="0"/>
        </a:xfrm>
      </p:grpSpPr>
      <p:sp>
        <p:nvSpPr>
          <p:cNvPr id="2268" name="Google Shape;2268;gaaff169db5_0_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9" name="Google Shape;2269;gaaff169db5_0_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4936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a9b9cfb6bf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a9b9cfb6bf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97500" y="1239750"/>
            <a:ext cx="4178100" cy="2184600"/>
          </a:xfrm>
          <a:prstGeom prst="rect">
            <a:avLst/>
          </a:prstGeom>
        </p:spPr>
        <p:txBody>
          <a:bodyPr spcFirstLastPara="1" wrap="square" lIns="91425" tIns="0" rIns="91425" bIns="0" anchor="b" anchorCtr="0">
            <a:noAutofit/>
          </a:bodyPr>
          <a:lstStyle>
            <a:lvl1pPr lvl="0">
              <a:lnSpc>
                <a:spcPct val="80000"/>
              </a:lnSpc>
              <a:spcBef>
                <a:spcPts val="0"/>
              </a:spcBef>
              <a:spcAft>
                <a:spcPts val="0"/>
              </a:spcAft>
              <a:buSzPts val="6000"/>
              <a:buNone/>
              <a:defRPr sz="6000"/>
            </a:lvl1pPr>
            <a:lvl2pPr lvl="1" algn="ctr">
              <a:spcBef>
                <a:spcPts val="0"/>
              </a:spcBef>
              <a:spcAft>
                <a:spcPts val="0"/>
              </a:spcAft>
              <a:buSzPts val="6600"/>
              <a:buNone/>
              <a:defRPr sz="6600"/>
            </a:lvl2pPr>
            <a:lvl3pPr lvl="2" algn="ctr">
              <a:spcBef>
                <a:spcPts val="0"/>
              </a:spcBef>
              <a:spcAft>
                <a:spcPts val="0"/>
              </a:spcAft>
              <a:buSzPts val="6600"/>
              <a:buNone/>
              <a:defRPr sz="6600"/>
            </a:lvl3pPr>
            <a:lvl4pPr lvl="3" algn="ctr">
              <a:spcBef>
                <a:spcPts val="0"/>
              </a:spcBef>
              <a:spcAft>
                <a:spcPts val="0"/>
              </a:spcAft>
              <a:buSzPts val="6600"/>
              <a:buNone/>
              <a:defRPr sz="6600"/>
            </a:lvl4pPr>
            <a:lvl5pPr lvl="4" algn="ctr">
              <a:spcBef>
                <a:spcPts val="0"/>
              </a:spcBef>
              <a:spcAft>
                <a:spcPts val="0"/>
              </a:spcAft>
              <a:buSzPts val="6600"/>
              <a:buNone/>
              <a:defRPr sz="6600"/>
            </a:lvl5pPr>
            <a:lvl6pPr lvl="5" algn="ctr">
              <a:spcBef>
                <a:spcPts val="0"/>
              </a:spcBef>
              <a:spcAft>
                <a:spcPts val="0"/>
              </a:spcAft>
              <a:buSzPts val="6600"/>
              <a:buNone/>
              <a:defRPr sz="6600"/>
            </a:lvl6pPr>
            <a:lvl7pPr lvl="6" algn="ctr">
              <a:spcBef>
                <a:spcPts val="0"/>
              </a:spcBef>
              <a:spcAft>
                <a:spcPts val="0"/>
              </a:spcAft>
              <a:buSzPts val="6600"/>
              <a:buNone/>
              <a:defRPr sz="6600"/>
            </a:lvl7pPr>
            <a:lvl8pPr lvl="7" algn="ctr">
              <a:spcBef>
                <a:spcPts val="0"/>
              </a:spcBef>
              <a:spcAft>
                <a:spcPts val="0"/>
              </a:spcAft>
              <a:buSzPts val="6600"/>
              <a:buNone/>
              <a:defRPr sz="6600"/>
            </a:lvl8pPr>
            <a:lvl9pPr lvl="8" algn="ctr">
              <a:spcBef>
                <a:spcPts val="0"/>
              </a:spcBef>
              <a:spcAft>
                <a:spcPts val="0"/>
              </a:spcAft>
              <a:buSzPts val="6600"/>
              <a:buNone/>
              <a:defRPr sz="6600"/>
            </a:lvl9pPr>
          </a:lstStyle>
          <a:p>
            <a:endParaRPr/>
          </a:p>
        </p:txBody>
      </p:sp>
      <p:sp>
        <p:nvSpPr>
          <p:cNvPr id="10" name="Google Shape;10;p2"/>
          <p:cNvSpPr txBox="1">
            <a:spLocks noGrp="1"/>
          </p:cNvSpPr>
          <p:nvPr>
            <p:ph type="subTitle" idx="1"/>
          </p:nvPr>
        </p:nvSpPr>
        <p:spPr>
          <a:xfrm>
            <a:off x="997500" y="3457950"/>
            <a:ext cx="4363800" cy="4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None/>
              <a:defRPr>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 name="Google Shape;11;p2"/>
          <p:cNvSpPr/>
          <p:nvPr/>
        </p:nvSpPr>
        <p:spPr>
          <a:xfrm>
            <a:off x="-632" y="791"/>
            <a:ext cx="2305727" cy="1322421"/>
          </a:xfrm>
          <a:custGeom>
            <a:avLst/>
            <a:gdLst/>
            <a:ahLst/>
            <a:cxnLst/>
            <a:rect l="l" t="t" r="r" b="b"/>
            <a:pathLst>
              <a:path w="51817" h="29719" extrusionOk="0">
                <a:moveTo>
                  <a:pt x="1" y="1"/>
                </a:moveTo>
                <a:lnTo>
                  <a:pt x="1" y="29719"/>
                </a:lnTo>
                <a:lnTo>
                  <a:pt x="518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235550" y="2783300"/>
            <a:ext cx="181600" cy="207475"/>
          </a:xfrm>
          <a:custGeom>
            <a:avLst/>
            <a:gdLst/>
            <a:ahLst/>
            <a:cxnLst/>
            <a:rect l="l" t="t" r="r" b="b"/>
            <a:pathLst>
              <a:path w="7264" h="8299" extrusionOk="0">
                <a:moveTo>
                  <a:pt x="1" y="0"/>
                </a:moveTo>
                <a:lnTo>
                  <a:pt x="1" y="8299"/>
                </a:lnTo>
                <a:lnTo>
                  <a:pt x="7264" y="419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7638964" y="4296107"/>
            <a:ext cx="3067551" cy="1750525"/>
          </a:xfrm>
          <a:custGeom>
            <a:avLst/>
            <a:gdLst/>
            <a:ahLst/>
            <a:cxnLst/>
            <a:rect l="l" t="t" r="r" b="b"/>
            <a:pathLst>
              <a:path w="15169" h="8656" extrusionOk="0">
                <a:moveTo>
                  <a:pt x="7585" y="0"/>
                </a:moveTo>
                <a:lnTo>
                  <a:pt x="0" y="4286"/>
                </a:lnTo>
                <a:lnTo>
                  <a:pt x="7585" y="8656"/>
                </a:lnTo>
                <a:lnTo>
                  <a:pt x="15169" y="4286"/>
                </a:lnTo>
                <a:lnTo>
                  <a:pt x="7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351606" y="4470150"/>
            <a:ext cx="474274" cy="542098"/>
          </a:xfrm>
          <a:custGeom>
            <a:avLst/>
            <a:gdLst/>
            <a:ahLst/>
            <a:cxnLst/>
            <a:rect l="l" t="t" r="r" b="b"/>
            <a:pathLst>
              <a:path w="8657" h="9895" extrusionOk="0">
                <a:moveTo>
                  <a:pt x="8656" y="1"/>
                </a:moveTo>
                <a:lnTo>
                  <a:pt x="0" y="4894"/>
                </a:lnTo>
                <a:lnTo>
                  <a:pt x="8656" y="9895"/>
                </a:lnTo>
                <a:lnTo>
                  <a:pt x="8656"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flipH="1">
            <a:off x="-178850" y="440475"/>
            <a:ext cx="1542000" cy="603900"/>
          </a:xfrm>
          <a:prstGeom prst="homePlate">
            <a:avLst>
              <a:gd name="adj" fmla="val 2760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3551601" flipH="1">
            <a:off x="490749" y="-203034"/>
            <a:ext cx="1588808" cy="898009"/>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547325" y="1888000"/>
            <a:ext cx="1090800" cy="8481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3551601" flipH="1">
            <a:off x="6636974" y="4607028"/>
            <a:ext cx="1588808" cy="898009"/>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224"/>
        <p:cNvGrpSpPr/>
        <p:nvPr/>
      </p:nvGrpSpPr>
      <p:grpSpPr>
        <a:xfrm>
          <a:off x="0" y="0"/>
          <a:ext cx="0" cy="0"/>
          <a:chOff x="0" y="0"/>
          <a:chExt cx="0" cy="0"/>
        </a:xfrm>
      </p:grpSpPr>
      <p:sp>
        <p:nvSpPr>
          <p:cNvPr id="225" name="Google Shape;225;p20"/>
          <p:cNvSpPr/>
          <p:nvPr/>
        </p:nvSpPr>
        <p:spPr>
          <a:xfrm rot="-5400000">
            <a:off x="247309" y="-341540"/>
            <a:ext cx="966900" cy="859500"/>
          </a:xfrm>
          <a:prstGeom prst="hexagon">
            <a:avLst>
              <a:gd name="adj" fmla="val 28631"/>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1568433" y="-262489"/>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a:off x="1421405" y="377745"/>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a:off x="1753101" y="218036"/>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a:off x="-14915" y="-300128"/>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rot="-5400000">
            <a:off x="929484" y="-24340"/>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1294331" y="-154664"/>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rot="-5400000">
            <a:off x="-255455" y="-260715"/>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txBox="1">
            <a:spLocks noGrp="1"/>
          </p:cNvSpPr>
          <p:nvPr>
            <p:ph type="subTitle" idx="1"/>
          </p:nvPr>
        </p:nvSpPr>
        <p:spPr>
          <a:xfrm>
            <a:off x="718125" y="2523375"/>
            <a:ext cx="2888400" cy="15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4" name="Google Shape;234;p20"/>
          <p:cNvSpPr/>
          <p:nvPr/>
        </p:nvSpPr>
        <p:spPr>
          <a:xfrm flipH="1">
            <a:off x="7719914" y="4286582"/>
            <a:ext cx="3067551" cy="1750525"/>
          </a:xfrm>
          <a:custGeom>
            <a:avLst/>
            <a:gdLst/>
            <a:ahLst/>
            <a:cxnLst/>
            <a:rect l="l" t="t" r="r" b="b"/>
            <a:pathLst>
              <a:path w="15169" h="8656" extrusionOk="0">
                <a:moveTo>
                  <a:pt x="7585" y="0"/>
                </a:moveTo>
                <a:lnTo>
                  <a:pt x="0" y="4286"/>
                </a:lnTo>
                <a:lnTo>
                  <a:pt x="7585" y="8656"/>
                </a:lnTo>
                <a:lnTo>
                  <a:pt x="15169" y="4286"/>
                </a:lnTo>
                <a:lnTo>
                  <a:pt x="75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flipH="1">
            <a:off x="8432556" y="4460625"/>
            <a:ext cx="474274" cy="542098"/>
          </a:xfrm>
          <a:custGeom>
            <a:avLst/>
            <a:gdLst/>
            <a:ahLst/>
            <a:cxnLst/>
            <a:rect l="l" t="t" r="r" b="b"/>
            <a:pathLst>
              <a:path w="8657" h="9895" extrusionOk="0">
                <a:moveTo>
                  <a:pt x="8656" y="1"/>
                </a:moveTo>
                <a:lnTo>
                  <a:pt x="0" y="4894"/>
                </a:lnTo>
                <a:lnTo>
                  <a:pt x="8656" y="9895"/>
                </a:lnTo>
                <a:lnTo>
                  <a:pt x="8656"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txBox="1">
            <a:spLocks noGrp="1"/>
          </p:cNvSpPr>
          <p:nvPr>
            <p:ph type="title"/>
          </p:nvPr>
        </p:nvSpPr>
        <p:spPr>
          <a:xfrm>
            <a:off x="724800" y="951314"/>
            <a:ext cx="2995800" cy="987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2">
  <p:cSld name="CUSTOM_6">
    <p:spTree>
      <p:nvGrpSpPr>
        <p:cNvPr id="1" name="Shape 237"/>
        <p:cNvGrpSpPr/>
        <p:nvPr/>
      </p:nvGrpSpPr>
      <p:grpSpPr>
        <a:xfrm>
          <a:off x="0" y="0"/>
          <a:ext cx="0" cy="0"/>
          <a:chOff x="0" y="0"/>
          <a:chExt cx="0" cy="0"/>
        </a:xfrm>
      </p:grpSpPr>
      <p:sp>
        <p:nvSpPr>
          <p:cNvPr id="238" name="Google Shape;238;p21"/>
          <p:cNvSpPr txBox="1">
            <a:spLocks noGrp="1"/>
          </p:cNvSpPr>
          <p:nvPr>
            <p:ph type="subTitle" idx="1"/>
          </p:nvPr>
        </p:nvSpPr>
        <p:spPr>
          <a:xfrm>
            <a:off x="4572002" y="1434250"/>
            <a:ext cx="3861600" cy="54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000"/>
              <a:buFont typeface="Oswald"/>
              <a:buNone/>
              <a:defRPr sz="2000" b="1">
                <a:solidFill>
                  <a:schemeClr val="lt2"/>
                </a:solidFill>
                <a:latin typeface="Oswald"/>
                <a:ea typeface="Oswald"/>
                <a:cs typeface="Oswald"/>
                <a:sym typeface="Oswald"/>
              </a:defRPr>
            </a:lvl1pPr>
            <a:lvl2pPr lvl="1"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2pPr>
            <a:lvl3pPr lvl="2"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3pPr>
            <a:lvl4pPr lvl="3"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4pPr>
            <a:lvl5pPr lvl="4"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5pPr>
            <a:lvl6pPr lvl="5"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6pPr>
            <a:lvl7pPr lvl="6"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7pPr>
            <a:lvl8pPr lvl="7"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8pPr>
            <a:lvl9pPr lvl="8"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9pPr>
          </a:lstStyle>
          <a:p>
            <a:endParaRPr/>
          </a:p>
        </p:txBody>
      </p:sp>
      <p:sp>
        <p:nvSpPr>
          <p:cNvPr id="239" name="Google Shape;239;p21"/>
          <p:cNvSpPr txBox="1">
            <a:spLocks noGrp="1"/>
          </p:cNvSpPr>
          <p:nvPr>
            <p:ph type="subTitle" idx="2"/>
          </p:nvPr>
        </p:nvSpPr>
        <p:spPr>
          <a:xfrm>
            <a:off x="4572000" y="1764050"/>
            <a:ext cx="3861600" cy="6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40" name="Google Shape;240;p21"/>
          <p:cNvSpPr txBox="1">
            <a:spLocks noGrp="1"/>
          </p:cNvSpPr>
          <p:nvPr>
            <p:ph type="subTitle" idx="3"/>
          </p:nvPr>
        </p:nvSpPr>
        <p:spPr>
          <a:xfrm>
            <a:off x="4572002" y="2528804"/>
            <a:ext cx="3861600" cy="54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000"/>
              <a:buFont typeface="Oswald"/>
              <a:buNone/>
              <a:defRPr sz="2000" b="1">
                <a:solidFill>
                  <a:schemeClr val="lt2"/>
                </a:solidFill>
                <a:latin typeface="Oswald"/>
                <a:ea typeface="Oswald"/>
                <a:cs typeface="Oswald"/>
                <a:sym typeface="Oswald"/>
              </a:defRPr>
            </a:lvl1pPr>
            <a:lvl2pPr lvl="1"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2pPr>
            <a:lvl3pPr lvl="2"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3pPr>
            <a:lvl4pPr lvl="3"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4pPr>
            <a:lvl5pPr lvl="4"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5pPr>
            <a:lvl6pPr lvl="5"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6pPr>
            <a:lvl7pPr lvl="6"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7pPr>
            <a:lvl8pPr lvl="7"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8pPr>
            <a:lvl9pPr lvl="8"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9pPr>
          </a:lstStyle>
          <a:p>
            <a:endParaRPr/>
          </a:p>
        </p:txBody>
      </p:sp>
      <p:sp>
        <p:nvSpPr>
          <p:cNvPr id="241" name="Google Shape;241;p21"/>
          <p:cNvSpPr txBox="1">
            <a:spLocks noGrp="1"/>
          </p:cNvSpPr>
          <p:nvPr>
            <p:ph type="subTitle" idx="4"/>
          </p:nvPr>
        </p:nvSpPr>
        <p:spPr>
          <a:xfrm>
            <a:off x="4572000" y="2858594"/>
            <a:ext cx="3861600" cy="6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42" name="Google Shape;242;p21"/>
          <p:cNvSpPr txBox="1">
            <a:spLocks noGrp="1"/>
          </p:cNvSpPr>
          <p:nvPr>
            <p:ph type="subTitle" idx="5"/>
          </p:nvPr>
        </p:nvSpPr>
        <p:spPr>
          <a:xfrm>
            <a:off x="4572002" y="3623345"/>
            <a:ext cx="3861600" cy="54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000"/>
              <a:buFont typeface="Oswald"/>
              <a:buNone/>
              <a:defRPr sz="2000" b="1">
                <a:solidFill>
                  <a:schemeClr val="lt2"/>
                </a:solidFill>
                <a:latin typeface="Oswald"/>
                <a:ea typeface="Oswald"/>
                <a:cs typeface="Oswald"/>
                <a:sym typeface="Oswald"/>
              </a:defRPr>
            </a:lvl1pPr>
            <a:lvl2pPr lvl="1"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2pPr>
            <a:lvl3pPr lvl="2"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3pPr>
            <a:lvl4pPr lvl="3"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4pPr>
            <a:lvl5pPr lvl="4"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5pPr>
            <a:lvl6pPr lvl="5"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6pPr>
            <a:lvl7pPr lvl="6"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7pPr>
            <a:lvl8pPr lvl="7"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8pPr>
            <a:lvl9pPr lvl="8" algn="ctr" rtl="0">
              <a:lnSpc>
                <a:spcPct val="100000"/>
              </a:lnSpc>
              <a:spcBef>
                <a:spcPts val="0"/>
              </a:spcBef>
              <a:spcAft>
                <a:spcPts val="0"/>
              </a:spcAft>
              <a:buClr>
                <a:schemeClr val="lt2"/>
              </a:buClr>
              <a:buSzPts val="2000"/>
              <a:buFont typeface="Oswald"/>
              <a:buNone/>
              <a:defRPr sz="2000">
                <a:solidFill>
                  <a:schemeClr val="lt2"/>
                </a:solidFill>
                <a:latin typeface="Oswald"/>
                <a:ea typeface="Oswald"/>
                <a:cs typeface="Oswald"/>
                <a:sym typeface="Oswald"/>
              </a:defRPr>
            </a:lvl9pPr>
          </a:lstStyle>
          <a:p>
            <a:endParaRPr/>
          </a:p>
        </p:txBody>
      </p:sp>
      <p:sp>
        <p:nvSpPr>
          <p:cNvPr id="243" name="Google Shape;243;p21"/>
          <p:cNvSpPr txBox="1">
            <a:spLocks noGrp="1"/>
          </p:cNvSpPr>
          <p:nvPr>
            <p:ph type="subTitle" idx="6"/>
          </p:nvPr>
        </p:nvSpPr>
        <p:spPr>
          <a:xfrm>
            <a:off x="4572000" y="3953125"/>
            <a:ext cx="3861600" cy="6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44" name="Google Shape;244;p21"/>
          <p:cNvSpPr txBox="1">
            <a:spLocks noGrp="1"/>
          </p:cNvSpPr>
          <p:nvPr>
            <p:ph type="title"/>
          </p:nvPr>
        </p:nvSpPr>
        <p:spPr>
          <a:xfrm>
            <a:off x="1165200" y="445025"/>
            <a:ext cx="68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5" name="Google Shape;245;p21"/>
          <p:cNvSpPr/>
          <p:nvPr/>
        </p:nvSpPr>
        <p:spPr>
          <a:xfrm rot="5400000" flipH="1">
            <a:off x="-833769" y="413775"/>
            <a:ext cx="1650600" cy="14652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flipH="1">
            <a:off x="274368" y="1678420"/>
            <a:ext cx="248287" cy="284155"/>
          </a:xfrm>
          <a:custGeom>
            <a:avLst/>
            <a:gdLst/>
            <a:ahLst/>
            <a:cxnLst/>
            <a:rect l="l" t="t" r="r" b="b"/>
            <a:pathLst>
              <a:path w="6763" h="7740" extrusionOk="0">
                <a:moveTo>
                  <a:pt x="6763" y="1"/>
                </a:moveTo>
                <a:lnTo>
                  <a:pt x="0" y="3918"/>
                </a:lnTo>
                <a:lnTo>
                  <a:pt x="6763" y="7740"/>
                </a:lnTo>
                <a:lnTo>
                  <a:pt x="6763"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rot="5400000" flipH="1">
            <a:off x="103252" y="389198"/>
            <a:ext cx="1156800" cy="58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rot="3539163">
            <a:off x="-538812" y="-342745"/>
            <a:ext cx="1874699" cy="1056897"/>
          </a:xfrm>
          <a:custGeom>
            <a:avLst/>
            <a:gdLst/>
            <a:ahLst/>
            <a:cxnLst/>
            <a:rect l="l" t="t" r="r" b="b"/>
            <a:pathLst>
              <a:path w="51067" h="28790" extrusionOk="0">
                <a:moveTo>
                  <a:pt x="48709" y="1"/>
                </a:moveTo>
                <a:lnTo>
                  <a:pt x="1" y="27456"/>
                </a:lnTo>
                <a:lnTo>
                  <a:pt x="2358" y="28790"/>
                </a:lnTo>
                <a:lnTo>
                  <a:pt x="51066" y="1358"/>
                </a:lnTo>
                <a:lnTo>
                  <a:pt x="48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rot="10800000">
            <a:off x="7817876" y="4382989"/>
            <a:ext cx="1326127" cy="760509"/>
          </a:xfrm>
          <a:custGeom>
            <a:avLst/>
            <a:gdLst/>
            <a:ahLst/>
            <a:cxnLst/>
            <a:rect l="l" t="t" r="r" b="b"/>
            <a:pathLst>
              <a:path w="51817" h="29719" extrusionOk="0">
                <a:moveTo>
                  <a:pt x="1" y="1"/>
                </a:moveTo>
                <a:lnTo>
                  <a:pt x="1" y="29719"/>
                </a:lnTo>
                <a:lnTo>
                  <a:pt x="518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8560591" y="4492420"/>
            <a:ext cx="333872" cy="381464"/>
          </a:xfrm>
          <a:custGeom>
            <a:avLst/>
            <a:gdLst/>
            <a:ahLst/>
            <a:cxnLst/>
            <a:rect l="l" t="t" r="r" b="b"/>
            <a:pathLst>
              <a:path w="7264" h="8299" extrusionOk="0">
                <a:moveTo>
                  <a:pt x="1" y="0"/>
                </a:moveTo>
                <a:lnTo>
                  <a:pt x="1" y="8299"/>
                </a:lnTo>
                <a:lnTo>
                  <a:pt x="7264" y="4191"/>
                </a:lnTo>
                <a:lnTo>
                  <a:pt x="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257"/>
        <p:cNvGrpSpPr/>
        <p:nvPr/>
      </p:nvGrpSpPr>
      <p:grpSpPr>
        <a:xfrm>
          <a:off x="0" y="0"/>
          <a:ext cx="0" cy="0"/>
          <a:chOff x="0" y="0"/>
          <a:chExt cx="0" cy="0"/>
        </a:xfrm>
      </p:grpSpPr>
      <p:sp>
        <p:nvSpPr>
          <p:cNvPr id="258" name="Google Shape;258;p23"/>
          <p:cNvSpPr/>
          <p:nvPr/>
        </p:nvSpPr>
        <p:spPr>
          <a:xfrm rot="-5400000">
            <a:off x="8489814" y="549262"/>
            <a:ext cx="1331100" cy="11817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8726992" y="1569170"/>
            <a:ext cx="200219" cy="229143"/>
          </a:xfrm>
          <a:custGeom>
            <a:avLst/>
            <a:gdLst/>
            <a:ahLst/>
            <a:cxnLst/>
            <a:rect l="l" t="t" r="r" b="b"/>
            <a:pathLst>
              <a:path w="6763" h="7740" extrusionOk="0">
                <a:moveTo>
                  <a:pt x="6763" y="1"/>
                </a:moveTo>
                <a:lnTo>
                  <a:pt x="0" y="3918"/>
                </a:lnTo>
                <a:lnTo>
                  <a:pt x="6763" y="7740"/>
                </a:lnTo>
                <a:lnTo>
                  <a:pt x="6763"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rot="-5400000">
            <a:off x="8132270" y="529438"/>
            <a:ext cx="933000" cy="4737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rot="-3539287" flipH="1">
            <a:off x="8071220" y="-60781"/>
            <a:ext cx="1511792" cy="852302"/>
          </a:xfrm>
          <a:custGeom>
            <a:avLst/>
            <a:gdLst/>
            <a:ahLst/>
            <a:cxnLst/>
            <a:rect l="l" t="t" r="r" b="b"/>
            <a:pathLst>
              <a:path w="51067" h="28790" extrusionOk="0">
                <a:moveTo>
                  <a:pt x="48709" y="1"/>
                </a:moveTo>
                <a:lnTo>
                  <a:pt x="1" y="27456"/>
                </a:lnTo>
                <a:lnTo>
                  <a:pt x="2358" y="28790"/>
                </a:lnTo>
                <a:lnTo>
                  <a:pt x="51066" y="1358"/>
                </a:lnTo>
                <a:lnTo>
                  <a:pt x="48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txBox="1">
            <a:spLocks noGrp="1"/>
          </p:cNvSpPr>
          <p:nvPr>
            <p:ph type="title"/>
          </p:nvPr>
        </p:nvSpPr>
        <p:spPr>
          <a:xfrm>
            <a:off x="1165200" y="445025"/>
            <a:ext cx="68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8_1_1_1_1_1">
    <p:spTree>
      <p:nvGrpSpPr>
        <p:cNvPr id="1" name="Shape 358"/>
        <p:cNvGrpSpPr/>
        <p:nvPr/>
      </p:nvGrpSpPr>
      <p:grpSpPr>
        <a:xfrm>
          <a:off x="0" y="0"/>
          <a:ext cx="0" cy="0"/>
          <a:chOff x="0" y="0"/>
          <a:chExt cx="0" cy="0"/>
        </a:xfrm>
      </p:grpSpPr>
      <p:sp>
        <p:nvSpPr>
          <p:cNvPr id="359" name="Google Shape;359;p31"/>
          <p:cNvSpPr txBox="1">
            <a:spLocks noGrp="1"/>
          </p:cNvSpPr>
          <p:nvPr>
            <p:ph type="title"/>
          </p:nvPr>
        </p:nvSpPr>
        <p:spPr>
          <a:xfrm>
            <a:off x="1165200" y="445025"/>
            <a:ext cx="68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60" name="Google Shape;360;p31"/>
          <p:cNvSpPr/>
          <p:nvPr/>
        </p:nvSpPr>
        <p:spPr>
          <a:xfrm rot="5400000" flipH="1">
            <a:off x="7493498" y="-341540"/>
            <a:ext cx="966900" cy="859500"/>
          </a:xfrm>
          <a:prstGeom prst="hexagon">
            <a:avLst>
              <a:gd name="adj" fmla="val 28631"/>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rot="5400000" flipH="1">
            <a:off x="8502648" y="1103188"/>
            <a:ext cx="740100" cy="567000"/>
          </a:xfrm>
          <a:prstGeom prst="hexagon">
            <a:avLst>
              <a:gd name="adj" fmla="val 28631"/>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flipH="1">
            <a:off x="6279700" y="-262489"/>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flipH="1">
            <a:off x="7037711" y="377745"/>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flipH="1">
            <a:off x="8206184" y="1255651"/>
            <a:ext cx="149713" cy="170739"/>
          </a:xfrm>
          <a:custGeom>
            <a:avLst/>
            <a:gdLst/>
            <a:ahLst/>
            <a:cxnLst/>
            <a:rect l="l" t="t" r="r" b="b"/>
            <a:pathLst>
              <a:path w="4073" h="4645" extrusionOk="0">
                <a:moveTo>
                  <a:pt x="4072" y="1"/>
                </a:moveTo>
                <a:lnTo>
                  <a:pt x="0" y="2346"/>
                </a:lnTo>
                <a:lnTo>
                  <a:pt x="4072" y="4644"/>
                </a:lnTo>
                <a:lnTo>
                  <a:pt x="40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flipH="1">
            <a:off x="6820184" y="218036"/>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flipH="1">
            <a:off x="8919565" y="-300128"/>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flipH="1">
            <a:off x="8141407" y="1039042"/>
            <a:ext cx="1200941" cy="678801"/>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rot="5400000" flipH="1">
            <a:off x="7087623" y="-24340"/>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flipH="1">
            <a:off x="6570955" y="-154664"/>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rot="5400000" flipH="1">
            <a:off x="7806198" y="55885"/>
            <a:ext cx="1530900" cy="4938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rot="5400000" flipH="1">
            <a:off x="8453209" y="-260715"/>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rot="5400000" flipH="1">
            <a:off x="7691898" y="483960"/>
            <a:ext cx="558600" cy="497100"/>
          </a:xfrm>
          <a:prstGeom prst="hexagon">
            <a:avLst>
              <a:gd name="adj" fmla="val 28631"/>
              <a:gd name="vf" fmla="val 11547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txBox="1">
            <a:spLocks noGrp="1"/>
          </p:cNvSpPr>
          <p:nvPr>
            <p:ph type="subTitle" idx="1"/>
          </p:nvPr>
        </p:nvSpPr>
        <p:spPr>
          <a:xfrm>
            <a:off x="5253900" y="1885950"/>
            <a:ext cx="3051900" cy="141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395"/>
        <p:cNvGrpSpPr/>
        <p:nvPr/>
      </p:nvGrpSpPr>
      <p:grpSpPr>
        <a:xfrm>
          <a:off x="0" y="0"/>
          <a:ext cx="0" cy="0"/>
          <a:chOff x="0" y="0"/>
          <a:chExt cx="0" cy="0"/>
        </a:xfrm>
      </p:grpSpPr>
      <p:grpSp>
        <p:nvGrpSpPr>
          <p:cNvPr id="396" name="Google Shape;396;p35"/>
          <p:cNvGrpSpPr/>
          <p:nvPr/>
        </p:nvGrpSpPr>
        <p:grpSpPr>
          <a:xfrm>
            <a:off x="-487790" y="2270002"/>
            <a:ext cx="2261043" cy="3062648"/>
            <a:chOff x="2505100" y="1079377"/>
            <a:chExt cx="2261043" cy="3062648"/>
          </a:xfrm>
        </p:grpSpPr>
        <p:sp>
          <p:nvSpPr>
            <p:cNvPr id="397" name="Google Shape;397;p35"/>
            <p:cNvSpPr/>
            <p:nvPr/>
          </p:nvSpPr>
          <p:spPr>
            <a:xfrm rot="10800000">
              <a:off x="2605775" y="2346875"/>
              <a:ext cx="966900" cy="859500"/>
            </a:xfrm>
            <a:prstGeom prst="hexagon">
              <a:avLst>
                <a:gd name="adj" fmla="val 28631"/>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rot="10800000">
              <a:off x="4017653" y="3388875"/>
              <a:ext cx="740100" cy="567000"/>
            </a:xfrm>
            <a:prstGeom prst="hexagon">
              <a:avLst>
                <a:gd name="adj" fmla="val 28631"/>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rot="-5400000">
              <a:off x="2554260" y="1263642"/>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rot="-5400000">
              <a:off x="3396716" y="1819432"/>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rot="-5400000">
              <a:off x="4267178" y="2995348"/>
              <a:ext cx="149713" cy="170739"/>
            </a:xfrm>
            <a:custGeom>
              <a:avLst/>
              <a:gdLst/>
              <a:ahLst/>
              <a:cxnLst/>
              <a:rect l="l" t="t" r="r" b="b"/>
              <a:pathLst>
                <a:path w="4073" h="4645" extrusionOk="0">
                  <a:moveTo>
                    <a:pt x="4072" y="1"/>
                  </a:moveTo>
                  <a:lnTo>
                    <a:pt x="0" y="2346"/>
                  </a:lnTo>
                  <a:lnTo>
                    <a:pt x="4072" y="4644"/>
                  </a:lnTo>
                  <a:lnTo>
                    <a:pt x="40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rot="-5400000">
              <a:off x="3228663" y="1610249"/>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rot="-5400000">
              <a:off x="3608999" y="2811129"/>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rot="-5400000">
              <a:off x="3778986" y="3202154"/>
              <a:ext cx="1200941" cy="678801"/>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rot="10800000">
              <a:off x="2805075" y="2058900"/>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rot="-5400000">
              <a:off x="2663249" y="1553733"/>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rot="10800000">
              <a:off x="2538350" y="3124425"/>
              <a:ext cx="1530900" cy="4938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rot="10800000">
              <a:off x="2505100" y="3492849"/>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rot="10800000">
              <a:off x="3454225" y="2522325"/>
              <a:ext cx="558600" cy="497100"/>
            </a:xfrm>
            <a:prstGeom prst="hexagon">
              <a:avLst>
                <a:gd name="adj" fmla="val 28631"/>
                <a:gd name="vf" fmla="val 11547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5"/>
          <p:cNvGrpSpPr/>
          <p:nvPr/>
        </p:nvGrpSpPr>
        <p:grpSpPr>
          <a:xfrm rot="10800000">
            <a:off x="7372375" y="-187448"/>
            <a:ext cx="2261043" cy="3062648"/>
            <a:chOff x="2505100" y="1079377"/>
            <a:chExt cx="2261043" cy="3062648"/>
          </a:xfrm>
        </p:grpSpPr>
        <p:sp>
          <p:nvSpPr>
            <p:cNvPr id="411" name="Google Shape;411;p35"/>
            <p:cNvSpPr/>
            <p:nvPr/>
          </p:nvSpPr>
          <p:spPr>
            <a:xfrm rot="10800000">
              <a:off x="2605775" y="2346875"/>
              <a:ext cx="966900" cy="859500"/>
            </a:xfrm>
            <a:prstGeom prst="hexagon">
              <a:avLst>
                <a:gd name="adj" fmla="val 28631"/>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rot="10800000">
              <a:off x="4017653" y="3388875"/>
              <a:ext cx="740100" cy="567000"/>
            </a:xfrm>
            <a:prstGeom prst="hexagon">
              <a:avLst>
                <a:gd name="adj" fmla="val 28631"/>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rot="-5400000">
              <a:off x="2554260" y="1263642"/>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rot="-5400000">
              <a:off x="3396716" y="1819432"/>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rot="-5400000">
              <a:off x="4267178" y="2995348"/>
              <a:ext cx="149713" cy="170739"/>
            </a:xfrm>
            <a:custGeom>
              <a:avLst/>
              <a:gdLst/>
              <a:ahLst/>
              <a:cxnLst/>
              <a:rect l="l" t="t" r="r" b="b"/>
              <a:pathLst>
                <a:path w="4073" h="4645" extrusionOk="0">
                  <a:moveTo>
                    <a:pt x="4072" y="1"/>
                  </a:moveTo>
                  <a:lnTo>
                    <a:pt x="0" y="2346"/>
                  </a:lnTo>
                  <a:lnTo>
                    <a:pt x="4072" y="4644"/>
                  </a:lnTo>
                  <a:lnTo>
                    <a:pt x="40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rot="-5400000">
              <a:off x="3228663" y="1610249"/>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rot="-5400000">
              <a:off x="3608999" y="2811129"/>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rot="-5400000">
              <a:off x="3778986" y="3202154"/>
              <a:ext cx="1200941" cy="678801"/>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rot="10800000">
              <a:off x="2805075" y="2058900"/>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rot="-5400000">
              <a:off x="2663249" y="1553733"/>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rot="10800000">
              <a:off x="2538350" y="3124425"/>
              <a:ext cx="1530900" cy="4938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rot="10800000">
              <a:off x="2505100" y="3492849"/>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rot="10800000">
              <a:off x="3454225" y="2522325"/>
              <a:ext cx="558600" cy="497100"/>
            </a:xfrm>
            <a:prstGeom prst="hexagon">
              <a:avLst>
                <a:gd name="adj" fmla="val 28631"/>
                <a:gd name="vf" fmla="val 11547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rot="-5400000">
            <a:off x="3799550" y="-545200"/>
            <a:ext cx="1567200" cy="12183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5304750" y="2925700"/>
            <a:ext cx="3128700" cy="1256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400"/>
              <a:buNone/>
              <a:defRPr sz="4800">
                <a:solidFill>
                  <a:schemeClr val="l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2" name="Google Shape;22;p3"/>
          <p:cNvSpPr txBox="1">
            <a:spLocks noGrp="1"/>
          </p:cNvSpPr>
          <p:nvPr>
            <p:ph type="subTitle" idx="1"/>
          </p:nvPr>
        </p:nvSpPr>
        <p:spPr>
          <a:xfrm>
            <a:off x="5667825" y="4029225"/>
            <a:ext cx="27657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6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3" name="Google Shape;23;p3"/>
          <p:cNvSpPr txBox="1">
            <a:spLocks noGrp="1"/>
          </p:cNvSpPr>
          <p:nvPr>
            <p:ph type="title" idx="2" hasCustomPrompt="1"/>
          </p:nvPr>
        </p:nvSpPr>
        <p:spPr>
          <a:xfrm>
            <a:off x="6725025" y="1471085"/>
            <a:ext cx="1708500" cy="1371600"/>
          </a:xfrm>
          <a:prstGeom prst="rect">
            <a:avLst/>
          </a:prstGeom>
          <a:noFill/>
        </p:spPr>
        <p:txBody>
          <a:bodyPr spcFirstLastPara="1" wrap="square" lIns="91425" tIns="91425" rIns="91425" bIns="91425" anchor="t" anchorCtr="0">
            <a:noAutofit/>
          </a:bodyPr>
          <a:lstStyle>
            <a:lvl1pPr lvl="0" algn="r" rtl="0">
              <a:lnSpc>
                <a:spcPct val="115000"/>
              </a:lnSpc>
              <a:spcBef>
                <a:spcPts val="0"/>
              </a:spcBef>
              <a:spcAft>
                <a:spcPts val="0"/>
              </a:spcAft>
              <a:buSzPts val="5500"/>
              <a:buNone/>
              <a:defRPr sz="10400"/>
            </a:lvl1pPr>
            <a:lvl2pPr lvl="1"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2pPr>
            <a:lvl3pPr lvl="2"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3pPr>
            <a:lvl4pPr lvl="3"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4pPr>
            <a:lvl5pPr lvl="4"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5pPr>
            <a:lvl6pPr lvl="5"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6pPr>
            <a:lvl7pPr lvl="6"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7pPr>
            <a:lvl8pPr lvl="7"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8pPr>
            <a:lvl9pPr lvl="8" algn="ctr" rtl="0">
              <a:spcBef>
                <a:spcPts val="0"/>
              </a:spcBef>
              <a:spcAft>
                <a:spcPts val="0"/>
              </a:spcAft>
              <a:buClr>
                <a:srgbClr val="434343"/>
              </a:buClr>
              <a:buSzPts val="5500"/>
              <a:buFont typeface="Oswald Medium"/>
              <a:buNone/>
              <a:defRPr sz="5500">
                <a:solidFill>
                  <a:srgbClr val="434343"/>
                </a:solidFill>
                <a:latin typeface="Oswald Medium"/>
                <a:ea typeface="Oswald Medium"/>
                <a:cs typeface="Oswald Medium"/>
                <a:sym typeface="Oswald Medium"/>
              </a:defRPr>
            </a:lvl9pPr>
          </a:lstStyle>
          <a:p>
            <a:r>
              <a:t>xx%</a:t>
            </a:r>
          </a:p>
        </p:txBody>
      </p:sp>
      <p:sp>
        <p:nvSpPr>
          <p:cNvPr id="24" name="Google Shape;24;p3"/>
          <p:cNvSpPr/>
          <p:nvPr/>
        </p:nvSpPr>
        <p:spPr>
          <a:xfrm flipH="1">
            <a:off x="5188703" y="628026"/>
            <a:ext cx="310997" cy="354197"/>
          </a:xfrm>
          <a:custGeom>
            <a:avLst/>
            <a:gdLst/>
            <a:ahLst/>
            <a:cxnLst/>
            <a:rect l="l" t="t" r="r" b="b"/>
            <a:pathLst>
              <a:path w="4371" h="4978" extrusionOk="0">
                <a:moveTo>
                  <a:pt x="4371" y="0"/>
                </a:moveTo>
                <a:lnTo>
                  <a:pt x="1" y="2465"/>
                </a:lnTo>
                <a:lnTo>
                  <a:pt x="4371" y="4977"/>
                </a:lnTo>
                <a:lnTo>
                  <a:pt x="437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5373429" y="168477"/>
            <a:ext cx="690551" cy="788764"/>
          </a:xfrm>
          <a:custGeom>
            <a:avLst/>
            <a:gdLst/>
            <a:ahLst/>
            <a:cxnLst/>
            <a:rect l="l" t="t" r="r" b="b"/>
            <a:pathLst>
              <a:path w="15574" h="17789" extrusionOk="0">
                <a:moveTo>
                  <a:pt x="0" y="1"/>
                </a:moveTo>
                <a:lnTo>
                  <a:pt x="0" y="17789"/>
                </a:lnTo>
                <a:lnTo>
                  <a:pt x="15574" y="880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5831263" y="144023"/>
            <a:ext cx="1200550" cy="685807"/>
          </a:xfrm>
          <a:custGeom>
            <a:avLst/>
            <a:gdLst/>
            <a:ahLst/>
            <a:cxnLst/>
            <a:rect l="l" t="t" r="r" b="b"/>
            <a:pathLst>
              <a:path w="27076" h="15467" extrusionOk="0">
                <a:moveTo>
                  <a:pt x="13538" y="1"/>
                </a:moveTo>
                <a:lnTo>
                  <a:pt x="1" y="7645"/>
                </a:lnTo>
                <a:lnTo>
                  <a:pt x="13538" y="15467"/>
                </a:lnTo>
                <a:lnTo>
                  <a:pt x="27076" y="7645"/>
                </a:lnTo>
                <a:lnTo>
                  <a:pt x="13538" y="1"/>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3551756">
            <a:off x="4891715" y="90762"/>
            <a:ext cx="1000217" cy="565307"/>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1165200" y="445025"/>
            <a:ext cx="68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3" name="Google Shape;53;p6"/>
          <p:cNvSpPr/>
          <p:nvPr/>
        </p:nvSpPr>
        <p:spPr>
          <a:xfrm rot="5400000" flipH="1">
            <a:off x="-672188" y="647876"/>
            <a:ext cx="1331100" cy="11817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flipH="1">
            <a:off x="221516" y="1667784"/>
            <a:ext cx="200219" cy="229143"/>
          </a:xfrm>
          <a:custGeom>
            <a:avLst/>
            <a:gdLst/>
            <a:ahLst/>
            <a:cxnLst/>
            <a:rect l="l" t="t" r="r" b="b"/>
            <a:pathLst>
              <a:path w="6763" h="7740" extrusionOk="0">
                <a:moveTo>
                  <a:pt x="6763" y="1"/>
                </a:moveTo>
                <a:lnTo>
                  <a:pt x="0" y="3918"/>
                </a:lnTo>
                <a:lnTo>
                  <a:pt x="6763" y="7740"/>
                </a:lnTo>
                <a:lnTo>
                  <a:pt x="6763"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rot="5400000" flipH="1">
            <a:off x="83457" y="628052"/>
            <a:ext cx="933000" cy="4737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rot="3539287">
            <a:off x="-434286" y="37833"/>
            <a:ext cx="1511792" cy="852302"/>
          </a:xfrm>
          <a:custGeom>
            <a:avLst/>
            <a:gdLst/>
            <a:ahLst/>
            <a:cxnLst/>
            <a:rect l="l" t="t" r="r" b="b"/>
            <a:pathLst>
              <a:path w="51067" h="28790" extrusionOk="0">
                <a:moveTo>
                  <a:pt x="48709" y="1"/>
                </a:moveTo>
                <a:lnTo>
                  <a:pt x="1" y="27456"/>
                </a:lnTo>
                <a:lnTo>
                  <a:pt x="2358" y="28790"/>
                </a:lnTo>
                <a:lnTo>
                  <a:pt x="51066" y="1358"/>
                </a:lnTo>
                <a:lnTo>
                  <a:pt x="48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
        <p:cNvGrpSpPr/>
        <p:nvPr/>
      </p:nvGrpSpPr>
      <p:grpSpPr>
        <a:xfrm>
          <a:off x="0" y="0"/>
          <a:ext cx="0" cy="0"/>
          <a:chOff x="0" y="0"/>
          <a:chExt cx="0" cy="0"/>
        </a:xfrm>
      </p:grpSpPr>
      <p:sp>
        <p:nvSpPr>
          <p:cNvPr id="58" name="Google Shape;58;p7"/>
          <p:cNvSpPr txBox="1">
            <a:spLocks noGrp="1"/>
          </p:cNvSpPr>
          <p:nvPr>
            <p:ph type="title"/>
          </p:nvPr>
        </p:nvSpPr>
        <p:spPr>
          <a:xfrm>
            <a:off x="724800" y="951314"/>
            <a:ext cx="2995800" cy="987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9" name="Google Shape;59;p7"/>
          <p:cNvSpPr txBox="1">
            <a:spLocks noGrp="1"/>
          </p:cNvSpPr>
          <p:nvPr>
            <p:ph type="body" idx="1"/>
          </p:nvPr>
        </p:nvSpPr>
        <p:spPr>
          <a:xfrm>
            <a:off x="724800" y="2150500"/>
            <a:ext cx="4286100" cy="245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0B5670"/>
              </a:buClr>
              <a:buSzPts val="1200"/>
              <a:buChar char="●"/>
              <a:defRPr sz="1600"/>
            </a:lvl1pPr>
            <a:lvl2pPr marL="914400" lvl="1" indent="-304800" rtl="0">
              <a:spcBef>
                <a:spcPts val="1600"/>
              </a:spcBef>
              <a:spcAft>
                <a:spcPts val="0"/>
              </a:spcAft>
              <a:buClr>
                <a:srgbClr val="0B5670"/>
              </a:buClr>
              <a:buSzPts val="1200"/>
              <a:buChar char="○"/>
              <a:defRPr sz="1200"/>
            </a:lvl2pPr>
            <a:lvl3pPr marL="1371600" lvl="2" indent="-304800" rtl="0">
              <a:spcBef>
                <a:spcPts val="1600"/>
              </a:spcBef>
              <a:spcAft>
                <a:spcPts val="0"/>
              </a:spcAft>
              <a:buClr>
                <a:srgbClr val="0B5670"/>
              </a:buClr>
              <a:buSzPts val="1200"/>
              <a:buChar char="■"/>
              <a:defRPr sz="1200"/>
            </a:lvl3pPr>
            <a:lvl4pPr marL="1828800" lvl="3" indent="-304800" rtl="0">
              <a:spcBef>
                <a:spcPts val="1600"/>
              </a:spcBef>
              <a:spcAft>
                <a:spcPts val="0"/>
              </a:spcAft>
              <a:buClr>
                <a:srgbClr val="0B5670"/>
              </a:buClr>
              <a:buSzPts val="1200"/>
              <a:buChar char="●"/>
              <a:defRPr sz="1200"/>
            </a:lvl4pPr>
            <a:lvl5pPr marL="2286000" lvl="4" indent="-304800" rtl="0">
              <a:spcBef>
                <a:spcPts val="1600"/>
              </a:spcBef>
              <a:spcAft>
                <a:spcPts val="0"/>
              </a:spcAft>
              <a:buClr>
                <a:srgbClr val="0B5670"/>
              </a:buClr>
              <a:buSzPts val="1200"/>
              <a:buChar char="○"/>
              <a:defRPr sz="1200"/>
            </a:lvl5pPr>
            <a:lvl6pPr marL="2743200" lvl="5" indent="-304800" rtl="0">
              <a:spcBef>
                <a:spcPts val="1600"/>
              </a:spcBef>
              <a:spcAft>
                <a:spcPts val="0"/>
              </a:spcAft>
              <a:buClr>
                <a:srgbClr val="0B5670"/>
              </a:buClr>
              <a:buSzPts val="1200"/>
              <a:buChar char="■"/>
              <a:defRPr sz="1200"/>
            </a:lvl6pPr>
            <a:lvl7pPr marL="3200400" lvl="6" indent="-304800" rtl="0">
              <a:spcBef>
                <a:spcPts val="1600"/>
              </a:spcBef>
              <a:spcAft>
                <a:spcPts val="0"/>
              </a:spcAft>
              <a:buClr>
                <a:srgbClr val="0B5670"/>
              </a:buClr>
              <a:buSzPts val="1200"/>
              <a:buChar char="●"/>
              <a:defRPr sz="1200"/>
            </a:lvl7pPr>
            <a:lvl8pPr marL="3657600" lvl="7" indent="-304800" rtl="0">
              <a:spcBef>
                <a:spcPts val="1600"/>
              </a:spcBef>
              <a:spcAft>
                <a:spcPts val="0"/>
              </a:spcAft>
              <a:buClr>
                <a:srgbClr val="0B5670"/>
              </a:buClr>
              <a:buSzPts val="1200"/>
              <a:buChar char="○"/>
              <a:defRPr sz="1200"/>
            </a:lvl8pPr>
            <a:lvl9pPr marL="4114800" lvl="8" indent="-304800" rtl="0">
              <a:spcBef>
                <a:spcPts val="1600"/>
              </a:spcBef>
              <a:spcAft>
                <a:spcPts val="1600"/>
              </a:spcAft>
              <a:buClr>
                <a:srgbClr val="0B5670"/>
              </a:buClr>
              <a:buSzPts val="1200"/>
              <a:buChar char="■"/>
              <a:defRPr sz="1200"/>
            </a:lvl9pPr>
          </a:lstStyle>
          <a:p>
            <a:endParaRPr/>
          </a:p>
        </p:txBody>
      </p:sp>
      <p:sp>
        <p:nvSpPr>
          <p:cNvPr id="60" name="Google Shape;60;p7"/>
          <p:cNvSpPr/>
          <p:nvPr/>
        </p:nvSpPr>
        <p:spPr>
          <a:xfrm rot="10800000" flipH="1">
            <a:off x="-199774" y="-328465"/>
            <a:ext cx="2035800" cy="6567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rot="5400000" flipH="1">
            <a:off x="609204" y="159295"/>
            <a:ext cx="330592" cy="378351"/>
          </a:xfrm>
          <a:custGeom>
            <a:avLst/>
            <a:gdLst/>
            <a:ahLst/>
            <a:cxnLst/>
            <a:rect l="l" t="t" r="r" b="b"/>
            <a:pathLst>
              <a:path w="6763" h="7740" extrusionOk="0">
                <a:moveTo>
                  <a:pt x="6763" y="1"/>
                </a:moveTo>
                <a:lnTo>
                  <a:pt x="0" y="3918"/>
                </a:lnTo>
                <a:lnTo>
                  <a:pt x="6763" y="7740"/>
                </a:lnTo>
                <a:lnTo>
                  <a:pt x="6763"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flipH="1">
            <a:off x="7719914" y="4286582"/>
            <a:ext cx="3067551" cy="1750525"/>
          </a:xfrm>
          <a:custGeom>
            <a:avLst/>
            <a:gdLst/>
            <a:ahLst/>
            <a:cxnLst/>
            <a:rect l="l" t="t" r="r" b="b"/>
            <a:pathLst>
              <a:path w="15169" h="8656" extrusionOk="0">
                <a:moveTo>
                  <a:pt x="7585" y="0"/>
                </a:moveTo>
                <a:lnTo>
                  <a:pt x="0" y="4286"/>
                </a:lnTo>
                <a:lnTo>
                  <a:pt x="7585" y="8656"/>
                </a:lnTo>
                <a:lnTo>
                  <a:pt x="15169" y="4286"/>
                </a:lnTo>
                <a:lnTo>
                  <a:pt x="7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flipH="1">
            <a:off x="8432556" y="4460625"/>
            <a:ext cx="474274" cy="542098"/>
          </a:xfrm>
          <a:custGeom>
            <a:avLst/>
            <a:gdLst/>
            <a:ahLst/>
            <a:cxnLst/>
            <a:rect l="l" t="t" r="r" b="b"/>
            <a:pathLst>
              <a:path w="8657" h="9895" extrusionOk="0">
                <a:moveTo>
                  <a:pt x="8656" y="1"/>
                </a:moveTo>
                <a:lnTo>
                  <a:pt x="0" y="4894"/>
                </a:lnTo>
                <a:lnTo>
                  <a:pt x="8656" y="9895"/>
                </a:lnTo>
                <a:lnTo>
                  <a:pt x="8656"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1388100" y="1519725"/>
            <a:ext cx="6367800" cy="1355700"/>
          </a:xfrm>
          <a:prstGeom prst="rect">
            <a:avLst/>
          </a:prstGeom>
        </p:spPr>
        <p:txBody>
          <a:bodyPr spcFirstLastPara="1" wrap="square" lIns="91425" tIns="0" rIns="91425" bIns="0" anchor="ctr" anchorCtr="0">
            <a:noAutofit/>
          </a:bodyPr>
          <a:lstStyle>
            <a:lvl1pPr lvl="0" algn="ctr" rtl="0">
              <a:spcBef>
                <a:spcPts val="0"/>
              </a:spcBef>
              <a:spcAft>
                <a:spcPts val="0"/>
              </a:spcAft>
              <a:buClr>
                <a:schemeClr val="lt2"/>
              </a:buClr>
              <a:buSzPts val="4800"/>
              <a:buNone/>
              <a:defRPr sz="9600">
                <a:solidFill>
                  <a:schemeClr val="lt2"/>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66" name="Google Shape;66;p8"/>
          <p:cNvSpPr txBox="1">
            <a:spLocks noGrp="1"/>
          </p:cNvSpPr>
          <p:nvPr>
            <p:ph type="subTitle" idx="1"/>
          </p:nvPr>
        </p:nvSpPr>
        <p:spPr>
          <a:xfrm>
            <a:off x="2369700" y="2916825"/>
            <a:ext cx="4404600" cy="9606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800"/>
              <a:buNone/>
              <a:defRPr sz="1800"/>
            </a:lvl1pPr>
            <a:lvl2pPr lvl="1" rtl="0">
              <a:lnSpc>
                <a:spcPct val="100000"/>
              </a:lnSpc>
              <a:spcBef>
                <a:spcPts val="0"/>
              </a:spcBef>
              <a:spcAft>
                <a:spcPts val="0"/>
              </a:spcAft>
              <a:buSzPts val="1400"/>
              <a:buNone/>
              <a:defRPr>
                <a:latin typeface="Montserrat Medium"/>
                <a:ea typeface="Montserrat Medium"/>
                <a:cs typeface="Montserrat Medium"/>
                <a:sym typeface="Montserrat Medium"/>
              </a:defRPr>
            </a:lvl2pPr>
            <a:lvl3pPr lvl="2" rtl="0">
              <a:lnSpc>
                <a:spcPct val="100000"/>
              </a:lnSpc>
              <a:spcBef>
                <a:spcPts val="1600"/>
              </a:spcBef>
              <a:spcAft>
                <a:spcPts val="0"/>
              </a:spcAft>
              <a:buSzPts val="1400"/>
              <a:buNone/>
              <a:defRPr>
                <a:latin typeface="Montserrat Medium"/>
                <a:ea typeface="Montserrat Medium"/>
                <a:cs typeface="Montserrat Medium"/>
                <a:sym typeface="Montserrat Medium"/>
              </a:defRPr>
            </a:lvl3pPr>
            <a:lvl4pPr lvl="3" rtl="0">
              <a:lnSpc>
                <a:spcPct val="100000"/>
              </a:lnSpc>
              <a:spcBef>
                <a:spcPts val="1600"/>
              </a:spcBef>
              <a:spcAft>
                <a:spcPts val="0"/>
              </a:spcAft>
              <a:buSzPts val="1400"/>
              <a:buNone/>
              <a:defRPr>
                <a:latin typeface="Montserrat Medium"/>
                <a:ea typeface="Montserrat Medium"/>
                <a:cs typeface="Montserrat Medium"/>
                <a:sym typeface="Montserrat Medium"/>
              </a:defRPr>
            </a:lvl4pPr>
            <a:lvl5pPr lvl="4" rtl="0">
              <a:lnSpc>
                <a:spcPct val="100000"/>
              </a:lnSpc>
              <a:spcBef>
                <a:spcPts val="1600"/>
              </a:spcBef>
              <a:spcAft>
                <a:spcPts val="0"/>
              </a:spcAft>
              <a:buSzPts val="1400"/>
              <a:buNone/>
              <a:defRPr>
                <a:latin typeface="Montserrat Medium"/>
                <a:ea typeface="Montserrat Medium"/>
                <a:cs typeface="Montserrat Medium"/>
                <a:sym typeface="Montserrat Medium"/>
              </a:defRPr>
            </a:lvl5pPr>
            <a:lvl6pPr lvl="5" rtl="0">
              <a:lnSpc>
                <a:spcPct val="100000"/>
              </a:lnSpc>
              <a:spcBef>
                <a:spcPts val="1600"/>
              </a:spcBef>
              <a:spcAft>
                <a:spcPts val="0"/>
              </a:spcAft>
              <a:buSzPts val="1400"/>
              <a:buNone/>
              <a:defRPr>
                <a:latin typeface="Montserrat Medium"/>
                <a:ea typeface="Montserrat Medium"/>
                <a:cs typeface="Montserrat Medium"/>
                <a:sym typeface="Montserrat Medium"/>
              </a:defRPr>
            </a:lvl6pPr>
            <a:lvl7pPr lvl="6" rtl="0">
              <a:lnSpc>
                <a:spcPct val="100000"/>
              </a:lnSpc>
              <a:spcBef>
                <a:spcPts val="1600"/>
              </a:spcBef>
              <a:spcAft>
                <a:spcPts val="0"/>
              </a:spcAft>
              <a:buSzPts val="1400"/>
              <a:buNone/>
              <a:defRPr>
                <a:latin typeface="Montserrat Medium"/>
                <a:ea typeface="Montserrat Medium"/>
                <a:cs typeface="Montserrat Medium"/>
                <a:sym typeface="Montserrat Medium"/>
              </a:defRPr>
            </a:lvl7pPr>
            <a:lvl8pPr lvl="7" rtl="0">
              <a:lnSpc>
                <a:spcPct val="100000"/>
              </a:lnSpc>
              <a:spcBef>
                <a:spcPts val="1600"/>
              </a:spcBef>
              <a:spcAft>
                <a:spcPts val="0"/>
              </a:spcAft>
              <a:buSzPts val="1400"/>
              <a:buNone/>
              <a:defRPr>
                <a:latin typeface="Montserrat Medium"/>
                <a:ea typeface="Montserrat Medium"/>
                <a:cs typeface="Montserrat Medium"/>
                <a:sym typeface="Montserrat Medium"/>
              </a:defRPr>
            </a:lvl8pPr>
            <a:lvl9pPr lvl="8" rtl="0">
              <a:lnSpc>
                <a:spcPct val="100000"/>
              </a:lnSpc>
              <a:spcBef>
                <a:spcPts val="1600"/>
              </a:spcBef>
              <a:spcAft>
                <a:spcPts val="1600"/>
              </a:spcAft>
              <a:buSzPts val="1400"/>
              <a:buNone/>
              <a:defRPr>
                <a:latin typeface="Montserrat Medium"/>
                <a:ea typeface="Montserrat Medium"/>
                <a:cs typeface="Montserrat Medium"/>
                <a:sym typeface="Montserrat Medium"/>
              </a:defRPr>
            </a:lvl9pPr>
          </a:lstStyle>
          <a:p>
            <a:endParaRPr/>
          </a:p>
        </p:txBody>
      </p:sp>
      <p:grpSp>
        <p:nvGrpSpPr>
          <p:cNvPr id="67" name="Google Shape;67;p8"/>
          <p:cNvGrpSpPr/>
          <p:nvPr/>
        </p:nvGrpSpPr>
        <p:grpSpPr>
          <a:xfrm flipH="1">
            <a:off x="7369675" y="2271352"/>
            <a:ext cx="2261043" cy="3062648"/>
            <a:chOff x="-485750" y="2270002"/>
            <a:chExt cx="2261043" cy="3062648"/>
          </a:xfrm>
        </p:grpSpPr>
        <p:sp>
          <p:nvSpPr>
            <p:cNvPr id="68" name="Google Shape;68;p8"/>
            <p:cNvSpPr/>
            <p:nvPr/>
          </p:nvSpPr>
          <p:spPr>
            <a:xfrm rot="10800000">
              <a:off x="-385075" y="3537500"/>
              <a:ext cx="966900" cy="859500"/>
            </a:xfrm>
            <a:prstGeom prst="hexagon">
              <a:avLst>
                <a:gd name="adj" fmla="val 28631"/>
                <a:gd name="vf" fmla="val 11547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rot="10800000">
              <a:off x="1026803" y="4579500"/>
              <a:ext cx="740100" cy="567000"/>
            </a:xfrm>
            <a:prstGeom prst="hexagon">
              <a:avLst>
                <a:gd name="adj" fmla="val 28631"/>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rot="-5400000">
              <a:off x="-436590" y="2454267"/>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rot="-5400000">
              <a:off x="405866" y="3010057"/>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1276328" y="4185973"/>
              <a:ext cx="149713" cy="170739"/>
            </a:xfrm>
            <a:custGeom>
              <a:avLst/>
              <a:gdLst/>
              <a:ahLst/>
              <a:cxnLst/>
              <a:rect l="l" t="t" r="r" b="b"/>
              <a:pathLst>
                <a:path w="4073" h="4645" extrusionOk="0">
                  <a:moveTo>
                    <a:pt x="4072" y="1"/>
                  </a:moveTo>
                  <a:lnTo>
                    <a:pt x="0" y="2346"/>
                  </a:lnTo>
                  <a:lnTo>
                    <a:pt x="4072" y="4644"/>
                  </a:lnTo>
                  <a:lnTo>
                    <a:pt x="40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237813" y="2800874"/>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rot="-5400000">
              <a:off x="618149" y="4001754"/>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788136" y="4392779"/>
              <a:ext cx="1200941" cy="678801"/>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rot="10800000">
              <a:off x="-185775" y="3249525"/>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327601" y="2744358"/>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rot="10800000">
              <a:off x="-452500" y="4315050"/>
              <a:ext cx="1530900" cy="4938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10800000">
              <a:off x="-485750" y="4683474"/>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rot="10800000">
              <a:off x="463375" y="3712950"/>
              <a:ext cx="558600" cy="497100"/>
            </a:xfrm>
            <a:prstGeom prst="hexagon">
              <a:avLst>
                <a:gd name="adj" fmla="val 28631"/>
                <a:gd name="vf" fmla="val 11547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flipH="1">
            <a:off x="-488450" y="-187223"/>
            <a:ext cx="2261043" cy="3062648"/>
            <a:chOff x="-485750" y="2270002"/>
            <a:chExt cx="2261043" cy="3062648"/>
          </a:xfrm>
        </p:grpSpPr>
        <p:sp>
          <p:nvSpPr>
            <p:cNvPr id="82" name="Google Shape;82;p8"/>
            <p:cNvSpPr/>
            <p:nvPr/>
          </p:nvSpPr>
          <p:spPr>
            <a:xfrm rot="10800000">
              <a:off x="-385075" y="3537500"/>
              <a:ext cx="966900" cy="859500"/>
            </a:xfrm>
            <a:prstGeom prst="hexagon">
              <a:avLst>
                <a:gd name="adj" fmla="val 28631"/>
                <a:gd name="vf" fmla="val 11547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rot="10800000">
              <a:off x="1026803" y="4579500"/>
              <a:ext cx="740100" cy="567000"/>
            </a:xfrm>
            <a:prstGeom prst="hexagon">
              <a:avLst>
                <a:gd name="adj" fmla="val 28631"/>
                <a:gd name="vf" fmla="val 1154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436590" y="2454267"/>
              <a:ext cx="859574" cy="491043"/>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rot="-5400000">
              <a:off x="405866" y="3010057"/>
              <a:ext cx="248591" cy="284503"/>
            </a:xfrm>
            <a:custGeom>
              <a:avLst/>
              <a:gdLst/>
              <a:ahLst/>
              <a:cxnLst/>
              <a:rect l="l" t="t" r="r" b="b"/>
              <a:pathLst>
                <a:path w="6763" h="7740" extrusionOk="0">
                  <a:moveTo>
                    <a:pt x="6763" y="1"/>
                  </a:moveTo>
                  <a:lnTo>
                    <a:pt x="0" y="3918"/>
                  </a:lnTo>
                  <a:lnTo>
                    <a:pt x="6763" y="7740"/>
                  </a:lnTo>
                  <a:lnTo>
                    <a:pt x="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1276328" y="4185973"/>
              <a:ext cx="149713" cy="170739"/>
            </a:xfrm>
            <a:custGeom>
              <a:avLst/>
              <a:gdLst/>
              <a:ahLst/>
              <a:cxnLst/>
              <a:rect l="l" t="t" r="r" b="b"/>
              <a:pathLst>
                <a:path w="4073" h="4645" extrusionOk="0">
                  <a:moveTo>
                    <a:pt x="4072" y="1"/>
                  </a:moveTo>
                  <a:lnTo>
                    <a:pt x="0" y="2346"/>
                  </a:lnTo>
                  <a:lnTo>
                    <a:pt x="4072" y="4644"/>
                  </a:lnTo>
                  <a:lnTo>
                    <a:pt x="40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5400000">
              <a:off x="237813" y="2800874"/>
              <a:ext cx="134422" cy="153646"/>
            </a:xfrm>
            <a:custGeom>
              <a:avLst/>
              <a:gdLst/>
              <a:ahLst/>
              <a:cxnLst/>
              <a:rect l="l" t="t" r="r" b="b"/>
              <a:pathLst>
                <a:path w="3657" h="4180" extrusionOk="0">
                  <a:moveTo>
                    <a:pt x="1" y="0"/>
                  </a:moveTo>
                  <a:lnTo>
                    <a:pt x="1" y="4179"/>
                  </a:lnTo>
                  <a:lnTo>
                    <a:pt x="3656" y="2108"/>
                  </a:lnTo>
                  <a:lnTo>
                    <a:pt x="1" y="0"/>
                  </a:lnTo>
                  <a:close/>
                </a:path>
              </a:pathLst>
            </a:custGeom>
            <a:solidFill>
              <a:srgbClr val="CAC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618149" y="4001754"/>
              <a:ext cx="249032" cy="2065257"/>
            </a:xfrm>
            <a:custGeom>
              <a:avLst/>
              <a:gdLst/>
              <a:ahLst/>
              <a:cxnLst/>
              <a:rect l="l" t="t" r="r" b="b"/>
              <a:pathLst>
                <a:path w="6775" h="56186" extrusionOk="0">
                  <a:moveTo>
                    <a:pt x="6775" y="0"/>
                  </a:moveTo>
                  <a:lnTo>
                    <a:pt x="0" y="3917"/>
                  </a:lnTo>
                  <a:lnTo>
                    <a:pt x="0" y="56186"/>
                  </a:lnTo>
                  <a:lnTo>
                    <a:pt x="6775" y="52280"/>
                  </a:lnTo>
                  <a:lnTo>
                    <a:pt x="67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rot="-5400000">
              <a:off x="788136" y="4392779"/>
              <a:ext cx="1200941" cy="678801"/>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rot="10800000">
              <a:off x="-185775" y="3249525"/>
              <a:ext cx="690600" cy="3474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rot="-5400000">
              <a:off x="-327601" y="2744358"/>
              <a:ext cx="842421" cy="476218"/>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rot="10800000">
              <a:off x="-452500" y="4315050"/>
              <a:ext cx="1530900" cy="493800"/>
            </a:xfrm>
            <a:prstGeom prst="hexagon">
              <a:avLst>
                <a:gd name="adj" fmla="val 28631"/>
                <a:gd name="vf" fmla="val 11547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rot="10800000">
              <a:off x="-485750" y="4683474"/>
              <a:ext cx="936300" cy="465900"/>
            </a:xfrm>
            <a:prstGeom prst="hexagon">
              <a:avLst>
                <a:gd name="adj" fmla="val 28631"/>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rot="10800000">
              <a:off x="463375" y="3712950"/>
              <a:ext cx="558600" cy="497100"/>
            </a:xfrm>
            <a:prstGeom prst="hexagon">
              <a:avLst>
                <a:gd name="adj" fmla="val 28631"/>
                <a:gd name="vf" fmla="val 11547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sp>
        <p:nvSpPr>
          <p:cNvPr id="96" name="Google Shape;96;p9"/>
          <p:cNvSpPr txBox="1">
            <a:spLocks noGrp="1"/>
          </p:cNvSpPr>
          <p:nvPr>
            <p:ph type="title"/>
          </p:nvPr>
        </p:nvSpPr>
        <p:spPr>
          <a:xfrm>
            <a:off x="718125" y="1545000"/>
            <a:ext cx="3503100" cy="493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2"/>
              </a:buClr>
              <a:buSzPts val="4900"/>
              <a:buNone/>
              <a:defRPr sz="4100">
                <a:solidFill>
                  <a:schemeClr val="lt2"/>
                </a:solidFill>
              </a:defRPr>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97" name="Google Shape;97;p9"/>
          <p:cNvSpPr txBox="1">
            <a:spLocks noGrp="1"/>
          </p:cNvSpPr>
          <p:nvPr>
            <p:ph type="subTitle" idx="1"/>
          </p:nvPr>
        </p:nvSpPr>
        <p:spPr>
          <a:xfrm>
            <a:off x="1199700" y="2245950"/>
            <a:ext cx="3021600" cy="12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300"/>
              <a:buNone/>
              <a:defRPr sz="16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98" name="Google Shape;98;p9"/>
          <p:cNvSpPr/>
          <p:nvPr/>
        </p:nvSpPr>
        <p:spPr>
          <a:xfrm flipH="1">
            <a:off x="6381777" y="-275"/>
            <a:ext cx="2760421" cy="1583205"/>
          </a:xfrm>
          <a:custGeom>
            <a:avLst/>
            <a:gdLst/>
            <a:ahLst/>
            <a:cxnLst/>
            <a:rect l="l" t="t" r="r" b="b"/>
            <a:pathLst>
              <a:path w="51817" h="29719" extrusionOk="0">
                <a:moveTo>
                  <a:pt x="1" y="1"/>
                </a:moveTo>
                <a:lnTo>
                  <a:pt x="1" y="29719"/>
                </a:lnTo>
                <a:lnTo>
                  <a:pt x="518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rot="5400000">
            <a:off x="7509411" y="526168"/>
            <a:ext cx="1846200" cy="723000"/>
          </a:xfrm>
          <a:prstGeom prst="homePlate">
            <a:avLst>
              <a:gd name="adj" fmla="val 276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rot="3551567">
            <a:off x="6651766" y="-244298"/>
            <a:ext cx="1902168" cy="1075104"/>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rot="10800000" flipH="1">
            <a:off x="5" y="3941876"/>
            <a:ext cx="2095220" cy="1201613"/>
          </a:xfrm>
          <a:custGeom>
            <a:avLst/>
            <a:gdLst/>
            <a:ahLst/>
            <a:cxnLst/>
            <a:rect l="l" t="t" r="r" b="b"/>
            <a:pathLst>
              <a:path w="51817" h="29719" extrusionOk="0">
                <a:moveTo>
                  <a:pt x="1" y="1"/>
                </a:moveTo>
                <a:lnTo>
                  <a:pt x="1" y="29719"/>
                </a:lnTo>
                <a:lnTo>
                  <a:pt x="518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flipH="1">
            <a:off x="394274" y="4114800"/>
            <a:ext cx="527530" cy="602694"/>
          </a:xfrm>
          <a:custGeom>
            <a:avLst/>
            <a:gdLst/>
            <a:ahLst/>
            <a:cxnLst/>
            <a:rect l="l" t="t" r="r" b="b"/>
            <a:pathLst>
              <a:path w="7264" h="8299" extrusionOk="0">
                <a:moveTo>
                  <a:pt x="1" y="0"/>
                </a:moveTo>
                <a:lnTo>
                  <a:pt x="1" y="8299"/>
                </a:lnTo>
                <a:lnTo>
                  <a:pt x="7264" y="4191"/>
                </a:lnTo>
                <a:lnTo>
                  <a:pt x="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60"/>
        <p:cNvGrpSpPr/>
        <p:nvPr/>
      </p:nvGrpSpPr>
      <p:grpSpPr>
        <a:xfrm>
          <a:off x="0" y="0"/>
          <a:ext cx="0" cy="0"/>
          <a:chOff x="0" y="0"/>
          <a:chExt cx="0" cy="0"/>
        </a:xfrm>
      </p:grpSpPr>
      <p:sp>
        <p:nvSpPr>
          <p:cNvPr id="161" name="Google Shape;161;p15"/>
          <p:cNvSpPr txBox="1">
            <a:spLocks noGrp="1"/>
          </p:cNvSpPr>
          <p:nvPr>
            <p:ph type="ctrTitle"/>
          </p:nvPr>
        </p:nvSpPr>
        <p:spPr>
          <a:xfrm flipH="1">
            <a:off x="784575" y="2658300"/>
            <a:ext cx="2195400" cy="3195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accent4"/>
              </a:buClr>
              <a:buSzPts val="2400"/>
              <a:buNone/>
              <a:defRPr sz="2000">
                <a:solidFill>
                  <a:schemeClr val="accent4"/>
                </a:solidFill>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162" name="Google Shape;162;p15"/>
          <p:cNvSpPr txBox="1">
            <a:spLocks noGrp="1"/>
          </p:cNvSpPr>
          <p:nvPr>
            <p:ph type="subTitle" idx="1"/>
          </p:nvPr>
        </p:nvSpPr>
        <p:spPr>
          <a:xfrm flipH="1">
            <a:off x="784550" y="3049025"/>
            <a:ext cx="2195400" cy="7647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accent4"/>
              </a:buClr>
              <a:buSzPts val="1600"/>
              <a:buNone/>
              <a:defRPr sz="1600">
                <a:solidFill>
                  <a:schemeClr val="accent4"/>
                </a:solidFill>
              </a:defRPr>
            </a:lvl1pPr>
            <a:lvl2pPr lvl="1" algn="ctr" rtl="0">
              <a:lnSpc>
                <a:spcPct val="100000"/>
              </a:lnSpc>
              <a:spcBef>
                <a:spcPts val="0"/>
              </a:spcBef>
              <a:spcAft>
                <a:spcPts val="0"/>
              </a:spcAft>
              <a:buClr>
                <a:schemeClr val="accent4"/>
              </a:buClr>
              <a:buSzPts val="1600"/>
              <a:buNone/>
              <a:defRPr sz="1600">
                <a:solidFill>
                  <a:schemeClr val="accent4"/>
                </a:solidFill>
              </a:defRPr>
            </a:lvl2pPr>
            <a:lvl3pPr lvl="2" algn="ctr" rtl="0">
              <a:lnSpc>
                <a:spcPct val="100000"/>
              </a:lnSpc>
              <a:spcBef>
                <a:spcPts val="0"/>
              </a:spcBef>
              <a:spcAft>
                <a:spcPts val="0"/>
              </a:spcAft>
              <a:buClr>
                <a:schemeClr val="accent4"/>
              </a:buClr>
              <a:buSzPts val="1600"/>
              <a:buNone/>
              <a:defRPr sz="1600">
                <a:solidFill>
                  <a:schemeClr val="accent4"/>
                </a:solidFill>
              </a:defRPr>
            </a:lvl3pPr>
            <a:lvl4pPr lvl="3" algn="ctr" rtl="0">
              <a:lnSpc>
                <a:spcPct val="100000"/>
              </a:lnSpc>
              <a:spcBef>
                <a:spcPts val="0"/>
              </a:spcBef>
              <a:spcAft>
                <a:spcPts val="0"/>
              </a:spcAft>
              <a:buClr>
                <a:schemeClr val="accent4"/>
              </a:buClr>
              <a:buSzPts val="1600"/>
              <a:buNone/>
              <a:defRPr sz="1600">
                <a:solidFill>
                  <a:schemeClr val="accent4"/>
                </a:solidFill>
              </a:defRPr>
            </a:lvl4pPr>
            <a:lvl5pPr lvl="4" algn="ctr" rtl="0">
              <a:lnSpc>
                <a:spcPct val="100000"/>
              </a:lnSpc>
              <a:spcBef>
                <a:spcPts val="0"/>
              </a:spcBef>
              <a:spcAft>
                <a:spcPts val="0"/>
              </a:spcAft>
              <a:buClr>
                <a:schemeClr val="accent4"/>
              </a:buClr>
              <a:buSzPts val="1600"/>
              <a:buNone/>
              <a:defRPr sz="1600">
                <a:solidFill>
                  <a:schemeClr val="accent4"/>
                </a:solidFill>
              </a:defRPr>
            </a:lvl5pPr>
            <a:lvl6pPr lvl="5" algn="ctr" rtl="0">
              <a:lnSpc>
                <a:spcPct val="100000"/>
              </a:lnSpc>
              <a:spcBef>
                <a:spcPts val="0"/>
              </a:spcBef>
              <a:spcAft>
                <a:spcPts val="0"/>
              </a:spcAft>
              <a:buClr>
                <a:schemeClr val="accent4"/>
              </a:buClr>
              <a:buSzPts val="1600"/>
              <a:buNone/>
              <a:defRPr sz="1600">
                <a:solidFill>
                  <a:schemeClr val="accent4"/>
                </a:solidFill>
              </a:defRPr>
            </a:lvl6pPr>
            <a:lvl7pPr lvl="6" algn="ctr" rtl="0">
              <a:lnSpc>
                <a:spcPct val="100000"/>
              </a:lnSpc>
              <a:spcBef>
                <a:spcPts val="0"/>
              </a:spcBef>
              <a:spcAft>
                <a:spcPts val="0"/>
              </a:spcAft>
              <a:buClr>
                <a:schemeClr val="accent4"/>
              </a:buClr>
              <a:buSzPts val="1600"/>
              <a:buNone/>
              <a:defRPr sz="1600">
                <a:solidFill>
                  <a:schemeClr val="accent4"/>
                </a:solidFill>
              </a:defRPr>
            </a:lvl7pPr>
            <a:lvl8pPr lvl="7" algn="ctr" rtl="0">
              <a:lnSpc>
                <a:spcPct val="100000"/>
              </a:lnSpc>
              <a:spcBef>
                <a:spcPts val="0"/>
              </a:spcBef>
              <a:spcAft>
                <a:spcPts val="0"/>
              </a:spcAft>
              <a:buClr>
                <a:schemeClr val="accent4"/>
              </a:buClr>
              <a:buSzPts val="1600"/>
              <a:buNone/>
              <a:defRPr sz="1600">
                <a:solidFill>
                  <a:schemeClr val="accent4"/>
                </a:solidFill>
              </a:defRPr>
            </a:lvl8pPr>
            <a:lvl9pPr lvl="8" algn="ctr" rtl="0">
              <a:lnSpc>
                <a:spcPct val="100000"/>
              </a:lnSpc>
              <a:spcBef>
                <a:spcPts val="0"/>
              </a:spcBef>
              <a:spcAft>
                <a:spcPts val="0"/>
              </a:spcAft>
              <a:buClr>
                <a:schemeClr val="accent4"/>
              </a:buClr>
              <a:buSzPts val="1600"/>
              <a:buNone/>
              <a:defRPr sz="1600">
                <a:solidFill>
                  <a:schemeClr val="accent4"/>
                </a:solidFill>
              </a:defRPr>
            </a:lvl9pPr>
          </a:lstStyle>
          <a:p>
            <a:endParaRPr/>
          </a:p>
        </p:txBody>
      </p:sp>
      <p:sp>
        <p:nvSpPr>
          <p:cNvPr id="163" name="Google Shape;163;p15"/>
          <p:cNvSpPr txBox="1">
            <a:spLocks noGrp="1"/>
          </p:cNvSpPr>
          <p:nvPr>
            <p:ph type="ctrTitle" idx="2"/>
          </p:nvPr>
        </p:nvSpPr>
        <p:spPr>
          <a:xfrm flipH="1">
            <a:off x="3474296" y="2658300"/>
            <a:ext cx="2195400" cy="3195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accent4"/>
              </a:buClr>
              <a:buSzPts val="2400"/>
              <a:buNone/>
              <a:defRPr sz="2000">
                <a:solidFill>
                  <a:schemeClr val="accent4"/>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4" name="Google Shape;164;p15"/>
          <p:cNvSpPr txBox="1">
            <a:spLocks noGrp="1"/>
          </p:cNvSpPr>
          <p:nvPr>
            <p:ph type="subTitle" idx="3"/>
          </p:nvPr>
        </p:nvSpPr>
        <p:spPr>
          <a:xfrm flipH="1">
            <a:off x="3474283" y="3049025"/>
            <a:ext cx="2195400" cy="7647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accent4"/>
              </a:buClr>
              <a:buSzPts val="1600"/>
              <a:buNone/>
              <a:defRPr sz="1600">
                <a:solidFill>
                  <a:schemeClr val="accent4"/>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65" name="Google Shape;165;p15"/>
          <p:cNvSpPr txBox="1">
            <a:spLocks noGrp="1"/>
          </p:cNvSpPr>
          <p:nvPr>
            <p:ph type="ctrTitle" idx="4"/>
          </p:nvPr>
        </p:nvSpPr>
        <p:spPr>
          <a:xfrm flipH="1">
            <a:off x="6164000" y="2658300"/>
            <a:ext cx="2195400" cy="3195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accent4"/>
              </a:buClr>
              <a:buSzPts val="2400"/>
              <a:buNone/>
              <a:defRPr sz="2000">
                <a:solidFill>
                  <a:schemeClr val="accent4"/>
                </a:solidFill>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166" name="Google Shape;166;p15"/>
          <p:cNvSpPr txBox="1">
            <a:spLocks noGrp="1"/>
          </p:cNvSpPr>
          <p:nvPr>
            <p:ph type="subTitle" idx="5"/>
          </p:nvPr>
        </p:nvSpPr>
        <p:spPr>
          <a:xfrm flipH="1">
            <a:off x="6163975" y="3049025"/>
            <a:ext cx="2195400" cy="7647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accent4"/>
              </a:buClr>
              <a:buSzPts val="1600"/>
              <a:buNone/>
              <a:defRPr sz="1600">
                <a:solidFill>
                  <a:schemeClr val="accent4"/>
                </a:solidFill>
              </a:defRPr>
            </a:lvl1pPr>
            <a:lvl2pPr lvl="1" algn="ctr" rtl="0">
              <a:lnSpc>
                <a:spcPct val="100000"/>
              </a:lnSpc>
              <a:spcBef>
                <a:spcPts val="0"/>
              </a:spcBef>
              <a:spcAft>
                <a:spcPts val="0"/>
              </a:spcAft>
              <a:buClr>
                <a:schemeClr val="accent4"/>
              </a:buClr>
              <a:buSzPts val="1600"/>
              <a:buNone/>
              <a:defRPr sz="1600">
                <a:solidFill>
                  <a:schemeClr val="accent4"/>
                </a:solidFill>
              </a:defRPr>
            </a:lvl2pPr>
            <a:lvl3pPr lvl="2" algn="ctr" rtl="0">
              <a:lnSpc>
                <a:spcPct val="100000"/>
              </a:lnSpc>
              <a:spcBef>
                <a:spcPts val="0"/>
              </a:spcBef>
              <a:spcAft>
                <a:spcPts val="0"/>
              </a:spcAft>
              <a:buClr>
                <a:schemeClr val="accent4"/>
              </a:buClr>
              <a:buSzPts val="1600"/>
              <a:buNone/>
              <a:defRPr sz="1600">
                <a:solidFill>
                  <a:schemeClr val="accent4"/>
                </a:solidFill>
              </a:defRPr>
            </a:lvl3pPr>
            <a:lvl4pPr lvl="3" algn="ctr" rtl="0">
              <a:lnSpc>
                <a:spcPct val="100000"/>
              </a:lnSpc>
              <a:spcBef>
                <a:spcPts val="0"/>
              </a:spcBef>
              <a:spcAft>
                <a:spcPts val="0"/>
              </a:spcAft>
              <a:buClr>
                <a:schemeClr val="accent4"/>
              </a:buClr>
              <a:buSzPts val="1600"/>
              <a:buNone/>
              <a:defRPr sz="1600">
                <a:solidFill>
                  <a:schemeClr val="accent4"/>
                </a:solidFill>
              </a:defRPr>
            </a:lvl4pPr>
            <a:lvl5pPr lvl="4" algn="ctr" rtl="0">
              <a:lnSpc>
                <a:spcPct val="100000"/>
              </a:lnSpc>
              <a:spcBef>
                <a:spcPts val="0"/>
              </a:spcBef>
              <a:spcAft>
                <a:spcPts val="0"/>
              </a:spcAft>
              <a:buClr>
                <a:schemeClr val="accent4"/>
              </a:buClr>
              <a:buSzPts val="1600"/>
              <a:buNone/>
              <a:defRPr sz="1600">
                <a:solidFill>
                  <a:schemeClr val="accent4"/>
                </a:solidFill>
              </a:defRPr>
            </a:lvl5pPr>
            <a:lvl6pPr lvl="5" algn="ctr" rtl="0">
              <a:lnSpc>
                <a:spcPct val="100000"/>
              </a:lnSpc>
              <a:spcBef>
                <a:spcPts val="0"/>
              </a:spcBef>
              <a:spcAft>
                <a:spcPts val="0"/>
              </a:spcAft>
              <a:buClr>
                <a:schemeClr val="accent4"/>
              </a:buClr>
              <a:buSzPts val="1600"/>
              <a:buNone/>
              <a:defRPr sz="1600">
                <a:solidFill>
                  <a:schemeClr val="accent4"/>
                </a:solidFill>
              </a:defRPr>
            </a:lvl6pPr>
            <a:lvl7pPr lvl="6" algn="ctr" rtl="0">
              <a:lnSpc>
                <a:spcPct val="100000"/>
              </a:lnSpc>
              <a:spcBef>
                <a:spcPts val="0"/>
              </a:spcBef>
              <a:spcAft>
                <a:spcPts val="0"/>
              </a:spcAft>
              <a:buClr>
                <a:schemeClr val="accent4"/>
              </a:buClr>
              <a:buSzPts val="1600"/>
              <a:buNone/>
              <a:defRPr sz="1600">
                <a:solidFill>
                  <a:schemeClr val="accent4"/>
                </a:solidFill>
              </a:defRPr>
            </a:lvl7pPr>
            <a:lvl8pPr lvl="7" algn="ctr" rtl="0">
              <a:lnSpc>
                <a:spcPct val="100000"/>
              </a:lnSpc>
              <a:spcBef>
                <a:spcPts val="0"/>
              </a:spcBef>
              <a:spcAft>
                <a:spcPts val="0"/>
              </a:spcAft>
              <a:buClr>
                <a:schemeClr val="accent4"/>
              </a:buClr>
              <a:buSzPts val="1600"/>
              <a:buNone/>
              <a:defRPr sz="1600">
                <a:solidFill>
                  <a:schemeClr val="accent4"/>
                </a:solidFill>
              </a:defRPr>
            </a:lvl8pPr>
            <a:lvl9pPr lvl="8" algn="ctr" rtl="0">
              <a:lnSpc>
                <a:spcPct val="100000"/>
              </a:lnSpc>
              <a:spcBef>
                <a:spcPts val="0"/>
              </a:spcBef>
              <a:spcAft>
                <a:spcPts val="0"/>
              </a:spcAft>
              <a:buClr>
                <a:schemeClr val="accent4"/>
              </a:buClr>
              <a:buSzPts val="1600"/>
              <a:buNone/>
              <a:defRPr sz="1600">
                <a:solidFill>
                  <a:schemeClr val="accent4"/>
                </a:solidFill>
              </a:defRPr>
            </a:lvl9pPr>
          </a:lstStyle>
          <a:p>
            <a:endParaRPr/>
          </a:p>
        </p:txBody>
      </p:sp>
      <p:sp>
        <p:nvSpPr>
          <p:cNvPr id="167" name="Google Shape;167;p15"/>
          <p:cNvSpPr txBox="1">
            <a:spLocks noGrp="1"/>
          </p:cNvSpPr>
          <p:nvPr>
            <p:ph type="title" idx="6"/>
          </p:nvPr>
        </p:nvSpPr>
        <p:spPr>
          <a:xfrm>
            <a:off x="1165200" y="445025"/>
            <a:ext cx="681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68" name="Google Shape;168;p15"/>
          <p:cNvSpPr/>
          <p:nvPr/>
        </p:nvSpPr>
        <p:spPr>
          <a:xfrm>
            <a:off x="-9525" y="-7450"/>
            <a:ext cx="1295425" cy="742975"/>
          </a:xfrm>
          <a:custGeom>
            <a:avLst/>
            <a:gdLst/>
            <a:ahLst/>
            <a:cxnLst/>
            <a:rect l="l" t="t" r="r" b="b"/>
            <a:pathLst>
              <a:path w="51817" h="29719" extrusionOk="0">
                <a:moveTo>
                  <a:pt x="1" y="1"/>
                </a:moveTo>
                <a:lnTo>
                  <a:pt x="1" y="29719"/>
                </a:lnTo>
                <a:lnTo>
                  <a:pt x="518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1175000" y="-92575"/>
            <a:ext cx="1276675" cy="719750"/>
          </a:xfrm>
          <a:custGeom>
            <a:avLst/>
            <a:gdLst/>
            <a:ahLst/>
            <a:cxnLst/>
            <a:rect l="l" t="t" r="r" b="b"/>
            <a:pathLst>
              <a:path w="51067" h="28790" extrusionOk="0">
                <a:moveTo>
                  <a:pt x="48709" y="1"/>
                </a:moveTo>
                <a:lnTo>
                  <a:pt x="1" y="27456"/>
                </a:lnTo>
                <a:lnTo>
                  <a:pt x="2358" y="28790"/>
                </a:lnTo>
                <a:lnTo>
                  <a:pt x="51066" y="1358"/>
                </a:lnTo>
                <a:lnTo>
                  <a:pt x="48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flipH="1">
            <a:off x="1371620" y="232738"/>
            <a:ext cx="229751" cy="262598"/>
          </a:xfrm>
          <a:custGeom>
            <a:avLst/>
            <a:gdLst/>
            <a:ahLst/>
            <a:cxnLst/>
            <a:rect l="l" t="t" r="r" b="b"/>
            <a:pathLst>
              <a:path w="3657" h="4180" extrusionOk="0">
                <a:moveTo>
                  <a:pt x="1" y="0"/>
                </a:moveTo>
                <a:lnTo>
                  <a:pt x="1" y="4179"/>
                </a:lnTo>
                <a:lnTo>
                  <a:pt x="3656" y="210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rot="-5400000">
            <a:off x="143788" y="-215950"/>
            <a:ext cx="988800" cy="875700"/>
          </a:xfrm>
          <a:prstGeom prst="hexagon">
            <a:avLst>
              <a:gd name="adj" fmla="val 28631"/>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rot="-3573830" flipH="1">
            <a:off x="846669" y="122738"/>
            <a:ext cx="507821" cy="289146"/>
          </a:xfrm>
          <a:custGeom>
            <a:avLst/>
            <a:gdLst/>
            <a:ahLst/>
            <a:cxnLst/>
            <a:rect l="l" t="t" r="r" b="b"/>
            <a:pathLst>
              <a:path w="20539" h="11693" extrusionOk="0">
                <a:moveTo>
                  <a:pt x="17157" y="0"/>
                </a:moveTo>
                <a:lnTo>
                  <a:pt x="0" y="9775"/>
                </a:lnTo>
                <a:lnTo>
                  <a:pt x="3382" y="11692"/>
                </a:lnTo>
                <a:lnTo>
                  <a:pt x="20538" y="1953"/>
                </a:lnTo>
                <a:lnTo>
                  <a:pt x="17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85"/>
        <p:cNvGrpSpPr/>
        <p:nvPr/>
      </p:nvGrpSpPr>
      <p:grpSpPr>
        <a:xfrm>
          <a:off x="0" y="0"/>
          <a:ext cx="0" cy="0"/>
          <a:chOff x="0" y="0"/>
          <a:chExt cx="0" cy="0"/>
        </a:xfrm>
      </p:grpSpPr>
      <p:sp>
        <p:nvSpPr>
          <p:cNvPr id="186" name="Google Shape;186;p17"/>
          <p:cNvSpPr/>
          <p:nvPr/>
        </p:nvSpPr>
        <p:spPr>
          <a:xfrm>
            <a:off x="-1829499" y="-1085198"/>
            <a:ext cx="12802995" cy="7313886"/>
          </a:xfrm>
          <a:custGeom>
            <a:avLst/>
            <a:gdLst/>
            <a:ahLst/>
            <a:cxnLst/>
            <a:rect l="l" t="t" r="r" b="b"/>
            <a:pathLst>
              <a:path w="23385" h="13359" extrusionOk="0">
                <a:moveTo>
                  <a:pt x="11692" y="0"/>
                </a:moveTo>
                <a:lnTo>
                  <a:pt x="1" y="6751"/>
                </a:lnTo>
                <a:lnTo>
                  <a:pt x="11692" y="13359"/>
                </a:lnTo>
                <a:lnTo>
                  <a:pt x="23384" y="6751"/>
                </a:lnTo>
                <a:lnTo>
                  <a:pt x="116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7"/>
          <p:cNvSpPr txBox="1">
            <a:spLocks noGrp="1"/>
          </p:cNvSpPr>
          <p:nvPr>
            <p:ph type="title"/>
          </p:nvPr>
        </p:nvSpPr>
        <p:spPr>
          <a:xfrm>
            <a:off x="3271650" y="3325725"/>
            <a:ext cx="2600700" cy="424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solidFill>
                  <a:schemeClr val="accent1"/>
                </a:solidFill>
              </a:defRPr>
            </a:lvl1pPr>
            <a:lvl2pPr lvl="1" algn="ctr" rtl="0">
              <a:spcBef>
                <a:spcPts val="0"/>
              </a:spcBef>
              <a:spcAft>
                <a:spcPts val="0"/>
              </a:spcAft>
              <a:buClr>
                <a:schemeClr val="lt2"/>
              </a:buClr>
              <a:buSzPts val="2000"/>
              <a:buNone/>
              <a:defRPr sz="2000">
                <a:solidFill>
                  <a:schemeClr val="lt2"/>
                </a:solidFill>
              </a:defRPr>
            </a:lvl2pPr>
            <a:lvl3pPr lvl="2" algn="ctr" rtl="0">
              <a:spcBef>
                <a:spcPts val="0"/>
              </a:spcBef>
              <a:spcAft>
                <a:spcPts val="0"/>
              </a:spcAft>
              <a:buClr>
                <a:schemeClr val="lt2"/>
              </a:buClr>
              <a:buSzPts val="2000"/>
              <a:buNone/>
              <a:defRPr sz="2000">
                <a:solidFill>
                  <a:schemeClr val="lt2"/>
                </a:solidFill>
              </a:defRPr>
            </a:lvl3pPr>
            <a:lvl4pPr lvl="3" algn="ctr" rtl="0">
              <a:spcBef>
                <a:spcPts val="0"/>
              </a:spcBef>
              <a:spcAft>
                <a:spcPts val="0"/>
              </a:spcAft>
              <a:buClr>
                <a:schemeClr val="lt2"/>
              </a:buClr>
              <a:buSzPts val="2000"/>
              <a:buNone/>
              <a:defRPr sz="2000">
                <a:solidFill>
                  <a:schemeClr val="lt2"/>
                </a:solidFill>
              </a:defRPr>
            </a:lvl4pPr>
            <a:lvl5pPr lvl="4" algn="ctr" rtl="0">
              <a:spcBef>
                <a:spcPts val="0"/>
              </a:spcBef>
              <a:spcAft>
                <a:spcPts val="0"/>
              </a:spcAft>
              <a:buClr>
                <a:schemeClr val="lt2"/>
              </a:buClr>
              <a:buSzPts val="2000"/>
              <a:buNone/>
              <a:defRPr sz="2000">
                <a:solidFill>
                  <a:schemeClr val="lt2"/>
                </a:solidFill>
              </a:defRPr>
            </a:lvl5pPr>
            <a:lvl6pPr lvl="5" algn="ctr" rtl="0">
              <a:spcBef>
                <a:spcPts val="0"/>
              </a:spcBef>
              <a:spcAft>
                <a:spcPts val="0"/>
              </a:spcAft>
              <a:buClr>
                <a:schemeClr val="lt2"/>
              </a:buClr>
              <a:buSzPts val="2000"/>
              <a:buNone/>
              <a:defRPr sz="2000">
                <a:solidFill>
                  <a:schemeClr val="lt2"/>
                </a:solidFill>
              </a:defRPr>
            </a:lvl6pPr>
            <a:lvl7pPr lvl="6" algn="ctr" rtl="0">
              <a:spcBef>
                <a:spcPts val="0"/>
              </a:spcBef>
              <a:spcAft>
                <a:spcPts val="0"/>
              </a:spcAft>
              <a:buClr>
                <a:schemeClr val="lt2"/>
              </a:buClr>
              <a:buSzPts val="2000"/>
              <a:buNone/>
              <a:defRPr sz="2000">
                <a:solidFill>
                  <a:schemeClr val="lt2"/>
                </a:solidFill>
              </a:defRPr>
            </a:lvl7pPr>
            <a:lvl8pPr lvl="7" algn="ctr" rtl="0">
              <a:spcBef>
                <a:spcPts val="0"/>
              </a:spcBef>
              <a:spcAft>
                <a:spcPts val="0"/>
              </a:spcAft>
              <a:buClr>
                <a:schemeClr val="lt2"/>
              </a:buClr>
              <a:buSzPts val="2000"/>
              <a:buNone/>
              <a:defRPr sz="2000">
                <a:solidFill>
                  <a:schemeClr val="lt2"/>
                </a:solidFill>
              </a:defRPr>
            </a:lvl8pPr>
            <a:lvl9pPr lvl="8" algn="ctr" rtl="0">
              <a:spcBef>
                <a:spcPts val="0"/>
              </a:spcBef>
              <a:spcAft>
                <a:spcPts val="0"/>
              </a:spcAft>
              <a:buClr>
                <a:schemeClr val="lt2"/>
              </a:buClr>
              <a:buSzPts val="2000"/>
              <a:buNone/>
              <a:defRPr sz="2000">
                <a:solidFill>
                  <a:schemeClr val="lt2"/>
                </a:solidFill>
              </a:defRPr>
            </a:lvl9pPr>
          </a:lstStyle>
          <a:p>
            <a:endParaRPr/>
          </a:p>
        </p:txBody>
      </p:sp>
      <p:sp>
        <p:nvSpPr>
          <p:cNvPr id="188" name="Google Shape;188;p17"/>
          <p:cNvSpPr txBox="1">
            <a:spLocks noGrp="1"/>
          </p:cNvSpPr>
          <p:nvPr>
            <p:ph type="subTitle" idx="1"/>
          </p:nvPr>
        </p:nvSpPr>
        <p:spPr>
          <a:xfrm>
            <a:off x="2179825" y="1872925"/>
            <a:ext cx="4784100" cy="133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None/>
              <a:defRPr sz="2000"/>
            </a:lvl1pPr>
            <a:lvl2pPr lvl="1" rtl="0">
              <a:spcBef>
                <a:spcPts val="1600"/>
              </a:spcBef>
              <a:spcAft>
                <a:spcPts val="0"/>
              </a:spcAft>
              <a:buSzPts val="2400"/>
              <a:buNone/>
              <a:defRPr sz="2400">
                <a:latin typeface="Roboto"/>
                <a:ea typeface="Roboto"/>
                <a:cs typeface="Roboto"/>
                <a:sym typeface="Roboto"/>
              </a:defRPr>
            </a:lvl2pPr>
            <a:lvl3pPr lvl="2" rtl="0">
              <a:spcBef>
                <a:spcPts val="1600"/>
              </a:spcBef>
              <a:spcAft>
                <a:spcPts val="0"/>
              </a:spcAft>
              <a:buSzPts val="2400"/>
              <a:buNone/>
              <a:defRPr sz="2400">
                <a:latin typeface="Roboto"/>
                <a:ea typeface="Roboto"/>
                <a:cs typeface="Roboto"/>
                <a:sym typeface="Roboto"/>
              </a:defRPr>
            </a:lvl3pPr>
            <a:lvl4pPr lvl="3" rtl="0">
              <a:spcBef>
                <a:spcPts val="1600"/>
              </a:spcBef>
              <a:spcAft>
                <a:spcPts val="0"/>
              </a:spcAft>
              <a:buSzPts val="2400"/>
              <a:buNone/>
              <a:defRPr sz="2400">
                <a:latin typeface="Roboto"/>
                <a:ea typeface="Roboto"/>
                <a:cs typeface="Roboto"/>
                <a:sym typeface="Roboto"/>
              </a:defRPr>
            </a:lvl4pPr>
            <a:lvl5pPr lvl="4" rtl="0">
              <a:spcBef>
                <a:spcPts val="1600"/>
              </a:spcBef>
              <a:spcAft>
                <a:spcPts val="0"/>
              </a:spcAft>
              <a:buSzPts val="2400"/>
              <a:buNone/>
              <a:defRPr sz="2400">
                <a:latin typeface="Roboto"/>
                <a:ea typeface="Roboto"/>
                <a:cs typeface="Roboto"/>
                <a:sym typeface="Roboto"/>
              </a:defRPr>
            </a:lvl5pPr>
            <a:lvl6pPr lvl="5" rtl="0">
              <a:spcBef>
                <a:spcPts val="1600"/>
              </a:spcBef>
              <a:spcAft>
                <a:spcPts val="0"/>
              </a:spcAft>
              <a:buSzPts val="2400"/>
              <a:buNone/>
              <a:defRPr sz="2400">
                <a:latin typeface="Roboto"/>
                <a:ea typeface="Roboto"/>
                <a:cs typeface="Roboto"/>
                <a:sym typeface="Roboto"/>
              </a:defRPr>
            </a:lvl6pPr>
            <a:lvl7pPr lvl="6" rtl="0">
              <a:spcBef>
                <a:spcPts val="1600"/>
              </a:spcBef>
              <a:spcAft>
                <a:spcPts val="0"/>
              </a:spcAft>
              <a:buSzPts val="2400"/>
              <a:buNone/>
              <a:defRPr sz="2400">
                <a:latin typeface="Roboto"/>
                <a:ea typeface="Roboto"/>
                <a:cs typeface="Roboto"/>
                <a:sym typeface="Roboto"/>
              </a:defRPr>
            </a:lvl7pPr>
            <a:lvl8pPr lvl="7" rtl="0">
              <a:spcBef>
                <a:spcPts val="1600"/>
              </a:spcBef>
              <a:spcAft>
                <a:spcPts val="0"/>
              </a:spcAft>
              <a:buSzPts val="2400"/>
              <a:buNone/>
              <a:defRPr sz="2400">
                <a:latin typeface="Roboto"/>
                <a:ea typeface="Roboto"/>
                <a:cs typeface="Roboto"/>
                <a:sym typeface="Roboto"/>
              </a:defRPr>
            </a:lvl8pPr>
            <a:lvl9pPr lvl="8" rtl="0">
              <a:spcBef>
                <a:spcPts val="1600"/>
              </a:spcBef>
              <a:spcAft>
                <a:spcPts val="1600"/>
              </a:spcAft>
              <a:buSzPts val="2400"/>
              <a:buNone/>
              <a:defRPr sz="2400">
                <a:latin typeface="Roboto"/>
                <a:ea typeface="Roboto"/>
                <a:cs typeface="Roboto"/>
                <a:sym typeface="Robot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SemiBold"/>
              <a:buNone/>
              <a:defRPr sz="2800">
                <a:solidFill>
                  <a:schemeClr val="dk1"/>
                </a:solidFill>
                <a:latin typeface="Oswald SemiBold"/>
                <a:ea typeface="Oswald SemiBold"/>
                <a:cs typeface="Oswald SemiBold"/>
                <a:sym typeface="Oswald SemiBold"/>
              </a:defRPr>
            </a:lvl1pPr>
            <a:lvl2pPr lvl="1">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2pPr>
            <a:lvl3pPr lvl="2">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3pPr>
            <a:lvl4pPr lvl="3">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4pPr>
            <a:lvl5pPr lvl="4">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5pPr>
            <a:lvl6pPr lvl="5">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6pPr>
            <a:lvl7pPr lvl="6">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7pPr>
            <a:lvl8pPr lvl="7">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8pPr>
            <a:lvl9pPr lvl="8">
              <a:spcBef>
                <a:spcPts val="0"/>
              </a:spcBef>
              <a:spcAft>
                <a:spcPts val="0"/>
              </a:spcAft>
              <a:buClr>
                <a:schemeClr val="dk1"/>
              </a:buClr>
              <a:buSzPts val="2800"/>
              <a:buFont typeface="Fjalla One"/>
              <a:buNone/>
              <a:defRPr sz="2800">
                <a:solidFill>
                  <a:schemeClr val="dk1"/>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8" r:id="rId7"/>
    <p:sldLayoutId id="2147483661" r:id="rId8"/>
    <p:sldLayoutId id="2147483663" r:id="rId9"/>
    <p:sldLayoutId id="2147483666" r:id="rId10"/>
    <p:sldLayoutId id="2147483667" r:id="rId11"/>
    <p:sldLayoutId id="2147483669" r:id="rId12"/>
    <p:sldLayoutId id="2147483677" r:id="rId13"/>
    <p:sldLayoutId id="214748368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0"/>
          <p:cNvSpPr txBox="1">
            <a:spLocks noGrp="1"/>
          </p:cNvSpPr>
          <p:nvPr>
            <p:ph type="ctrTitle"/>
          </p:nvPr>
        </p:nvSpPr>
        <p:spPr>
          <a:xfrm>
            <a:off x="478969" y="1060451"/>
            <a:ext cx="5382724" cy="2184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US" sz="2400" b="1">
                <a:latin typeface="Times New Roman" panose="02020603050405020304" pitchFamily="18" charset="0"/>
                <a:cs typeface="Times New Roman" panose="02020603050405020304" pitchFamily="18" charset="0"/>
              </a:rPr>
              <a:t>ĐỒ ÁN MÔN HỌC</a:t>
            </a:r>
            <a:br>
              <a:rPr lang="en-US" sz="2400" b="1">
                <a:latin typeface="Times New Roman" panose="02020603050405020304" pitchFamily="18" charset="0"/>
                <a:cs typeface="Times New Roman" panose="02020603050405020304" pitchFamily="18" charset="0"/>
              </a:rPr>
            </a:br>
            <a:br>
              <a:rPr lang="en-US" sz="2400">
                <a:latin typeface="Times New Roman" panose="02020603050405020304" pitchFamily="18" charset="0"/>
                <a:cs typeface="Times New Roman" panose="02020603050405020304" pitchFamily="18" charset="0"/>
              </a:rPr>
            </a:br>
            <a:r>
              <a:rPr lang="en-US" sz="2400">
                <a:latin typeface="Times New Roman" panose="02020603050405020304" pitchFamily="18" charset="0"/>
                <a:cs typeface="Times New Roman" panose="02020603050405020304" pitchFamily="18" charset="0"/>
              </a:rPr>
              <a:t>PHÂN TÍCH VÀ THIẾT KẾ HƯỚNG ĐỐI TƯỢNG</a:t>
            </a:r>
            <a:br>
              <a:rPr lang="en-US" sz="3200"/>
            </a:br>
            <a:endParaRPr lang="en" sz="3200"/>
          </a:p>
        </p:txBody>
      </p:sp>
      <p:sp>
        <p:nvSpPr>
          <p:cNvPr id="437" name="Google Shape;437;p40"/>
          <p:cNvSpPr txBox="1">
            <a:spLocks noGrp="1"/>
          </p:cNvSpPr>
          <p:nvPr>
            <p:ph type="subTitle" idx="1"/>
          </p:nvPr>
        </p:nvSpPr>
        <p:spPr>
          <a:xfrm>
            <a:off x="350798" y="3024413"/>
            <a:ext cx="5759921" cy="44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Đề tài: </a:t>
            </a:r>
          </a:p>
          <a:p>
            <a:pPr marL="0" lvl="0" indent="0" algn="ctr" rtl="0">
              <a:spcBef>
                <a:spcPts val="0"/>
              </a:spcBef>
              <a:spcAft>
                <a:spcPts val="0"/>
              </a:spcAft>
              <a:buNone/>
            </a:pPr>
            <a:r>
              <a:rPr lang="en-US">
                <a:latin typeface="Times New Roman" panose="02020603050405020304" pitchFamily="18" charset="0"/>
                <a:cs typeface="Times New Roman" panose="02020603050405020304" pitchFamily="18" charset="0"/>
              </a:rPr>
              <a:t>Phân tích và thiết kế hệ thống quản lý đặt chỗ gửi xe cho sinh viên </a:t>
            </a:r>
            <a:endParaRPr>
              <a:latin typeface="Times New Roman" panose="02020603050405020304" pitchFamily="18" charset="0"/>
              <a:cs typeface="Times New Roman" panose="02020603050405020304" pitchFamily="18" charset="0"/>
            </a:endParaRPr>
          </a:p>
        </p:txBody>
      </p:sp>
      <p:grpSp>
        <p:nvGrpSpPr>
          <p:cNvPr id="438" name="Google Shape;438;p40"/>
          <p:cNvGrpSpPr/>
          <p:nvPr/>
        </p:nvGrpSpPr>
        <p:grpSpPr>
          <a:xfrm>
            <a:off x="5562275" y="720353"/>
            <a:ext cx="3135386" cy="3496175"/>
            <a:chOff x="5790875" y="720353"/>
            <a:chExt cx="3135386" cy="3496175"/>
          </a:xfrm>
        </p:grpSpPr>
        <p:sp>
          <p:nvSpPr>
            <p:cNvPr id="439" name="Google Shape;439;p40"/>
            <p:cNvSpPr/>
            <p:nvPr/>
          </p:nvSpPr>
          <p:spPr>
            <a:xfrm flipH="1">
              <a:off x="5934012" y="1467447"/>
              <a:ext cx="246398" cy="935353"/>
            </a:xfrm>
            <a:custGeom>
              <a:avLst/>
              <a:gdLst/>
              <a:ahLst/>
              <a:cxnLst/>
              <a:rect l="l" t="t" r="r" b="b"/>
              <a:pathLst>
                <a:path w="6430" h="24409" extrusionOk="0">
                  <a:moveTo>
                    <a:pt x="2644" y="0"/>
                  </a:moveTo>
                  <a:lnTo>
                    <a:pt x="0" y="24408"/>
                  </a:lnTo>
                  <a:cubicBezTo>
                    <a:pt x="0" y="24408"/>
                    <a:pt x="4965" y="23408"/>
                    <a:pt x="5096" y="20693"/>
                  </a:cubicBezTo>
                  <a:cubicBezTo>
                    <a:pt x="5108" y="20455"/>
                    <a:pt x="6108" y="8335"/>
                    <a:pt x="6346" y="5322"/>
                  </a:cubicBezTo>
                  <a:cubicBezTo>
                    <a:pt x="6430" y="4691"/>
                    <a:pt x="6382" y="4037"/>
                    <a:pt x="6204" y="3429"/>
                  </a:cubicBezTo>
                  <a:cubicBezTo>
                    <a:pt x="5823" y="2167"/>
                    <a:pt x="4882" y="381"/>
                    <a:pt x="2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flipH="1">
              <a:off x="7681117" y="971479"/>
              <a:ext cx="1014714" cy="735514"/>
            </a:xfrm>
            <a:custGeom>
              <a:avLst/>
              <a:gdLst/>
              <a:ahLst/>
              <a:cxnLst/>
              <a:rect l="l" t="t" r="r" b="b"/>
              <a:pathLst>
                <a:path w="26480" h="19194" extrusionOk="0">
                  <a:moveTo>
                    <a:pt x="24968" y="0"/>
                  </a:moveTo>
                  <a:cubicBezTo>
                    <a:pt x="16336" y="631"/>
                    <a:pt x="6918" y="1774"/>
                    <a:pt x="0" y="4429"/>
                  </a:cubicBezTo>
                  <a:lnTo>
                    <a:pt x="2191" y="19193"/>
                  </a:lnTo>
                  <a:cubicBezTo>
                    <a:pt x="2191" y="19193"/>
                    <a:pt x="14701" y="14712"/>
                    <a:pt x="25375" y="14712"/>
                  </a:cubicBezTo>
                  <a:cubicBezTo>
                    <a:pt x="25745" y="14712"/>
                    <a:pt x="26114" y="14717"/>
                    <a:pt x="26480" y="14728"/>
                  </a:cubicBezTo>
                  <a:lnTo>
                    <a:pt x="249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flipH="1">
              <a:off x="7763232" y="1172671"/>
              <a:ext cx="850474" cy="449915"/>
            </a:xfrm>
            <a:custGeom>
              <a:avLst/>
              <a:gdLst/>
              <a:ahLst/>
              <a:cxnLst/>
              <a:rect l="l" t="t" r="r" b="b"/>
              <a:pathLst>
                <a:path w="22194" h="11741" extrusionOk="0">
                  <a:moveTo>
                    <a:pt x="22194" y="7538"/>
                  </a:moveTo>
                  <a:cubicBezTo>
                    <a:pt x="22184" y="7538"/>
                    <a:pt x="22168" y="7538"/>
                    <a:pt x="22156" y="7543"/>
                  </a:cubicBezTo>
                  <a:lnTo>
                    <a:pt x="22156" y="7543"/>
                  </a:lnTo>
                  <a:lnTo>
                    <a:pt x="22194" y="7538"/>
                  </a:lnTo>
                  <a:close/>
                  <a:moveTo>
                    <a:pt x="22156" y="7543"/>
                  </a:moveTo>
                  <a:lnTo>
                    <a:pt x="22110" y="7550"/>
                  </a:lnTo>
                  <a:lnTo>
                    <a:pt x="22048" y="7559"/>
                  </a:lnTo>
                  <a:lnTo>
                    <a:pt x="22048" y="7559"/>
                  </a:lnTo>
                  <a:lnTo>
                    <a:pt x="22146" y="7550"/>
                  </a:lnTo>
                  <a:cubicBezTo>
                    <a:pt x="22149" y="7547"/>
                    <a:pt x="22152" y="7545"/>
                    <a:pt x="22156" y="7543"/>
                  </a:cubicBezTo>
                  <a:close/>
                  <a:moveTo>
                    <a:pt x="12" y="1"/>
                  </a:moveTo>
                  <a:cubicBezTo>
                    <a:pt x="0" y="13"/>
                    <a:pt x="0" y="37"/>
                    <a:pt x="12" y="49"/>
                  </a:cubicBezTo>
                  <a:cubicBezTo>
                    <a:pt x="12" y="96"/>
                    <a:pt x="36" y="156"/>
                    <a:pt x="36" y="215"/>
                  </a:cubicBezTo>
                  <a:cubicBezTo>
                    <a:pt x="60" y="370"/>
                    <a:pt x="96" y="596"/>
                    <a:pt x="143" y="870"/>
                  </a:cubicBezTo>
                  <a:cubicBezTo>
                    <a:pt x="250" y="1430"/>
                    <a:pt x="393" y="2263"/>
                    <a:pt x="560" y="3287"/>
                  </a:cubicBezTo>
                  <a:cubicBezTo>
                    <a:pt x="917" y="5371"/>
                    <a:pt x="1370" y="8288"/>
                    <a:pt x="1834" y="11669"/>
                  </a:cubicBezTo>
                  <a:lnTo>
                    <a:pt x="1834" y="11740"/>
                  </a:lnTo>
                  <a:lnTo>
                    <a:pt x="1893" y="11729"/>
                  </a:lnTo>
                  <a:cubicBezTo>
                    <a:pt x="3227" y="11300"/>
                    <a:pt x="4691" y="10907"/>
                    <a:pt x="6203" y="10514"/>
                  </a:cubicBezTo>
                  <a:cubicBezTo>
                    <a:pt x="10561" y="9371"/>
                    <a:pt x="14574" y="8633"/>
                    <a:pt x="17479" y="8181"/>
                  </a:cubicBezTo>
                  <a:cubicBezTo>
                    <a:pt x="18205" y="8061"/>
                    <a:pt x="18872" y="7978"/>
                    <a:pt x="19443" y="7895"/>
                  </a:cubicBezTo>
                  <a:cubicBezTo>
                    <a:pt x="20027" y="7811"/>
                    <a:pt x="20527" y="7752"/>
                    <a:pt x="20943" y="7704"/>
                  </a:cubicBezTo>
                  <a:lnTo>
                    <a:pt x="21872" y="7585"/>
                  </a:lnTo>
                  <a:lnTo>
                    <a:pt x="22048" y="7559"/>
                  </a:lnTo>
                  <a:lnTo>
                    <a:pt x="22048" y="7559"/>
                  </a:lnTo>
                  <a:lnTo>
                    <a:pt x="21896" y="7573"/>
                  </a:lnTo>
                  <a:lnTo>
                    <a:pt x="20943" y="7669"/>
                  </a:lnTo>
                  <a:cubicBezTo>
                    <a:pt x="20539" y="7704"/>
                    <a:pt x="20027" y="7764"/>
                    <a:pt x="19455" y="7835"/>
                  </a:cubicBezTo>
                  <a:cubicBezTo>
                    <a:pt x="18884" y="7919"/>
                    <a:pt x="18217" y="7990"/>
                    <a:pt x="17479" y="8109"/>
                  </a:cubicBezTo>
                  <a:cubicBezTo>
                    <a:pt x="13681" y="8669"/>
                    <a:pt x="9918" y="9431"/>
                    <a:pt x="6192" y="10395"/>
                  </a:cubicBezTo>
                  <a:cubicBezTo>
                    <a:pt x="4691" y="10782"/>
                    <a:pt x="3260" y="11180"/>
                    <a:pt x="1944" y="11590"/>
                  </a:cubicBezTo>
                  <a:lnTo>
                    <a:pt x="1944" y="11590"/>
                  </a:lnTo>
                  <a:cubicBezTo>
                    <a:pt x="1471" y="8225"/>
                    <a:pt x="1010" y="5333"/>
                    <a:pt x="643" y="3275"/>
                  </a:cubicBezTo>
                  <a:cubicBezTo>
                    <a:pt x="465" y="2239"/>
                    <a:pt x="310" y="1418"/>
                    <a:pt x="191" y="858"/>
                  </a:cubicBezTo>
                  <a:cubicBezTo>
                    <a:pt x="131" y="584"/>
                    <a:pt x="96" y="370"/>
                    <a:pt x="60" y="215"/>
                  </a:cubicBezTo>
                  <a:cubicBezTo>
                    <a:pt x="48" y="144"/>
                    <a:pt x="24" y="96"/>
                    <a:pt x="24" y="49"/>
                  </a:cubicBezTo>
                  <a:cubicBezTo>
                    <a:pt x="24" y="37"/>
                    <a:pt x="12" y="13"/>
                    <a:pt x="12"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flipH="1">
              <a:off x="7751351" y="1227856"/>
              <a:ext cx="827214" cy="228732"/>
            </a:xfrm>
            <a:custGeom>
              <a:avLst/>
              <a:gdLst/>
              <a:ahLst/>
              <a:cxnLst/>
              <a:rect l="l" t="t" r="r" b="b"/>
              <a:pathLst>
                <a:path w="21587" h="5969" extrusionOk="0">
                  <a:moveTo>
                    <a:pt x="18502" y="0"/>
                  </a:moveTo>
                  <a:cubicBezTo>
                    <a:pt x="18419" y="0"/>
                    <a:pt x="18336" y="5"/>
                    <a:pt x="18252" y="14"/>
                  </a:cubicBezTo>
                  <a:cubicBezTo>
                    <a:pt x="17883" y="49"/>
                    <a:pt x="17526" y="192"/>
                    <a:pt x="17228" y="406"/>
                  </a:cubicBezTo>
                  <a:cubicBezTo>
                    <a:pt x="16907" y="645"/>
                    <a:pt x="16633" y="942"/>
                    <a:pt x="16419" y="1276"/>
                  </a:cubicBezTo>
                  <a:cubicBezTo>
                    <a:pt x="15954" y="1954"/>
                    <a:pt x="15645" y="2788"/>
                    <a:pt x="15300" y="3633"/>
                  </a:cubicBezTo>
                  <a:cubicBezTo>
                    <a:pt x="15133" y="4062"/>
                    <a:pt x="14859" y="4443"/>
                    <a:pt x="14514" y="4752"/>
                  </a:cubicBezTo>
                  <a:cubicBezTo>
                    <a:pt x="14335" y="4895"/>
                    <a:pt x="14121" y="5002"/>
                    <a:pt x="13895" y="5050"/>
                  </a:cubicBezTo>
                  <a:cubicBezTo>
                    <a:pt x="13825" y="5060"/>
                    <a:pt x="13756" y="5066"/>
                    <a:pt x="13687" y="5066"/>
                  </a:cubicBezTo>
                  <a:cubicBezTo>
                    <a:pt x="13519" y="5066"/>
                    <a:pt x="13353" y="5034"/>
                    <a:pt x="13192" y="4967"/>
                  </a:cubicBezTo>
                  <a:cubicBezTo>
                    <a:pt x="12740" y="4740"/>
                    <a:pt x="12347" y="4419"/>
                    <a:pt x="12025" y="4038"/>
                  </a:cubicBezTo>
                  <a:cubicBezTo>
                    <a:pt x="11680" y="3669"/>
                    <a:pt x="11299" y="3264"/>
                    <a:pt x="10775" y="3085"/>
                  </a:cubicBezTo>
                  <a:cubicBezTo>
                    <a:pt x="10569" y="3020"/>
                    <a:pt x="10358" y="2987"/>
                    <a:pt x="10147" y="2987"/>
                  </a:cubicBezTo>
                  <a:cubicBezTo>
                    <a:pt x="9822" y="2987"/>
                    <a:pt x="9500" y="3065"/>
                    <a:pt x="9204" y="3216"/>
                  </a:cubicBezTo>
                  <a:cubicBezTo>
                    <a:pt x="8966" y="3323"/>
                    <a:pt x="8751" y="3490"/>
                    <a:pt x="8585" y="3693"/>
                  </a:cubicBezTo>
                  <a:cubicBezTo>
                    <a:pt x="8418" y="3895"/>
                    <a:pt x="8287" y="4109"/>
                    <a:pt x="8180" y="4347"/>
                  </a:cubicBezTo>
                  <a:cubicBezTo>
                    <a:pt x="7953" y="4788"/>
                    <a:pt x="7787" y="5264"/>
                    <a:pt x="7442" y="5574"/>
                  </a:cubicBezTo>
                  <a:cubicBezTo>
                    <a:pt x="7275" y="5729"/>
                    <a:pt x="7061" y="5824"/>
                    <a:pt x="6846" y="5848"/>
                  </a:cubicBezTo>
                  <a:cubicBezTo>
                    <a:pt x="6808" y="5852"/>
                    <a:pt x="6770" y="5854"/>
                    <a:pt x="6732" y="5854"/>
                  </a:cubicBezTo>
                  <a:cubicBezTo>
                    <a:pt x="6545" y="5854"/>
                    <a:pt x="6362" y="5806"/>
                    <a:pt x="6203" y="5717"/>
                  </a:cubicBezTo>
                  <a:cubicBezTo>
                    <a:pt x="5810" y="5502"/>
                    <a:pt x="5489" y="5193"/>
                    <a:pt x="5275" y="4812"/>
                  </a:cubicBezTo>
                  <a:cubicBezTo>
                    <a:pt x="5072" y="4443"/>
                    <a:pt x="4905" y="4062"/>
                    <a:pt x="4763" y="3669"/>
                  </a:cubicBezTo>
                  <a:cubicBezTo>
                    <a:pt x="4620" y="3300"/>
                    <a:pt x="4453" y="2942"/>
                    <a:pt x="4239" y="2597"/>
                  </a:cubicBezTo>
                  <a:cubicBezTo>
                    <a:pt x="4036" y="2288"/>
                    <a:pt x="3762" y="2038"/>
                    <a:pt x="3429" y="1859"/>
                  </a:cubicBezTo>
                  <a:cubicBezTo>
                    <a:pt x="3131" y="1704"/>
                    <a:pt x="2805" y="1626"/>
                    <a:pt x="2478" y="1626"/>
                  </a:cubicBezTo>
                  <a:cubicBezTo>
                    <a:pt x="2177" y="1626"/>
                    <a:pt x="1875" y="1692"/>
                    <a:pt x="1596" y="1823"/>
                  </a:cubicBezTo>
                  <a:cubicBezTo>
                    <a:pt x="1155" y="2014"/>
                    <a:pt x="762" y="2300"/>
                    <a:pt x="453" y="2669"/>
                  </a:cubicBezTo>
                  <a:cubicBezTo>
                    <a:pt x="262" y="2895"/>
                    <a:pt x="131" y="3169"/>
                    <a:pt x="48" y="3454"/>
                  </a:cubicBezTo>
                  <a:cubicBezTo>
                    <a:pt x="24" y="3562"/>
                    <a:pt x="0" y="3657"/>
                    <a:pt x="0" y="3764"/>
                  </a:cubicBezTo>
                  <a:cubicBezTo>
                    <a:pt x="12" y="3764"/>
                    <a:pt x="12" y="3657"/>
                    <a:pt x="72" y="3466"/>
                  </a:cubicBezTo>
                  <a:cubicBezTo>
                    <a:pt x="167" y="3181"/>
                    <a:pt x="310" y="2919"/>
                    <a:pt x="500" y="2692"/>
                  </a:cubicBezTo>
                  <a:cubicBezTo>
                    <a:pt x="798" y="2335"/>
                    <a:pt x="1191" y="2061"/>
                    <a:pt x="1619" y="1883"/>
                  </a:cubicBezTo>
                  <a:cubicBezTo>
                    <a:pt x="1886" y="1760"/>
                    <a:pt x="2172" y="1700"/>
                    <a:pt x="2456" y="1700"/>
                  </a:cubicBezTo>
                  <a:cubicBezTo>
                    <a:pt x="2780" y="1700"/>
                    <a:pt x="3102" y="1778"/>
                    <a:pt x="3393" y="1930"/>
                  </a:cubicBezTo>
                  <a:cubicBezTo>
                    <a:pt x="3703" y="2109"/>
                    <a:pt x="3965" y="2347"/>
                    <a:pt x="4155" y="2657"/>
                  </a:cubicBezTo>
                  <a:cubicBezTo>
                    <a:pt x="4370" y="2990"/>
                    <a:pt x="4536" y="3335"/>
                    <a:pt x="4667" y="3704"/>
                  </a:cubicBezTo>
                  <a:cubicBezTo>
                    <a:pt x="4810" y="4109"/>
                    <a:pt x="4977" y="4490"/>
                    <a:pt x="5179" y="4871"/>
                  </a:cubicBezTo>
                  <a:cubicBezTo>
                    <a:pt x="5406" y="5264"/>
                    <a:pt x="5739" y="5598"/>
                    <a:pt x="6144" y="5812"/>
                  </a:cubicBezTo>
                  <a:cubicBezTo>
                    <a:pt x="6337" y="5919"/>
                    <a:pt x="6549" y="5968"/>
                    <a:pt x="6764" y="5968"/>
                  </a:cubicBezTo>
                  <a:cubicBezTo>
                    <a:pt x="6787" y="5968"/>
                    <a:pt x="6811" y="5968"/>
                    <a:pt x="6834" y="5967"/>
                  </a:cubicBezTo>
                  <a:cubicBezTo>
                    <a:pt x="7084" y="5943"/>
                    <a:pt x="7322" y="5836"/>
                    <a:pt x="7513" y="5669"/>
                  </a:cubicBezTo>
                  <a:cubicBezTo>
                    <a:pt x="7882" y="5324"/>
                    <a:pt x="8049" y="4836"/>
                    <a:pt x="8275" y="4395"/>
                  </a:cubicBezTo>
                  <a:cubicBezTo>
                    <a:pt x="8382" y="4169"/>
                    <a:pt x="8513" y="3966"/>
                    <a:pt x="8668" y="3776"/>
                  </a:cubicBezTo>
                  <a:cubicBezTo>
                    <a:pt x="8823" y="3585"/>
                    <a:pt x="9025" y="3431"/>
                    <a:pt x="9251" y="3323"/>
                  </a:cubicBezTo>
                  <a:cubicBezTo>
                    <a:pt x="9529" y="3177"/>
                    <a:pt x="9833" y="3103"/>
                    <a:pt x="10140" y="3103"/>
                  </a:cubicBezTo>
                  <a:cubicBezTo>
                    <a:pt x="10333" y="3103"/>
                    <a:pt x="10527" y="3133"/>
                    <a:pt x="10716" y="3192"/>
                  </a:cubicBezTo>
                  <a:cubicBezTo>
                    <a:pt x="11716" y="3538"/>
                    <a:pt x="12156" y="4669"/>
                    <a:pt x="13133" y="5062"/>
                  </a:cubicBezTo>
                  <a:cubicBezTo>
                    <a:pt x="13300" y="5129"/>
                    <a:pt x="13479" y="5166"/>
                    <a:pt x="13661" y="5166"/>
                  </a:cubicBezTo>
                  <a:cubicBezTo>
                    <a:pt x="13738" y="5166"/>
                    <a:pt x="13817" y="5159"/>
                    <a:pt x="13895" y="5145"/>
                  </a:cubicBezTo>
                  <a:cubicBezTo>
                    <a:pt x="14145" y="5097"/>
                    <a:pt x="14371" y="4990"/>
                    <a:pt x="14561" y="4824"/>
                  </a:cubicBezTo>
                  <a:cubicBezTo>
                    <a:pt x="14931" y="4514"/>
                    <a:pt x="15204" y="4109"/>
                    <a:pt x="15383" y="3657"/>
                  </a:cubicBezTo>
                  <a:cubicBezTo>
                    <a:pt x="15728" y="2811"/>
                    <a:pt x="16014" y="1990"/>
                    <a:pt x="16478" y="1323"/>
                  </a:cubicBezTo>
                  <a:cubicBezTo>
                    <a:pt x="16681" y="990"/>
                    <a:pt x="16955" y="704"/>
                    <a:pt x="17264" y="466"/>
                  </a:cubicBezTo>
                  <a:cubicBezTo>
                    <a:pt x="17550" y="252"/>
                    <a:pt x="17883" y="121"/>
                    <a:pt x="18240" y="85"/>
                  </a:cubicBezTo>
                  <a:cubicBezTo>
                    <a:pt x="18323" y="76"/>
                    <a:pt x="18405" y="71"/>
                    <a:pt x="18487" y="71"/>
                  </a:cubicBezTo>
                  <a:cubicBezTo>
                    <a:pt x="18725" y="71"/>
                    <a:pt x="18962" y="109"/>
                    <a:pt x="19193" y="180"/>
                  </a:cubicBezTo>
                  <a:cubicBezTo>
                    <a:pt x="19348" y="216"/>
                    <a:pt x="19479" y="275"/>
                    <a:pt x="19622" y="335"/>
                  </a:cubicBezTo>
                  <a:cubicBezTo>
                    <a:pt x="19753" y="395"/>
                    <a:pt x="19884" y="454"/>
                    <a:pt x="19991" y="525"/>
                  </a:cubicBezTo>
                  <a:cubicBezTo>
                    <a:pt x="20396" y="764"/>
                    <a:pt x="20753" y="1085"/>
                    <a:pt x="21038" y="1442"/>
                  </a:cubicBezTo>
                  <a:cubicBezTo>
                    <a:pt x="21229" y="1680"/>
                    <a:pt x="21372" y="1930"/>
                    <a:pt x="21479" y="2204"/>
                  </a:cubicBezTo>
                  <a:cubicBezTo>
                    <a:pt x="21550" y="2407"/>
                    <a:pt x="21586" y="2502"/>
                    <a:pt x="21586" y="2502"/>
                  </a:cubicBezTo>
                  <a:cubicBezTo>
                    <a:pt x="21586" y="2490"/>
                    <a:pt x="21586" y="2478"/>
                    <a:pt x="21586" y="2454"/>
                  </a:cubicBezTo>
                  <a:cubicBezTo>
                    <a:pt x="21574" y="2383"/>
                    <a:pt x="21550" y="2300"/>
                    <a:pt x="21527" y="2228"/>
                  </a:cubicBezTo>
                  <a:cubicBezTo>
                    <a:pt x="21419" y="1942"/>
                    <a:pt x="21277" y="1680"/>
                    <a:pt x="21098" y="1442"/>
                  </a:cubicBezTo>
                  <a:cubicBezTo>
                    <a:pt x="20717" y="954"/>
                    <a:pt x="20229" y="549"/>
                    <a:pt x="19669" y="275"/>
                  </a:cubicBezTo>
                  <a:cubicBezTo>
                    <a:pt x="19526" y="216"/>
                    <a:pt x="19383" y="156"/>
                    <a:pt x="19241" y="121"/>
                  </a:cubicBezTo>
                  <a:cubicBezTo>
                    <a:pt x="19000" y="40"/>
                    <a:pt x="18752" y="0"/>
                    <a:pt x="18502"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flipH="1">
              <a:off x="8628270" y="1248665"/>
              <a:ext cx="20118" cy="5671"/>
            </a:xfrm>
            <a:custGeom>
              <a:avLst/>
              <a:gdLst/>
              <a:ahLst/>
              <a:cxnLst/>
              <a:rect l="l" t="t" r="r" b="b"/>
              <a:pathLst>
                <a:path w="525" h="148" extrusionOk="0">
                  <a:moveTo>
                    <a:pt x="441" y="0"/>
                  </a:moveTo>
                  <a:cubicBezTo>
                    <a:pt x="393" y="0"/>
                    <a:pt x="328" y="6"/>
                    <a:pt x="250" y="18"/>
                  </a:cubicBezTo>
                  <a:cubicBezTo>
                    <a:pt x="108" y="54"/>
                    <a:pt x="0" y="113"/>
                    <a:pt x="0" y="125"/>
                  </a:cubicBezTo>
                  <a:cubicBezTo>
                    <a:pt x="7" y="138"/>
                    <a:pt x="46" y="148"/>
                    <a:pt x="103" y="148"/>
                  </a:cubicBezTo>
                  <a:cubicBezTo>
                    <a:pt x="150" y="148"/>
                    <a:pt x="210" y="141"/>
                    <a:pt x="274" y="125"/>
                  </a:cubicBezTo>
                  <a:cubicBezTo>
                    <a:pt x="417" y="102"/>
                    <a:pt x="524" y="54"/>
                    <a:pt x="524" y="18"/>
                  </a:cubicBezTo>
                  <a:cubicBezTo>
                    <a:pt x="518" y="6"/>
                    <a:pt x="489" y="0"/>
                    <a:pt x="441"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flipH="1">
              <a:off x="8612749" y="1352020"/>
              <a:ext cx="16937" cy="8890"/>
            </a:xfrm>
            <a:custGeom>
              <a:avLst/>
              <a:gdLst/>
              <a:ahLst/>
              <a:cxnLst/>
              <a:rect l="l" t="t" r="r" b="b"/>
              <a:pathLst>
                <a:path w="442" h="232" extrusionOk="0">
                  <a:moveTo>
                    <a:pt x="387" y="1"/>
                  </a:moveTo>
                  <a:cubicBezTo>
                    <a:pt x="343" y="1"/>
                    <a:pt x="272" y="19"/>
                    <a:pt x="191" y="60"/>
                  </a:cubicBezTo>
                  <a:cubicBezTo>
                    <a:pt x="72" y="119"/>
                    <a:pt x="1" y="179"/>
                    <a:pt x="1" y="214"/>
                  </a:cubicBezTo>
                  <a:cubicBezTo>
                    <a:pt x="1" y="226"/>
                    <a:pt x="13" y="231"/>
                    <a:pt x="33" y="231"/>
                  </a:cubicBezTo>
                  <a:cubicBezTo>
                    <a:pt x="77" y="231"/>
                    <a:pt x="158" y="207"/>
                    <a:pt x="239" y="167"/>
                  </a:cubicBezTo>
                  <a:cubicBezTo>
                    <a:pt x="358" y="119"/>
                    <a:pt x="441" y="48"/>
                    <a:pt x="429" y="12"/>
                  </a:cubicBezTo>
                  <a:cubicBezTo>
                    <a:pt x="422" y="4"/>
                    <a:pt x="407" y="1"/>
                    <a:pt x="387"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flipH="1">
              <a:off x="8594967" y="1465033"/>
              <a:ext cx="16478" cy="7396"/>
            </a:xfrm>
            <a:custGeom>
              <a:avLst/>
              <a:gdLst/>
              <a:ahLst/>
              <a:cxnLst/>
              <a:rect l="l" t="t" r="r" b="b"/>
              <a:pathLst>
                <a:path w="430" h="193" extrusionOk="0">
                  <a:moveTo>
                    <a:pt x="372" y="0"/>
                  </a:moveTo>
                  <a:cubicBezTo>
                    <a:pt x="327" y="0"/>
                    <a:pt x="261" y="12"/>
                    <a:pt x="191" y="40"/>
                  </a:cubicBezTo>
                  <a:cubicBezTo>
                    <a:pt x="72" y="75"/>
                    <a:pt x="1" y="147"/>
                    <a:pt x="1" y="171"/>
                  </a:cubicBezTo>
                  <a:cubicBezTo>
                    <a:pt x="1" y="185"/>
                    <a:pt x="20" y="192"/>
                    <a:pt x="50" y="192"/>
                  </a:cubicBezTo>
                  <a:cubicBezTo>
                    <a:pt x="93" y="192"/>
                    <a:pt x="158" y="179"/>
                    <a:pt x="227" y="159"/>
                  </a:cubicBezTo>
                  <a:cubicBezTo>
                    <a:pt x="346" y="111"/>
                    <a:pt x="429" y="51"/>
                    <a:pt x="429" y="16"/>
                  </a:cubicBezTo>
                  <a:cubicBezTo>
                    <a:pt x="425" y="6"/>
                    <a:pt x="403" y="0"/>
                    <a:pt x="372"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flipH="1">
              <a:off x="8573086" y="1576129"/>
              <a:ext cx="19198" cy="7166"/>
            </a:xfrm>
            <a:custGeom>
              <a:avLst/>
              <a:gdLst/>
              <a:ahLst/>
              <a:cxnLst/>
              <a:rect l="l" t="t" r="r" b="b"/>
              <a:pathLst>
                <a:path w="501" h="187" extrusionOk="0">
                  <a:moveTo>
                    <a:pt x="432" y="0"/>
                  </a:moveTo>
                  <a:cubicBezTo>
                    <a:pt x="379" y="0"/>
                    <a:pt x="303" y="13"/>
                    <a:pt x="227" y="34"/>
                  </a:cubicBezTo>
                  <a:cubicBezTo>
                    <a:pt x="96" y="81"/>
                    <a:pt x="1" y="141"/>
                    <a:pt x="13" y="165"/>
                  </a:cubicBezTo>
                  <a:cubicBezTo>
                    <a:pt x="13" y="180"/>
                    <a:pt x="32" y="186"/>
                    <a:pt x="64" y="186"/>
                  </a:cubicBezTo>
                  <a:cubicBezTo>
                    <a:pt x="109" y="186"/>
                    <a:pt x="180" y="174"/>
                    <a:pt x="263" y="153"/>
                  </a:cubicBezTo>
                  <a:cubicBezTo>
                    <a:pt x="406" y="105"/>
                    <a:pt x="501" y="46"/>
                    <a:pt x="501" y="22"/>
                  </a:cubicBezTo>
                  <a:cubicBezTo>
                    <a:pt x="496" y="7"/>
                    <a:pt x="470" y="0"/>
                    <a:pt x="432"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flipH="1">
              <a:off x="7784196" y="1022103"/>
              <a:ext cx="165657" cy="152437"/>
            </a:xfrm>
            <a:custGeom>
              <a:avLst/>
              <a:gdLst/>
              <a:ahLst/>
              <a:cxnLst/>
              <a:rect l="l" t="t" r="r" b="b"/>
              <a:pathLst>
                <a:path w="4323" h="3978" extrusionOk="0">
                  <a:moveTo>
                    <a:pt x="3954" y="1"/>
                  </a:moveTo>
                  <a:cubicBezTo>
                    <a:pt x="2775" y="144"/>
                    <a:pt x="1799" y="275"/>
                    <a:pt x="1096" y="370"/>
                  </a:cubicBezTo>
                  <a:cubicBezTo>
                    <a:pt x="763" y="418"/>
                    <a:pt x="477" y="465"/>
                    <a:pt x="299" y="489"/>
                  </a:cubicBezTo>
                  <a:cubicBezTo>
                    <a:pt x="203" y="501"/>
                    <a:pt x="108" y="525"/>
                    <a:pt x="13" y="560"/>
                  </a:cubicBezTo>
                  <a:lnTo>
                    <a:pt x="3900" y="116"/>
                  </a:lnTo>
                  <a:lnTo>
                    <a:pt x="3900" y="116"/>
                  </a:lnTo>
                  <a:cubicBezTo>
                    <a:pt x="3993" y="1087"/>
                    <a:pt x="4086" y="2204"/>
                    <a:pt x="4191" y="3390"/>
                  </a:cubicBezTo>
                  <a:lnTo>
                    <a:pt x="4191" y="3390"/>
                  </a:lnTo>
                  <a:lnTo>
                    <a:pt x="446" y="3876"/>
                  </a:lnTo>
                  <a:lnTo>
                    <a:pt x="446" y="3876"/>
                  </a:lnTo>
                  <a:cubicBezTo>
                    <a:pt x="319" y="2888"/>
                    <a:pt x="214" y="2074"/>
                    <a:pt x="144" y="1489"/>
                  </a:cubicBezTo>
                  <a:cubicBezTo>
                    <a:pt x="96" y="1192"/>
                    <a:pt x="72" y="965"/>
                    <a:pt x="49" y="787"/>
                  </a:cubicBezTo>
                  <a:cubicBezTo>
                    <a:pt x="37" y="703"/>
                    <a:pt x="25" y="620"/>
                    <a:pt x="1" y="549"/>
                  </a:cubicBezTo>
                  <a:lnTo>
                    <a:pt x="1" y="549"/>
                  </a:lnTo>
                  <a:cubicBezTo>
                    <a:pt x="1" y="620"/>
                    <a:pt x="13" y="703"/>
                    <a:pt x="13" y="775"/>
                  </a:cubicBezTo>
                  <a:cubicBezTo>
                    <a:pt x="37" y="953"/>
                    <a:pt x="60" y="1180"/>
                    <a:pt x="84" y="1453"/>
                  </a:cubicBezTo>
                  <a:cubicBezTo>
                    <a:pt x="144" y="2061"/>
                    <a:pt x="239" y="2906"/>
                    <a:pt x="346" y="3930"/>
                  </a:cubicBezTo>
                  <a:lnTo>
                    <a:pt x="346" y="3978"/>
                  </a:lnTo>
                  <a:lnTo>
                    <a:pt x="406" y="3978"/>
                  </a:lnTo>
                  <a:lnTo>
                    <a:pt x="4263" y="3513"/>
                  </a:lnTo>
                  <a:lnTo>
                    <a:pt x="4323" y="3513"/>
                  </a:lnTo>
                  <a:lnTo>
                    <a:pt x="4323" y="3454"/>
                  </a:lnTo>
                  <a:lnTo>
                    <a:pt x="4323" y="3406"/>
                  </a:lnTo>
                  <a:cubicBezTo>
                    <a:pt x="4204" y="2192"/>
                    <a:pt x="4097" y="1049"/>
                    <a:pt x="4013" y="60"/>
                  </a:cubicBezTo>
                  <a:lnTo>
                    <a:pt x="4013"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flipH="1">
              <a:off x="7812015" y="1064373"/>
              <a:ext cx="112737" cy="13795"/>
            </a:xfrm>
            <a:custGeom>
              <a:avLst/>
              <a:gdLst/>
              <a:ahLst/>
              <a:cxnLst/>
              <a:rect l="l" t="t" r="r" b="b"/>
              <a:pathLst>
                <a:path w="2942" h="360" extrusionOk="0">
                  <a:moveTo>
                    <a:pt x="2194" y="1"/>
                  </a:moveTo>
                  <a:cubicBezTo>
                    <a:pt x="1453" y="1"/>
                    <a:pt x="713" y="119"/>
                    <a:pt x="1" y="350"/>
                  </a:cubicBezTo>
                  <a:cubicBezTo>
                    <a:pt x="2" y="357"/>
                    <a:pt x="16" y="360"/>
                    <a:pt x="40" y="360"/>
                  </a:cubicBezTo>
                  <a:cubicBezTo>
                    <a:pt x="192" y="360"/>
                    <a:pt x="766" y="242"/>
                    <a:pt x="1465" y="160"/>
                  </a:cubicBezTo>
                  <a:cubicBezTo>
                    <a:pt x="2275" y="77"/>
                    <a:pt x="2942" y="77"/>
                    <a:pt x="2942" y="41"/>
                  </a:cubicBezTo>
                  <a:cubicBezTo>
                    <a:pt x="2693" y="14"/>
                    <a:pt x="2443" y="1"/>
                    <a:pt x="2194"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flipH="1">
              <a:off x="7810175" y="1097560"/>
              <a:ext cx="105916" cy="12032"/>
            </a:xfrm>
            <a:custGeom>
              <a:avLst/>
              <a:gdLst/>
              <a:ahLst/>
              <a:cxnLst/>
              <a:rect l="l" t="t" r="r" b="b"/>
              <a:pathLst>
                <a:path w="2764" h="314" extrusionOk="0">
                  <a:moveTo>
                    <a:pt x="2098" y="1"/>
                  </a:moveTo>
                  <a:cubicBezTo>
                    <a:pt x="1856" y="1"/>
                    <a:pt x="1613" y="19"/>
                    <a:pt x="1370" y="56"/>
                  </a:cubicBezTo>
                  <a:cubicBezTo>
                    <a:pt x="906" y="80"/>
                    <a:pt x="442" y="163"/>
                    <a:pt x="1" y="306"/>
                  </a:cubicBezTo>
                  <a:cubicBezTo>
                    <a:pt x="3" y="311"/>
                    <a:pt x="18" y="314"/>
                    <a:pt x="45" y="314"/>
                  </a:cubicBezTo>
                  <a:cubicBezTo>
                    <a:pt x="198" y="314"/>
                    <a:pt x="734" y="236"/>
                    <a:pt x="1382" y="175"/>
                  </a:cubicBezTo>
                  <a:cubicBezTo>
                    <a:pt x="2144" y="104"/>
                    <a:pt x="2763" y="80"/>
                    <a:pt x="2763" y="44"/>
                  </a:cubicBezTo>
                  <a:cubicBezTo>
                    <a:pt x="2542" y="16"/>
                    <a:pt x="2320" y="1"/>
                    <a:pt x="2098"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flipH="1">
              <a:off x="7845774" y="1127528"/>
              <a:ext cx="60699" cy="8699"/>
            </a:xfrm>
            <a:custGeom>
              <a:avLst/>
              <a:gdLst/>
              <a:ahLst/>
              <a:cxnLst/>
              <a:rect l="l" t="t" r="r" b="b"/>
              <a:pathLst>
                <a:path w="1584" h="227" extrusionOk="0">
                  <a:moveTo>
                    <a:pt x="1332" y="1"/>
                  </a:moveTo>
                  <a:cubicBezTo>
                    <a:pt x="1149" y="1"/>
                    <a:pt x="965" y="19"/>
                    <a:pt x="786" y="60"/>
                  </a:cubicBezTo>
                  <a:cubicBezTo>
                    <a:pt x="512" y="72"/>
                    <a:pt x="250" y="119"/>
                    <a:pt x="0" y="215"/>
                  </a:cubicBezTo>
                  <a:cubicBezTo>
                    <a:pt x="87" y="222"/>
                    <a:pt x="176" y="226"/>
                    <a:pt x="265" y="226"/>
                  </a:cubicBezTo>
                  <a:cubicBezTo>
                    <a:pt x="443" y="226"/>
                    <a:pt x="623" y="211"/>
                    <a:pt x="798" y="179"/>
                  </a:cubicBezTo>
                  <a:cubicBezTo>
                    <a:pt x="1060" y="167"/>
                    <a:pt x="1334" y="107"/>
                    <a:pt x="1584" y="12"/>
                  </a:cubicBezTo>
                  <a:cubicBezTo>
                    <a:pt x="1501" y="5"/>
                    <a:pt x="1416" y="1"/>
                    <a:pt x="1332"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flipH="1">
              <a:off x="6126123" y="957721"/>
              <a:ext cx="1019772" cy="762491"/>
            </a:xfrm>
            <a:custGeom>
              <a:avLst/>
              <a:gdLst/>
              <a:ahLst/>
              <a:cxnLst/>
              <a:rect l="l" t="t" r="r" b="b"/>
              <a:pathLst>
                <a:path w="26612" h="19898" extrusionOk="0">
                  <a:moveTo>
                    <a:pt x="1843" y="1"/>
                  </a:moveTo>
                  <a:cubicBezTo>
                    <a:pt x="1718" y="1"/>
                    <a:pt x="1592" y="1"/>
                    <a:pt x="1465" y="2"/>
                  </a:cubicBezTo>
                  <a:lnTo>
                    <a:pt x="1" y="15052"/>
                  </a:lnTo>
                  <a:cubicBezTo>
                    <a:pt x="9942" y="15933"/>
                    <a:pt x="13276" y="16576"/>
                    <a:pt x="22444" y="19897"/>
                  </a:cubicBezTo>
                  <a:lnTo>
                    <a:pt x="26611" y="4717"/>
                  </a:lnTo>
                  <a:cubicBezTo>
                    <a:pt x="18270" y="2179"/>
                    <a:pt x="11215" y="1"/>
                    <a:pt x="1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flipH="1">
              <a:off x="6845190" y="1114000"/>
              <a:ext cx="161519" cy="167305"/>
            </a:xfrm>
            <a:custGeom>
              <a:avLst/>
              <a:gdLst/>
              <a:ahLst/>
              <a:cxnLst/>
              <a:rect l="l" t="t" r="r" b="b"/>
              <a:pathLst>
                <a:path w="4215" h="4366" extrusionOk="0">
                  <a:moveTo>
                    <a:pt x="3840" y="1"/>
                  </a:moveTo>
                  <a:cubicBezTo>
                    <a:pt x="3039" y="1"/>
                    <a:pt x="2256" y="262"/>
                    <a:pt x="1607" y="746"/>
                  </a:cubicBezTo>
                  <a:cubicBezTo>
                    <a:pt x="607" y="1484"/>
                    <a:pt x="12" y="2651"/>
                    <a:pt x="0" y="3901"/>
                  </a:cubicBezTo>
                  <a:cubicBezTo>
                    <a:pt x="0" y="4056"/>
                    <a:pt x="0" y="4211"/>
                    <a:pt x="12" y="4366"/>
                  </a:cubicBezTo>
                  <a:lnTo>
                    <a:pt x="3739" y="3949"/>
                  </a:lnTo>
                  <a:lnTo>
                    <a:pt x="3846" y="3211"/>
                  </a:lnTo>
                  <a:lnTo>
                    <a:pt x="4215" y="20"/>
                  </a:lnTo>
                  <a:cubicBezTo>
                    <a:pt x="4090" y="7"/>
                    <a:pt x="3964" y="1"/>
                    <a:pt x="3840"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flipH="1">
              <a:off x="6702823" y="1117947"/>
              <a:ext cx="144658" cy="199877"/>
            </a:xfrm>
            <a:custGeom>
              <a:avLst/>
              <a:gdLst/>
              <a:ahLst/>
              <a:cxnLst/>
              <a:rect l="l" t="t" r="r" b="b"/>
              <a:pathLst>
                <a:path w="3775" h="5216" extrusionOk="0">
                  <a:moveTo>
                    <a:pt x="465" y="0"/>
                  </a:moveTo>
                  <a:lnTo>
                    <a:pt x="96" y="3179"/>
                  </a:lnTo>
                  <a:lnTo>
                    <a:pt x="0" y="3929"/>
                  </a:lnTo>
                  <a:lnTo>
                    <a:pt x="3525" y="5215"/>
                  </a:lnTo>
                  <a:cubicBezTo>
                    <a:pt x="3608" y="4941"/>
                    <a:pt x="3679" y="4667"/>
                    <a:pt x="3703" y="4394"/>
                  </a:cubicBezTo>
                  <a:cubicBezTo>
                    <a:pt x="3775" y="3786"/>
                    <a:pt x="3715" y="3167"/>
                    <a:pt x="3537" y="2596"/>
                  </a:cubicBezTo>
                  <a:cubicBezTo>
                    <a:pt x="3179" y="1334"/>
                    <a:pt x="2155" y="369"/>
                    <a:pt x="881" y="72"/>
                  </a:cubicBezTo>
                  <a:lnTo>
                    <a:pt x="774" y="48"/>
                  </a:lnTo>
                  <a:lnTo>
                    <a:pt x="703" y="24"/>
                  </a:lnTo>
                  <a:lnTo>
                    <a:pt x="477"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0"/>
            <p:cNvSpPr/>
            <p:nvPr/>
          </p:nvSpPr>
          <p:spPr>
            <a:xfrm flipH="1">
              <a:off x="6702823" y="1117947"/>
              <a:ext cx="144658" cy="199877"/>
            </a:xfrm>
            <a:custGeom>
              <a:avLst/>
              <a:gdLst/>
              <a:ahLst/>
              <a:cxnLst/>
              <a:rect l="l" t="t" r="r" b="b"/>
              <a:pathLst>
                <a:path w="3775" h="5216" extrusionOk="0">
                  <a:moveTo>
                    <a:pt x="465" y="0"/>
                  </a:moveTo>
                  <a:lnTo>
                    <a:pt x="96" y="3179"/>
                  </a:lnTo>
                  <a:lnTo>
                    <a:pt x="0" y="3929"/>
                  </a:lnTo>
                  <a:lnTo>
                    <a:pt x="3525" y="5215"/>
                  </a:lnTo>
                  <a:cubicBezTo>
                    <a:pt x="3608" y="4941"/>
                    <a:pt x="3679" y="4667"/>
                    <a:pt x="3703" y="4394"/>
                  </a:cubicBezTo>
                  <a:cubicBezTo>
                    <a:pt x="3775" y="3786"/>
                    <a:pt x="3715" y="3167"/>
                    <a:pt x="3537" y="2596"/>
                  </a:cubicBezTo>
                  <a:cubicBezTo>
                    <a:pt x="3179" y="1334"/>
                    <a:pt x="2155" y="369"/>
                    <a:pt x="881" y="72"/>
                  </a:cubicBezTo>
                  <a:lnTo>
                    <a:pt x="774" y="48"/>
                  </a:lnTo>
                  <a:lnTo>
                    <a:pt x="703" y="24"/>
                  </a:lnTo>
                  <a:lnTo>
                    <a:pt x="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flipH="1">
              <a:off x="6721991" y="1282197"/>
              <a:ext cx="278356" cy="152054"/>
            </a:xfrm>
            <a:custGeom>
              <a:avLst/>
              <a:gdLst/>
              <a:ahLst/>
              <a:cxnLst/>
              <a:rect l="l" t="t" r="r" b="b"/>
              <a:pathLst>
                <a:path w="7264" h="3968" extrusionOk="0">
                  <a:moveTo>
                    <a:pt x="3727" y="0"/>
                  </a:moveTo>
                  <a:lnTo>
                    <a:pt x="1" y="417"/>
                  </a:lnTo>
                  <a:cubicBezTo>
                    <a:pt x="156" y="2227"/>
                    <a:pt x="1477" y="3715"/>
                    <a:pt x="3251" y="3941"/>
                  </a:cubicBezTo>
                  <a:cubicBezTo>
                    <a:pt x="3394" y="3959"/>
                    <a:pt x="3535" y="3967"/>
                    <a:pt x="3676" y="3967"/>
                  </a:cubicBezTo>
                  <a:cubicBezTo>
                    <a:pt x="5276" y="3967"/>
                    <a:pt x="6727" y="2873"/>
                    <a:pt x="7264" y="1286"/>
                  </a:cubicBezTo>
                  <a:lnTo>
                    <a:pt x="3739"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flipH="1">
              <a:off x="6251591" y="1153050"/>
              <a:ext cx="330357" cy="94957"/>
            </a:xfrm>
            <a:custGeom>
              <a:avLst/>
              <a:gdLst/>
              <a:ahLst/>
              <a:cxnLst/>
              <a:rect l="l" t="t" r="r" b="b"/>
              <a:pathLst>
                <a:path w="8621" h="2478" extrusionOk="0">
                  <a:moveTo>
                    <a:pt x="1" y="1"/>
                  </a:moveTo>
                  <a:cubicBezTo>
                    <a:pt x="120" y="37"/>
                    <a:pt x="227" y="61"/>
                    <a:pt x="346" y="72"/>
                  </a:cubicBezTo>
                  <a:cubicBezTo>
                    <a:pt x="572" y="96"/>
                    <a:pt x="906" y="144"/>
                    <a:pt x="1299" y="203"/>
                  </a:cubicBezTo>
                  <a:cubicBezTo>
                    <a:pt x="2346" y="382"/>
                    <a:pt x="3394" y="620"/>
                    <a:pt x="4406" y="906"/>
                  </a:cubicBezTo>
                  <a:cubicBezTo>
                    <a:pt x="5430" y="1204"/>
                    <a:pt x="6430" y="1549"/>
                    <a:pt x="7407" y="1966"/>
                  </a:cubicBezTo>
                  <a:cubicBezTo>
                    <a:pt x="7788" y="2108"/>
                    <a:pt x="8085" y="2251"/>
                    <a:pt x="8300" y="2347"/>
                  </a:cubicBezTo>
                  <a:cubicBezTo>
                    <a:pt x="8407" y="2394"/>
                    <a:pt x="8514" y="2442"/>
                    <a:pt x="8621" y="2477"/>
                  </a:cubicBezTo>
                  <a:cubicBezTo>
                    <a:pt x="8526" y="2406"/>
                    <a:pt x="8430" y="2347"/>
                    <a:pt x="8311" y="2287"/>
                  </a:cubicBezTo>
                  <a:cubicBezTo>
                    <a:pt x="8121" y="2180"/>
                    <a:pt x="7811" y="2037"/>
                    <a:pt x="7442" y="1870"/>
                  </a:cubicBezTo>
                  <a:cubicBezTo>
                    <a:pt x="5502" y="1001"/>
                    <a:pt x="3430" y="418"/>
                    <a:pt x="1322" y="120"/>
                  </a:cubicBezTo>
                  <a:cubicBezTo>
                    <a:pt x="918" y="72"/>
                    <a:pt x="584" y="37"/>
                    <a:pt x="358" y="25"/>
                  </a:cubicBezTo>
                  <a:cubicBezTo>
                    <a:pt x="239" y="1"/>
                    <a:pt x="120" y="1"/>
                    <a:pt x="1"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flipH="1">
              <a:off x="6261171" y="1213446"/>
              <a:ext cx="330817" cy="94344"/>
            </a:xfrm>
            <a:custGeom>
              <a:avLst/>
              <a:gdLst/>
              <a:ahLst/>
              <a:cxnLst/>
              <a:rect l="l" t="t" r="r" b="b"/>
              <a:pathLst>
                <a:path w="8633" h="2462" extrusionOk="0">
                  <a:moveTo>
                    <a:pt x="149" y="1"/>
                  </a:moveTo>
                  <a:cubicBezTo>
                    <a:pt x="100" y="1"/>
                    <a:pt x="50" y="4"/>
                    <a:pt x="1" y="9"/>
                  </a:cubicBezTo>
                  <a:cubicBezTo>
                    <a:pt x="120" y="32"/>
                    <a:pt x="239" y="56"/>
                    <a:pt x="358" y="68"/>
                  </a:cubicBezTo>
                  <a:cubicBezTo>
                    <a:pt x="584" y="92"/>
                    <a:pt x="906" y="139"/>
                    <a:pt x="1311" y="211"/>
                  </a:cubicBezTo>
                  <a:cubicBezTo>
                    <a:pt x="3406" y="544"/>
                    <a:pt x="5454" y="1128"/>
                    <a:pt x="7419" y="1949"/>
                  </a:cubicBezTo>
                  <a:cubicBezTo>
                    <a:pt x="7788" y="2104"/>
                    <a:pt x="8097" y="2235"/>
                    <a:pt x="8300" y="2330"/>
                  </a:cubicBezTo>
                  <a:cubicBezTo>
                    <a:pt x="8407" y="2390"/>
                    <a:pt x="8514" y="2425"/>
                    <a:pt x="8633" y="2461"/>
                  </a:cubicBezTo>
                  <a:cubicBezTo>
                    <a:pt x="8538" y="2402"/>
                    <a:pt x="8431" y="2342"/>
                    <a:pt x="8323" y="2295"/>
                  </a:cubicBezTo>
                  <a:cubicBezTo>
                    <a:pt x="8121" y="2187"/>
                    <a:pt x="7823" y="2033"/>
                    <a:pt x="7454" y="1866"/>
                  </a:cubicBezTo>
                  <a:cubicBezTo>
                    <a:pt x="6478" y="1437"/>
                    <a:pt x="5478" y="1068"/>
                    <a:pt x="4454" y="782"/>
                  </a:cubicBezTo>
                  <a:cubicBezTo>
                    <a:pt x="3430" y="485"/>
                    <a:pt x="2382" y="270"/>
                    <a:pt x="1323" y="116"/>
                  </a:cubicBezTo>
                  <a:cubicBezTo>
                    <a:pt x="918" y="68"/>
                    <a:pt x="596" y="32"/>
                    <a:pt x="358" y="20"/>
                  </a:cubicBezTo>
                  <a:cubicBezTo>
                    <a:pt x="288" y="6"/>
                    <a:pt x="219" y="1"/>
                    <a:pt x="149"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flipH="1">
              <a:off x="6271212" y="1273344"/>
              <a:ext cx="330357" cy="95110"/>
            </a:xfrm>
            <a:custGeom>
              <a:avLst/>
              <a:gdLst/>
              <a:ahLst/>
              <a:cxnLst/>
              <a:rect l="l" t="t" r="r" b="b"/>
              <a:pathLst>
                <a:path w="8621" h="2482" extrusionOk="0">
                  <a:moveTo>
                    <a:pt x="106" y="0"/>
                  </a:moveTo>
                  <a:cubicBezTo>
                    <a:pt x="71" y="0"/>
                    <a:pt x="36" y="2"/>
                    <a:pt x="1" y="5"/>
                  </a:cubicBezTo>
                  <a:cubicBezTo>
                    <a:pt x="120" y="29"/>
                    <a:pt x="227" y="53"/>
                    <a:pt x="346" y="65"/>
                  </a:cubicBezTo>
                  <a:cubicBezTo>
                    <a:pt x="572" y="89"/>
                    <a:pt x="906" y="136"/>
                    <a:pt x="1299" y="208"/>
                  </a:cubicBezTo>
                  <a:cubicBezTo>
                    <a:pt x="2346" y="374"/>
                    <a:pt x="3394" y="612"/>
                    <a:pt x="4406" y="898"/>
                  </a:cubicBezTo>
                  <a:cubicBezTo>
                    <a:pt x="5430" y="1196"/>
                    <a:pt x="6430" y="1553"/>
                    <a:pt x="7407" y="1958"/>
                  </a:cubicBezTo>
                  <a:cubicBezTo>
                    <a:pt x="7788" y="2113"/>
                    <a:pt x="8085" y="2256"/>
                    <a:pt x="8300" y="2351"/>
                  </a:cubicBezTo>
                  <a:cubicBezTo>
                    <a:pt x="8407" y="2398"/>
                    <a:pt x="8514" y="2446"/>
                    <a:pt x="8621" y="2482"/>
                  </a:cubicBezTo>
                  <a:cubicBezTo>
                    <a:pt x="8526" y="2410"/>
                    <a:pt x="8431" y="2339"/>
                    <a:pt x="8311" y="2291"/>
                  </a:cubicBezTo>
                  <a:cubicBezTo>
                    <a:pt x="8109" y="2184"/>
                    <a:pt x="7811" y="2041"/>
                    <a:pt x="7442" y="1875"/>
                  </a:cubicBezTo>
                  <a:cubicBezTo>
                    <a:pt x="6466" y="1434"/>
                    <a:pt x="5466" y="1065"/>
                    <a:pt x="4442" y="779"/>
                  </a:cubicBezTo>
                  <a:cubicBezTo>
                    <a:pt x="3418" y="481"/>
                    <a:pt x="2370" y="267"/>
                    <a:pt x="1322" y="124"/>
                  </a:cubicBezTo>
                  <a:cubicBezTo>
                    <a:pt x="918" y="65"/>
                    <a:pt x="584" y="29"/>
                    <a:pt x="358" y="17"/>
                  </a:cubicBezTo>
                  <a:cubicBezTo>
                    <a:pt x="274" y="9"/>
                    <a:pt x="190" y="0"/>
                    <a:pt x="10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flipH="1">
              <a:off x="6290794" y="1334200"/>
              <a:ext cx="320815" cy="94497"/>
            </a:xfrm>
            <a:custGeom>
              <a:avLst/>
              <a:gdLst/>
              <a:ahLst/>
              <a:cxnLst/>
              <a:rect l="l" t="t" r="r" b="b"/>
              <a:pathLst>
                <a:path w="8372" h="2466" extrusionOk="0">
                  <a:moveTo>
                    <a:pt x="1" y="1"/>
                  </a:moveTo>
                  <a:cubicBezTo>
                    <a:pt x="120" y="36"/>
                    <a:pt x="227" y="48"/>
                    <a:pt x="346" y="60"/>
                  </a:cubicBezTo>
                  <a:cubicBezTo>
                    <a:pt x="572" y="96"/>
                    <a:pt x="882" y="144"/>
                    <a:pt x="1275" y="203"/>
                  </a:cubicBezTo>
                  <a:cubicBezTo>
                    <a:pt x="3311" y="537"/>
                    <a:pt x="5299" y="1120"/>
                    <a:pt x="7204" y="1953"/>
                  </a:cubicBezTo>
                  <a:cubicBezTo>
                    <a:pt x="7561" y="2096"/>
                    <a:pt x="7859" y="2239"/>
                    <a:pt x="8050" y="2334"/>
                  </a:cubicBezTo>
                  <a:cubicBezTo>
                    <a:pt x="8157" y="2382"/>
                    <a:pt x="8264" y="2430"/>
                    <a:pt x="8371" y="2465"/>
                  </a:cubicBezTo>
                  <a:cubicBezTo>
                    <a:pt x="8276" y="2394"/>
                    <a:pt x="8181" y="2346"/>
                    <a:pt x="8073" y="2299"/>
                  </a:cubicBezTo>
                  <a:cubicBezTo>
                    <a:pt x="7883" y="2192"/>
                    <a:pt x="7597" y="2049"/>
                    <a:pt x="7228" y="1882"/>
                  </a:cubicBezTo>
                  <a:cubicBezTo>
                    <a:pt x="6287" y="1441"/>
                    <a:pt x="5311" y="1072"/>
                    <a:pt x="4323" y="775"/>
                  </a:cubicBezTo>
                  <a:cubicBezTo>
                    <a:pt x="3323" y="489"/>
                    <a:pt x="2311" y="263"/>
                    <a:pt x="1287" y="120"/>
                  </a:cubicBezTo>
                  <a:cubicBezTo>
                    <a:pt x="894" y="60"/>
                    <a:pt x="572" y="25"/>
                    <a:pt x="346" y="13"/>
                  </a:cubicBezTo>
                  <a:cubicBezTo>
                    <a:pt x="239" y="1"/>
                    <a:pt x="120" y="1"/>
                    <a:pt x="1"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flipH="1">
              <a:off x="6333253" y="1394098"/>
              <a:ext cx="287936" cy="82503"/>
            </a:xfrm>
            <a:custGeom>
              <a:avLst/>
              <a:gdLst/>
              <a:ahLst/>
              <a:cxnLst/>
              <a:rect l="l" t="t" r="r" b="b"/>
              <a:pathLst>
                <a:path w="7514" h="2153" extrusionOk="0">
                  <a:moveTo>
                    <a:pt x="156" y="0"/>
                  </a:moveTo>
                  <a:cubicBezTo>
                    <a:pt x="105" y="0"/>
                    <a:pt x="54" y="3"/>
                    <a:pt x="1" y="9"/>
                  </a:cubicBezTo>
                  <a:cubicBezTo>
                    <a:pt x="96" y="33"/>
                    <a:pt x="203" y="57"/>
                    <a:pt x="310" y="69"/>
                  </a:cubicBezTo>
                  <a:lnTo>
                    <a:pt x="1144" y="176"/>
                  </a:lnTo>
                  <a:cubicBezTo>
                    <a:pt x="2977" y="426"/>
                    <a:pt x="4763" y="926"/>
                    <a:pt x="6454" y="1700"/>
                  </a:cubicBezTo>
                  <a:lnTo>
                    <a:pt x="7228" y="2033"/>
                  </a:lnTo>
                  <a:cubicBezTo>
                    <a:pt x="7311" y="2081"/>
                    <a:pt x="7419" y="2129"/>
                    <a:pt x="7514" y="2153"/>
                  </a:cubicBezTo>
                  <a:cubicBezTo>
                    <a:pt x="7430" y="2093"/>
                    <a:pt x="7335" y="2033"/>
                    <a:pt x="7240" y="1986"/>
                  </a:cubicBezTo>
                  <a:cubicBezTo>
                    <a:pt x="7073" y="1891"/>
                    <a:pt x="6811" y="1760"/>
                    <a:pt x="6490" y="1605"/>
                  </a:cubicBezTo>
                  <a:cubicBezTo>
                    <a:pt x="4811" y="795"/>
                    <a:pt x="3001" y="283"/>
                    <a:pt x="1156" y="93"/>
                  </a:cubicBezTo>
                  <a:cubicBezTo>
                    <a:pt x="799" y="45"/>
                    <a:pt x="513" y="9"/>
                    <a:pt x="310" y="9"/>
                  </a:cubicBezTo>
                  <a:cubicBezTo>
                    <a:pt x="257" y="3"/>
                    <a:pt x="206" y="0"/>
                    <a:pt x="15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flipH="1">
              <a:off x="6477413" y="1454187"/>
              <a:ext cx="157457" cy="29276"/>
            </a:xfrm>
            <a:custGeom>
              <a:avLst/>
              <a:gdLst/>
              <a:ahLst/>
              <a:cxnLst/>
              <a:rect l="l" t="t" r="r" b="b"/>
              <a:pathLst>
                <a:path w="4109" h="764" extrusionOk="0">
                  <a:moveTo>
                    <a:pt x="233" y="0"/>
                  </a:moveTo>
                  <a:cubicBezTo>
                    <a:pt x="155" y="0"/>
                    <a:pt x="78" y="4"/>
                    <a:pt x="1" y="13"/>
                  </a:cubicBezTo>
                  <a:cubicBezTo>
                    <a:pt x="191" y="61"/>
                    <a:pt x="394" y="96"/>
                    <a:pt x="608" y="108"/>
                  </a:cubicBezTo>
                  <a:cubicBezTo>
                    <a:pt x="977" y="180"/>
                    <a:pt x="1501" y="251"/>
                    <a:pt x="2061" y="346"/>
                  </a:cubicBezTo>
                  <a:cubicBezTo>
                    <a:pt x="2632" y="442"/>
                    <a:pt x="3144" y="549"/>
                    <a:pt x="3513" y="644"/>
                  </a:cubicBezTo>
                  <a:cubicBezTo>
                    <a:pt x="3704" y="692"/>
                    <a:pt x="3906" y="739"/>
                    <a:pt x="4108" y="763"/>
                  </a:cubicBezTo>
                  <a:cubicBezTo>
                    <a:pt x="3930" y="668"/>
                    <a:pt x="3739" y="596"/>
                    <a:pt x="3537" y="549"/>
                  </a:cubicBezTo>
                  <a:cubicBezTo>
                    <a:pt x="3061" y="406"/>
                    <a:pt x="2572" y="299"/>
                    <a:pt x="2084" y="215"/>
                  </a:cubicBezTo>
                  <a:cubicBezTo>
                    <a:pt x="1513" y="120"/>
                    <a:pt x="989" y="61"/>
                    <a:pt x="608" y="25"/>
                  </a:cubicBezTo>
                  <a:cubicBezTo>
                    <a:pt x="483" y="10"/>
                    <a:pt x="358" y="0"/>
                    <a:pt x="23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flipH="1">
              <a:off x="6621176" y="1024402"/>
              <a:ext cx="465396" cy="522455"/>
            </a:xfrm>
            <a:custGeom>
              <a:avLst/>
              <a:gdLst/>
              <a:ahLst/>
              <a:cxnLst/>
              <a:rect l="l" t="t" r="r" b="b"/>
              <a:pathLst>
                <a:path w="12145" h="13634" extrusionOk="0">
                  <a:moveTo>
                    <a:pt x="2144" y="0"/>
                  </a:moveTo>
                  <a:lnTo>
                    <a:pt x="1560" y="24"/>
                  </a:lnTo>
                  <a:lnTo>
                    <a:pt x="1370" y="36"/>
                  </a:lnTo>
                  <a:lnTo>
                    <a:pt x="1370" y="48"/>
                  </a:lnTo>
                  <a:lnTo>
                    <a:pt x="2156" y="48"/>
                  </a:lnTo>
                  <a:cubicBezTo>
                    <a:pt x="2656" y="48"/>
                    <a:pt x="3406" y="72"/>
                    <a:pt x="4358" y="131"/>
                  </a:cubicBezTo>
                  <a:cubicBezTo>
                    <a:pt x="6962" y="321"/>
                    <a:pt x="9531" y="793"/>
                    <a:pt x="12030" y="1547"/>
                  </a:cubicBezTo>
                  <a:lnTo>
                    <a:pt x="12030" y="1547"/>
                  </a:lnTo>
                  <a:cubicBezTo>
                    <a:pt x="11448" y="4871"/>
                    <a:pt x="10760" y="8819"/>
                    <a:pt x="10014" y="13038"/>
                  </a:cubicBezTo>
                  <a:cubicBezTo>
                    <a:pt x="9982" y="13194"/>
                    <a:pt x="9960" y="13341"/>
                    <a:pt x="9931" y="13487"/>
                  </a:cubicBezTo>
                  <a:lnTo>
                    <a:pt x="9931" y="13487"/>
                  </a:lnTo>
                  <a:cubicBezTo>
                    <a:pt x="8247" y="13053"/>
                    <a:pt x="6529" y="12701"/>
                    <a:pt x="4799" y="12431"/>
                  </a:cubicBezTo>
                  <a:cubicBezTo>
                    <a:pt x="3152" y="12184"/>
                    <a:pt x="1575" y="12006"/>
                    <a:pt x="102" y="11922"/>
                  </a:cubicBezTo>
                  <a:lnTo>
                    <a:pt x="102" y="11922"/>
                  </a:lnTo>
                  <a:cubicBezTo>
                    <a:pt x="480" y="8387"/>
                    <a:pt x="799" y="5442"/>
                    <a:pt x="1024" y="3358"/>
                  </a:cubicBezTo>
                  <a:cubicBezTo>
                    <a:pt x="1144" y="2322"/>
                    <a:pt x="1227" y="1489"/>
                    <a:pt x="1286" y="917"/>
                  </a:cubicBezTo>
                  <a:cubicBezTo>
                    <a:pt x="1310" y="643"/>
                    <a:pt x="1334" y="429"/>
                    <a:pt x="1346" y="274"/>
                  </a:cubicBezTo>
                  <a:cubicBezTo>
                    <a:pt x="1370" y="203"/>
                    <a:pt x="1370" y="143"/>
                    <a:pt x="1370" y="108"/>
                  </a:cubicBezTo>
                  <a:cubicBezTo>
                    <a:pt x="1370" y="103"/>
                    <a:pt x="1370" y="99"/>
                    <a:pt x="1370" y="96"/>
                  </a:cubicBezTo>
                  <a:cubicBezTo>
                    <a:pt x="1358" y="143"/>
                    <a:pt x="1346" y="191"/>
                    <a:pt x="1346" y="262"/>
                  </a:cubicBezTo>
                  <a:cubicBezTo>
                    <a:pt x="1334" y="417"/>
                    <a:pt x="1298" y="620"/>
                    <a:pt x="1275" y="893"/>
                  </a:cubicBezTo>
                  <a:cubicBezTo>
                    <a:pt x="1203" y="1453"/>
                    <a:pt x="1108" y="2286"/>
                    <a:pt x="989" y="3322"/>
                  </a:cubicBezTo>
                  <a:cubicBezTo>
                    <a:pt x="751" y="5418"/>
                    <a:pt x="405" y="8394"/>
                    <a:pt x="1" y="11954"/>
                  </a:cubicBezTo>
                  <a:lnTo>
                    <a:pt x="1" y="12014"/>
                  </a:lnTo>
                  <a:lnTo>
                    <a:pt x="60" y="12014"/>
                  </a:lnTo>
                  <a:cubicBezTo>
                    <a:pt x="1536" y="12109"/>
                    <a:pt x="3132" y="12288"/>
                    <a:pt x="4799" y="12550"/>
                  </a:cubicBezTo>
                  <a:cubicBezTo>
                    <a:pt x="6537" y="12812"/>
                    <a:pt x="8275" y="13169"/>
                    <a:pt x="9978" y="13609"/>
                  </a:cubicBezTo>
                  <a:lnTo>
                    <a:pt x="10038" y="13633"/>
                  </a:lnTo>
                  <a:lnTo>
                    <a:pt x="10038" y="13562"/>
                  </a:lnTo>
                  <a:cubicBezTo>
                    <a:pt x="10073" y="13395"/>
                    <a:pt x="10097" y="13228"/>
                    <a:pt x="10133" y="13050"/>
                  </a:cubicBezTo>
                  <a:cubicBezTo>
                    <a:pt x="10871" y="8811"/>
                    <a:pt x="11562" y="4846"/>
                    <a:pt x="12145" y="1513"/>
                  </a:cubicBezTo>
                  <a:lnTo>
                    <a:pt x="12145" y="1465"/>
                  </a:lnTo>
                  <a:lnTo>
                    <a:pt x="12109" y="1453"/>
                  </a:lnTo>
                  <a:cubicBezTo>
                    <a:pt x="9585" y="691"/>
                    <a:pt x="6978" y="227"/>
                    <a:pt x="4358" y="48"/>
                  </a:cubicBezTo>
                  <a:cubicBezTo>
                    <a:pt x="3406" y="0"/>
                    <a:pt x="2656" y="0"/>
                    <a:pt x="2144"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flipH="1">
              <a:off x="7023591" y="2070181"/>
              <a:ext cx="375996" cy="203977"/>
            </a:xfrm>
            <a:custGeom>
              <a:avLst/>
              <a:gdLst/>
              <a:ahLst/>
              <a:cxnLst/>
              <a:rect l="l" t="t" r="r" b="b"/>
              <a:pathLst>
                <a:path w="9812" h="5323" extrusionOk="0">
                  <a:moveTo>
                    <a:pt x="4037" y="1"/>
                  </a:moveTo>
                  <a:lnTo>
                    <a:pt x="1" y="3632"/>
                  </a:lnTo>
                  <a:lnTo>
                    <a:pt x="310" y="3501"/>
                  </a:lnTo>
                  <a:lnTo>
                    <a:pt x="8550" y="5323"/>
                  </a:lnTo>
                  <a:lnTo>
                    <a:pt x="9812" y="3501"/>
                  </a:lnTo>
                  <a:lnTo>
                    <a:pt x="9609" y="1144"/>
                  </a:lnTo>
                  <a:lnTo>
                    <a:pt x="8347"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flipH="1">
              <a:off x="7023591" y="2070181"/>
              <a:ext cx="375996" cy="203977"/>
            </a:xfrm>
            <a:custGeom>
              <a:avLst/>
              <a:gdLst/>
              <a:ahLst/>
              <a:cxnLst/>
              <a:rect l="l" t="t" r="r" b="b"/>
              <a:pathLst>
                <a:path w="9812" h="5323" extrusionOk="0">
                  <a:moveTo>
                    <a:pt x="4037" y="1"/>
                  </a:moveTo>
                  <a:lnTo>
                    <a:pt x="1" y="3632"/>
                  </a:lnTo>
                  <a:lnTo>
                    <a:pt x="310" y="3501"/>
                  </a:lnTo>
                  <a:lnTo>
                    <a:pt x="8550" y="5323"/>
                  </a:lnTo>
                  <a:lnTo>
                    <a:pt x="9812" y="3501"/>
                  </a:lnTo>
                  <a:lnTo>
                    <a:pt x="9609" y="1144"/>
                  </a:lnTo>
                  <a:lnTo>
                    <a:pt x="83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flipH="1">
              <a:off x="6262075" y="1443840"/>
              <a:ext cx="739154" cy="302038"/>
            </a:xfrm>
            <a:custGeom>
              <a:avLst/>
              <a:gdLst/>
              <a:ahLst/>
              <a:cxnLst/>
              <a:rect l="l" t="t" r="r" b="b"/>
              <a:pathLst>
                <a:path w="19289" h="7882" extrusionOk="0">
                  <a:moveTo>
                    <a:pt x="18895" y="0"/>
                  </a:moveTo>
                  <a:cubicBezTo>
                    <a:pt x="18817" y="0"/>
                    <a:pt x="18722" y="17"/>
                    <a:pt x="18609" y="57"/>
                  </a:cubicBezTo>
                  <a:cubicBezTo>
                    <a:pt x="18264" y="176"/>
                    <a:pt x="14514" y="1009"/>
                    <a:pt x="14514" y="1009"/>
                  </a:cubicBezTo>
                  <a:lnTo>
                    <a:pt x="12883" y="1474"/>
                  </a:lnTo>
                  <a:lnTo>
                    <a:pt x="2477" y="2867"/>
                  </a:lnTo>
                  <a:cubicBezTo>
                    <a:pt x="2357" y="2879"/>
                    <a:pt x="2238" y="2902"/>
                    <a:pt x="2119" y="2938"/>
                  </a:cubicBezTo>
                  <a:cubicBezTo>
                    <a:pt x="786" y="3319"/>
                    <a:pt x="0" y="4712"/>
                    <a:pt x="381" y="6046"/>
                  </a:cubicBezTo>
                  <a:cubicBezTo>
                    <a:pt x="381" y="6069"/>
                    <a:pt x="381" y="6081"/>
                    <a:pt x="393" y="6093"/>
                  </a:cubicBezTo>
                  <a:cubicBezTo>
                    <a:pt x="723" y="7182"/>
                    <a:pt x="1720" y="7882"/>
                    <a:pt x="2801" y="7882"/>
                  </a:cubicBezTo>
                  <a:cubicBezTo>
                    <a:pt x="3044" y="7882"/>
                    <a:pt x="3291" y="7846"/>
                    <a:pt x="3536" y="7772"/>
                  </a:cubicBezTo>
                  <a:lnTo>
                    <a:pt x="13275" y="4831"/>
                  </a:lnTo>
                  <a:cubicBezTo>
                    <a:pt x="13895" y="4724"/>
                    <a:pt x="15300" y="4605"/>
                    <a:pt x="15300" y="4605"/>
                  </a:cubicBezTo>
                  <a:lnTo>
                    <a:pt x="15931" y="4522"/>
                  </a:lnTo>
                  <a:lnTo>
                    <a:pt x="15931" y="4522"/>
                  </a:lnTo>
                  <a:cubicBezTo>
                    <a:pt x="15919" y="4557"/>
                    <a:pt x="15907" y="4605"/>
                    <a:pt x="15895" y="4641"/>
                  </a:cubicBezTo>
                  <a:cubicBezTo>
                    <a:pt x="15847" y="4712"/>
                    <a:pt x="15835" y="4795"/>
                    <a:pt x="15835" y="4879"/>
                  </a:cubicBezTo>
                  <a:cubicBezTo>
                    <a:pt x="15859" y="5022"/>
                    <a:pt x="16026" y="5105"/>
                    <a:pt x="16169" y="5141"/>
                  </a:cubicBezTo>
                  <a:cubicBezTo>
                    <a:pt x="16220" y="5149"/>
                    <a:pt x="16272" y="5153"/>
                    <a:pt x="16323" y="5153"/>
                  </a:cubicBezTo>
                  <a:cubicBezTo>
                    <a:pt x="16425" y="5153"/>
                    <a:pt x="16526" y="5137"/>
                    <a:pt x="16621" y="5105"/>
                  </a:cubicBezTo>
                  <a:cubicBezTo>
                    <a:pt x="17097" y="4938"/>
                    <a:pt x="17336" y="4426"/>
                    <a:pt x="17181" y="3950"/>
                  </a:cubicBezTo>
                  <a:cubicBezTo>
                    <a:pt x="17216" y="3879"/>
                    <a:pt x="17228" y="3783"/>
                    <a:pt x="17228" y="3700"/>
                  </a:cubicBezTo>
                  <a:cubicBezTo>
                    <a:pt x="17228" y="3105"/>
                    <a:pt x="16538" y="2617"/>
                    <a:pt x="16538" y="2617"/>
                  </a:cubicBezTo>
                  <a:lnTo>
                    <a:pt x="16752" y="2557"/>
                  </a:lnTo>
                  <a:cubicBezTo>
                    <a:pt x="16752" y="2557"/>
                    <a:pt x="17431" y="2640"/>
                    <a:pt x="17800" y="3736"/>
                  </a:cubicBezTo>
                  <a:cubicBezTo>
                    <a:pt x="17847" y="3891"/>
                    <a:pt x="17967" y="4033"/>
                    <a:pt x="18109" y="4117"/>
                  </a:cubicBezTo>
                  <a:cubicBezTo>
                    <a:pt x="18166" y="4157"/>
                    <a:pt x="18240" y="4176"/>
                    <a:pt x="18311" y="4176"/>
                  </a:cubicBezTo>
                  <a:cubicBezTo>
                    <a:pt x="18344" y="4176"/>
                    <a:pt x="18377" y="4172"/>
                    <a:pt x="18407" y="4164"/>
                  </a:cubicBezTo>
                  <a:cubicBezTo>
                    <a:pt x="18669" y="4069"/>
                    <a:pt x="18669" y="3855"/>
                    <a:pt x="18455" y="3176"/>
                  </a:cubicBezTo>
                  <a:cubicBezTo>
                    <a:pt x="18228" y="2486"/>
                    <a:pt x="17800" y="1902"/>
                    <a:pt x="17347" y="1747"/>
                  </a:cubicBezTo>
                  <a:cubicBezTo>
                    <a:pt x="17133" y="1664"/>
                    <a:pt x="16919" y="1605"/>
                    <a:pt x="16704" y="1557"/>
                  </a:cubicBezTo>
                  <a:cubicBezTo>
                    <a:pt x="16704" y="1557"/>
                    <a:pt x="18609" y="914"/>
                    <a:pt x="18717" y="866"/>
                  </a:cubicBezTo>
                  <a:cubicBezTo>
                    <a:pt x="19062" y="724"/>
                    <a:pt x="19288" y="450"/>
                    <a:pt x="19229" y="223"/>
                  </a:cubicBezTo>
                  <a:cubicBezTo>
                    <a:pt x="19194" y="112"/>
                    <a:pt x="19098" y="0"/>
                    <a:pt x="18895"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flipH="1">
              <a:off x="6377046" y="1488869"/>
              <a:ext cx="121398" cy="67137"/>
            </a:xfrm>
            <a:custGeom>
              <a:avLst/>
              <a:gdLst/>
              <a:ahLst/>
              <a:cxnLst/>
              <a:rect l="l" t="t" r="r" b="b"/>
              <a:pathLst>
                <a:path w="3168" h="1752" extrusionOk="0">
                  <a:moveTo>
                    <a:pt x="1406" y="1"/>
                  </a:moveTo>
                  <a:lnTo>
                    <a:pt x="1" y="561"/>
                  </a:lnTo>
                  <a:cubicBezTo>
                    <a:pt x="48" y="775"/>
                    <a:pt x="227" y="942"/>
                    <a:pt x="453" y="965"/>
                  </a:cubicBezTo>
                  <a:cubicBezTo>
                    <a:pt x="667" y="1013"/>
                    <a:pt x="894" y="989"/>
                    <a:pt x="1108" y="1013"/>
                  </a:cubicBezTo>
                  <a:cubicBezTo>
                    <a:pt x="1751" y="1096"/>
                    <a:pt x="2263" y="1692"/>
                    <a:pt x="2906" y="1751"/>
                  </a:cubicBezTo>
                  <a:cubicBezTo>
                    <a:pt x="3001" y="1751"/>
                    <a:pt x="3120" y="1751"/>
                    <a:pt x="3144" y="1644"/>
                  </a:cubicBezTo>
                  <a:cubicBezTo>
                    <a:pt x="3168" y="1549"/>
                    <a:pt x="3096" y="1489"/>
                    <a:pt x="3037" y="1442"/>
                  </a:cubicBezTo>
                  <a:lnTo>
                    <a:pt x="1406" y="1"/>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flipH="1">
              <a:off x="6375207" y="1488869"/>
              <a:ext cx="124157" cy="69398"/>
            </a:xfrm>
            <a:custGeom>
              <a:avLst/>
              <a:gdLst/>
              <a:ahLst/>
              <a:cxnLst/>
              <a:rect l="l" t="t" r="r" b="b"/>
              <a:pathLst>
                <a:path w="3240" h="1811" extrusionOk="0">
                  <a:moveTo>
                    <a:pt x="1442" y="1"/>
                  </a:moveTo>
                  <a:cubicBezTo>
                    <a:pt x="1430" y="13"/>
                    <a:pt x="1489" y="72"/>
                    <a:pt x="1596" y="168"/>
                  </a:cubicBezTo>
                  <a:lnTo>
                    <a:pt x="2061" y="608"/>
                  </a:lnTo>
                  <a:lnTo>
                    <a:pt x="2763" y="1251"/>
                  </a:lnTo>
                  <a:lnTo>
                    <a:pt x="2966" y="1430"/>
                  </a:lnTo>
                  <a:cubicBezTo>
                    <a:pt x="3037" y="1489"/>
                    <a:pt x="3097" y="1561"/>
                    <a:pt x="3108" y="1608"/>
                  </a:cubicBezTo>
                  <a:cubicBezTo>
                    <a:pt x="3120" y="1656"/>
                    <a:pt x="3037" y="1680"/>
                    <a:pt x="2954" y="1680"/>
                  </a:cubicBezTo>
                  <a:cubicBezTo>
                    <a:pt x="2858" y="1668"/>
                    <a:pt x="2763" y="1656"/>
                    <a:pt x="2668" y="1632"/>
                  </a:cubicBezTo>
                  <a:cubicBezTo>
                    <a:pt x="2323" y="1477"/>
                    <a:pt x="1977" y="1299"/>
                    <a:pt x="1644" y="1108"/>
                  </a:cubicBezTo>
                  <a:cubicBezTo>
                    <a:pt x="1477" y="1037"/>
                    <a:pt x="1311" y="989"/>
                    <a:pt x="1144" y="965"/>
                  </a:cubicBezTo>
                  <a:cubicBezTo>
                    <a:pt x="989" y="953"/>
                    <a:pt x="846" y="942"/>
                    <a:pt x="691" y="942"/>
                  </a:cubicBezTo>
                  <a:cubicBezTo>
                    <a:pt x="666" y="945"/>
                    <a:pt x="640" y="946"/>
                    <a:pt x="614" y="946"/>
                  </a:cubicBezTo>
                  <a:cubicBezTo>
                    <a:pt x="438" y="946"/>
                    <a:pt x="267" y="876"/>
                    <a:pt x="132" y="751"/>
                  </a:cubicBezTo>
                  <a:cubicBezTo>
                    <a:pt x="84" y="692"/>
                    <a:pt x="49" y="620"/>
                    <a:pt x="25" y="549"/>
                  </a:cubicBezTo>
                  <a:lnTo>
                    <a:pt x="25" y="549"/>
                  </a:lnTo>
                  <a:cubicBezTo>
                    <a:pt x="25" y="549"/>
                    <a:pt x="1" y="656"/>
                    <a:pt x="96" y="787"/>
                  </a:cubicBezTo>
                  <a:cubicBezTo>
                    <a:pt x="242" y="944"/>
                    <a:pt x="441" y="1038"/>
                    <a:pt x="654" y="1038"/>
                  </a:cubicBezTo>
                  <a:cubicBezTo>
                    <a:pt x="666" y="1038"/>
                    <a:pt x="679" y="1037"/>
                    <a:pt x="691" y="1037"/>
                  </a:cubicBezTo>
                  <a:cubicBezTo>
                    <a:pt x="822" y="1049"/>
                    <a:pt x="977" y="1049"/>
                    <a:pt x="1132" y="1073"/>
                  </a:cubicBezTo>
                  <a:cubicBezTo>
                    <a:pt x="1287" y="1096"/>
                    <a:pt x="1453" y="1144"/>
                    <a:pt x="1596" y="1215"/>
                  </a:cubicBezTo>
                  <a:cubicBezTo>
                    <a:pt x="1930" y="1418"/>
                    <a:pt x="2275" y="1596"/>
                    <a:pt x="2632" y="1751"/>
                  </a:cubicBezTo>
                  <a:cubicBezTo>
                    <a:pt x="2739" y="1787"/>
                    <a:pt x="2846" y="1799"/>
                    <a:pt x="2942" y="1811"/>
                  </a:cubicBezTo>
                  <a:cubicBezTo>
                    <a:pt x="3001" y="1811"/>
                    <a:pt x="3061" y="1811"/>
                    <a:pt x="3120" y="1787"/>
                  </a:cubicBezTo>
                  <a:cubicBezTo>
                    <a:pt x="3192" y="1751"/>
                    <a:pt x="3239" y="1680"/>
                    <a:pt x="3227" y="1608"/>
                  </a:cubicBezTo>
                  <a:cubicBezTo>
                    <a:pt x="3216" y="1465"/>
                    <a:pt x="3108" y="1406"/>
                    <a:pt x="3049" y="1346"/>
                  </a:cubicBezTo>
                  <a:lnTo>
                    <a:pt x="2835" y="1168"/>
                  </a:lnTo>
                  <a:lnTo>
                    <a:pt x="2120" y="549"/>
                  </a:lnTo>
                  <a:cubicBezTo>
                    <a:pt x="1918" y="370"/>
                    <a:pt x="1751" y="239"/>
                    <a:pt x="1632" y="144"/>
                  </a:cubicBezTo>
                  <a:cubicBezTo>
                    <a:pt x="1573" y="84"/>
                    <a:pt x="1501" y="37"/>
                    <a:pt x="1442"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flipH="1">
              <a:off x="6290781" y="1539761"/>
              <a:ext cx="77176" cy="65067"/>
            </a:xfrm>
            <a:custGeom>
              <a:avLst/>
              <a:gdLst/>
              <a:ahLst/>
              <a:cxnLst/>
              <a:rect l="l" t="t" r="r" b="b"/>
              <a:pathLst>
                <a:path w="2014" h="1698" extrusionOk="0">
                  <a:moveTo>
                    <a:pt x="257" y="1"/>
                  </a:moveTo>
                  <a:cubicBezTo>
                    <a:pt x="203" y="1"/>
                    <a:pt x="150" y="6"/>
                    <a:pt x="96" y="18"/>
                  </a:cubicBezTo>
                  <a:cubicBezTo>
                    <a:pt x="37" y="66"/>
                    <a:pt x="1" y="90"/>
                    <a:pt x="1" y="90"/>
                  </a:cubicBezTo>
                  <a:cubicBezTo>
                    <a:pt x="66" y="78"/>
                    <a:pt x="135" y="72"/>
                    <a:pt x="205" y="72"/>
                  </a:cubicBezTo>
                  <a:cubicBezTo>
                    <a:pt x="275" y="72"/>
                    <a:pt x="346" y="78"/>
                    <a:pt x="418" y="90"/>
                  </a:cubicBezTo>
                  <a:cubicBezTo>
                    <a:pt x="549" y="137"/>
                    <a:pt x="680" y="209"/>
                    <a:pt x="763" y="328"/>
                  </a:cubicBezTo>
                  <a:cubicBezTo>
                    <a:pt x="882" y="471"/>
                    <a:pt x="965" y="638"/>
                    <a:pt x="1025" y="816"/>
                  </a:cubicBezTo>
                  <a:cubicBezTo>
                    <a:pt x="1084" y="995"/>
                    <a:pt x="1168" y="1173"/>
                    <a:pt x="1263" y="1328"/>
                  </a:cubicBezTo>
                  <a:cubicBezTo>
                    <a:pt x="1334" y="1471"/>
                    <a:pt x="1453" y="1578"/>
                    <a:pt x="1596" y="1661"/>
                  </a:cubicBezTo>
                  <a:cubicBezTo>
                    <a:pt x="1644" y="1685"/>
                    <a:pt x="1698" y="1697"/>
                    <a:pt x="1753" y="1697"/>
                  </a:cubicBezTo>
                  <a:cubicBezTo>
                    <a:pt x="1808" y="1697"/>
                    <a:pt x="1864" y="1685"/>
                    <a:pt x="1918" y="1661"/>
                  </a:cubicBezTo>
                  <a:cubicBezTo>
                    <a:pt x="1989" y="1626"/>
                    <a:pt x="2013" y="1590"/>
                    <a:pt x="2001" y="1590"/>
                  </a:cubicBezTo>
                  <a:lnTo>
                    <a:pt x="2001" y="1590"/>
                  </a:lnTo>
                  <a:cubicBezTo>
                    <a:pt x="2001" y="1590"/>
                    <a:pt x="1965" y="1602"/>
                    <a:pt x="1906" y="1638"/>
                  </a:cubicBezTo>
                  <a:cubicBezTo>
                    <a:pt x="1874" y="1646"/>
                    <a:pt x="1841" y="1650"/>
                    <a:pt x="1808" y="1650"/>
                  </a:cubicBezTo>
                  <a:cubicBezTo>
                    <a:pt x="1742" y="1650"/>
                    <a:pt x="1676" y="1634"/>
                    <a:pt x="1620" y="1602"/>
                  </a:cubicBezTo>
                  <a:cubicBezTo>
                    <a:pt x="1501" y="1530"/>
                    <a:pt x="1394" y="1411"/>
                    <a:pt x="1322" y="1292"/>
                  </a:cubicBezTo>
                  <a:cubicBezTo>
                    <a:pt x="1227" y="1126"/>
                    <a:pt x="1144" y="959"/>
                    <a:pt x="1084" y="780"/>
                  </a:cubicBezTo>
                  <a:cubicBezTo>
                    <a:pt x="1025" y="602"/>
                    <a:pt x="930" y="423"/>
                    <a:pt x="811" y="280"/>
                  </a:cubicBezTo>
                  <a:cubicBezTo>
                    <a:pt x="715" y="149"/>
                    <a:pt x="572" y="54"/>
                    <a:pt x="418" y="18"/>
                  </a:cubicBezTo>
                  <a:cubicBezTo>
                    <a:pt x="364" y="6"/>
                    <a:pt x="310" y="1"/>
                    <a:pt x="257"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flipH="1">
              <a:off x="6278481" y="1474728"/>
              <a:ext cx="97678" cy="35638"/>
            </a:xfrm>
            <a:custGeom>
              <a:avLst/>
              <a:gdLst/>
              <a:ahLst/>
              <a:cxnLst/>
              <a:rect l="l" t="t" r="r" b="b"/>
              <a:pathLst>
                <a:path w="2549" h="930" extrusionOk="0">
                  <a:moveTo>
                    <a:pt x="2549" y="1"/>
                  </a:moveTo>
                  <a:lnTo>
                    <a:pt x="2549" y="1"/>
                  </a:lnTo>
                  <a:cubicBezTo>
                    <a:pt x="2429" y="37"/>
                    <a:pt x="2298" y="72"/>
                    <a:pt x="2179" y="132"/>
                  </a:cubicBezTo>
                  <a:lnTo>
                    <a:pt x="1275" y="465"/>
                  </a:lnTo>
                  <a:lnTo>
                    <a:pt x="370" y="787"/>
                  </a:lnTo>
                  <a:cubicBezTo>
                    <a:pt x="239" y="811"/>
                    <a:pt x="120" y="870"/>
                    <a:pt x="1" y="930"/>
                  </a:cubicBezTo>
                  <a:cubicBezTo>
                    <a:pt x="132" y="906"/>
                    <a:pt x="263" y="882"/>
                    <a:pt x="382" y="834"/>
                  </a:cubicBezTo>
                  <a:cubicBezTo>
                    <a:pt x="620" y="763"/>
                    <a:pt x="953" y="668"/>
                    <a:pt x="1298" y="537"/>
                  </a:cubicBezTo>
                  <a:cubicBezTo>
                    <a:pt x="1656" y="406"/>
                    <a:pt x="1977" y="287"/>
                    <a:pt x="2203" y="179"/>
                  </a:cubicBezTo>
                  <a:cubicBezTo>
                    <a:pt x="2322" y="132"/>
                    <a:pt x="2441" y="72"/>
                    <a:pt x="2549"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flipH="1">
              <a:off x="6345082" y="1565552"/>
              <a:ext cx="53878" cy="53763"/>
            </a:xfrm>
            <a:custGeom>
              <a:avLst/>
              <a:gdLst/>
              <a:ahLst/>
              <a:cxnLst/>
              <a:rect l="l" t="t" r="r" b="b"/>
              <a:pathLst>
                <a:path w="1406" h="1403" extrusionOk="0">
                  <a:moveTo>
                    <a:pt x="536" y="0"/>
                  </a:moveTo>
                  <a:cubicBezTo>
                    <a:pt x="536" y="0"/>
                    <a:pt x="560" y="36"/>
                    <a:pt x="619" y="95"/>
                  </a:cubicBezTo>
                  <a:cubicBezTo>
                    <a:pt x="703" y="167"/>
                    <a:pt x="738" y="274"/>
                    <a:pt x="738" y="381"/>
                  </a:cubicBezTo>
                  <a:cubicBezTo>
                    <a:pt x="727" y="453"/>
                    <a:pt x="679" y="512"/>
                    <a:pt x="607" y="536"/>
                  </a:cubicBezTo>
                  <a:cubicBezTo>
                    <a:pt x="536" y="572"/>
                    <a:pt x="453" y="596"/>
                    <a:pt x="357" y="607"/>
                  </a:cubicBezTo>
                  <a:cubicBezTo>
                    <a:pt x="250" y="619"/>
                    <a:pt x="155" y="679"/>
                    <a:pt x="84" y="762"/>
                  </a:cubicBezTo>
                  <a:cubicBezTo>
                    <a:pt x="12" y="857"/>
                    <a:pt x="0" y="988"/>
                    <a:pt x="36" y="1096"/>
                  </a:cubicBezTo>
                  <a:cubicBezTo>
                    <a:pt x="72" y="1215"/>
                    <a:pt x="155" y="1298"/>
                    <a:pt x="262" y="1346"/>
                  </a:cubicBezTo>
                  <a:cubicBezTo>
                    <a:pt x="332" y="1380"/>
                    <a:pt x="414" y="1403"/>
                    <a:pt x="496" y="1403"/>
                  </a:cubicBezTo>
                  <a:cubicBezTo>
                    <a:pt x="525" y="1403"/>
                    <a:pt x="555" y="1400"/>
                    <a:pt x="584" y="1393"/>
                  </a:cubicBezTo>
                  <a:cubicBezTo>
                    <a:pt x="750" y="1358"/>
                    <a:pt x="905" y="1298"/>
                    <a:pt x="1060" y="1215"/>
                  </a:cubicBezTo>
                  <a:cubicBezTo>
                    <a:pt x="1167" y="1167"/>
                    <a:pt x="1262" y="1096"/>
                    <a:pt x="1346" y="1012"/>
                  </a:cubicBezTo>
                  <a:cubicBezTo>
                    <a:pt x="1369" y="977"/>
                    <a:pt x="1393" y="941"/>
                    <a:pt x="1405" y="905"/>
                  </a:cubicBezTo>
                  <a:lnTo>
                    <a:pt x="1405" y="905"/>
                  </a:lnTo>
                  <a:cubicBezTo>
                    <a:pt x="1405" y="905"/>
                    <a:pt x="1369" y="941"/>
                    <a:pt x="1322" y="988"/>
                  </a:cubicBezTo>
                  <a:cubicBezTo>
                    <a:pt x="1227" y="1060"/>
                    <a:pt x="1131" y="1119"/>
                    <a:pt x="1036" y="1167"/>
                  </a:cubicBezTo>
                  <a:cubicBezTo>
                    <a:pt x="893" y="1238"/>
                    <a:pt x="727" y="1298"/>
                    <a:pt x="572" y="1322"/>
                  </a:cubicBezTo>
                  <a:cubicBezTo>
                    <a:pt x="546" y="1326"/>
                    <a:pt x="520" y="1329"/>
                    <a:pt x="494" y="1329"/>
                  </a:cubicBezTo>
                  <a:cubicBezTo>
                    <a:pt x="322" y="1329"/>
                    <a:pt x="170" y="1227"/>
                    <a:pt x="107" y="1072"/>
                  </a:cubicBezTo>
                  <a:cubicBezTo>
                    <a:pt x="72" y="988"/>
                    <a:pt x="84" y="881"/>
                    <a:pt x="131" y="798"/>
                  </a:cubicBezTo>
                  <a:cubicBezTo>
                    <a:pt x="191" y="738"/>
                    <a:pt x="274" y="691"/>
                    <a:pt x="369" y="679"/>
                  </a:cubicBezTo>
                  <a:cubicBezTo>
                    <a:pt x="465" y="667"/>
                    <a:pt x="548" y="631"/>
                    <a:pt x="631" y="596"/>
                  </a:cubicBezTo>
                  <a:cubicBezTo>
                    <a:pt x="715" y="560"/>
                    <a:pt x="774" y="476"/>
                    <a:pt x="786" y="393"/>
                  </a:cubicBezTo>
                  <a:cubicBezTo>
                    <a:pt x="786" y="262"/>
                    <a:pt x="727" y="155"/>
                    <a:pt x="631" y="72"/>
                  </a:cubicBezTo>
                  <a:cubicBezTo>
                    <a:pt x="584" y="36"/>
                    <a:pt x="536" y="0"/>
                    <a:pt x="536"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flipH="1">
              <a:off x="6339602" y="1597015"/>
              <a:ext cx="56177" cy="47708"/>
            </a:xfrm>
            <a:custGeom>
              <a:avLst/>
              <a:gdLst/>
              <a:ahLst/>
              <a:cxnLst/>
              <a:rect l="l" t="t" r="r" b="b"/>
              <a:pathLst>
                <a:path w="1466" h="1245" extrusionOk="0">
                  <a:moveTo>
                    <a:pt x="1370" y="1"/>
                  </a:moveTo>
                  <a:cubicBezTo>
                    <a:pt x="1394" y="132"/>
                    <a:pt x="1406" y="275"/>
                    <a:pt x="1394" y="406"/>
                  </a:cubicBezTo>
                  <a:cubicBezTo>
                    <a:pt x="1358" y="727"/>
                    <a:pt x="1132" y="1001"/>
                    <a:pt x="822" y="1108"/>
                  </a:cubicBezTo>
                  <a:cubicBezTo>
                    <a:pt x="745" y="1138"/>
                    <a:pt x="658" y="1153"/>
                    <a:pt x="572" y="1153"/>
                  </a:cubicBezTo>
                  <a:cubicBezTo>
                    <a:pt x="486" y="1153"/>
                    <a:pt x="399" y="1138"/>
                    <a:pt x="322" y="1108"/>
                  </a:cubicBezTo>
                  <a:cubicBezTo>
                    <a:pt x="191" y="1048"/>
                    <a:pt x="96" y="929"/>
                    <a:pt x="72" y="798"/>
                  </a:cubicBezTo>
                  <a:cubicBezTo>
                    <a:pt x="60" y="703"/>
                    <a:pt x="84" y="608"/>
                    <a:pt x="143" y="537"/>
                  </a:cubicBezTo>
                  <a:cubicBezTo>
                    <a:pt x="191" y="501"/>
                    <a:pt x="239" y="489"/>
                    <a:pt x="227" y="477"/>
                  </a:cubicBezTo>
                  <a:lnTo>
                    <a:pt x="227" y="477"/>
                  </a:lnTo>
                  <a:cubicBezTo>
                    <a:pt x="227" y="477"/>
                    <a:pt x="191" y="477"/>
                    <a:pt x="132" y="525"/>
                  </a:cubicBezTo>
                  <a:cubicBezTo>
                    <a:pt x="48" y="596"/>
                    <a:pt x="1" y="703"/>
                    <a:pt x="13" y="810"/>
                  </a:cubicBezTo>
                  <a:cubicBezTo>
                    <a:pt x="36" y="977"/>
                    <a:pt x="132" y="1120"/>
                    <a:pt x="286" y="1191"/>
                  </a:cubicBezTo>
                  <a:cubicBezTo>
                    <a:pt x="376" y="1227"/>
                    <a:pt x="471" y="1245"/>
                    <a:pt x="566" y="1245"/>
                  </a:cubicBezTo>
                  <a:cubicBezTo>
                    <a:pt x="661" y="1245"/>
                    <a:pt x="757" y="1227"/>
                    <a:pt x="846" y="1191"/>
                  </a:cubicBezTo>
                  <a:cubicBezTo>
                    <a:pt x="1036" y="1120"/>
                    <a:pt x="1191" y="1001"/>
                    <a:pt x="1298" y="846"/>
                  </a:cubicBezTo>
                  <a:cubicBezTo>
                    <a:pt x="1394" y="715"/>
                    <a:pt x="1441" y="560"/>
                    <a:pt x="1453" y="406"/>
                  </a:cubicBezTo>
                  <a:cubicBezTo>
                    <a:pt x="1465" y="310"/>
                    <a:pt x="1453" y="203"/>
                    <a:pt x="1417" y="108"/>
                  </a:cubicBezTo>
                  <a:cubicBezTo>
                    <a:pt x="1406" y="60"/>
                    <a:pt x="1394" y="36"/>
                    <a:pt x="137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flipH="1">
              <a:off x="6436364" y="1535431"/>
              <a:ext cx="38818" cy="47095"/>
            </a:xfrm>
            <a:custGeom>
              <a:avLst/>
              <a:gdLst/>
              <a:ahLst/>
              <a:cxnLst/>
              <a:rect l="l" t="t" r="r" b="b"/>
              <a:pathLst>
                <a:path w="1013" h="1229" extrusionOk="0">
                  <a:moveTo>
                    <a:pt x="1013" y="0"/>
                  </a:moveTo>
                  <a:lnTo>
                    <a:pt x="1013" y="0"/>
                  </a:lnTo>
                  <a:cubicBezTo>
                    <a:pt x="799" y="227"/>
                    <a:pt x="561" y="429"/>
                    <a:pt x="310" y="608"/>
                  </a:cubicBezTo>
                  <a:cubicBezTo>
                    <a:pt x="227" y="655"/>
                    <a:pt x="156" y="703"/>
                    <a:pt x="84" y="739"/>
                  </a:cubicBezTo>
                  <a:lnTo>
                    <a:pt x="1" y="786"/>
                  </a:lnTo>
                  <a:lnTo>
                    <a:pt x="84" y="810"/>
                  </a:lnTo>
                  <a:cubicBezTo>
                    <a:pt x="227" y="858"/>
                    <a:pt x="358" y="953"/>
                    <a:pt x="453" y="1072"/>
                  </a:cubicBezTo>
                  <a:cubicBezTo>
                    <a:pt x="531" y="1160"/>
                    <a:pt x="557" y="1228"/>
                    <a:pt x="570" y="1228"/>
                  </a:cubicBezTo>
                  <a:cubicBezTo>
                    <a:pt x="571" y="1228"/>
                    <a:pt x="572" y="1228"/>
                    <a:pt x="572" y="1227"/>
                  </a:cubicBezTo>
                  <a:cubicBezTo>
                    <a:pt x="572" y="1227"/>
                    <a:pt x="572" y="1155"/>
                    <a:pt x="501" y="1048"/>
                  </a:cubicBezTo>
                  <a:cubicBezTo>
                    <a:pt x="431" y="929"/>
                    <a:pt x="329" y="835"/>
                    <a:pt x="200" y="772"/>
                  </a:cubicBezTo>
                  <a:lnTo>
                    <a:pt x="200" y="772"/>
                  </a:lnTo>
                  <a:cubicBezTo>
                    <a:pt x="256" y="744"/>
                    <a:pt x="310" y="711"/>
                    <a:pt x="358" y="679"/>
                  </a:cubicBezTo>
                  <a:cubicBezTo>
                    <a:pt x="632" y="524"/>
                    <a:pt x="858" y="286"/>
                    <a:pt x="1013"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flipH="1">
              <a:off x="6328218" y="1539953"/>
              <a:ext cx="6859" cy="23375"/>
            </a:xfrm>
            <a:custGeom>
              <a:avLst/>
              <a:gdLst/>
              <a:ahLst/>
              <a:cxnLst/>
              <a:rect l="l" t="t" r="r" b="b"/>
              <a:pathLst>
                <a:path w="179" h="610" extrusionOk="0">
                  <a:moveTo>
                    <a:pt x="153" y="1"/>
                  </a:moveTo>
                  <a:cubicBezTo>
                    <a:pt x="133" y="1"/>
                    <a:pt x="35" y="117"/>
                    <a:pt x="12" y="299"/>
                  </a:cubicBezTo>
                  <a:cubicBezTo>
                    <a:pt x="1" y="482"/>
                    <a:pt x="88" y="609"/>
                    <a:pt x="116" y="609"/>
                  </a:cubicBezTo>
                  <a:cubicBezTo>
                    <a:pt x="117" y="609"/>
                    <a:pt x="118" y="609"/>
                    <a:pt x="119" y="609"/>
                  </a:cubicBezTo>
                  <a:cubicBezTo>
                    <a:pt x="131" y="609"/>
                    <a:pt x="83" y="478"/>
                    <a:pt x="95" y="299"/>
                  </a:cubicBezTo>
                  <a:cubicBezTo>
                    <a:pt x="107" y="132"/>
                    <a:pt x="179" y="13"/>
                    <a:pt x="155" y="1"/>
                  </a:cubicBezTo>
                  <a:cubicBezTo>
                    <a:pt x="154" y="1"/>
                    <a:pt x="154" y="1"/>
                    <a:pt x="153"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flipH="1">
              <a:off x="8189804" y="1537079"/>
              <a:ext cx="298436" cy="221949"/>
            </a:xfrm>
            <a:custGeom>
              <a:avLst/>
              <a:gdLst/>
              <a:ahLst/>
              <a:cxnLst/>
              <a:rect l="l" t="t" r="r" b="b"/>
              <a:pathLst>
                <a:path w="7788" h="5792" extrusionOk="0">
                  <a:moveTo>
                    <a:pt x="3153" y="1"/>
                  </a:moveTo>
                  <a:cubicBezTo>
                    <a:pt x="3139" y="1"/>
                    <a:pt x="3128" y="2"/>
                    <a:pt x="3120" y="5"/>
                  </a:cubicBezTo>
                  <a:cubicBezTo>
                    <a:pt x="2918" y="65"/>
                    <a:pt x="1" y="565"/>
                    <a:pt x="322" y="910"/>
                  </a:cubicBezTo>
                  <a:cubicBezTo>
                    <a:pt x="426" y="1018"/>
                    <a:pt x="695" y="1055"/>
                    <a:pt x="1017" y="1055"/>
                  </a:cubicBezTo>
                  <a:cubicBezTo>
                    <a:pt x="1727" y="1055"/>
                    <a:pt x="2691" y="874"/>
                    <a:pt x="2691" y="874"/>
                  </a:cubicBezTo>
                  <a:lnTo>
                    <a:pt x="2965" y="1017"/>
                  </a:lnTo>
                  <a:cubicBezTo>
                    <a:pt x="2965" y="1017"/>
                    <a:pt x="1215" y="1291"/>
                    <a:pt x="846" y="1505"/>
                  </a:cubicBezTo>
                  <a:cubicBezTo>
                    <a:pt x="492" y="1711"/>
                    <a:pt x="598" y="2091"/>
                    <a:pt x="900" y="2091"/>
                  </a:cubicBezTo>
                  <a:cubicBezTo>
                    <a:pt x="914" y="2091"/>
                    <a:pt x="927" y="2090"/>
                    <a:pt x="941" y="2089"/>
                  </a:cubicBezTo>
                  <a:cubicBezTo>
                    <a:pt x="1239" y="2057"/>
                    <a:pt x="2478" y="1816"/>
                    <a:pt x="2806" y="1816"/>
                  </a:cubicBezTo>
                  <a:cubicBezTo>
                    <a:pt x="2846" y="1816"/>
                    <a:pt x="2872" y="1819"/>
                    <a:pt x="2882" y="1827"/>
                  </a:cubicBezTo>
                  <a:cubicBezTo>
                    <a:pt x="2965" y="1886"/>
                    <a:pt x="1215" y="2231"/>
                    <a:pt x="1036" y="2351"/>
                  </a:cubicBezTo>
                  <a:cubicBezTo>
                    <a:pt x="781" y="2490"/>
                    <a:pt x="752" y="2923"/>
                    <a:pt x="1048" y="2923"/>
                  </a:cubicBezTo>
                  <a:cubicBezTo>
                    <a:pt x="1056" y="2923"/>
                    <a:pt x="1064" y="2923"/>
                    <a:pt x="1072" y="2922"/>
                  </a:cubicBezTo>
                  <a:cubicBezTo>
                    <a:pt x="1263" y="2910"/>
                    <a:pt x="2917" y="2482"/>
                    <a:pt x="2918" y="2482"/>
                  </a:cubicBezTo>
                  <a:lnTo>
                    <a:pt x="2918" y="2482"/>
                  </a:lnTo>
                  <a:cubicBezTo>
                    <a:pt x="2429" y="2660"/>
                    <a:pt x="1953" y="2874"/>
                    <a:pt x="1477" y="3101"/>
                  </a:cubicBezTo>
                  <a:cubicBezTo>
                    <a:pt x="1301" y="3276"/>
                    <a:pt x="1419" y="3523"/>
                    <a:pt x="1653" y="3523"/>
                  </a:cubicBezTo>
                  <a:cubicBezTo>
                    <a:pt x="1673" y="3523"/>
                    <a:pt x="1694" y="3521"/>
                    <a:pt x="1715" y="3517"/>
                  </a:cubicBezTo>
                  <a:cubicBezTo>
                    <a:pt x="1906" y="3470"/>
                    <a:pt x="2834" y="3029"/>
                    <a:pt x="3096" y="2970"/>
                  </a:cubicBezTo>
                  <a:cubicBezTo>
                    <a:pt x="3096" y="2970"/>
                    <a:pt x="3334" y="3041"/>
                    <a:pt x="3561" y="3529"/>
                  </a:cubicBezTo>
                  <a:cubicBezTo>
                    <a:pt x="3667" y="3766"/>
                    <a:pt x="4128" y="5184"/>
                    <a:pt x="4979" y="5184"/>
                  </a:cubicBezTo>
                  <a:cubicBezTo>
                    <a:pt x="4982" y="5184"/>
                    <a:pt x="4986" y="5184"/>
                    <a:pt x="4989" y="5184"/>
                  </a:cubicBezTo>
                  <a:cubicBezTo>
                    <a:pt x="5003" y="5184"/>
                    <a:pt x="5017" y="5184"/>
                    <a:pt x="5032" y="5184"/>
                  </a:cubicBezTo>
                  <a:cubicBezTo>
                    <a:pt x="5779" y="5184"/>
                    <a:pt x="6501" y="5791"/>
                    <a:pt x="6501" y="5791"/>
                  </a:cubicBezTo>
                  <a:lnTo>
                    <a:pt x="7787" y="3696"/>
                  </a:lnTo>
                  <a:cubicBezTo>
                    <a:pt x="7787" y="3696"/>
                    <a:pt x="6275" y="1231"/>
                    <a:pt x="6001" y="1029"/>
                  </a:cubicBezTo>
                  <a:cubicBezTo>
                    <a:pt x="5738" y="823"/>
                    <a:pt x="3506" y="1"/>
                    <a:pt x="3153"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flipH="1">
              <a:off x="8336262" y="1567353"/>
              <a:ext cx="138757" cy="19658"/>
            </a:xfrm>
            <a:custGeom>
              <a:avLst/>
              <a:gdLst/>
              <a:ahLst/>
              <a:cxnLst/>
              <a:rect l="l" t="t" r="r" b="b"/>
              <a:pathLst>
                <a:path w="3621" h="513" extrusionOk="0">
                  <a:moveTo>
                    <a:pt x="2370" y="1"/>
                  </a:moveTo>
                  <a:lnTo>
                    <a:pt x="1834" y="72"/>
                  </a:lnTo>
                  <a:lnTo>
                    <a:pt x="1120" y="179"/>
                  </a:lnTo>
                  <a:cubicBezTo>
                    <a:pt x="1025" y="185"/>
                    <a:pt x="927" y="188"/>
                    <a:pt x="828" y="188"/>
                  </a:cubicBezTo>
                  <a:cubicBezTo>
                    <a:pt x="730" y="188"/>
                    <a:pt x="632" y="185"/>
                    <a:pt x="537" y="179"/>
                  </a:cubicBezTo>
                  <a:cubicBezTo>
                    <a:pt x="239" y="158"/>
                    <a:pt x="46" y="118"/>
                    <a:pt x="8" y="118"/>
                  </a:cubicBezTo>
                  <a:cubicBezTo>
                    <a:pt x="3" y="118"/>
                    <a:pt x="1" y="119"/>
                    <a:pt x="1" y="120"/>
                  </a:cubicBezTo>
                  <a:cubicBezTo>
                    <a:pt x="156" y="215"/>
                    <a:pt x="346" y="263"/>
                    <a:pt x="525" y="275"/>
                  </a:cubicBezTo>
                  <a:cubicBezTo>
                    <a:pt x="673" y="292"/>
                    <a:pt x="821" y="303"/>
                    <a:pt x="969" y="303"/>
                  </a:cubicBezTo>
                  <a:cubicBezTo>
                    <a:pt x="1023" y="303"/>
                    <a:pt x="1078" y="302"/>
                    <a:pt x="1132" y="299"/>
                  </a:cubicBezTo>
                  <a:cubicBezTo>
                    <a:pt x="1358" y="275"/>
                    <a:pt x="1596" y="239"/>
                    <a:pt x="1846" y="203"/>
                  </a:cubicBezTo>
                  <a:lnTo>
                    <a:pt x="2368" y="124"/>
                  </a:lnTo>
                  <a:lnTo>
                    <a:pt x="2368" y="124"/>
                  </a:lnTo>
                  <a:cubicBezTo>
                    <a:pt x="2782" y="289"/>
                    <a:pt x="3195" y="418"/>
                    <a:pt x="3620" y="513"/>
                  </a:cubicBezTo>
                  <a:cubicBezTo>
                    <a:pt x="3227" y="310"/>
                    <a:pt x="2823" y="144"/>
                    <a:pt x="2406"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flipH="1">
              <a:off x="8233137" y="1607055"/>
              <a:ext cx="131438" cy="64837"/>
            </a:xfrm>
            <a:custGeom>
              <a:avLst/>
              <a:gdLst/>
              <a:ahLst/>
              <a:cxnLst/>
              <a:rect l="l" t="t" r="r" b="b"/>
              <a:pathLst>
                <a:path w="3430" h="1692" extrusionOk="0">
                  <a:moveTo>
                    <a:pt x="298" y="1"/>
                  </a:moveTo>
                  <a:cubicBezTo>
                    <a:pt x="203" y="1"/>
                    <a:pt x="95" y="1"/>
                    <a:pt x="48" y="96"/>
                  </a:cubicBezTo>
                  <a:cubicBezTo>
                    <a:pt x="0" y="179"/>
                    <a:pt x="83" y="286"/>
                    <a:pt x="167" y="346"/>
                  </a:cubicBezTo>
                  <a:cubicBezTo>
                    <a:pt x="738" y="798"/>
                    <a:pt x="1596" y="691"/>
                    <a:pt x="2179" y="1108"/>
                  </a:cubicBezTo>
                  <a:cubicBezTo>
                    <a:pt x="2381" y="1263"/>
                    <a:pt x="2536" y="1453"/>
                    <a:pt x="2750" y="1584"/>
                  </a:cubicBezTo>
                  <a:cubicBezTo>
                    <a:pt x="2852" y="1656"/>
                    <a:pt x="2971" y="1691"/>
                    <a:pt x="3090" y="1691"/>
                  </a:cubicBezTo>
                  <a:cubicBezTo>
                    <a:pt x="3209" y="1691"/>
                    <a:pt x="3328" y="1656"/>
                    <a:pt x="3429" y="1584"/>
                  </a:cubicBezTo>
                  <a:lnTo>
                    <a:pt x="2703" y="60"/>
                  </a:lnTo>
                  <a:lnTo>
                    <a:pt x="298" y="1"/>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flipH="1">
              <a:off x="8232677" y="1604948"/>
              <a:ext cx="133737" cy="68593"/>
            </a:xfrm>
            <a:custGeom>
              <a:avLst/>
              <a:gdLst/>
              <a:ahLst/>
              <a:cxnLst/>
              <a:rect l="l" t="t" r="r" b="b"/>
              <a:pathLst>
                <a:path w="3490" h="1790" extrusionOk="0">
                  <a:moveTo>
                    <a:pt x="352" y="1"/>
                  </a:moveTo>
                  <a:cubicBezTo>
                    <a:pt x="256" y="1"/>
                    <a:pt x="159" y="33"/>
                    <a:pt x="84" y="79"/>
                  </a:cubicBezTo>
                  <a:cubicBezTo>
                    <a:pt x="24" y="151"/>
                    <a:pt x="1" y="234"/>
                    <a:pt x="48" y="318"/>
                  </a:cubicBezTo>
                  <a:cubicBezTo>
                    <a:pt x="72" y="377"/>
                    <a:pt x="108" y="437"/>
                    <a:pt x="167" y="472"/>
                  </a:cubicBezTo>
                  <a:cubicBezTo>
                    <a:pt x="262" y="544"/>
                    <a:pt x="358" y="603"/>
                    <a:pt x="465" y="663"/>
                  </a:cubicBezTo>
                  <a:cubicBezTo>
                    <a:pt x="870" y="806"/>
                    <a:pt x="1286" y="925"/>
                    <a:pt x="1715" y="1008"/>
                  </a:cubicBezTo>
                  <a:cubicBezTo>
                    <a:pt x="1882" y="1068"/>
                    <a:pt x="2048" y="1151"/>
                    <a:pt x="2203" y="1246"/>
                  </a:cubicBezTo>
                  <a:cubicBezTo>
                    <a:pt x="2346" y="1342"/>
                    <a:pt x="2453" y="1461"/>
                    <a:pt x="2572" y="1556"/>
                  </a:cubicBezTo>
                  <a:cubicBezTo>
                    <a:pt x="2726" y="1699"/>
                    <a:pt x="2932" y="1790"/>
                    <a:pt x="3145" y="1790"/>
                  </a:cubicBezTo>
                  <a:cubicBezTo>
                    <a:pt x="3180" y="1790"/>
                    <a:pt x="3216" y="1787"/>
                    <a:pt x="3251" y="1782"/>
                  </a:cubicBezTo>
                  <a:cubicBezTo>
                    <a:pt x="3429" y="1758"/>
                    <a:pt x="3489" y="1651"/>
                    <a:pt x="3489" y="1651"/>
                  </a:cubicBezTo>
                  <a:lnTo>
                    <a:pt x="3489" y="1651"/>
                  </a:lnTo>
                  <a:cubicBezTo>
                    <a:pt x="3406" y="1699"/>
                    <a:pt x="3334" y="1723"/>
                    <a:pt x="3251" y="1734"/>
                  </a:cubicBezTo>
                  <a:cubicBezTo>
                    <a:pt x="3025" y="1734"/>
                    <a:pt x="2798" y="1639"/>
                    <a:pt x="2644" y="1473"/>
                  </a:cubicBezTo>
                  <a:cubicBezTo>
                    <a:pt x="2537" y="1377"/>
                    <a:pt x="2417" y="1258"/>
                    <a:pt x="2275" y="1151"/>
                  </a:cubicBezTo>
                  <a:cubicBezTo>
                    <a:pt x="2120" y="1044"/>
                    <a:pt x="1941" y="949"/>
                    <a:pt x="1751" y="901"/>
                  </a:cubicBezTo>
                  <a:cubicBezTo>
                    <a:pt x="1346" y="806"/>
                    <a:pt x="929" y="687"/>
                    <a:pt x="536" y="544"/>
                  </a:cubicBezTo>
                  <a:cubicBezTo>
                    <a:pt x="429" y="496"/>
                    <a:pt x="346" y="437"/>
                    <a:pt x="262" y="377"/>
                  </a:cubicBezTo>
                  <a:cubicBezTo>
                    <a:pt x="179" y="306"/>
                    <a:pt x="143" y="222"/>
                    <a:pt x="191" y="187"/>
                  </a:cubicBezTo>
                  <a:cubicBezTo>
                    <a:pt x="227" y="163"/>
                    <a:pt x="334" y="151"/>
                    <a:pt x="441" y="151"/>
                  </a:cubicBezTo>
                  <a:lnTo>
                    <a:pt x="2489" y="151"/>
                  </a:lnTo>
                  <a:cubicBezTo>
                    <a:pt x="2584" y="151"/>
                    <a:pt x="2668" y="139"/>
                    <a:pt x="2751" y="127"/>
                  </a:cubicBezTo>
                  <a:cubicBezTo>
                    <a:pt x="2668" y="103"/>
                    <a:pt x="2572" y="91"/>
                    <a:pt x="2489" y="91"/>
                  </a:cubicBezTo>
                  <a:cubicBezTo>
                    <a:pt x="2322" y="91"/>
                    <a:pt x="2072" y="68"/>
                    <a:pt x="1786" y="56"/>
                  </a:cubicBezTo>
                  <a:lnTo>
                    <a:pt x="739" y="8"/>
                  </a:lnTo>
                  <a:lnTo>
                    <a:pt x="429" y="8"/>
                  </a:lnTo>
                  <a:cubicBezTo>
                    <a:pt x="404" y="3"/>
                    <a:pt x="378" y="1"/>
                    <a:pt x="352"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flipH="1">
              <a:off x="7566532" y="3768896"/>
              <a:ext cx="266056" cy="446888"/>
            </a:xfrm>
            <a:custGeom>
              <a:avLst/>
              <a:gdLst/>
              <a:ahLst/>
              <a:cxnLst/>
              <a:rect l="l" t="t" r="r" b="b"/>
              <a:pathLst>
                <a:path w="6943" h="11662" extrusionOk="0">
                  <a:moveTo>
                    <a:pt x="2513" y="0"/>
                  </a:moveTo>
                  <a:lnTo>
                    <a:pt x="1965" y="6096"/>
                  </a:lnTo>
                  <a:lnTo>
                    <a:pt x="132" y="10811"/>
                  </a:lnTo>
                  <a:cubicBezTo>
                    <a:pt x="1" y="11133"/>
                    <a:pt x="168" y="11490"/>
                    <a:pt x="489" y="11621"/>
                  </a:cubicBezTo>
                  <a:cubicBezTo>
                    <a:pt x="501" y="11621"/>
                    <a:pt x="513" y="11633"/>
                    <a:pt x="525" y="11633"/>
                  </a:cubicBezTo>
                  <a:cubicBezTo>
                    <a:pt x="589" y="11652"/>
                    <a:pt x="654" y="11661"/>
                    <a:pt x="717" y="11661"/>
                  </a:cubicBezTo>
                  <a:cubicBezTo>
                    <a:pt x="853" y="11661"/>
                    <a:pt x="983" y="11619"/>
                    <a:pt x="1096" y="11538"/>
                  </a:cubicBezTo>
                  <a:cubicBezTo>
                    <a:pt x="2132" y="10752"/>
                    <a:pt x="5906" y="7847"/>
                    <a:pt x="5918" y="7394"/>
                  </a:cubicBezTo>
                  <a:cubicBezTo>
                    <a:pt x="5942" y="6870"/>
                    <a:pt x="6942" y="977"/>
                    <a:pt x="6942" y="977"/>
                  </a:cubicBezTo>
                  <a:lnTo>
                    <a:pt x="2513"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flipH="1">
              <a:off x="7603970" y="4036271"/>
              <a:ext cx="208537" cy="180257"/>
            </a:xfrm>
            <a:custGeom>
              <a:avLst/>
              <a:gdLst/>
              <a:ahLst/>
              <a:cxnLst/>
              <a:rect l="l" t="t" r="r" b="b"/>
              <a:pathLst>
                <a:path w="5442" h="4704" extrusionOk="0">
                  <a:moveTo>
                    <a:pt x="5442" y="0"/>
                  </a:moveTo>
                  <a:lnTo>
                    <a:pt x="1" y="4656"/>
                  </a:lnTo>
                  <a:lnTo>
                    <a:pt x="1" y="4668"/>
                  </a:lnTo>
                  <a:cubicBezTo>
                    <a:pt x="69" y="4692"/>
                    <a:pt x="141" y="4704"/>
                    <a:pt x="212" y="4704"/>
                  </a:cubicBezTo>
                  <a:cubicBezTo>
                    <a:pt x="350" y="4704"/>
                    <a:pt x="486" y="4659"/>
                    <a:pt x="596" y="4572"/>
                  </a:cubicBezTo>
                  <a:cubicBezTo>
                    <a:pt x="3454" y="2358"/>
                    <a:pt x="4692" y="1251"/>
                    <a:pt x="5120" y="846"/>
                  </a:cubicBezTo>
                  <a:cubicBezTo>
                    <a:pt x="5287" y="691"/>
                    <a:pt x="5394" y="489"/>
                    <a:pt x="5418" y="262"/>
                  </a:cubicBezTo>
                  <a:lnTo>
                    <a:pt x="54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0"/>
            <p:cNvSpPr/>
            <p:nvPr/>
          </p:nvSpPr>
          <p:spPr>
            <a:xfrm flipH="1">
              <a:off x="7621741" y="3954261"/>
              <a:ext cx="30464" cy="27246"/>
            </a:xfrm>
            <a:custGeom>
              <a:avLst/>
              <a:gdLst/>
              <a:ahLst/>
              <a:cxnLst/>
              <a:rect l="l" t="t" r="r" b="b"/>
              <a:pathLst>
                <a:path w="795" h="711" extrusionOk="0">
                  <a:moveTo>
                    <a:pt x="235" y="33"/>
                  </a:moveTo>
                  <a:lnTo>
                    <a:pt x="235" y="33"/>
                  </a:lnTo>
                  <a:cubicBezTo>
                    <a:pt x="231" y="36"/>
                    <a:pt x="227" y="38"/>
                    <a:pt x="223" y="41"/>
                  </a:cubicBezTo>
                  <a:lnTo>
                    <a:pt x="223" y="41"/>
                  </a:lnTo>
                  <a:lnTo>
                    <a:pt x="235" y="33"/>
                  </a:lnTo>
                  <a:close/>
                  <a:moveTo>
                    <a:pt x="395" y="0"/>
                  </a:moveTo>
                  <a:cubicBezTo>
                    <a:pt x="331" y="0"/>
                    <a:pt x="267" y="16"/>
                    <a:pt x="211" y="50"/>
                  </a:cubicBezTo>
                  <a:lnTo>
                    <a:pt x="211" y="50"/>
                  </a:lnTo>
                  <a:cubicBezTo>
                    <a:pt x="215" y="47"/>
                    <a:pt x="219" y="44"/>
                    <a:pt x="223" y="41"/>
                  </a:cubicBezTo>
                  <a:lnTo>
                    <a:pt x="223" y="41"/>
                  </a:lnTo>
                  <a:lnTo>
                    <a:pt x="199" y="57"/>
                  </a:lnTo>
                  <a:cubicBezTo>
                    <a:pt x="203" y="54"/>
                    <a:pt x="207" y="52"/>
                    <a:pt x="211" y="50"/>
                  </a:cubicBezTo>
                  <a:lnTo>
                    <a:pt x="211" y="50"/>
                  </a:lnTo>
                  <a:cubicBezTo>
                    <a:pt x="61" y="160"/>
                    <a:pt x="1" y="352"/>
                    <a:pt x="80" y="521"/>
                  </a:cubicBezTo>
                  <a:cubicBezTo>
                    <a:pt x="140" y="640"/>
                    <a:pt x="260" y="711"/>
                    <a:pt x="389" y="711"/>
                  </a:cubicBezTo>
                  <a:cubicBezTo>
                    <a:pt x="441" y="711"/>
                    <a:pt x="494" y="700"/>
                    <a:pt x="544" y="676"/>
                  </a:cubicBezTo>
                  <a:cubicBezTo>
                    <a:pt x="723" y="581"/>
                    <a:pt x="795" y="354"/>
                    <a:pt x="711" y="176"/>
                  </a:cubicBezTo>
                  <a:cubicBezTo>
                    <a:pt x="642" y="61"/>
                    <a:pt x="519" y="0"/>
                    <a:pt x="3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0"/>
            <p:cNvSpPr/>
            <p:nvPr/>
          </p:nvSpPr>
          <p:spPr>
            <a:xfrm flipH="1">
              <a:off x="7746749" y="4087814"/>
              <a:ext cx="45218" cy="31078"/>
            </a:xfrm>
            <a:custGeom>
              <a:avLst/>
              <a:gdLst/>
              <a:ahLst/>
              <a:cxnLst/>
              <a:rect l="l" t="t" r="r" b="b"/>
              <a:pathLst>
                <a:path w="1180" h="811" extrusionOk="0">
                  <a:moveTo>
                    <a:pt x="227" y="1"/>
                  </a:moveTo>
                  <a:cubicBezTo>
                    <a:pt x="84" y="1"/>
                    <a:pt x="0" y="48"/>
                    <a:pt x="0" y="60"/>
                  </a:cubicBezTo>
                  <a:cubicBezTo>
                    <a:pt x="239" y="84"/>
                    <a:pt x="477" y="156"/>
                    <a:pt x="679" y="275"/>
                  </a:cubicBezTo>
                  <a:cubicBezTo>
                    <a:pt x="1018" y="485"/>
                    <a:pt x="1128" y="811"/>
                    <a:pt x="1165" y="811"/>
                  </a:cubicBezTo>
                  <a:cubicBezTo>
                    <a:pt x="1166" y="811"/>
                    <a:pt x="1167" y="811"/>
                    <a:pt x="1167" y="810"/>
                  </a:cubicBezTo>
                  <a:cubicBezTo>
                    <a:pt x="1179" y="810"/>
                    <a:pt x="1179" y="715"/>
                    <a:pt x="1132" y="572"/>
                  </a:cubicBezTo>
                  <a:cubicBezTo>
                    <a:pt x="1060" y="406"/>
                    <a:pt x="929" y="263"/>
                    <a:pt x="762" y="156"/>
                  </a:cubicBezTo>
                  <a:cubicBezTo>
                    <a:pt x="608" y="60"/>
                    <a:pt x="417" y="1"/>
                    <a:pt x="22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flipH="1">
              <a:off x="7766370" y="4127784"/>
              <a:ext cx="42918" cy="20386"/>
            </a:xfrm>
            <a:custGeom>
              <a:avLst/>
              <a:gdLst/>
              <a:ahLst/>
              <a:cxnLst/>
              <a:rect l="l" t="t" r="r" b="b"/>
              <a:pathLst>
                <a:path w="1120" h="532" extrusionOk="0">
                  <a:moveTo>
                    <a:pt x="291" y="1"/>
                  </a:moveTo>
                  <a:cubicBezTo>
                    <a:pt x="192" y="1"/>
                    <a:pt x="92" y="22"/>
                    <a:pt x="0" y="65"/>
                  </a:cubicBezTo>
                  <a:cubicBezTo>
                    <a:pt x="191" y="101"/>
                    <a:pt x="393" y="148"/>
                    <a:pt x="583" y="208"/>
                  </a:cubicBezTo>
                  <a:cubicBezTo>
                    <a:pt x="866" y="332"/>
                    <a:pt x="1041" y="531"/>
                    <a:pt x="1079" y="531"/>
                  </a:cubicBezTo>
                  <a:cubicBezTo>
                    <a:pt x="1081" y="531"/>
                    <a:pt x="1082" y="531"/>
                    <a:pt x="1084" y="529"/>
                  </a:cubicBezTo>
                  <a:cubicBezTo>
                    <a:pt x="1119" y="518"/>
                    <a:pt x="976" y="232"/>
                    <a:pt x="631" y="89"/>
                  </a:cubicBezTo>
                  <a:cubicBezTo>
                    <a:pt x="527" y="31"/>
                    <a:pt x="410" y="1"/>
                    <a:pt x="29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flipH="1">
              <a:off x="7711647" y="4048495"/>
              <a:ext cx="62998" cy="33875"/>
            </a:xfrm>
            <a:custGeom>
              <a:avLst/>
              <a:gdLst/>
              <a:ahLst/>
              <a:cxnLst/>
              <a:rect l="l" t="t" r="r" b="b"/>
              <a:pathLst>
                <a:path w="1644" h="884" extrusionOk="0">
                  <a:moveTo>
                    <a:pt x="209" y="0"/>
                  </a:moveTo>
                  <a:cubicBezTo>
                    <a:pt x="143" y="0"/>
                    <a:pt x="78" y="5"/>
                    <a:pt x="13" y="15"/>
                  </a:cubicBezTo>
                  <a:cubicBezTo>
                    <a:pt x="1" y="62"/>
                    <a:pt x="430" y="86"/>
                    <a:pt x="882" y="336"/>
                  </a:cubicBezTo>
                  <a:cubicBezTo>
                    <a:pt x="1156" y="491"/>
                    <a:pt x="1406" y="682"/>
                    <a:pt x="1644" y="884"/>
                  </a:cubicBezTo>
                  <a:cubicBezTo>
                    <a:pt x="1501" y="586"/>
                    <a:pt x="1251" y="348"/>
                    <a:pt x="953" y="217"/>
                  </a:cubicBezTo>
                  <a:cubicBezTo>
                    <a:pt x="725" y="75"/>
                    <a:pt x="467" y="0"/>
                    <a:pt x="20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flipH="1">
              <a:off x="7699307" y="3997718"/>
              <a:ext cx="60737" cy="14140"/>
            </a:xfrm>
            <a:custGeom>
              <a:avLst/>
              <a:gdLst/>
              <a:ahLst/>
              <a:cxnLst/>
              <a:rect l="l" t="t" r="r" b="b"/>
              <a:pathLst>
                <a:path w="1585" h="369" extrusionOk="0">
                  <a:moveTo>
                    <a:pt x="585" y="1"/>
                  </a:moveTo>
                  <a:cubicBezTo>
                    <a:pt x="388" y="1"/>
                    <a:pt x="190" y="38"/>
                    <a:pt x="1" y="113"/>
                  </a:cubicBezTo>
                  <a:cubicBezTo>
                    <a:pt x="4" y="123"/>
                    <a:pt x="32" y="126"/>
                    <a:pt x="80" y="126"/>
                  </a:cubicBezTo>
                  <a:cubicBezTo>
                    <a:pt x="143" y="126"/>
                    <a:pt x="240" y="121"/>
                    <a:pt x="359" y="121"/>
                  </a:cubicBezTo>
                  <a:cubicBezTo>
                    <a:pt x="488" y="121"/>
                    <a:pt x="643" y="127"/>
                    <a:pt x="811" y="149"/>
                  </a:cubicBezTo>
                  <a:cubicBezTo>
                    <a:pt x="1201" y="214"/>
                    <a:pt x="1502" y="368"/>
                    <a:pt x="1571" y="368"/>
                  </a:cubicBezTo>
                  <a:cubicBezTo>
                    <a:pt x="1578" y="368"/>
                    <a:pt x="1582" y="367"/>
                    <a:pt x="1584" y="363"/>
                  </a:cubicBezTo>
                  <a:cubicBezTo>
                    <a:pt x="1300" y="125"/>
                    <a:pt x="945" y="1"/>
                    <a:pt x="5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0"/>
            <p:cNvSpPr/>
            <p:nvPr/>
          </p:nvSpPr>
          <p:spPr>
            <a:xfrm flipH="1">
              <a:off x="7691106" y="3928930"/>
              <a:ext cx="62998" cy="14293"/>
            </a:xfrm>
            <a:custGeom>
              <a:avLst/>
              <a:gdLst/>
              <a:ahLst/>
              <a:cxnLst/>
              <a:rect l="l" t="t" r="r" b="b"/>
              <a:pathLst>
                <a:path w="1644" h="373" extrusionOk="0">
                  <a:moveTo>
                    <a:pt x="732" y="1"/>
                  </a:moveTo>
                  <a:cubicBezTo>
                    <a:pt x="553" y="1"/>
                    <a:pt x="375" y="29"/>
                    <a:pt x="215" y="99"/>
                  </a:cubicBezTo>
                  <a:cubicBezTo>
                    <a:pt x="60" y="170"/>
                    <a:pt x="1" y="230"/>
                    <a:pt x="1" y="253"/>
                  </a:cubicBezTo>
                  <a:cubicBezTo>
                    <a:pt x="263" y="170"/>
                    <a:pt x="548" y="134"/>
                    <a:pt x="822" y="134"/>
                  </a:cubicBezTo>
                  <a:cubicBezTo>
                    <a:pt x="1108" y="182"/>
                    <a:pt x="1370" y="253"/>
                    <a:pt x="1632" y="373"/>
                  </a:cubicBezTo>
                  <a:cubicBezTo>
                    <a:pt x="1644" y="361"/>
                    <a:pt x="1584" y="277"/>
                    <a:pt x="1441" y="194"/>
                  </a:cubicBezTo>
                  <a:cubicBezTo>
                    <a:pt x="1251" y="87"/>
                    <a:pt x="1048" y="27"/>
                    <a:pt x="834" y="3"/>
                  </a:cubicBezTo>
                  <a:cubicBezTo>
                    <a:pt x="800" y="2"/>
                    <a:pt x="766" y="1"/>
                    <a:pt x="73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0"/>
            <p:cNvSpPr/>
            <p:nvPr/>
          </p:nvSpPr>
          <p:spPr>
            <a:xfrm flipH="1">
              <a:off x="7682867" y="3877654"/>
              <a:ext cx="71697" cy="43225"/>
            </a:xfrm>
            <a:custGeom>
              <a:avLst/>
              <a:gdLst/>
              <a:ahLst/>
              <a:cxnLst/>
              <a:rect l="l" t="t" r="r" b="b"/>
              <a:pathLst>
                <a:path w="1871" h="1128" extrusionOk="0">
                  <a:moveTo>
                    <a:pt x="1567" y="112"/>
                  </a:moveTo>
                  <a:cubicBezTo>
                    <a:pt x="1616" y="112"/>
                    <a:pt x="1662" y="135"/>
                    <a:pt x="1691" y="175"/>
                  </a:cubicBezTo>
                  <a:cubicBezTo>
                    <a:pt x="1727" y="234"/>
                    <a:pt x="1739" y="306"/>
                    <a:pt x="1727" y="377"/>
                  </a:cubicBezTo>
                  <a:cubicBezTo>
                    <a:pt x="1655" y="675"/>
                    <a:pt x="1414" y="903"/>
                    <a:pt x="1120" y="967"/>
                  </a:cubicBezTo>
                  <a:lnTo>
                    <a:pt x="1120" y="967"/>
                  </a:lnTo>
                  <a:cubicBezTo>
                    <a:pt x="1109" y="923"/>
                    <a:pt x="1093" y="882"/>
                    <a:pt x="1072" y="841"/>
                  </a:cubicBezTo>
                  <a:cubicBezTo>
                    <a:pt x="1058" y="813"/>
                    <a:pt x="1043" y="784"/>
                    <a:pt x="1027" y="756"/>
                  </a:cubicBezTo>
                  <a:lnTo>
                    <a:pt x="1027" y="756"/>
                  </a:lnTo>
                  <a:cubicBezTo>
                    <a:pt x="1087" y="623"/>
                    <a:pt x="1158" y="495"/>
                    <a:pt x="1239" y="377"/>
                  </a:cubicBezTo>
                  <a:cubicBezTo>
                    <a:pt x="1310" y="258"/>
                    <a:pt x="1418" y="175"/>
                    <a:pt x="1537" y="115"/>
                  </a:cubicBezTo>
                  <a:cubicBezTo>
                    <a:pt x="1547" y="113"/>
                    <a:pt x="1557" y="112"/>
                    <a:pt x="1567" y="112"/>
                  </a:cubicBezTo>
                  <a:close/>
                  <a:moveTo>
                    <a:pt x="273" y="172"/>
                  </a:moveTo>
                  <a:cubicBezTo>
                    <a:pt x="282" y="172"/>
                    <a:pt x="290" y="173"/>
                    <a:pt x="298" y="175"/>
                  </a:cubicBezTo>
                  <a:cubicBezTo>
                    <a:pt x="429" y="222"/>
                    <a:pt x="548" y="294"/>
                    <a:pt x="644" y="389"/>
                  </a:cubicBezTo>
                  <a:cubicBezTo>
                    <a:pt x="754" y="506"/>
                    <a:pt x="857" y="632"/>
                    <a:pt x="949" y="765"/>
                  </a:cubicBezTo>
                  <a:lnTo>
                    <a:pt x="949" y="765"/>
                  </a:lnTo>
                  <a:cubicBezTo>
                    <a:pt x="936" y="809"/>
                    <a:pt x="925" y="855"/>
                    <a:pt x="918" y="901"/>
                  </a:cubicBezTo>
                  <a:cubicBezTo>
                    <a:pt x="909" y="926"/>
                    <a:pt x="903" y="952"/>
                    <a:pt x="898" y="978"/>
                  </a:cubicBezTo>
                  <a:lnTo>
                    <a:pt x="898" y="978"/>
                  </a:lnTo>
                  <a:cubicBezTo>
                    <a:pt x="573" y="940"/>
                    <a:pt x="288" y="733"/>
                    <a:pt x="156" y="425"/>
                  </a:cubicBezTo>
                  <a:cubicBezTo>
                    <a:pt x="132" y="365"/>
                    <a:pt x="132" y="294"/>
                    <a:pt x="156" y="234"/>
                  </a:cubicBezTo>
                  <a:cubicBezTo>
                    <a:pt x="185" y="195"/>
                    <a:pt x="231" y="172"/>
                    <a:pt x="273" y="172"/>
                  </a:cubicBezTo>
                  <a:close/>
                  <a:moveTo>
                    <a:pt x="994" y="833"/>
                  </a:moveTo>
                  <a:cubicBezTo>
                    <a:pt x="1024" y="879"/>
                    <a:pt x="1053" y="926"/>
                    <a:pt x="1081" y="974"/>
                  </a:cubicBezTo>
                  <a:lnTo>
                    <a:pt x="1081" y="974"/>
                  </a:lnTo>
                  <a:cubicBezTo>
                    <a:pt x="1047" y="980"/>
                    <a:pt x="1012" y="983"/>
                    <a:pt x="977" y="984"/>
                  </a:cubicBezTo>
                  <a:cubicBezTo>
                    <a:pt x="964" y="984"/>
                    <a:pt x="951" y="983"/>
                    <a:pt x="938" y="982"/>
                  </a:cubicBezTo>
                  <a:lnTo>
                    <a:pt x="938" y="982"/>
                  </a:lnTo>
                  <a:cubicBezTo>
                    <a:pt x="955" y="932"/>
                    <a:pt x="974" y="882"/>
                    <a:pt x="994" y="833"/>
                  </a:cubicBezTo>
                  <a:close/>
                  <a:moveTo>
                    <a:pt x="1572" y="1"/>
                  </a:moveTo>
                  <a:cubicBezTo>
                    <a:pt x="1552" y="1"/>
                    <a:pt x="1532" y="3"/>
                    <a:pt x="1513" y="8"/>
                  </a:cubicBezTo>
                  <a:cubicBezTo>
                    <a:pt x="1358" y="68"/>
                    <a:pt x="1239" y="175"/>
                    <a:pt x="1168" y="318"/>
                  </a:cubicBezTo>
                  <a:cubicBezTo>
                    <a:pt x="1092" y="430"/>
                    <a:pt x="1027" y="548"/>
                    <a:pt x="980" y="673"/>
                  </a:cubicBezTo>
                  <a:lnTo>
                    <a:pt x="980" y="673"/>
                  </a:lnTo>
                  <a:cubicBezTo>
                    <a:pt x="902" y="546"/>
                    <a:pt x="811" y="426"/>
                    <a:pt x="703" y="318"/>
                  </a:cubicBezTo>
                  <a:cubicBezTo>
                    <a:pt x="608" y="198"/>
                    <a:pt x="477" y="115"/>
                    <a:pt x="322" y="68"/>
                  </a:cubicBezTo>
                  <a:cubicBezTo>
                    <a:pt x="303" y="63"/>
                    <a:pt x="283" y="60"/>
                    <a:pt x="263" y="60"/>
                  </a:cubicBezTo>
                  <a:cubicBezTo>
                    <a:pt x="185" y="60"/>
                    <a:pt x="108" y="96"/>
                    <a:pt x="60" y="163"/>
                  </a:cubicBezTo>
                  <a:cubicBezTo>
                    <a:pt x="1" y="258"/>
                    <a:pt x="1" y="365"/>
                    <a:pt x="37" y="460"/>
                  </a:cubicBezTo>
                  <a:cubicBezTo>
                    <a:pt x="179" y="823"/>
                    <a:pt x="505" y="1074"/>
                    <a:pt x="891" y="1111"/>
                  </a:cubicBezTo>
                  <a:lnTo>
                    <a:pt x="891" y="1111"/>
                  </a:lnTo>
                  <a:cubicBezTo>
                    <a:pt x="892" y="1116"/>
                    <a:pt x="893" y="1122"/>
                    <a:pt x="894" y="1127"/>
                  </a:cubicBezTo>
                  <a:cubicBezTo>
                    <a:pt x="895" y="1122"/>
                    <a:pt x="897" y="1117"/>
                    <a:pt x="898" y="1111"/>
                  </a:cubicBezTo>
                  <a:lnTo>
                    <a:pt x="898" y="1111"/>
                  </a:lnTo>
                  <a:cubicBezTo>
                    <a:pt x="928" y="1114"/>
                    <a:pt x="958" y="1115"/>
                    <a:pt x="989" y="1115"/>
                  </a:cubicBezTo>
                  <a:cubicBezTo>
                    <a:pt x="1406" y="1115"/>
                    <a:pt x="1775" y="806"/>
                    <a:pt x="1846" y="389"/>
                  </a:cubicBezTo>
                  <a:cubicBezTo>
                    <a:pt x="1870" y="282"/>
                    <a:pt x="1846" y="187"/>
                    <a:pt x="1787" y="103"/>
                  </a:cubicBezTo>
                  <a:cubicBezTo>
                    <a:pt x="1730" y="37"/>
                    <a:pt x="1650" y="1"/>
                    <a:pt x="157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0"/>
            <p:cNvSpPr/>
            <p:nvPr/>
          </p:nvSpPr>
          <p:spPr>
            <a:xfrm flipH="1">
              <a:off x="7345729" y="2196568"/>
              <a:ext cx="427996" cy="1739613"/>
            </a:xfrm>
            <a:custGeom>
              <a:avLst/>
              <a:gdLst/>
              <a:ahLst/>
              <a:cxnLst/>
              <a:rect l="l" t="t" r="r" b="b"/>
              <a:pathLst>
                <a:path w="11169" h="45397" extrusionOk="0">
                  <a:moveTo>
                    <a:pt x="9704" y="1"/>
                  </a:moveTo>
                  <a:lnTo>
                    <a:pt x="1096" y="465"/>
                  </a:lnTo>
                  <a:lnTo>
                    <a:pt x="13" y="43946"/>
                  </a:lnTo>
                  <a:cubicBezTo>
                    <a:pt x="1" y="44268"/>
                    <a:pt x="227" y="44554"/>
                    <a:pt x="548" y="44613"/>
                  </a:cubicBezTo>
                  <a:lnTo>
                    <a:pt x="5573" y="45387"/>
                  </a:lnTo>
                  <a:cubicBezTo>
                    <a:pt x="5617" y="45394"/>
                    <a:pt x="5661" y="45397"/>
                    <a:pt x="5705" y="45397"/>
                  </a:cubicBezTo>
                  <a:cubicBezTo>
                    <a:pt x="6142" y="45397"/>
                    <a:pt x="6532" y="45080"/>
                    <a:pt x="6597" y="44625"/>
                  </a:cubicBezTo>
                  <a:cubicBezTo>
                    <a:pt x="6597" y="44625"/>
                    <a:pt x="6597" y="44613"/>
                    <a:pt x="6597" y="44613"/>
                  </a:cubicBezTo>
                  <a:lnTo>
                    <a:pt x="11169" y="8418"/>
                  </a:lnTo>
                  <a:lnTo>
                    <a:pt x="97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flipH="1">
              <a:off x="6655839" y="2126285"/>
              <a:ext cx="834533" cy="1097332"/>
            </a:xfrm>
            <a:custGeom>
              <a:avLst/>
              <a:gdLst/>
              <a:ahLst/>
              <a:cxnLst/>
              <a:rect l="l" t="t" r="r" b="b"/>
              <a:pathLst>
                <a:path w="21778" h="28636" extrusionOk="0">
                  <a:moveTo>
                    <a:pt x="7954" y="1"/>
                  </a:moveTo>
                  <a:lnTo>
                    <a:pt x="2310" y="1835"/>
                  </a:lnTo>
                  <a:lnTo>
                    <a:pt x="3644" y="11455"/>
                  </a:lnTo>
                  <a:lnTo>
                    <a:pt x="11954" y="19694"/>
                  </a:lnTo>
                  <a:lnTo>
                    <a:pt x="1" y="22599"/>
                  </a:lnTo>
                  <a:lnTo>
                    <a:pt x="846" y="28635"/>
                  </a:lnTo>
                  <a:lnTo>
                    <a:pt x="17038" y="26433"/>
                  </a:lnTo>
                  <a:cubicBezTo>
                    <a:pt x="18419" y="26242"/>
                    <a:pt x="19670" y="25492"/>
                    <a:pt x="20479" y="24361"/>
                  </a:cubicBezTo>
                  <a:cubicBezTo>
                    <a:pt x="21741" y="22623"/>
                    <a:pt x="21777" y="20277"/>
                    <a:pt x="20563" y="18515"/>
                  </a:cubicBez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0"/>
            <p:cNvSpPr/>
            <p:nvPr/>
          </p:nvSpPr>
          <p:spPr>
            <a:xfrm flipH="1">
              <a:off x="7350727" y="2485403"/>
              <a:ext cx="17819" cy="79859"/>
            </a:xfrm>
            <a:custGeom>
              <a:avLst/>
              <a:gdLst/>
              <a:ahLst/>
              <a:cxnLst/>
              <a:rect l="l" t="t" r="r" b="b"/>
              <a:pathLst>
                <a:path w="465" h="2084" extrusionOk="0">
                  <a:moveTo>
                    <a:pt x="0" y="0"/>
                  </a:moveTo>
                  <a:cubicBezTo>
                    <a:pt x="24" y="357"/>
                    <a:pt x="84" y="715"/>
                    <a:pt x="179" y="1060"/>
                  </a:cubicBezTo>
                  <a:cubicBezTo>
                    <a:pt x="239" y="1405"/>
                    <a:pt x="334" y="1762"/>
                    <a:pt x="465" y="2084"/>
                  </a:cubicBezTo>
                  <a:cubicBezTo>
                    <a:pt x="453" y="1727"/>
                    <a:pt x="393" y="1369"/>
                    <a:pt x="298" y="1036"/>
                  </a:cubicBezTo>
                  <a:cubicBezTo>
                    <a:pt x="239" y="679"/>
                    <a:pt x="143" y="334"/>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0"/>
            <p:cNvSpPr/>
            <p:nvPr/>
          </p:nvSpPr>
          <p:spPr>
            <a:xfrm flipH="1">
              <a:off x="6984819" y="2481303"/>
              <a:ext cx="564875" cy="1398412"/>
            </a:xfrm>
            <a:custGeom>
              <a:avLst/>
              <a:gdLst/>
              <a:ahLst/>
              <a:cxnLst/>
              <a:rect l="l" t="t" r="r" b="b"/>
              <a:pathLst>
                <a:path w="14741" h="36493" extrusionOk="0">
                  <a:moveTo>
                    <a:pt x="4644" y="0"/>
                  </a:moveTo>
                  <a:lnTo>
                    <a:pt x="4632" y="131"/>
                  </a:lnTo>
                  <a:cubicBezTo>
                    <a:pt x="4442" y="1798"/>
                    <a:pt x="4227" y="3536"/>
                    <a:pt x="4013" y="5322"/>
                  </a:cubicBezTo>
                  <a:cubicBezTo>
                    <a:pt x="2989" y="13942"/>
                    <a:pt x="2037" y="21741"/>
                    <a:pt x="1310" y="27384"/>
                  </a:cubicBezTo>
                  <a:cubicBezTo>
                    <a:pt x="953" y="30206"/>
                    <a:pt x="644" y="32480"/>
                    <a:pt x="406" y="34064"/>
                  </a:cubicBezTo>
                  <a:cubicBezTo>
                    <a:pt x="286" y="34850"/>
                    <a:pt x="203" y="35457"/>
                    <a:pt x="120" y="35862"/>
                  </a:cubicBezTo>
                  <a:cubicBezTo>
                    <a:pt x="84" y="36064"/>
                    <a:pt x="60" y="36231"/>
                    <a:pt x="36" y="36326"/>
                  </a:cubicBezTo>
                  <a:cubicBezTo>
                    <a:pt x="1" y="36433"/>
                    <a:pt x="1" y="36493"/>
                    <a:pt x="1" y="36493"/>
                  </a:cubicBezTo>
                  <a:cubicBezTo>
                    <a:pt x="1" y="36493"/>
                    <a:pt x="25" y="36445"/>
                    <a:pt x="48" y="36338"/>
                  </a:cubicBezTo>
                  <a:cubicBezTo>
                    <a:pt x="72" y="36219"/>
                    <a:pt x="96" y="36076"/>
                    <a:pt x="144" y="35873"/>
                  </a:cubicBezTo>
                  <a:cubicBezTo>
                    <a:pt x="227" y="35457"/>
                    <a:pt x="322" y="34850"/>
                    <a:pt x="453" y="34064"/>
                  </a:cubicBezTo>
                  <a:cubicBezTo>
                    <a:pt x="691" y="32492"/>
                    <a:pt x="1013" y="30206"/>
                    <a:pt x="1382" y="27396"/>
                  </a:cubicBezTo>
                  <a:cubicBezTo>
                    <a:pt x="2132" y="21753"/>
                    <a:pt x="3108" y="13942"/>
                    <a:pt x="4132" y="5334"/>
                  </a:cubicBezTo>
                  <a:cubicBezTo>
                    <a:pt x="4341" y="3592"/>
                    <a:pt x="4539" y="1895"/>
                    <a:pt x="4736" y="265"/>
                  </a:cubicBezTo>
                  <a:lnTo>
                    <a:pt x="4736" y="265"/>
                  </a:lnTo>
                  <a:lnTo>
                    <a:pt x="14575" y="10749"/>
                  </a:lnTo>
                  <a:lnTo>
                    <a:pt x="14575" y="10749"/>
                  </a:lnTo>
                  <a:lnTo>
                    <a:pt x="6525" y="13168"/>
                  </a:lnTo>
                  <a:lnTo>
                    <a:pt x="4299" y="13835"/>
                  </a:lnTo>
                  <a:lnTo>
                    <a:pt x="3715" y="14026"/>
                  </a:lnTo>
                  <a:lnTo>
                    <a:pt x="3513" y="14085"/>
                  </a:lnTo>
                  <a:cubicBezTo>
                    <a:pt x="3513" y="14085"/>
                    <a:pt x="3596" y="14085"/>
                    <a:pt x="3715" y="14037"/>
                  </a:cubicBezTo>
                  <a:lnTo>
                    <a:pt x="4299" y="13871"/>
                  </a:lnTo>
                  <a:lnTo>
                    <a:pt x="6537" y="13216"/>
                  </a:lnTo>
                  <a:lnTo>
                    <a:pt x="14669" y="10811"/>
                  </a:lnTo>
                  <a:lnTo>
                    <a:pt x="14741" y="10799"/>
                  </a:lnTo>
                  <a:lnTo>
                    <a:pt x="14693" y="10739"/>
                  </a:lnTo>
                  <a:lnTo>
                    <a:pt x="4739" y="95"/>
                  </a:lnTo>
                  <a:lnTo>
                    <a:pt x="4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flipH="1">
              <a:off x="7349356" y="2565229"/>
              <a:ext cx="169758" cy="1314491"/>
            </a:xfrm>
            <a:custGeom>
              <a:avLst/>
              <a:gdLst/>
              <a:ahLst/>
              <a:cxnLst/>
              <a:rect l="l" t="t" r="r" b="b"/>
              <a:pathLst>
                <a:path w="4430" h="34303" extrusionOk="0">
                  <a:moveTo>
                    <a:pt x="4394" y="1"/>
                  </a:moveTo>
                  <a:cubicBezTo>
                    <a:pt x="4358" y="1"/>
                    <a:pt x="3358" y="7668"/>
                    <a:pt x="2155" y="17146"/>
                  </a:cubicBezTo>
                  <a:cubicBezTo>
                    <a:pt x="953" y="26623"/>
                    <a:pt x="0" y="34303"/>
                    <a:pt x="36" y="34303"/>
                  </a:cubicBezTo>
                  <a:cubicBezTo>
                    <a:pt x="36" y="34303"/>
                    <a:pt x="36" y="34303"/>
                    <a:pt x="36" y="34303"/>
                  </a:cubicBezTo>
                  <a:cubicBezTo>
                    <a:pt x="73" y="34303"/>
                    <a:pt x="1073" y="26628"/>
                    <a:pt x="2275" y="17170"/>
                  </a:cubicBezTo>
                  <a:cubicBezTo>
                    <a:pt x="3477" y="7692"/>
                    <a:pt x="4430" y="13"/>
                    <a:pt x="4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flipH="1">
              <a:off x="7369429" y="2338476"/>
              <a:ext cx="32879" cy="150598"/>
            </a:xfrm>
            <a:custGeom>
              <a:avLst/>
              <a:gdLst/>
              <a:ahLst/>
              <a:cxnLst/>
              <a:rect l="l" t="t" r="r" b="b"/>
              <a:pathLst>
                <a:path w="858" h="3930" extrusionOk="0">
                  <a:moveTo>
                    <a:pt x="0" y="0"/>
                  </a:moveTo>
                  <a:lnTo>
                    <a:pt x="0" y="0"/>
                  </a:lnTo>
                  <a:cubicBezTo>
                    <a:pt x="12" y="191"/>
                    <a:pt x="48" y="381"/>
                    <a:pt x="108" y="560"/>
                  </a:cubicBezTo>
                  <a:cubicBezTo>
                    <a:pt x="191" y="965"/>
                    <a:pt x="310" y="1429"/>
                    <a:pt x="417" y="1965"/>
                  </a:cubicBezTo>
                  <a:cubicBezTo>
                    <a:pt x="524" y="2489"/>
                    <a:pt x="631" y="2965"/>
                    <a:pt x="715" y="3358"/>
                  </a:cubicBezTo>
                  <a:cubicBezTo>
                    <a:pt x="739" y="3548"/>
                    <a:pt x="786" y="3751"/>
                    <a:pt x="858" y="3929"/>
                  </a:cubicBezTo>
                  <a:cubicBezTo>
                    <a:pt x="858" y="3739"/>
                    <a:pt x="834" y="3537"/>
                    <a:pt x="798" y="3346"/>
                  </a:cubicBezTo>
                  <a:cubicBezTo>
                    <a:pt x="751" y="2989"/>
                    <a:pt x="655" y="2489"/>
                    <a:pt x="536" y="1941"/>
                  </a:cubicBezTo>
                  <a:cubicBezTo>
                    <a:pt x="417" y="1405"/>
                    <a:pt x="286" y="905"/>
                    <a:pt x="191" y="560"/>
                  </a:cubicBezTo>
                  <a:cubicBezTo>
                    <a:pt x="143" y="369"/>
                    <a:pt x="84" y="179"/>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flipH="1">
              <a:off x="7358009" y="2308776"/>
              <a:ext cx="32457" cy="31346"/>
            </a:xfrm>
            <a:custGeom>
              <a:avLst/>
              <a:gdLst/>
              <a:ahLst/>
              <a:cxnLst/>
              <a:rect l="l" t="t" r="r" b="b"/>
              <a:pathLst>
                <a:path w="847" h="818" extrusionOk="0">
                  <a:moveTo>
                    <a:pt x="413" y="1"/>
                  </a:moveTo>
                  <a:cubicBezTo>
                    <a:pt x="287" y="1"/>
                    <a:pt x="227" y="61"/>
                    <a:pt x="227" y="61"/>
                  </a:cubicBezTo>
                  <a:cubicBezTo>
                    <a:pt x="246" y="59"/>
                    <a:pt x="265" y="58"/>
                    <a:pt x="284" y="58"/>
                  </a:cubicBezTo>
                  <a:cubicBezTo>
                    <a:pt x="372" y="58"/>
                    <a:pt x="458" y="79"/>
                    <a:pt x="537" y="109"/>
                  </a:cubicBezTo>
                  <a:cubicBezTo>
                    <a:pt x="632" y="156"/>
                    <a:pt x="692" y="240"/>
                    <a:pt x="715" y="347"/>
                  </a:cubicBezTo>
                  <a:cubicBezTo>
                    <a:pt x="727" y="466"/>
                    <a:pt x="680" y="597"/>
                    <a:pt x="572" y="668"/>
                  </a:cubicBezTo>
                  <a:cubicBezTo>
                    <a:pt x="528" y="693"/>
                    <a:pt x="477" y="705"/>
                    <a:pt x="426" y="705"/>
                  </a:cubicBezTo>
                  <a:cubicBezTo>
                    <a:pt x="355" y="705"/>
                    <a:pt x="283" y="681"/>
                    <a:pt x="227" y="632"/>
                  </a:cubicBezTo>
                  <a:cubicBezTo>
                    <a:pt x="144" y="573"/>
                    <a:pt x="108" y="466"/>
                    <a:pt x="132" y="359"/>
                  </a:cubicBezTo>
                  <a:cubicBezTo>
                    <a:pt x="156" y="263"/>
                    <a:pt x="215" y="180"/>
                    <a:pt x="299" y="109"/>
                  </a:cubicBezTo>
                  <a:lnTo>
                    <a:pt x="299" y="109"/>
                  </a:lnTo>
                  <a:cubicBezTo>
                    <a:pt x="299" y="109"/>
                    <a:pt x="263" y="109"/>
                    <a:pt x="203" y="132"/>
                  </a:cubicBezTo>
                  <a:cubicBezTo>
                    <a:pt x="132" y="180"/>
                    <a:pt x="72" y="263"/>
                    <a:pt x="49" y="347"/>
                  </a:cubicBezTo>
                  <a:cubicBezTo>
                    <a:pt x="1" y="478"/>
                    <a:pt x="49" y="632"/>
                    <a:pt x="156" y="716"/>
                  </a:cubicBezTo>
                  <a:cubicBezTo>
                    <a:pt x="231" y="784"/>
                    <a:pt x="326" y="817"/>
                    <a:pt x="420" y="817"/>
                  </a:cubicBezTo>
                  <a:cubicBezTo>
                    <a:pt x="490" y="817"/>
                    <a:pt x="559" y="799"/>
                    <a:pt x="620" y="763"/>
                  </a:cubicBezTo>
                  <a:cubicBezTo>
                    <a:pt x="775" y="668"/>
                    <a:pt x="846" y="502"/>
                    <a:pt x="811" y="323"/>
                  </a:cubicBezTo>
                  <a:cubicBezTo>
                    <a:pt x="787" y="192"/>
                    <a:pt x="692" y="73"/>
                    <a:pt x="561" y="25"/>
                  </a:cubicBezTo>
                  <a:cubicBezTo>
                    <a:pt x="504" y="7"/>
                    <a:pt x="455" y="1"/>
                    <a:pt x="4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0"/>
            <p:cNvSpPr/>
            <p:nvPr/>
          </p:nvSpPr>
          <p:spPr>
            <a:xfrm flipH="1">
              <a:off x="6938233" y="2880507"/>
              <a:ext cx="93577" cy="54376"/>
            </a:xfrm>
            <a:custGeom>
              <a:avLst/>
              <a:gdLst/>
              <a:ahLst/>
              <a:cxnLst/>
              <a:rect l="l" t="t" r="r" b="b"/>
              <a:pathLst>
                <a:path w="2442" h="1419" extrusionOk="0">
                  <a:moveTo>
                    <a:pt x="12" y="1"/>
                  </a:moveTo>
                  <a:cubicBezTo>
                    <a:pt x="0" y="37"/>
                    <a:pt x="608" y="239"/>
                    <a:pt x="1274" y="620"/>
                  </a:cubicBezTo>
                  <a:cubicBezTo>
                    <a:pt x="1935" y="1002"/>
                    <a:pt x="2392" y="1419"/>
                    <a:pt x="2438" y="1419"/>
                  </a:cubicBezTo>
                  <a:cubicBezTo>
                    <a:pt x="2439" y="1419"/>
                    <a:pt x="2440" y="1418"/>
                    <a:pt x="2441" y="1418"/>
                  </a:cubicBezTo>
                  <a:cubicBezTo>
                    <a:pt x="2132" y="1049"/>
                    <a:pt x="1762" y="739"/>
                    <a:pt x="1346" y="525"/>
                  </a:cubicBezTo>
                  <a:cubicBezTo>
                    <a:pt x="941" y="263"/>
                    <a:pt x="488" y="84"/>
                    <a:pt x="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flipH="1">
              <a:off x="6487056" y="1190951"/>
              <a:ext cx="1322691" cy="1030233"/>
            </a:xfrm>
            <a:custGeom>
              <a:avLst/>
              <a:gdLst/>
              <a:ahLst/>
              <a:cxnLst/>
              <a:rect l="l" t="t" r="r" b="b"/>
              <a:pathLst>
                <a:path w="34517" h="26885" extrusionOk="0">
                  <a:moveTo>
                    <a:pt x="5798" y="0"/>
                  </a:moveTo>
                  <a:lnTo>
                    <a:pt x="5406" y="286"/>
                  </a:lnTo>
                  <a:cubicBezTo>
                    <a:pt x="5227" y="429"/>
                    <a:pt x="5096" y="607"/>
                    <a:pt x="5013" y="822"/>
                  </a:cubicBezTo>
                  <a:lnTo>
                    <a:pt x="4775" y="1560"/>
                  </a:lnTo>
                  <a:lnTo>
                    <a:pt x="0" y="3870"/>
                  </a:lnTo>
                  <a:lnTo>
                    <a:pt x="2060" y="18229"/>
                  </a:lnTo>
                  <a:lnTo>
                    <a:pt x="1250" y="24682"/>
                  </a:lnTo>
                  <a:cubicBezTo>
                    <a:pt x="1143" y="25503"/>
                    <a:pt x="1453" y="26337"/>
                    <a:pt x="2084" y="26884"/>
                  </a:cubicBezTo>
                  <a:lnTo>
                    <a:pt x="9799" y="26730"/>
                  </a:lnTo>
                  <a:lnTo>
                    <a:pt x="15193" y="23777"/>
                  </a:lnTo>
                  <a:lnTo>
                    <a:pt x="17669" y="23360"/>
                  </a:lnTo>
                  <a:lnTo>
                    <a:pt x="16657" y="18455"/>
                  </a:lnTo>
                  <a:lnTo>
                    <a:pt x="17121" y="11490"/>
                  </a:lnTo>
                  <a:lnTo>
                    <a:pt x="22765" y="14502"/>
                  </a:lnTo>
                  <a:cubicBezTo>
                    <a:pt x="23045" y="14657"/>
                    <a:pt x="23360" y="14737"/>
                    <a:pt x="23677" y="14737"/>
                  </a:cubicBezTo>
                  <a:cubicBezTo>
                    <a:pt x="23846" y="14737"/>
                    <a:pt x="24016" y="14714"/>
                    <a:pt x="24182" y="14669"/>
                  </a:cubicBezTo>
                  <a:lnTo>
                    <a:pt x="34516" y="11990"/>
                  </a:lnTo>
                  <a:lnTo>
                    <a:pt x="33981" y="8001"/>
                  </a:lnTo>
                  <a:lnTo>
                    <a:pt x="24610" y="9061"/>
                  </a:lnTo>
                  <a:lnTo>
                    <a:pt x="17479" y="2762"/>
                  </a:lnTo>
                  <a:lnTo>
                    <a:pt x="12168" y="1560"/>
                  </a:lnTo>
                  <a:lnTo>
                    <a:pt x="11228"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0"/>
            <p:cNvSpPr/>
            <p:nvPr/>
          </p:nvSpPr>
          <p:spPr>
            <a:xfrm flipH="1">
              <a:off x="7744514" y="1339220"/>
              <a:ext cx="543416" cy="711564"/>
            </a:xfrm>
            <a:custGeom>
              <a:avLst/>
              <a:gdLst/>
              <a:ahLst/>
              <a:cxnLst/>
              <a:rect l="l" t="t" r="r" b="b"/>
              <a:pathLst>
                <a:path w="14181" h="18569" extrusionOk="0">
                  <a:moveTo>
                    <a:pt x="12478" y="1"/>
                  </a:moveTo>
                  <a:cubicBezTo>
                    <a:pt x="11478" y="679"/>
                    <a:pt x="10728" y="1656"/>
                    <a:pt x="10323" y="2799"/>
                  </a:cubicBezTo>
                  <a:cubicBezTo>
                    <a:pt x="9787" y="4489"/>
                    <a:pt x="8549" y="11347"/>
                    <a:pt x="8549" y="11347"/>
                  </a:cubicBezTo>
                  <a:lnTo>
                    <a:pt x="3132" y="7990"/>
                  </a:lnTo>
                  <a:lnTo>
                    <a:pt x="0" y="11276"/>
                  </a:lnTo>
                  <a:lnTo>
                    <a:pt x="7216" y="17646"/>
                  </a:lnTo>
                  <a:cubicBezTo>
                    <a:pt x="7902" y="18251"/>
                    <a:pt x="8777" y="18568"/>
                    <a:pt x="9660" y="18568"/>
                  </a:cubicBezTo>
                  <a:cubicBezTo>
                    <a:pt x="10201" y="18568"/>
                    <a:pt x="10745" y="18449"/>
                    <a:pt x="11252" y="18205"/>
                  </a:cubicBezTo>
                  <a:cubicBezTo>
                    <a:pt x="12359" y="17670"/>
                    <a:pt x="13121" y="16610"/>
                    <a:pt x="13288" y="15384"/>
                  </a:cubicBezTo>
                  <a:lnTo>
                    <a:pt x="14181" y="8883"/>
                  </a:lnTo>
                  <a:lnTo>
                    <a:pt x="12478"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0"/>
            <p:cNvSpPr/>
            <p:nvPr/>
          </p:nvSpPr>
          <p:spPr>
            <a:xfrm flipH="1">
              <a:off x="7185568" y="2107124"/>
              <a:ext cx="175237" cy="83538"/>
            </a:xfrm>
            <a:custGeom>
              <a:avLst/>
              <a:gdLst/>
              <a:ahLst/>
              <a:cxnLst/>
              <a:rect l="l" t="t" r="r" b="b"/>
              <a:pathLst>
                <a:path w="4573" h="2180" extrusionOk="0">
                  <a:moveTo>
                    <a:pt x="4228" y="1"/>
                  </a:moveTo>
                  <a:lnTo>
                    <a:pt x="668" y="656"/>
                  </a:lnTo>
                  <a:lnTo>
                    <a:pt x="1" y="2180"/>
                  </a:lnTo>
                  <a:lnTo>
                    <a:pt x="4573" y="501"/>
                  </a:lnTo>
                  <a:lnTo>
                    <a:pt x="4228" y="1"/>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0"/>
            <p:cNvSpPr/>
            <p:nvPr/>
          </p:nvSpPr>
          <p:spPr>
            <a:xfrm flipH="1">
              <a:off x="6991228" y="1797786"/>
              <a:ext cx="738695" cy="476356"/>
            </a:xfrm>
            <a:custGeom>
              <a:avLst/>
              <a:gdLst/>
              <a:ahLst/>
              <a:cxnLst/>
              <a:rect l="l" t="t" r="r" b="b"/>
              <a:pathLst>
                <a:path w="19277" h="12431" extrusionOk="0">
                  <a:moveTo>
                    <a:pt x="14753" y="0"/>
                  </a:moveTo>
                  <a:lnTo>
                    <a:pt x="1" y="11049"/>
                  </a:lnTo>
                  <a:cubicBezTo>
                    <a:pt x="1253" y="11554"/>
                    <a:pt x="2538" y="11787"/>
                    <a:pt x="3821" y="11787"/>
                  </a:cubicBezTo>
                  <a:cubicBezTo>
                    <a:pt x="5807" y="11787"/>
                    <a:pt x="7788" y="11228"/>
                    <a:pt x="9633" y="10252"/>
                  </a:cubicBezTo>
                  <a:cubicBezTo>
                    <a:pt x="10550" y="9764"/>
                    <a:pt x="11407" y="9168"/>
                    <a:pt x="12324" y="8680"/>
                  </a:cubicBezTo>
                  <a:cubicBezTo>
                    <a:pt x="13161" y="8251"/>
                    <a:pt x="14067" y="7918"/>
                    <a:pt x="14996" y="7918"/>
                  </a:cubicBezTo>
                  <a:cubicBezTo>
                    <a:pt x="15097" y="7918"/>
                    <a:pt x="15199" y="7922"/>
                    <a:pt x="15300" y="7930"/>
                  </a:cubicBezTo>
                  <a:cubicBezTo>
                    <a:pt x="16336" y="8001"/>
                    <a:pt x="17384" y="8573"/>
                    <a:pt x="17801" y="9525"/>
                  </a:cubicBezTo>
                  <a:cubicBezTo>
                    <a:pt x="18217" y="10478"/>
                    <a:pt x="17801" y="11764"/>
                    <a:pt x="16824" y="12121"/>
                  </a:cubicBezTo>
                  <a:lnTo>
                    <a:pt x="17170" y="12431"/>
                  </a:lnTo>
                  <a:cubicBezTo>
                    <a:pt x="18598" y="11764"/>
                    <a:pt x="19277" y="9835"/>
                    <a:pt x="18586" y="8418"/>
                  </a:cubicBezTo>
                  <a:cubicBezTo>
                    <a:pt x="18051" y="7335"/>
                    <a:pt x="16920" y="6680"/>
                    <a:pt x="16098" y="5799"/>
                  </a:cubicBezTo>
                  <a:cubicBezTo>
                    <a:pt x="14884" y="4489"/>
                    <a:pt x="14753" y="1965"/>
                    <a:pt x="1475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0"/>
            <p:cNvSpPr/>
            <p:nvPr/>
          </p:nvSpPr>
          <p:spPr>
            <a:xfrm flipH="1">
              <a:off x="7461601" y="1250274"/>
              <a:ext cx="165198" cy="206698"/>
            </a:xfrm>
            <a:custGeom>
              <a:avLst/>
              <a:gdLst/>
              <a:ahLst/>
              <a:cxnLst/>
              <a:rect l="l" t="t" r="r" b="b"/>
              <a:pathLst>
                <a:path w="4311" h="5394" extrusionOk="0">
                  <a:moveTo>
                    <a:pt x="1" y="0"/>
                  </a:moveTo>
                  <a:lnTo>
                    <a:pt x="1" y="0"/>
                  </a:lnTo>
                  <a:cubicBezTo>
                    <a:pt x="12" y="131"/>
                    <a:pt x="24" y="262"/>
                    <a:pt x="48" y="381"/>
                  </a:cubicBezTo>
                  <a:cubicBezTo>
                    <a:pt x="132" y="714"/>
                    <a:pt x="227" y="1048"/>
                    <a:pt x="358" y="1357"/>
                  </a:cubicBezTo>
                  <a:cubicBezTo>
                    <a:pt x="786" y="2417"/>
                    <a:pt x="1405" y="3381"/>
                    <a:pt x="2203" y="4191"/>
                  </a:cubicBezTo>
                  <a:cubicBezTo>
                    <a:pt x="2572" y="4584"/>
                    <a:pt x="2977" y="4941"/>
                    <a:pt x="3406" y="5263"/>
                  </a:cubicBezTo>
                  <a:lnTo>
                    <a:pt x="3584" y="5394"/>
                  </a:lnTo>
                  <a:lnTo>
                    <a:pt x="3489" y="5191"/>
                  </a:lnTo>
                  <a:cubicBezTo>
                    <a:pt x="3322" y="4798"/>
                    <a:pt x="3227" y="4382"/>
                    <a:pt x="3227" y="3965"/>
                  </a:cubicBezTo>
                  <a:cubicBezTo>
                    <a:pt x="3215" y="3643"/>
                    <a:pt x="3310" y="3310"/>
                    <a:pt x="3513" y="3060"/>
                  </a:cubicBezTo>
                  <a:cubicBezTo>
                    <a:pt x="3668" y="2905"/>
                    <a:pt x="3870" y="2810"/>
                    <a:pt x="4084" y="2798"/>
                  </a:cubicBezTo>
                  <a:lnTo>
                    <a:pt x="4311" y="2798"/>
                  </a:lnTo>
                  <a:cubicBezTo>
                    <a:pt x="4239" y="2774"/>
                    <a:pt x="4156" y="2762"/>
                    <a:pt x="4084" y="2762"/>
                  </a:cubicBezTo>
                  <a:cubicBezTo>
                    <a:pt x="3858" y="2762"/>
                    <a:pt x="3632" y="2846"/>
                    <a:pt x="3465" y="3012"/>
                  </a:cubicBezTo>
                  <a:cubicBezTo>
                    <a:pt x="3239" y="3274"/>
                    <a:pt x="3120" y="3620"/>
                    <a:pt x="3144" y="3965"/>
                  </a:cubicBezTo>
                  <a:cubicBezTo>
                    <a:pt x="3132" y="4167"/>
                    <a:pt x="3156" y="4382"/>
                    <a:pt x="3191" y="4584"/>
                  </a:cubicBezTo>
                  <a:cubicBezTo>
                    <a:pt x="3216" y="4739"/>
                    <a:pt x="3257" y="4889"/>
                    <a:pt x="3312" y="5037"/>
                  </a:cubicBezTo>
                  <a:lnTo>
                    <a:pt x="3312" y="5037"/>
                  </a:lnTo>
                  <a:cubicBezTo>
                    <a:pt x="2954" y="4751"/>
                    <a:pt x="2608" y="4438"/>
                    <a:pt x="2298" y="4108"/>
                  </a:cubicBezTo>
                  <a:cubicBezTo>
                    <a:pt x="1513" y="3298"/>
                    <a:pt x="882" y="2357"/>
                    <a:pt x="429" y="1334"/>
                  </a:cubicBezTo>
                  <a:cubicBezTo>
                    <a:pt x="262" y="893"/>
                    <a:pt x="120" y="452"/>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0"/>
            <p:cNvSpPr/>
            <p:nvPr/>
          </p:nvSpPr>
          <p:spPr>
            <a:xfrm flipH="1">
              <a:off x="7305552" y="1213293"/>
              <a:ext cx="145118" cy="190565"/>
            </a:xfrm>
            <a:custGeom>
              <a:avLst/>
              <a:gdLst/>
              <a:ahLst/>
              <a:cxnLst/>
              <a:rect l="l" t="t" r="r" b="b"/>
              <a:pathLst>
                <a:path w="3787" h="4973" extrusionOk="0">
                  <a:moveTo>
                    <a:pt x="2199" y="0"/>
                  </a:moveTo>
                  <a:cubicBezTo>
                    <a:pt x="2104" y="0"/>
                    <a:pt x="1999" y="4"/>
                    <a:pt x="1882" y="13"/>
                  </a:cubicBezTo>
                  <a:cubicBezTo>
                    <a:pt x="2084" y="632"/>
                    <a:pt x="2096" y="1298"/>
                    <a:pt x="1929" y="1918"/>
                  </a:cubicBezTo>
                  <a:lnTo>
                    <a:pt x="0" y="3763"/>
                  </a:lnTo>
                  <a:cubicBezTo>
                    <a:pt x="91" y="3722"/>
                    <a:pt x="192" y="3703"/>
                    <a:pt x="296" y="3703"/>
                  </a:cubicBezTo>
                  <a:cubicBezTo>
                    <a:pt x="646" y="3703"/>
                    <a:pt x="1043" y="3909"/>
                    <a:pt x="1262" y="4156"/>
                  </a:cubicBezTo>
                  <a:cubicBezTo>
                    <a:pt x="1441" y="4370"/>
                    <a:pt x="1548" y="4668"/>
                    <a:pt x="1798" y="4811"/>
                  </a:cubicBezTo>
                  <a:cubicBezTo>
                    <a:pt x="1950" y="4894"/>
                    <a:pt x="2319" y="4973"/>
                    <a:pt x="2625" y="4973"/>
                  </a:cubicBezTo>
                  <a:cubicBezTo>
                    <a:pt x="2800" y="4973"/>
                    <a:pt x="2954" y="4947"/>
                    <a:pt x="3036" y="4882"/>
                  </a:cubicBezTo>
                  <a:cubicBezTo>
                    <a:pt x="3036" y="4882"/>
                    <a:pt x="3179" y="4215"/>
                    <a:pt x="3251" y="3953"/>
                  </a:cubicBezTo>
                  <a:cubicBezTo>
                    <a:pt x="3513" y="2906"/>
                    <a:pt x="3691" y="1846"/>
                    <a:pt x="3787" y="763"/>
                  </a:cubicBezTo>
                  <a:cubicBezTo>
                    <a:pt x="3101" y="436"/>
                    <a:pt x="3211" y="0"/>
                    <a:pt x="2199"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0"/>
            <p:cNvSpPr/>
            <p:nvPr/>
          </p:nvSpPr>
          <p:spPr>
            <a:xfrm flipH="1">
              <a:off x="7303253" y="1211147"/>
              <a:ext cx="146497" cy="194819"/>
            </a:xfrm>
            <a:custGeom>
              <a:avLst/>
              <a:gdLst/>
              <a:ahLst/>
              <a:cxnLst/>
              <a:rect l="l" t="t" r="r" b="b"/>
              <a:pathLst>
                <a:path w="3823" h="5084" extrusionOk="0">
                  <a:moveTo>
                    <a:pt x="2152" y="0"/>
                  </a:moveTo>
                  <a:cubicBezTo>
                    <a:pt x="2053" y="0"/>
                    <a:pt x="1955" y="7"/>
                    <a:pt x="1858" y="21"/>
                  </a:cubicBezTo>
                  <a:lnTo>
                    <a:pt x="1810" y="21"/>
                  </a:lnTo>
                  <a:lnTo>
                    <a:pt x="1822" y="80"/>
                  </a:lnTo>
                  <a:cubicBezTo>
                    <a:pt x="1965" y="521"/>
                    <a:pt x="2024" y="997"/>
                    <a:pt x="1989" y="1462"/>
                  </a:cubicBezTo>
                  <a:cubicBezTo>
                    <a:pt x="1965" y="1795"/>
                    <a:pt x="1893" y="1974"/>
                    <a:pt x="1917" y="1974"/>
                  </a:cubicBezTo>
                  <a:cubicBezTo>
                    <a:pt x="1929" y="1926"/>
                    <a:pt x="1941" y="1890"/>
                    <a:pt x="1953" y="1843"/>
                  </a:cubicBezTo>
                  <a:cubicBezTo>
                    <a:pt x="1989" y="1723"/>
                    <a:pt x="2012" y="1593"/>
                    <a:pt x="2036" y="1462"/>
                  </a:cubicBezTo>
                  <a:cubicBezTo>
                    <a:pt x="2082" y="1000"/>
                    <a:pt x="2039" y="539"/>
                    <a:pt x="1906" y="99"/>
                  </a:cubicBezTo>
                  <a:lnTo>
                    <a:pt x="1906" y="99"/>
                  </a:lnTo>
                  <a:cubicBezTo>
                    <a:pt x="1971" y="94"/>
                    <a:pt x="2035" y="91"/>
                    <a:pt x="2098" y="91"/>
                  </a:cubicBezTo>
                  <a:cubicBezTo>
                    <a:pt x="2339" y="91"/>
                    <a:pt x="2578" y="131"/>
                    <a:pt x="2810" y="211"/>
                  </a:cubicBezTo>
                  <a:cubicBezTo>
                    <a:pt x="2965" y="283"/>
                    <a:pt x="3120" y="390"/>
                    <a:pt x="3239" y="521"/>
                  </a:cubicBezTo>
                  <a:cubicBezTo>
                    <a:pt x="3372" y="654"/>
                    <a:pt x="3525" y="766"/>
                    <a:pt x="3699" y="848"/>
                  </a:cubicBezTo>
                  <a:lnTo>
                    <a:pt x="3699" y="848"/>
                  </a:lnTo>
                  <a:cubicBezTo>
                    <a:pt x="3652" y="1397"/>
                    <a:pt x="3581" y="2001"/>
                    <a:pt x="3477" y="2616"/>
                  </a:cubicBezTo>
                  <a:cubicBezTo>
                    <a:pt x="3405" y="3033"/>
                    <a:pt x="3322" y="3438"/>
                    <a:pt x="3227" y="3819"/>
                  </a:cubicBezTo>
                  <a:cubicBezTo>
                    <a:pt x="3134" y="4190"/>
                    <a:pt x="3064" y="4562"/>
                    <a:pt x="2983" y="4900"/>
                  </a:cubicBezTo>
                  <a:lnTo>
                    <a:pt x="2983" y="4900"/>
                  </a:lnTo>
                  <a:cubicBezTo>
                    <a:pt x="2881" y="4953"/>
                    <a:pt x="2769" y="4974"/>
                    <a:pt x="2667" y="4974"/>
                  </a:cubicBezTo>
                  <a:cubicBezTo>
                    <a:pt x="2548" y="4974"/>
                    <a:pt x="2429" y="4962"/>
                    <a:pt x="2310" y="4950"/>
                  </a:cubicBezTo>
                  <a:cubicBezTo>
                    <a:pt x="2084" y="4938"/>
                    <a:pt x="1881" y="4867"/>
                    <a:pt x="1703" y="4748"/>
                  </a:cubicBezTo>
                  <a:cubicBezTo>
                    <a:pt x="1572" y="4605"/>
                    <a:pt x="1453" y="4438"/>
                    <a:pt x="1346" y="4271"/>
                  </a:cubicBezTo>
                  <a:cubicBezTo>
                    <a:pt x="1238" y="4140"/>
                    <a:pt x="1096" y="4021"/>
                    <a:pt x="941" y="3938"/>
                  </a:cubicBezTo>
                  <a:cubicBezTo>
                    <a:pt x="753" y="3817"/>
                    <a:pt x="524" y="3746"/>
                    <a:pt x="302" y="3746"/>
                  </a:cubicBezTo>
                  <a:cubicBezTo>
                    <a:pt x="285" y="3746"/>
                    <a:pt x="267" y="3747"/>
                    <a:pt x="250" y="3748"/>
                  </a:cubicBezTo>
                  <a:cubicBezTo>
                    <a:pt x="155" y="3748"/>
                    <a:pt x="72" y="3771"/>
                    <a:pt x="0" y="3819"/>
                  </a:cubicBezTo>
                  <a:cubicBezTo>
                    <a:pt x="84" y="3795"/>
                    <a:pt x="167" y="3783"/>
                    <a:pt x="250" y="3783"/>
                  </a:cubicBezTo>
                  <a:cubicBezTo>
                    <a:pt x="488" y="3783"/>
                    <a:pt x="715" y="3867"/>
                    <a:pt x="917" y="3986"/>
                  </a:cubicBezTo>
                  <a:cubicBezTo>
                    <a:pt x="1060" y="4081"/>
                    <a:pt x="1191" y="4188"/>
                    <a:pt x="1286" y="4319"/>
                  </a:cubicBezTo>
                  <a:cubicBezTo>
                    <a:pt x="1393" y="4498"/>
                    <a:pt x="1512" y="4664"/>
                    <a:pt x="1643" y="4819"/>
                  </a:cubicBezTo>
                  <a:cubicBezTo>
                    <a:pt x="1727" y="4891"/>
                    <a:pt x="1834" y="4950"/>
                    <a:pt x="1953" y="4986"/>
                  </a:cubicBezTo>
                  <a:cubicBezTo>
                    <a:pt x="2060" y="5022"/>
                    <a:pt x="2179" y="5045"/>
                    <a:pt x="2298" y="5057"/>
                  </a:cubicBezTo>
                  <a:cubicBezTo>
                    <a:pt x="2417" y="5081"/>
                    <a:pt x="2548" y="5081"/>
                    <a:pt x="2667" y="5081"/>
                  </a:cubicBezTo>
                  <a:cubicBezTo>
                    <a:pt x="2685" y="5083"/>
                    <a:pt x="2703" y="5083"/>
                    <a:pt x="2722" y="5083"/>
                  </a:cubicBezTo>
                  <a:cubicBezTo>
                    <a:pt x="2846" y="5083"/>
                    <a:pt x="2968" y="5048"/>
                    <a:pt x="3072" y="4986"/>
                  </a:cubicBezTo>
                  <a:lnTo>
                    <a:pt x="3084" y="4974"/>
                  </a:lnTo>
                  <a:lnTo>
                    <a:pt x="3084" y="4950"/>
                  </a:lnTo>
                  <a:cubicBezTo>
                    <a:pt x="3167" y="4605"/>
                    <a:pt x="3251" y="4236"/>
                    <a:pt x="3346" y="3843"/>
                  </a:cubicBezTo>
                  <a:cubicBezTo>
                    <a:pt x="3441" y="3462"/>
                    <a:pt x="3524" y="3057"/>
                    <a:pt x="3596" y="2640"/>
                  </a:cubicBezTo>
                  <a:cubicBezTo>
                    <a:pt x="3703" y="2009"/>
                    <a:pt x="3763" y="1390"/>
                    <a:pt x="3822" y="819"/>
                  </a:cubicBezTo>
                  <a:lnTo>
                    <a:pt x="3822" y="783"/>
                  </a:lnTo>
                  <a:lnTo>
                    <a:pt x="3786" y="771"/>
                  </a:lnTo>
                  <a:cubicBezTo>
                    <a:pt x="3620" y="688"/>
                    <a:pt x="3465" y="580"/>
                    <a:pt x="3322" y="450"/>
                  </a:cubicBezTo>
                  <a:cubicBezTo>
                    <a:pt x="3191" y="307"/>
                    <a:pt x="3036" y="188"/>
                    <a:pt x="2858" y="116"/>
                  </a:cubicBezTo>
                  <a:cubicBezTo>
                    <a:pt x="2630" y="40"/>
                    <a:pt x="2390" y="0"/>
                    <a:pt x="215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0"/>
            <p:cNvSpPr/>
            <p:nvPr/>
          </p:nvSpPr>
          <p:spPr>
            <a:xfrm flipH="1">
              <a:off x="7070115" y="1370262"/>
              <a:ext cx="391515" cy="758774"/>
            </a:xfrm>
            <a:custGeom>
              <a:avLst/>
              <a:gdLst/>
              <a:ahLst/>
              <a:cxnLst/>
              <a:rect l="l" t="t" r="r" b="b"/>
              <a:pathLst>
                <a:path w="10217" h="19801" extrusionOk="0">
                  <a:moveTo>
                    <a:pt x="1" y="0"/>
                  </a:moveTo>
                  <a:cubicBezTo>
                    <a:pt x="1" y="24"/>
                    <a:pt x="13" y="36"/>
                    <a:pt x="13" y="60"/>
                  </a:cubicBezTo>
                  <a:cubicBezTo>
                    <a:pt x="36" y="108"/>
                    <a:pt x="60" y="179"/>
                    <a:pt x="84" y="250"/>
                  </a:cubicBezTo>
                  <a:cubicBezTo>
                    <a:pt x="143" y="417"/>
                    <a:pt x="227" y="655"/>
                    <a:pt x="334" y="977"/>
                  </a:cubicBezTo>
                  <a:cubicBezTo>
                    <a:pt x="1060" y="3203"/>
                    <a:pt x="1394" y="5549"/>
                    <a:pt x="1322" y="7894"/>
                  </a:cubicBezTo>
                  <a:cubicBezTo>
                    <a:pt x="1298" y="8716"/>
                    <a:pt x="1215" y="9537"/>
                    <a:pt x="1096" y="10347"/>
                  </a:cubicBezTo>
                  <a:cubicBezTo>
                    <a:pt x="965" y="11192"/>
                    <a:pt x="751" y="12061"/>
                    <a:pt x="715" y="12990"/>
                  </a:cubicBezTo>
                  <a:cubicBezTo>
                    <a:pt x="691" y="13442"/>
                    <a:pt x="739" y="13907"/>
                    <a:pt x="846" y="14347"/>
                  </a:cubicBezTo>
                  <a:cubicBezTo>
                    <a:pt x="953" y="14776"/>
                    <a:pt x="1156" y="15181"/>
                    <a:pt x="1417" y="15538"/>
                  </a:cubicBezTo>
                  <a:cubicBezTo>
                    <a:pt x="1929" y="16217"/>
                    <a:pt x="2620" y="16729"/>
                    <a:pt x="3406" y="17026"/>
                  </a:cubicBezTo>
                  <a:cubicBezTo>
                    <a:pt x="4108" y="17300"/>
                    <a:pt x="4858" y="17455"/>
                    <a:pt x="5608" y="17491"/>
                  </a:cubicBezTo>
                  <a:cubicBezTo>
                    <a:pt x="6311" y="17538"/>
                    <a:pt x="6966" y="17514"/>
                    <a:pt x="7561" y="17562"/>
                  </a:cubicBezTo>
                  <a:cubicBezTo>
                    <a:pt x="8097" y="17586"/>
                    <a:pt x="8621" y="17729"/>
                    <a:pt x="9085" y="17979"/>
                  </a:cubicBezTo>
                  <a:cubicBezTo>
                    <a:pt x="9442" y="18181"/>
                    <a:pt x="9728" y="18467"/>
                    <a:pt x="9942" y="18812"/>
                  </a:cubicBezTo>
                  <a:cubicBezTo>
                    <a:pt x="10073" y="19027"/>
                    <a:pt x="10157" y="19277"/>
                    <a:pt x="10180" y="19527"/>
                  </a:cubicBezTo>
                  <a:lnTo>
                    <a:pt x="10180" y="19800"/>
                  </a:lnTo>
                  <a:cubicBezTo>
                    <a:pt x="10180" y="19800"/>
                    <a:pt x="10180" y="19777"/>
                    <a:pt x="10192" y="19741"/>
                  </a:cubicBezTo>
                  <a:cubicBezTo>
                    <a:pt x="10204" y="19669"/>
                    <a:pt x="10216" y="19598"/>
                    <a:pt x="10204" y="19538"/>
                  </a:cubicBezTo>
                  <a:cubicBezTo>
                    <a:pt x="10204" y="19277"/>
                    <a:pt x="10121" y="19015"/>
                    <a:pt x="9990" y="18788"/>
                  </a:cubicBezTo>
                  <a:cubicBezTo>
                    <a:pt x="9788" y="18443"/>
                    <a:pt x="9490" y="18145"/>
                    <a:pt x="9133" y="17931"/>
                  </a:cubicBezTo>
                  <a:cubicBezTo>
                    <a:pt x="8656" y="17669"/>
                    <a:pt x="8121" y="17514"/>
                    <a:pt x="7561" y="17479"/>
                  </a:cubicBezTo>
                  <a:cubicBezTo>
                    <a:pt x="6966" y="17419"/>
                    <a:pt x="6311" y="17443"/>
                    <a:pt x="5608" y="17395"/>
                  </a:cubicBezTo>
                  <a:cubicBezTo>
                    <a:pt x="4870" y="17348"/>
                    <a:pt x="4132" y="17193"/>
                    <a:pt x="3442" y="16931"/>
                  </a:cubicBezTo>
                  <a:cubicBezTo>
                    <a:pt x="2680" y="16633"/>
                    <a:pt x="2001" y="16133"/>
                    <a:pt x="1513" y="15478"/>
                  </a:cubicBezTo>
                  <a:cubicBezTo>
                    <a:pt x="1001" y="14752"/>
                    <a:pt x="763" y="13883"/>
                    <a:pt x="834" y="13002"/>
                  </a:cubicBezTo>
                  <a:cubicBezTo>
                    <a:pt x="870" y="12097"/>
                    <a:pt x="1072" y="11228"/>
                    <a:pt x="1203" y="10371"/>
                  </a:cubicBezTo>
                  <a:cubicBezTo>
                    <a:pt x="1334" y="9549"/>
                    <a:pt x="1406" y="8728"/>
                    <a:pt x="1441" y="7894"/>
                  </a:cubicBezTo>
                  <a:cubicBezTo>
                    <a:pt x="1465" y="6489"/>
                    <a:pt x="1358" y="5084"/>
                    <a:pt x="1108" y="3703"/>
                  </a:cubicBezTo>
                  <a:cubicBezTo>
                    <a:pt x="929" y="2775"/>
                    <a:pt x="679" y="1858"/>
                    <a:pt x="382" y="965"/>
                  </a:cubicBezTo>
                  <a:cubicBezTo>
                    <a:pt x="274" y="643"/>
                    <a:pt x="167" y="405"/>
                    <a:pt x="108" y="238"/>
                  </a:cubicBezTo>
                  <a:cubicBezTo>
                    <a:pt x="72" y="167"/>
                    <a:pt x="48" y="96"/>
                    <a:pt x="24" y="60"/>
                  </a:cubicBezTo>
                  <a:cubicBezTo>
                    <a:pt x="13" y="12"/>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0"/>
            <p:cNvSpPr/>
            <p:nvPr/>
          </p:nvSpPr>
          <p:spPr>
            <a:xfrm flipH="1">
              <a:off x="7205197" y="1966136"/>
              <a:ext cx="339477" cy="143202"/>
            </a:xfrm>
            <a:custGeom>
              <a:avLst/>
              <a:gdLst/>
              <a:ahLst/>
              <a:cxnLst/>
              <a:rect l="l" t="t" r="r" b="b"/>
              <a:pathLst>
                <a:path w="8859" h="3737" extrusionOk="0">
                  <a:moveTo>
                    <a:pt x="8859" y="1"/>
                  </a:moveTo>
                  <a:cubicBezTo>
                    <a:pt x="8752" y="84"/>
                    <a:pt x="8645" y="168"/>
                    <a:pt x="8549" y="251"/>
                  </a:cubicBezTo>
                  <a:cubicBezTo>
                    <a:pt x="8454" y="334"/>
                    <a:pt x="8335" y="430"/>
                    <a:pt x="8204" y="549"/>
                  </a:cubicBezTo>
                  <a:cubicBezTo>
                    <a:pt x="8073" y="656"/>
                    <a:pt x="7918" y="787"/>
                    <a:pt x="7740" y="918"/>
                  </a:cubicBezTo>
                  <a:cubicBezTo>
                    <a:pt x="7323" y="1227"/>
                    <a:pt x="6894" y="1513"/>
                    <a:pt x="6442" y="1775"/>
                  </a:cubicBezTo>
                  <a:cubicBezTo>
                    <a:pt x="5894" y="2096"/>
                    <a:pt x="5335" y="2382"/>
                    <a:pt x="4751" y="2632"/>
                  </a:cubicBezTo>
                  <a:cubicBezTo>
                    <a:pt x="4156" y="2870"/>
                    <a:pt x="3561" y="3073"/>
                    <a:pt x="2942" y="3239"/>
                  </a:cubicBezTo>
                  <a:cubicBezTo>
                    <a:pt x="2441" y="3370"/>
                    <a:pt x="1941" y="3478"/>
                    <a:pt x="1418" y="3561"/>
                  </a:cubicBezTo>
                  <a:cubicBezTo>
                    <a:pt x="1203" y="3597"/>
                    <a:pt x="1001" y="3608"/>
                    <a:pt x="834" y="3632"/>
                  </a:cubicBezTo>
                  <a:cubicBezTo>
                    <a:pt x="656" y="3656"/>
                    <a:pt x="501" y="3680"/>
                    <a:pt x="382" y="3680"/>
                  </a:cubicBezTo>
                  <a:cubicBezTo>
                    <a:pt x="251" y="3680"/>
                    <a:pt x="120" y="3704"/>
                    <a:pt x="1" y="3728"/>
                  </a:cubicBezTo>
                  <a:cubicBezTo>
                    <a:pt x="60" y="3733"/>
                    <a:pt x="123" y="3736"/>
                    <a:pt x="187" y="3736"/>
                  </a:cubicBezTo>
                  <a:cubicBezTo>
                    <a:pt x="251" y="3736"/>
                    <a:pt x="316" y="3733"/>
                    <a:pt x="382" y="3728"/>
                  </a:cubicBezTo>
                  <a:cubicBezTo>
                    <a:pt x="513" y="3716"/>
                    <a:pt x="656" y="3716"/>
                    <a:pt x="834" y="3692"/>
                  </a:cubicBezTo>
                  <a:cubicBezTo>
                    <a:pt x="1013" y="3680"/>
                    <a:pt x="1215" y="3668"/>
                    <a:pt x="1429" y="3632"/>
                  </a:cubicBezTo>
                  <a:cubicBezTo>
                    <a:pt x="1953" y="3573"/>
                    <a:pt x="2465" y="3478"/>
                    <a:pt x="2977" y="3347"/>
                  </a:cubicBezTo>
                  <a:cubicBezTo>
                    <a:pt x="4215" y="3025"/>
                    <a:pt x="5406" y="2525"/>
                    <a:pt x="6501" y="1870"/>
                  </a:cubicBezTo>
                  <a:cubicBezTo>
                    <a:pt x="6954" y="1596"/>
                    <a:pt x="7383" y="1299"/>
                    <a:pt x="7787" y="977"/>
                  </a:cubicBezTo>
                  <a:cubicBezTo>
                    <a:pt x="7978" y="846"/>
                    <a:pt x="8121" y="703"/>
                    <a:pt x="8252" y="596"/>
                  </a:cubicBezTo>
                  <a:cubicBezTo>
                    <a:pt x="8395" y="477"/>
                    <a:pt x="8502" y="370"/>
                    <a:pt x="8597" y="287"/>
                  </a:cubicBezTo>
                  <a:cubicBezTo>
                    <a:pt x="8692" y="203"/>
                    <a:pt x="8776" y="108"/>
                    <a:pt x="88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0"/>
            <p:cNvSpPr/>
            <p:nvPr/>
          </p:nvSpPr>
          <p:spPr>
            <a:xfrm flipH="1">
              <a:off x="7262678" y="1673660"/>
              <a:ext cx="302536" cy="360936"/>
            </a:xfrm>
            <a:custGeom>
              <a:avLst/>
              <a:gdLst/>
              <a:ahLst/>
              <a:cxnLst/>
              <a:rect l="l" t="t" r="r" b="b"/>
              <a:pathLst>
                <a:path w="7895" h="9419" extrusionOk="0">
                  <a:moveTo>
                    <a:pt x="7895" y="1"/>
                  </a:moveTo>
                  <a:lnTo>
                    <a:pt x="7895" y="1"/>
                  </a:lnTo>
                  <a:cubicBezTo>
                    <a:pt x="7871" y="49"/>
                    <a:pt x="7859" y="84"/>
                    <a:pt x="7847" y="132"/>
                  </a:cubicBezTo>
                  <a:lnTo>
                    <a:pt x="7752" y="489"/>
                  </a:lnTo>
                  <a:cubicBezTo>
                    <a:pt x="7704" y="644"/>
                    <a:pt x="7645" y="834"/>
                    <a:pt x="7573" y="1049"/>
                  </a:cubicBezTo>
                  <a:cubicBezTo>
                    <a:pt x="7502" y="1263"/>
                    <a:pt x="7430" y="1513"/>
                    <a:pt x="7311" y="1775"/>
                  </a:cubicBezTo>
                  <a:lnTo>
                    <a:pt x="7145" y="2192"/>
                  </a:lnTo>
                  <a:cubicBezTo>
                    <a:pt x="7085" y="2347"/>
                    <a:pt x="7014" y="2489"/>
                    <a:pt x="6942" y="2644"/>
                  </a:cubicBezTo>
                  <a:cubicBezTo>
                    <a:pt x="6799" y="2954"/>
                    <a:pt x="6621" y="3263"/>
                    <a:pt x="6442" y="3597"/>
                  </a:cubicBezTo>
                  <a:cubicBezTo>
                    <a:pt x="6025" y="4311"/>
                    <a:pt x="5549" y="4990"/>
                    <a:pt x="5025" y="5621"/>
                  </a:cubicBezTo>
                  <a:cubicBezTo>
                    <a:pt x="4501" y="6252"/>
                    <a:pt x="3906" y="6835"/>
                    <a:pt x="3287" y="7359"/>
                  </a:cubicBezTo>
                  <a:cubicBezTo>
                    <a:pt x="2989" y="7597"/>
                    <a:pt x="2704" y="7835"/>
                    <a:pt x="2430" y="8026"/>
                  </a:cubicBezTo>
                  <a:cubicBezTo>
                    <a:pt x="2287" y="8121"/>
                    <a:pt x="2156" y="8216"/>
                    <a:pt x="2025" y="8300"/>
                  </a:cubicBezTo>
                  <a:lnTo>
                    <a:pt x="1644" y="8538"/>
                  </a:lnTo>
                  <a:cubicBezTo>
                    <a:pt x="1406" y="8681"/>
                    <a:pt x="1168" y="8800"/>
                    <a:pt x="965" y="8919"/>
                  </a:cubicBezTo>
                  <a:cubicBezTo>
                    <a:pt x="775" y="9038"/>
                    <a:pt x="596" y="9121"/>
                    <a:pt x="453" y="9193"/>
                  </a:cubicBezTo>
                  <a:lnTo>
                    <a:pt x="120" y="9347"/>
                  </a:lnTo>
                  <a:cubicBezTo>
                    <a:pt x="72" y="9371"/>
                    <a:pt x="37" y="9383"/>
                    <a:pt x="1" y="9419"/>
                  </a:cubicBezTo>
                  <a:cubicBezTo>
                    <a:pt x="49" y="9407"/>
                    <a:pt x="84" y="9395"/>
                    <a:pt x="120" y="9371"/>
                  </a:cubicBezTo>
                  <a:lnTo>
                    <a:pt x="465" y="9228"/>
                  </a:lnTo>
                  <a:cubicBezTo>
                    <a:pt x="656" y="9157"/>
                    <a:pt x="822" y="9074"/>
                    <a:pt x="1001" y="8978"/>
                  </a:cubicBezTo>
                  <a:cubicBezTo>
                    <a:pt x="1203" y="8871"/>
                    <a:pt x="1453" y="8764"/>
                    <a:pt x="1692" y="8609"/>
                  </a:cubicBezTo>
                  <a:lnTo>
                    <a:pt x="2073" y="8371"/>
                  </a:lnTo>
                  <a:cubicBezTo>
                    <a:pt x="2215" y="8288"/>
                    <a:pt x="2346" y="8192"/>
                    <a:pt x="2477" y="8097"/>
                  </a:cubicBezTo>
                  <a:cubicBezTo>
                    <a:pt x="2775" y="7907"/>
                    <a:pt x="3049" y="7681"/>
                    <a:pt x="3358" y="7442"/>
                  </a:cubicBezTo>
                  <a:cubicBezTo>
                    <a:pt x="4644" y="6383"/>
                    <a:pt x="5728" y="5097"/>
                    <a:pt x="6537" y="3644"/>
                  </a:cubicBezTo>
                  <a:cubicBezTo>
                    <a:pt x="6716" y="3311"/>
                    <a:pt x="6895" y="2989"/>
                    <a:pt x="7026" y="2680"/>
                  </a:cubicBezTo>
                  <a:cubicBezTo>
                    <a:pt x="7097" y="2525"/>
                    <a:pt x="7180" y="2370"/>
                    <a:pt x="7228" y="2227"/>
                  </a:cubicBezTo>
                  <a:cubicBezTo>
                    <a:pt x="7288" y="2085"/>
                    <a:pt x="7335" y="1942"/>
                    <a:pt x="7395" y="1799"/>
                  </a:cubicBezTo>
                  <a:cubicBezTo>
                    <a:pt x="7502" y="1525"/>
                    <a:pt x="7573" y="1287"/>
                    <a:pt x="7645" y="1061"/>
                  </a:cubicBezTo>
                  <a:cubicBezTo>
                    <a:pt x="7704" y="882"/>
                    <a:pt x="7752" y="692"/>
                    <a:pt x="7799" y="489"/>
                  </a:cubicBezTo>
                  <a:lnTo>
                    <a:pt x="7871" y="132"/>
                  </a:lnTo>
                  <a:cubicBezTo>
                    <a:pt x="7895" y="84"/>
                    <a:pt x="7895" y="49"/>
                    <a:pt x="789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0"/>
            <p:cNvSpPr/>
            <p:nvPr/>
          </p:nvSpPr>
          <p:spPr>
            <a:xfrm flipH="1">
              <a:off x="7638183" y="2145484"/>
              <a:ext cx="54759" cy="120478"/>
            </a:xfrm>
            <a:custGeom>
              <a:avLst/>
              <a:gdLst/>
              <a:ahLst/>
              <a:cxnLst/>
              <a:rect l="l" t="t" r="r" b="b"/>
              <a:pathLst>
                <a:path w="1429" h="3144" extrusionOk="0">
                  <a:moveTo>
                    <a:pt x="83" y="0"/>
                  </a:moveTo>
                  <a:cubicBezTo>
                    <a:pt x="24" y="167"/>
                    <a:pt x="0" y="345"/>
                    <a:pt x="12" y="524"/>
                  </a:cubicBezTo>
                  <a:cubicBezTo>
                    <a:pt x="12" y="1393"/>
                    <a:pt x="357" y="2226"/>
                    <a:pt x="988" y="2834"/>
                  </a:cubicBezTo>
                  <a:cubicBezTo>
                    <a:pt x="1107" y="2965"/>
                    <a:pt x="1250" y="3072"/>
                    <a:pt x="1405" y="3143"/>
                  </a:cubicBezTo>
                  <a:cubicBezTo>
                    <a:pt x="1429" y="3131"/>
                    <a:pt x="1262" y="3012"/>
                    <a:pt x="1048" y="2774"/>
                  </a:cubicBezTo>
                  <a:cubicBezTo>
                    <a:pt x="476" y="2155"/>
                    <a:pt x="143" y="1357"/>
                    <a:pt x="95" y="512"/>
                  </a:cubicBezTo>
                  <a:cubicBezTo>
                    <a:pt x="83" y="202"/>
                    <a:pt x="107" y="0"/>
                    <a:pt x="83"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flipH="1">
              <a:off x="7639982" y="2196568"/>
              <a:ext cx="12837" cy="51579"/>
            </a:xfrm>
            <a:custGeom>
              <a:avLst/>
              <a:gdLst/>
              <a:ahLst/>
              <a:cxnLst/>
              <a:rect l="l" t="t" r="r" b="b"/>
              <a:pathLst>
                <a:path w="335" h="1346" extrusionOk="0">
                  <a:moveTo>
                    <a:pt x="191" y="1"/>
                  </a:moveTo>
                  <a:cubicBezTo>
                    <a:pt x="1" y="441"/>
                    <a:pt x="37" y="941"/>
                    <a:pt x="310" y="1346"/>
                  </a:cubicBezTo>
                  <a:cubicBezTo>
                    <a:pt x="334" y="1322"/>
                    <a:pt x="227" y="1036"/>
                    <a:pt x="191" y="679"/>
                  </a:cubicBezTo>
                  <a:cubicBezTo>
                    <a:pt x="168" y="310"/>
                    <a:pt x="227" y="1"/>
                    <a:pt x="19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flipH="1">
              <a:off x="7733070" y="1461047"/>
              <a:ext cx="77598" cy="416155"/>
            </a:xfrm>
            <a:custGeom>
              <a:avLst/>
              <a:gdLst/>
              <a:ahLst/>
              <a:cxnLst/>
              <a:rect l="l" t="t" r="r" b="b"/>
              <a:pathLst>
                <a:path w="2025" h="10860" extrusionOk="0">
                  <a:moveTo>
                    <a:pt x="0" y="1"/>
                  </a:moveTo>
                  <a:cubicBezTo>
                    <a:pt x="0" y="36"/>
                    <a:pt x="12" y="72"/>
                    <a:pt x="24" y="120"/>
                  </a:cubicBezTo>
                  <a:cubicBezTo>
                    <a:pt x="36" y="191"/>
                    <a:pt x="60" y="298"/>
                    <a:pt x="84" y="429"/>
                  </a:cubicBezTo>
                  <a:cubicBezTo>
                    <a:pt x="131" y="727"/>
                    <a:pt x="215" y="1132"/>
                    <a:pt x="310" y="1596"/>
                  </a:cubicBezTo>
                  <a:cubicBezTo>
                    <a:pt x="500" y="2572"/>
                    <a:pt x="774" y="3930"/>
                    <a:pt x="1060" y="5430"/>
                  </a:cubicBezTo>
                  <a:cubicBezTo>
                    <a:pt x="1334" y="6918"/>
                    <a:pt x="1572" y="8287"/>
                    <a:pt x="1739" y="9264"/>
                  </a:cubicBezTo>
                  <a:cubicBezTo>
                    <a:pt x="1810" y="9728"/>
                    <a:pt x="1882" y="10133"/>
                    <a:pt x="1929" y="10431"/>
                  </a:cubicBezTo>
                  <a:cubicBezTo>
                    <a:pt x="1953" y="10562"/>
                    <a:pt x="1965" y="10657"/>
                    <a:pt x="1989" y="10752"/>
                  </a:cubicBezTo>
                  <a:cubicBezTo>
                    <a:pt x="1989" y="10788"/>
                    <a:pt x="2001" y="10823"/>
                    <a:pt x="2012" y="10859"/>
                  </a:cubicBezTo>
                  <a:cubicBezTo>
                    <a:pt x="2024" y="10812"/>
                    <a:pt x="2024" y="10776"/>
                    <a:pt x="2024" y="10728"/>
                  </a:cubicBezTo>
                  <a:cubicBezTo>
                    <a:pt x="2012" y="10645"/>
                    <a:pt x="2001" y="10538"/>
                    <a:pt x="1989" y="10407"/>
                  </a:cubicBezTo>
                  <a:cubicBezTo>
                    <a:pt x="1953" y="10145"/>
                    <a:pt x="1905" y="9740"/>
                    <a:pt x="1834" y="9240"/>
                  </a:cubicBezTo>
                  <a:cubicBezTo>
                    <a:pt x="1691" y="8252"/>
                    <a:pt x="1477" y="6882"/>
                    <a:pt x="1191" y="5394"/>
                  </a:cubicBezTo>
                  <a:cubicBezTo>
                    <a:pt x="905" y="3894"/>
                    <a:pt x="631" y="2549"/>
                    <a:pt x="405" y="1572"/>
                  </a:cubicBezTo>
                  <a:cubicBezTo>
                    <a:pt x="286" y="1084"/>
                    <a:pt x="191" y="691"/>
                    <a:pt x="119" y="417"/>
                  </a:cubicBezTo>
                  <a:cubicBezTo>
                    <a:pt x="96" y="298"/>
                    <a:pt x="60" y="191"/>
                    <a:pt x="48" y="108"/>
                  </a:cubicBezTo>
                  <a:cubicBezTo>
                    <a:pt x="36" y="72"/>
                    <a:pt x="24" y="36"/>
                    <a:pt x="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0"/>
            <p:cNvSpPr/>
            <p:nvPr/>
          </p:nvSpPr>
          <p:spPr>
            <a:xfrm flipH="1">
              <a:off x="7132177" y="1443725"/>
              <a:ext cx="30579" cy="433476"/>
            </a:xfrm>
            <a:custGeom>
              <a:avLst/>
              <a:gdLst/>
              <a:ahLst/>
              <a:cxnLst/>
              <a:rect l="l" t="t" r="r" b="b"/>
              <a:pathLst>
                <a:path w="798" h="11312" extrusionOk="0">
                  <a:moveTo>
                    <a:pt x="798" y="0"/>
                  </a:moveTo>
                  <a:cubicBezTo>
                    <a:pt x="786" y="36"/>
                    <a:pt x="774" y="72"/>
                    <a:pt x="774" y="107"/>
                  </a:cubicBezTo>
                  <a:cubicBezTo>
                    <a:pt x="762" y="203"/>
                    <a:pt x="738" y="310"/>
                    <a:pt x="726" y="441"/>
                  </a:cubicBezTo>
                  <a:cubicBezTo>
                    <a:pt x="679" y="738"/>
                    <a:pt x="631" y="1155"/>
                    <a:pt x="572" y="1643"/>
                  </a:cubicBezTo>
                  <a:cubicBezTo>
                    <a:pt x="453" y="2667"/>
                    <a:pt x="286" y="4072"/>
                    <a:pt x="179" y="5644"/>
                  </a:cubicBezTo>
                  <a:cubicBezTo>
                    <a:pt x="60" y="7204"/>
                    <a:pt x="0" y="8620"/>
                    <a:pt x="0" y="9644"/>
                  </a:cubicBezTo>
                  <a:lnTo>
                    <a:pt x="0" y="10871"/>
                  </a:lnTo>
                  <a:lnTo>
                    <a:pt x="0" y="11192"/>
                  </a:lnTo>
                  <a:cubicBezTo>
                    <a:pt x="0" y="11240"/>
                    <a:pt x="0" y="11275"/>
                    <a:pt x="12" y="11311"/>
                  </a:cubicBezTo>
                  <a:cubicBezTo>
                    <a:pt x="24" y="11275"/>
                    <a:pt x="36" y="11240"/>
                    <a:pt x="36" y="11192"/>
                  </a:cubicBezTo>
                  <a:lnTo>
                    <a:pt x="48" y="10871"/>
                  </a:lnTo>
                  <a:cubicBezTo>
                    <a:pt x="60" y="10561"/>
                    <a:pt x="72" y="10144"/>
                    <a:pt x="84" y="9644"/>
                  </a:cubicBezTo>
                  <a:cubicBezTo>
                    <a:pt x="119" y="8620"/>
                    <a:pt x="167" y="7215"/>
                    <a:pt x="298" y="5644"/>
                  </a:cubicBezTo>
                  <a:cubicBezTo>
                    <a:pt x="417" y="4084"/>
                    <a:pt x="560" y="2679"/>
                    <a:pt x="655" y="1655"/>
                  </a:cubicBezTo>
                  <a:cubicBezTo>
                    <a:pt x="703" y="1155"/>
                    <a:pt x="738" y="750"/>
                    <a:pt x="774" y="441"/>
                  </a:cubicBezTo>
                  <a:cubicBezTo>
                    <a:pt x="774" y="310"/>
                    <a:pt x="798" y="203"/>
                    <a:pt x="798" y="119"/>
                  </a:cubicBezTo>
                  <a:cubicBezTo>
                    <a:pt x="798" y="84"/>
                    <a:pt x="798" y="36"/>
                    <a:pt x="79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0"/>
            <p:cNvSpPr/>
            <p:nvPr/>
          </p:nvSpPr>
          <p:spPr>
            <a:xfrm flipH="1">
              <a:off x="7875896" y="1774064"/>
              <a:ext cx="85339" cy="125958"/>
            </a:xfrm>
            <a:custGeom>
              <a:avLst/>
              <a:gdLst/>
              <a:ahLst/>
              <a:cxnLst/>
              <a:rect l="l" t="t" r="r" b="b"/>
              <a:pathLst>
                <a:path w="2227" h="3287" extrusionOk="0">
                  <a:moveTo>
                    <a:pt x="36" y="0"/>
                  </a:moveTo>
                  <a:cubicBezTo>
                    <a:pt x="0" y="36"/>
                    <a:pt x="715" y="619"/>
                    <a:pt x="1298" y="1536"/>
                  </a:cubicBezTo>
                  <a:cubicBezTo>
                    <a:pt x="1873" y="2452"/>
                    <a:pt x="2182" y="3287"/>
                    <a:pt x="2225" y="3287"/>
                  </a:cubicBezTo>
                  <a:cubicBezTo>
                    <a:pt x="2226" y="3287"/>
                    <a:pt x="2226" y="3287"/>
                    <a:pt x="2227" y="3286"/>
                  </a:cubicBezTo>
                  <a:cubicBezTo>
                    <a:pt x="2191" y="3096"/>
                    <a:pt x="2143" y="2905"/>
                    <a:pt x="2060" y="2727"/>
                  </a:cubicBezTo>
                  <a:cubicBezTo>
                    <a:pt x="1881" y="2286"/>
                    <a:pt x="1667" y="1870"/>
                    <a:pt x="1405" y="1465"/>
                  </a:cubicBezTo>
                  <a:cubicBezTo>
                    <a:pt x="1143" y="1072"/>
                    <a:pt x="846" y="703"/>
                    <a:pt x="500" y="381"/>
                  </a:cubicBezTo>
                  <a:cubicBezTo>
                    <a:pt x="357" y="227"/>
                    <a:pt x="203" y="108"/>
                    <a:pt x="3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0"/>
            <p:cNvSpPr/>
            <p:nvPr/>
          </p:nvSpPr>
          <p:spPr>
            <a:xfrm flipH="1">
              <a:off x="7860377" y="1773604"/>
              <a:ext cx="99517" cy="87638"/>
            </a:xfrm>
            <a:custGeom>
              <a:avLst/>
              <a:gdLst/>
              <a:ahLst/>
              <a:cxnLst/>
              <a:rect l="l" t="t" r="r" b="b"/>
              <a:pathLst>
                <a:path w="2597" h="2287" extrusionOk="0">
                  <a:moveTo>
                    <a:pt x="1" y="0"/>
                  </a:moveTo>
                  <a:lnTo>
                    <a:pt x="1" y="0"/>
                  </a:lnTo>
                  <a:cubicBezTo>
                    <a:pt x="144" y="96"/>
                    <a:pt x="299" y="179"/>
                    <a:pt x="465" y="239"/>
                  </a:cubicBezTo>
                  <a:cubicBezTo>
                    <a:pt x="846" y="405"/>
                    <a:pt x="1204" y="631"/>
                    <a:pt x="1525" y="893"/>
                  </a:cubicBezTo>
                  <a:cubicBezTo>
                    <a:pt x="1846" y="1155"/>
                    <a:pt x="2120" y="1465"/>
                    <a:pt x="2335" y="1822"/>
                  </a:cubicBezTo>
                  <a:cubicBezTo>
                    <a:pt x="2406" y="1977"/>
                    <a:pt x="2501" y="2132"/>
                    <a:pt x="2597" y="2286"/>
                  </a:cubicBezTo>
                  <a:cubicBezTo>
                    <a:pt x="2561" y="2108"/>
                    <a:pt x="2501" y="1941"/>
                    <a:pt x="2418" y="1786"/>
                  </a:cubicBezTo>
                  <a:cubicBezTo>
                    <a:pt x="2216" y="1405"/>
                    <a:pt x="1942" y="1060"/>
                    <a:pt x="1608" y="786"/>
                  </a:cubicBezTo>
                  <a:cubicBezTo>
                    <a:pt x="1275" y="524"/>
                    <a:pt x="906" y="310"/>
                    <a:pt x="501" y="155"/>
                  </a:cubicBezTo>
                  <a:cubicBezTo>
                    <a:pt x="346" y="84"/>
                    <a:pt x="168" y="36"/>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0"/>
            <p:cNvSpPr/>
            <p:nvPr/>
          </p:nvSpPr>
          <p:spPr>
            <a:xfrm flipH="1">
              <a:off x="7768675" y="1530066"/>
              <a:ext cx="154698" cy="143049"/>
            </a:xfrm>
            <a:custGeom>
              <a:avLst/>
              <a:gdLst/>
              <a:ahLst/>
              <a:cxnLst/>
              <a:rect l="l" t="t" r="r" b="b"/>
              <a:pathLst>
                <a:path w="4037" h="3733" extrusionOk="0">
                  <a:moveTo>
                    <a:pt x="1155" y="119"/>
                  </a:moveTo>
                  <a:cubicBezTo>
                    <a:pt x="1204" y="119"/>
                    <a:pt x="1252" y="126"/>
                    <a:pt x="1298" y="140"/>
                  </a:cubicBezTo>
                  <a:cubicBezTo>
                    <a:pt x="1620" y="224"/>
                    <a:pt x="1882" y="474"/>
                    <a:pt x="2001" y="795"/>
                  </a:cubicBezTo>
                  <a:cubicBezTo>
                    <a:pt x="2108" y="1069"/>
                    <a:pt x="2072" y="1391"/>
                    <a:pt x="1917" y="1653"/>
                  </a:cubicBezTo>
                  <a:cubicBezTo>
                    <a:pt x="1786" y="1879"/>
                    <a:pt x="1572" y="2045"/>
                    <a:pt x="1322" y="2129"/>
                  </a:cubicBezTo>
                  <a:cubicBezTo>
                    <a:pt x="1225" y="2161"/>
                    <a:pt x="1126" y="2176"/>
                    <a:pt x="1027" y="2177"/>
                  </a:cubicBezTo>
                  <a:lnTo>
                    <a:pt x="1027" y="2177"/>
                  </a:lnTo>
                  <a:cubicBezTo>
                    <a:pt x="955" y="2028"/>
                    <a:pt x="890" y="1876"/>
                    <a:pt x="834" y="1724"/>
                  </a:cubicBezTo>
                  <a:cubicBezTo>
                    <a:pt x="715" y="1391"/>
                    <a:pt x="560" y="1033"/>
                    <a:pt x="596" y="676"/>
                  </a:cubicBezTo>
                  <a:cubicBezTo>
                    <a:pt x="620" y="498"/>
                    <a:pt x="703" y="343"/>
                    <a:pt x="834" y="224"/>
                  </a:cubicBezTo>
                  <a:cubicBezTo>
                    <a:pt x="926" y="157"/>
                    <a:pt x="1041" y="119"/>
                    <a:pt x="1155" y="119"/>
                  </a:cubicBezTo>
                  <a:close/>
                  <a:moveTo>
                    <a:pt x="1171" y="1"/>
                  </a:moveTo>
                  <a:cubicBezTo>
                    <a:pt x="1026" y="1"/>
                    <a:pt x="885" y="43"/>
                    <a:pt x="774" y="129"/>
                  </a:cubicBezTo>
                  <a:cubicBezTo>
                    <a:pt x="608" y="259"/>
                    <a:pt x="512" y="450"/>
                    <a:pt x="489" y="652"/>
                  </a:cubicBezTo>
                  <a:cubicBezTo>
                    <a:pt x="465" y="855"/>
                    <a:pt x="489" y="1057"/>
                    <a:pt x="548" y="1248"/>
                  </a:cubicBezTo>
                  <a:cubicBezTo>
                    <a:pt x="608" y="1426"/>
                    <a:pt x="667" y="1593"/>
                    <a:pt x="739" y="1772"/>
                  </a:cubicBezTo>
                  <a:cubicBezTo>
                    <a:pt x="789" y="1906"/>
                    <a:pt x="845" y="2039"/>
                    <a:pt x="907" y="2170"/>
                  </a:cubicBezTo>
                  <a:lnTo>
                    <a:pt x="907" y="2170"/>
                  </a:lnTo>
                  <a:cubicBezTo>
                    <a:pt x="829" y="2161"/>
                    <a:pt x="753" y="2143"/>
                    <a:pt x="679" y="2117"/>
                  </a:cubicBezTo>
                  <a:cubicBezTo>
                    <a:pt x="512" y="2057"/>
                    <a:pt x="370" y="1974"/>
                    <a:pt x="251" y="1855"/>
                  </a:cubicBezTo>
                  <a:cubicBezTo>
                    <a:pt x="155" y="1748"/>
                    <a:pt x="72" y="1629"/>
                    <a:pt x="0" y="1510"/>
                  </a:cubicBezTo>
                  <a:lnTo>
                    <a:pt x="0" y="1510"/>
                  </a:lnTo>
                  <a:cubicBezTo>
                    <a:pt x="0" y="1510"/>
                    <a:pt x="12" y="1545"/>
                    <a:pt x="36" y="1617"/>
                  </a:cubicBezTo>
                  <a:cubicBezTo>
                    <a:pt x="84" y="1712"/>
                    <a:pt x="143" y="1807"/>
                    <a:pt x="227" y="1891"/>
                  </a:cubicBezTo>
                  <a:cubicBezTo>
                    <a:pt x="346" y="2022"/>
                    <a:pt x="489" y="2117"/>
                    <a:pt x="655" y="2176"/>
                  </a:cubicBezTo>
                  <a:cubicBezTo>
                    <a:pt x="748" y="2218"/>
                    <a:pt x="847" y="2243"/>
                    <a:pt x="948" y="2253"/>
                  </a:cubicBezTo>
                  <a:lnTo>
                    <a:pt x="948" y="2253"/>
                  </a:lnTo>
                  <a:cubicBezTo>
                    <a:pt x="1025" y="2405"/>
                    <a:pt x="1109" y="2554"/>
                    <a:pt x="1203" y="2700"/>
                  </a:cubicBezTo>
                  <a:cubicBezTo>
                    <a:pt x="1524" y="3224"/>
                    <a:pt x="2036" y="3581"/>
                    <a:pt x="2632" y="3712"/>
                  </a:cubicBezTo>
                  <a:cubicBezTo>
                    <a:pt x="2712" y="3726"/>
                    <a:pt x="2792" y="3733"/>
                    <a:pt x="2871" y="3733"/>
                  </a:cubicBezTo>
                  <a:cubicBezTo>
                    <a:pt x="3205" y="3733"/>
                    <a:pt x="3525" y="3614"/>
                    <a:pt x="3775" y="3403"/>
                  </a:cubicBezTo>
                  <a:cubicBezTo>
                    <a:pt x="3858" y="3331"/>
                    <a:pt x="3930" y="3248"/>
                    <a:pt x="3989" y="3153"/>
                  </a:cubicBezTo>
                  <a:cubicBezTo>
                    <a:pt x="4025" y="3093"/>
                    <a:pt x="4037" y="3057"/>
                    <a:pt x="4037" y="3057"/>
                  </a:cubicBezTo>
                  <a:lnTo>
                    <a:pt x="4037" y="3057"/>
                  </a:lnTo>
                  <a:cubicBezTo>
                    <a:pt x="3953" y="3176"/>
                    <a:pt x="3858" y="3284"/>
                    <a:pt x="3751" y="3391"/>
                  </a:cubicBezTo>
                  <a:cubicBezTo>
                    <a:pt x="3509" y="3567"/>
                    <a:pt x="3210" y="3664"/>
                    <a:pt x="2909" y="3664"/>
                  </a:cubicBezTo>
                  <a:cubicBezTo>
                    <a:pt x="2824" y="3664"/>
                    <a:pt x="2739" y="3657"/>
                    <a:pt x="2656" y="3641"/>
                  </a:cubicBezTo>
                  <a:cubicBezTo>
                    <a:pt x="2084" y="3510"/>
                    <a:pt x="1596" y="3153"/>
                    <a:pt x="1298" y="2653"/>
                  </a:cubicBezTo>
                  <a:cubicBezTo>
                    <a:pt x="1214" y="2527"/>
                    <a:pt x="1138" y="2394"/>
                    <a:pt x="1068" y="2258"/>
                  </a:cubicBezTo>
                  <a:lnTo>
                    <a:pt x="1068" y="2258"/>
                  </a:lnTo>
                  <a:cubicBezTo>
                    <a:pt x="1162" y="2256"/>
                    <a:pt x="1256" y="2241"/>
                    <a:pt x="1346" y="2212"/>
                  </a:cubicBezTo>
                  <a:cubicBezTo>
                    <a:pt x="1632" y="2129"/>
                    <a:pt x="1858" y="1950"/>
                    <a:pt x="2013" y="1700"/>
                  </a:cubicBezTo>
                  <a:cubicBezTo>
                    <a:pt x="2191" y="1414"/>
                    <a:pt x="2227" y="1069"/>
                    <a:pt x="2108" y="748"/>
                  </a:cubicBezTo>
                  <a:cubicBezTo>
                    <a:pt x="1989" y="402"/>
                    <a:pt x="1703" y="129"/>
                    <a:pt x="1346" y="21"/>
                  </a:cubicBezTo>
                  <a:cubicBezTo>
                    <a:pt x="1288" y="8"/>
                    <a:pt x="1229" y="1"/>
                    <a:pt x="1171"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0"/>
            <p:cNvSpPr/>
            <p:nvPr/>
          </p:nvSpPr>
          <p:spPr>
            <a:xfrm flipH="1">
              <a:off x="7417809" y="1445603"/>
              <a:ext cx="366416" cy="374693"/>
            </a:xfrm>
            <a:custGeom>
              <a:avLst/>
              <a:gdLst/>
              <a:ahLst/>
              <a:cxnLst/>
              <a:rect l="l" t="t" r="r" b="b"/>
              <a:pathLst>
                <a:path w="9562" h="9778" extrusionOk="0">
                  <a:moveTo>
                    <a:pt x="2788" y="99"/>
                  </a:moveTo>
                  <a:cubicBezTo>
                    <a:pt x="3118" y="99"/>
                    <a:pt x="3431" y="233"/>
                    <a:pt x="3656" y="487"/>
                  </a:cubicBezTo>
                  <a:cubicBezTo>
                    <a:pt x="3894" y="773"/>
                    <a:pt x="3989" y="1154"/>
                    <a:pt x="3918" y="1523"/>
                  </a:cubicBezTo>
                  <a:cubicBezTo>
                    <a:pt x="3870" y="1868"/>
                    <a:pt x="3704" y="2178"/>
                    <a:pt x="3466" y="2428"/>
                  </a:cubicBezTo>
                  <a:cubicBezTo>
                    <a:pt x="3251" y="2642"/>
                    <a:pt x="3001" y="2821"/>
                    <a:pt x="2716" y="2928"/>
                  </a:cubicBezTo>
                  <a:cubicBezTo>
                    <a:pt x="2579" y="2980"/>
                    <a:pt x="2439" y="3025"/>
                    <a:pt x="2297" y="3060"/>
                  </a:cubicBezTo>
                  <a:lnTo>
                    <a:pt x="2297" y="3060"/>
                  </a:lnTo>
                  <a:cubicBezTo>
                    <a:pt x="2192" y="2850"/>
                    <a:pt x="2100" y="2630"/>
                    <a:pt x="2025" y="2404"/>
                  </a:cubicBezTo>
                  <a:cubicBezTo>
                    <a:pt x="1846" y="1975"/>
                    <a:pt x="1775" y="1511"/>
                    <a:pt x="1811" y="1047"/>
                  </a:cubicBezTo>
                  <a:cubicBezTo>
                    <a:pt x="1858" y="618"/>
                    <a:pt x="2156" y="249"/>
                    <a:pt x="2573" y="118"/>
                  </a:cubicBezTo>
                  <a:cubicBezTo>
                    <a:pt x="2645" y="105"/>
                    <a:pt x="2717" y="99"/>
                    <a:pt x="2788" y="99"/>
                  </a:cubicBezTo>
                  <a:close/>
                  <a:moveTo>
                    <a:pt x="7258" y="2426"/>
                  </a:moveTo>
                  <a:cubicBezTo>
                    <a:pt x="7320" y="2426"/>
                    <a:pt x="7381" y="2431"/>
                    <a:pt x="7442" y="2440"/>
                  </a:cubicBezTo>
                  <a:cubicBezTo>
                    <a:pt x="7692" y="2475"/>
                    <a:pt x="7919" y="2606"/>
                    <a:pt x="8073" y="2797"/>
                  </a:cubicBezTo>
                  <a:cubicBezTo>
                    <a:pt x="8228" y="3011"/>
                    <a:pt x="8300" y="3261"/>
                    <a:pt x="8264" y="3511"/>
                  </a:cubicBezTo>
                  <a:cubicBezTo>
                    <a:pt x="8252" y="3773"/>
                    <a:pt x="8169" y="4023"/>
                    <a:pt x="8038" y="4249"/>
                  </a:cubicBezTo>
                  <a:cubicBezTo>
                    <a:pt x="7740" y="4714"/>
                    <a:pt x="7311" y="5059"/>
                    <a:pt x="6799" y="5250"/>
                  </a:cubicBezTo>
                  <a:cubicBezTo>
                    <a:pt x="6439" y="5384"/>
                    <a:pt x="6060" y="5453"/>
                    <a:pt x="5680" y="5453"/>
                  </a:cubicBezTo>
                  <a:cubicBezTo>
                    <a:pt x="5521" y="5453"/>
                    <a:pt x="5362" y="5441"/>
                    <a:pt x="5204" y="5416"/>
                  </a:cubicBezTo>
                  <a:cubicBezTo>
                    <a:pt x="5137" y="5406"/>
                    <a:pt x="5070" y="5393"/>
                    <a:pt x="5004" y="5378"/>
                  </a:cubicBezTo>
                  <a:lnTo>
                    <a:pt x="5004" y="5378"/>
                  </a:lnTo>
                  <a:cubicBezTo>
                    <a:pt x="5091" y="4720"/>
                    <a:pt x="5321" y="4080"/>
                    <a:pt x="5680" y="3511"/>
                  </a:cubicBezTo>
                  <a:cubicBezTo>
                    <a:pt x="5918" y="3095"/>
                    <a:pt x="6287" y="2749"/>
                    <a:pt x="6728" y="2535"/>
                  </a:cubicBezTo>
                  <a:cubicBezTo>
                    <a:pt x="6896" y="2464"/>
                    <a:pt x="7078" y="2426"/>
                    <a:pt x="7258" y="2426"/>
                  </a:cubicBezTo>
                  <a:close/>
                  <a:moveTo>
                    <a:pt x="2791" y="0"/>
                  </a:moveTo>
                  <a:cubicBezTo>
                    <a:pt x="2715" y="0"/>
                    <a:pt x="2637" y="8"/>
                    <a:pt x="2561" y="23"/>
                  </a:cubicBezTo>
                  <a:cubicBezTo>
                    <a:pt x="2335" y="70"/>
                    <a:pt x="2132" y="201"/>
                    <a:pt x="1989" y="392"/>
                  </a:cubicBezTo>
                  <a:cubicBezTo>
                    <a:pt x="1846" y="570"/>
                    <a:pt x="1751" y="797"/>
                    <a:pt x="1715" y="1035"/>
                  </a:cubicBezTo>
                  <a:cubicBezTo>
                    <a:pt x="1668" y="1511"/>
                    <a:pt x="1751" y="1999"/>
                    <a:pt x="1930" y="2440"/>
                  </a:cubicBezTo>
                  <a:cubicBezTo>
                    <a:pt x="2002" y="2662"/>
                    <a:pt x="2089" y="2878"/>
                    <a:pt x="2191" y="3086"/>
                  </a:cubicBezTo>
                  <a:lnTo>
                    <a:pt x="2191" y="3086"/>
                  </a:lnTo>
                  <a:cubicBezTo>
                    <a:pt x="1939" y="3141"/>
                    <a:pt x="1682" y="3170"/>
                    <a:pt x="1427" y="3170"/>
                  </a:cubicBezTo>
                  <a:cubicBezTo>
                    <a:pt x="1372" y="3170"/>
                    <a:pt x="1318" y="3169"/>
                    <a:pt x="1263" y="3166"/>
                  </a:cubicBezTo>
                  <a:cubicBezTo>
                    <a:pt x="858" y="3154"/>
                    <a:pt x="549" y="3118"/>
                    <a:pt x="334" y="3095"/>
                  </a:cubicBezTo>
                  <a:lnTo>
                    <a:pt x="84" y="3071"/>
                  </a:lnTo>
                  <a:lnTo>
                    <a:pt x="1" y="3071"/>
                  </a:lnTo>
                  <a:lnTo>
                    <a:pt x="84" y="3083"/>
                  </a:lnTo>
                  <a:lnTo>
                    <a:pt x="322" y="3118"/>
                  </a:lnTo>
                  <a:cubicBezTo>
                    <a:pt x="632" y="3166"/>
                    <a:pt x="941" y="3202"/>
                    <a:pt x="1263" y="3214"/>
                  </a:cubicBezTo>
                  <a:cubicBezTo>
                    <a:pt x="1339" y="3219"/>
                    <a:pt x="1415" y="3222"/>
                    <a:pt x="1491" y="3222"/>
                  </a:cubicBezTo>
                  <a:cubicBezTo>
                    <a:pt x="1736" y="3222"/>
                    <a:pt x="1979" y="3194"/>
                    <a:pt x="2219" y="3142"/>
                  </a:cubicBezTo>
                  <a:lnTo>
                    <a:pt x="2219" y="3142"/>
                  </a:lnTo>
                  <a:cubicBezTo>
                    <a:pt x="2567" y="3835"/>
                    <a:pt x="3072" y="4440"/>
                    <a:pt x="3692" y="4916"/>
                  </a:cubicBezTo>
                  <a:cubicBezTo>
                    <a:pt x="4055" y="5181"/>
                    <a:pt x="4466" y="5373"/>
                    <a:pt x="4906" y="5479"/>
                  </a:cubicBezTo>
                  <a:lnTo>
                    <a:pt x="4906" y="5479"/>
                  </a:lnTo>
                  <a:cubicBezTo>
                    <a:pt x="4806" y="6479"/>
                    <a:pt x="5024" y="7505"/>
                    <a:pt x="5561" y="8405"/>
                  </a:cubicBezTo>
                  <a:cubicBezTo>
                    <a:pt x="5883" y="8988"/>
                    <a:pt x="6406" y="9452"/>
                    <a:pt x="7037" y="9702"/>
                  </a:cubicBezTo>
                  <a:cubicBezTo>
                    <a:pt x="7199" y="9754"/>
                    <a:pt x="7364" y="9778"/>
                    <a:pt x="7531" y="9778"/>
                  </a:cubicBezTo>
                  <a:cubicBezTo>
                    <a:pt x="7636" y="9778"/>
                    <a:pt x="7742" y="9768"/>
                    <a:pt x="7847" y="9750"/>
                  </a:cubicBezTo>
                  <a:cubicBezTo>
                    <a:pt x="8073" y="9714"/>
                    <a:pt x="8300" y="9631"/>
                    <a:pt x="8502" y="9536"/>
                  </a:cubicBezTo>
                  <a:cubicBezTo>
                    <a:pt x="8788" y="9393"/>
                    <a:pt x="9050" y="9226"/>
                    <a:pt x="9300" y="9036"/>
                  </a:cubicBezTo>
                  <a:cubicBezTo>
                    <a:pt x="9383" y="8964"/>
                    <a:pt x="9454" y="8917"/>
                    <a:pt x="9502" y="8881"/>
                  </a:cubicBezTo>
                  <a:lnTo>
                    <a:pt x="9562" y="8821"/>
                  </a:lnTo>
                  <a:lnTo>
                    <a:pt x="9562" y="8821"/>
                  </a:lnTo>
                  <a:cubicBezTo>
                    <a:pt x="9526" y="8833"/>
                    <a:pt x="9502" y="8857"/>
                    <a:pt x="9478" y="8869"/>
                  </a:cubicBezTo>
                  <a:lnTo>
                    <a:pt x="9276" y="9012"/>
                  </a:lnTo>
                  <a:cubicBezTo>
                    <a:pt x="9014" y="9190"/>
                    <a:pt x="8752" y="9357"/>
                    <a:pt x="8466" y="9488"/>
                  </a:cubicBezTo>
                  <a:cubicBezTo>
                    <a:pt x="8191" y="9637"/>
                    <a:pt x="7888" y="9711"/>
                    <a:pt x="7583" y="9711"/>
                  </a:cubicBezTo>
                  <a:cubicBezTo>
                    <a:pt x="7400" y="9711"/>
                    <a:pt x="7216" y="9685"/>
                    <a:pt x="7037" y="9631"/>
                  </a:cubicBezTo>
                  <a:cubicBezTo>
                    <a:pt x="6430" y="9393"/>
                    <a:pt x="5918" y="8940"/>
                    <a:pt x="5609" y="8357"/>
                  </a:cubicBezTo>
                  <a:cubicBezTo>
                    <a:pt x="5204" y="7678"/>
                    <a:pt x="4990" y="6893"/>
                    <a:pt x="4966" y="6095"/>
                  </a:cubicBezTo>
                  <a:cubicBezTo>
                    <a:pt x="4961" y="5896"/>
                    <a:pt x="4969" y="5696"/>
                    <a:pt x="4990" y="5498"/>
                  </a:cubicBezTo>
                  <a:lnTo>
                    <a:pt x="4990" y="5498"/>
                  </a:lnTo>
                  <a:cubicBezTo>
                    <a:pt x="5056" y="5513"/>
                    <a:pt x="5124" y="5525"/>
                    <a:pt x="5192" y="5535"/>
                  </a:cubicBezTo>
                  <a:cubicBezTo>
                    <a:pt x="5355" y="5560"/>
                    <a:pt x="5519" y="5572"/>
                    <a:pt x="5683" y="5572"/>
                  </a:cubicBezTo>
                  <a:cubicBezTo>
                    <a:pt x="6081" y="5572"/>
                    <a:pt x="6476" y="5500"/>
                    <a:pt x="6847" y="5357"/>
                  </a:cubicBezTo>
                  <a:cubicBezTo>
                    <a:pt x="7383" y="5166"/>
                    <a:pt x="7847" y="4797"/>
                    <a:pt x="8145" y="4309"/>
                  </a:cubicBezTo>
                  <a:cubicBezTo>
                    <a:pt x="8288" y="4071"/>
                    <a:pt x="8383" y="3797"/>
                    <a:pt x="8395" y="3523"/>
                  </a:cubicBezTo>
                  <a:cubicBezTo>
                    <a:pt x="8431" y="3237"/>
                    <a:pt x="8347" y="2952"/>
                    <a:pt x="8180" y="2725"/>
                  </a:cubicBezTo>
                  <a:cubicBezTo>
                    <a:pt x="8002" y="2511"/>
                    <a:pt x="7752" y="2368"/>
                    <a:pt x="7478" y="2333"/>
                  </a:cubicBezTo>
                  <a:cubicBezTo>
                    <a:pt x="7402" y="2319"/>
                    <a:pt x="7324" y="2312"/>
                    <a:pt x="7247" y="2312"/>
                  </a:cubicBezTo>
                  <a:cubicBezTo>
                    <a:pt x="7058" y="2312"/>
                    <a:pt x="6869" y="2352"/>
                    <a:pt x="6692" y="2428"/>
                  </a:cubicBezTo>
                  <a:cubicBezTo>
                    <a:pt x="6240" y="2654"/>
                    <a:pt x="5859" y="3011"/>
                    <a:pt x="5597" y="3452"/>
                  </a:cubicBezTo>
                  <a:cubicBezTo>
                    <a:pt x="5229" y="4043"/>
                    <a:pt x="5004" y="4693"/>
                    <a:pt x="4920" y="5359"/>
                  </a:cubicBezTo>
                  <a:lnTo>
                    <a:pt x="4920" y="5359"/>
                  </a:lnTo>
                  <a:cubicBezTo>
                    <a:pt x="4500" y="5255"/>
                    <a:pt x="4102" y="5074"/>
                    <a:pt x="3751" y="4821"/>
                  </a:cubicBezTo>
                  <a:cubicBezTo>
                    <a:pt x="3158" y="4360"/>
                    <a:pt x="2669" y="3780"/>
                    <a:pt x="2326" y="3117"/>
                  </a:cubicBezTo>
                  <a:lnTo>
                    <a:pt x="2326" y="3117"/>
                  </a:lnTo>
                  <a:cubicBezTo>
                    <a:pt x="2465" y="3082"/>
                    <a:pt x="2603" y="3038"/>
                    <a:pt x="2739" y="2987"/>
                  </a:cubicBezTo>
                  <a:cubicBezTo>
                    <a:pt x="3037" y="2868"/>
                    <a:pt x="3299" y="2690"/>
                    <a:pt x="3525" y="2463"/>
                  </a:cubicBezTo>
                  <a:cubicBezTo>
                    <a:pt x="3775" y="2213"/>
                    <a:pt x="3942" y="1892"/>
                    <a:pt x="4001" y="1535"/>
                  </a:cubicBezTo>
                  <a:cubicBezTo>
                    <a:pt x="4085" y="1142"/>
                    <a:pt x="3978" y="737"/>
                    <a:pt x="3716" y="428"/>
                  </a:cubicBezTo>
                  <a:cubicBezTo>
                    <a:pt x="3481" y="154"/>
                    <a:pt x="3142" y="0"/>
                    <a:pt x="2791"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0"/>
            <p:cNvSpPr/>
            <p:nvPr/>
          </p:nvSpPr>
          <p:spPr>
            <a:xfrm flipH="1">
              <a:off x="7663712" y="1283078"/>
              <a:ext cx="177537" cy="91776"/>
            </a:xfrm>
            <a:custGeom>
              <a:avLst/>
              <a:gdLst/>
              <a:ahLst/>
              <a:cxnLst/>
              <a:rect l="l" t="t" r="r" b="b"/>
              <a:pathLst>
                <a:path w="4633" h="2395" extrusionOk="0">
                  <a:moveTo>
                    <a:pt x="4631" y="1"/>
                  </a:moveTo>
                  <a:cubicBezTo>
                    <a:pt x="4604" y="1"/>
                    <a:pt x="4483" y="295"/>
                    <a:pt x="4180" y="680"/>
                  </a:cubicBezTo>
                  <a:cubicBezTo>
                    <a:pt x="3423" y="1712"/>
                    <a:pt x="2225" y="2302"/>
                    <a:pt x="958" y="2302"/>
                  </a:cubicBezTo>
                  <a:cubicBezTo>
                    <a:pt x="909" y="2302"/>
                    <a:pt x="859" y="2301"/>
                    <a:pt x="810" y="2299"/>
                  </a:cubicBezTo>
                  <a:cubicBezTo>
                    <a:pt x="343" y="2277"/>
                    <a:pt x="42" y="2203"/>
                    <a:pt x="5" y="2203"/>
                  </a:cubicBezTo>
                  <a:cubicBezTo>
                    <a:pt x="2" y="2203"/>
                    <a:pt x="1" y="2203"/>
                    <a:pt x="1" y="2204"/>
                  </a:cubicBezTo>
                  <a:cubicBezTo>
                    <a:pt x="60" y="2240"/>
                    <a:pt x="132" y="2275"/>
                    <a:pt x="203" y="2287"/>
                  </a:cubicBezTo>
                  <a:cubicBezTo>
                    <a:pt x="405" y="2335"/>
                    <a:pt x="596" y="2371"/>
                    <a:pt x="798" y="2383"/>
                  </a:cubicBezTo>
                  <a:cubicBezTo>
                    <a:pt x="899" y="2390"/>
                    <a:pt x="999" y="2394"/>
                    <a:pt x="1099" y="2394"/>
                  </a:cubicBezTo>
                  <a:cubicBezTo>
                    <a:pt x="2357" y="2394"/>
                    <a:pt x="3534" y="1776"/>
                    <a:pt x="4251" y="728"/>
                  </a:cubicBezTo>
                  <a:cubicBezTo>
                    <a:pt x="4370" y="573"/>
                    <a:pt x="4465" y="394"/>
                    <a:pt x="4549" y="204"/>
                  </a:cubicBezTo>
                  <a:cubicBezTo>
                    <a:pt x="4585" y="144"/>
                    <a:pt x="4608" y="73"/>
                    <a:pt x="4632" y="1"/>
                  </a:cubicBezTo>
                  <a:cubicBezTo>
                    <a:pt x="4632" y="1"/>
                    <a:pt x="4631" y="1"/>
                    <a:pt x="4631"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0"/>
            <p:cNvSpPr/>
            <p:nvPr/>
          </p:nvSpPr>
          <p:spPr>
            <a:xfrm flipH="1">
              <a:off x="7532298" y="1320136"/>
              <a:ext cx="42037" cy="36021"/>
            </a:xfrm>
            <a:custGeom>
              <a:avLst/>
              <a:gdLst/>
              <a:ahLst/>
              <a:cxnLst/>
              <a:rect l="l" t="t" r="r" b="b"/>
              <a:pathLst>
                <a:path w="1097" h="940" extrusionOk="0">
                  <a:moveTo>
                    <a:pt x="985" y="0"/>
                  </a:moveTo>
                  <a:cubicBezTo>
                    <a:pt x="953" y="0"/>
                    <a:pt x="914" y="3"/>
                    <a:pt x="870" y="11"/>
                  </a:cubicBezTo>
                  <a:cubicBezTo>
                    <a:pt x="489" y="82"/>
                    <a:pt x="179" y="344"/>
                    <a:pt x="48" y="713"/>
                  </a:cubicBezTo>
                  <a:cubicBezTo>
                    <a:pt x="1" y="856"/>
                    <a:pt x="1" y="939"/>
                    <a:pt x="13" y="939"/>
                  </a:cubicBezTo>
                  <a:cubicBezTo>
                    <a:pt x="120" y="725"/>
                    <a:pt x="263" y="523"/>
                    <a:pt x="441" y="344"/>
                  </a:cubicBezTo>
                  <a:cubicBezTo>
                    <a:pt x="644" y="201"/>
                    <a:pt x="870" y="94"/>
                    <a:pt x="1096" y="22"/>
                  </a:cubicBezTo>
                  <a:cubicBezTo>
                    <a:pt x="1096" y="14"/>
                    <a:pt x="1056" y="0"/>
                    <a:pt x="985"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0"/>
            <p:cNvSpPr/>
            <p:nvPr/>
          </p:nvSpPr>
          <p:spPr>
            <a:xfrm flipH="1">
              <a:off x="7335669" y="1293770"/>
              <a:ext cx="59779" cy="79706"/>
            </a:xfrm>
            <a:custGeom>
              <a:avLst/>
              <a:gdLst/>
              <a:ahLst/>
              <a:cxnLst/>
              <a:rect l="l" t="t" r="r" b="b"/>
              <a:pathLst>
                <a:path w="1560" h="2080" extrusionOk="0">
                  <a:moveTo>
                    <a:pt x="962" y="130"/>
                  </a:moveTo>
                  <a:cubicBezTo>
                    <a:pt x="991" y="130"/>
                    <a:pt x="1019" y="133"/>
                    <a:pt x="1048" y="139"/>
                  </a:cubicBezTo>
                  <a:cubicBezTo>
                    <a:pt x="1203" y="175"/>
                    <a:pt x="1334" y="306"/>
                    <a:pt x="1381" y="460"/>
                  </a:cubicBezTo>
                  <a:cubicBezTo>
                    <a:pt x="1429" y="603"/>
                    <a:pt x="1405" y="770"/>
                    <a:pt x="1298" y="889"/>
                  </a:cubicBezTo>
                  <a:cubicBezTo>
                    <a:pt x="1174" y="1048"/>
                    <a:pt x="978" y="1135"/>
                    <a:pt x="778" y="1135"/>
                  </a:cubicBezTo>
                  <a:cubicBezTo>
                    <a:pt x="709" y="1135"/>
                    <a:pt x="639" y="1125"/>
                    <a:pt x="572" y="1103"/>
                  </a:cubicBezTo>
                  <a:cubicBezTo>
                    <a:pt x="569" y="1103"/>
                    <a:pt x="567" y="1102"/>
                    <a:pt x="565" y="1101"/>
                  </a:cubicBezTo>
                  <a:lnTo>
                    <a:pt x="565" y="1101"/>
                  </a:lnTo>
                  <a:cubicBezTo>
                    <a:pt x="532" y="990"/>
                    <a:pt x="510" y="875"/>
                    <a:pt x="500" y="758"/>
                  </a:cubicBezTo>
                  <a:cubicBezTo>
                    <a:pt x="488" y="603"/>
                    <a:pt x="536" y="449"/>
                    <a:pt x="631" y="318"/>
                  </a:cubicBezTo>
                  <a:cubicBezTo>
                    <a:pt x="700" y="199"/>
                    <a:pt x="826" y="130"/>
                    <a:pt x="962" y="130"/>
                  </a:cubicBezTo>
                  <a:close/>
                  <a:moveTo>
                    <a:pt x="986" y="1"/>
                  </a:moveTo>
                  <a:cubicBezTo>
                    <a:pt x="811" y="1"/>
                    <a:pt x="638" y="91"/>
                    <a:pt x="536" y="234"/>
                  </a:cubicBezTo>
                  <a:cubicBezTo>
                    <a:pt x="429" y="389"/>
                    <a:pt x="381" y="580"/>
                    <a:pt x="393" y="758"/>
                  </a:cubicBezTo>
                  <a:cubicBezTo>
                    <a:pt x="400" y="856"/>
                    <a:pt x="417" y="951"/>
                    <a:pt x="443" y="1043"/>
                  </a:cubicBezTo>
                  <a:lnTo>
                    <a:pt x="443" y="1043"/>
                  </a:lnTo>
                  <a:cubicBezTo>
                    <a:pt x="318" y="976"/>
                    <a:pt x="208" y="886"/>
                    <a:pt x="119" y="770"/>
                  </a:cubicBezTo>
                  <a:cubicBezTo>
                    <a:pt x="36" y="663"/>
                    <a:pt x="0" y="603"/>
                    <a:pt x="0" y="603"/>
                  </a:cubicBezTo>
                  <a:lnTo>
                    <a:pt x="0" y="603"/>
                  </a:lnTo>
                  <a:cubicBezTo>
                    <a:pt x="12" y="675"/>
                    <a:pt x="36" y="746"/>
                    <a:pt x="83" y="806"/>
                  </a:cubicBezTo>
                  <a:cubicBezTo>
                    <a:pt x="177" y="952"/>
                    <a:pt x="316" y="1070"/>
                    <a:pt x="477" y="1153"/>
                  </a:cubicBezTo>
                  <a:lnTo>
                    <a:pt x="477" y="1153"/>
                  </a:lnTo>
                  <a:cubicBezTo>
                    <a:pt x="534" y="1311"/>
                    <a:pt x="615" y="1459"/>
                    <a:pt x="714" y="1592"/>
                  </a:cubicBezTo>
                  <a:cubicBezTo>
                    <a:pt x="833" y="1746"/>
                    <a:pt x="988" y="1889"/>
                    <a:pt x="1155" y="1996"/>
                  </a:cubicBezTo>
                  <a:cubicBezTo>
                    <a:pt x="1214" y="2032"/>
                    <a:pt x="1286" y="2068"/>
                    <a:pt x="1357" y="2080"/>
                  </a:cubicBezTo>
                  <a:cubicBezTo>
                    <a:pt x="1131" y="1937"/>
                    <a:pt x="941" y="1758"/>
                    <a:pt x="786" y="1544"/>
                  </a:cubicBezTo>
                  <a:cubicBezTo>
                    <a:pt x="709" y="1439"/>
                    <a:pt x="647" y="1325"/>
                    <a:pt x="601" y="1204"/>
                  </a:cubicBezTo>
                  <a:lnTo>
                    <a:pt x="601" y="1204"/>
                  </a:lnTo>
                  <a:cubicBezTo>
                    <a:pt x="666" y="1221"/>
                    <a:pt x="732" y="1230"/>
                    <a:pt x="799" y="1230"/>
                  </a:cubicBezTo>
                  <a:cubicBezTo>
                    <a:pt x="1024" y="1230"/>
                    <a:pt x="1246" y="1130"/>
                    <a:pt x="1393" y="949"/>
                  </a:cubicBezTo>
                  <a:cubicBezTo>
                    <a:pt x="1524" y="806"/>
                    <a:pt x="1560" y="603"/>
                    <a:pt x="1500" y="413"/>
                  </a:cubicBezTo>
                  <a:cubicBezTo>
                    <a:pt x="1441" y="210"/>
                    <a:pt x="1274" y="56"/>
                    <a:pt x="1072" y="8"/>
                  </a:cubicBezTo>
                  <a:cubicBezTo>
                    <a:pt x="1043" y="3"/>
                    <a:pt x="1014" y="1"/>
                    <a:pt x="986"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p:nvPr/>
          </p:nvSpPr>
          <p:spPr>
            <a:xfrm flipH="1">
              <a:off x="7307388" y="1239966"/>
              <a:ext cx="65719" cy="29506"/>
            </a:xfrm>
            <a:custGeom>
              <a:avLst/>
              <a:gdLst/>
              <a:ahLst/>
              <a:cxnLst/>
              <a:rect l="l" t="t" r="r" b="b"/>
              <a:pathLst>
                <a:path w="1715" h="770" extrusionOk="0">
                  <a:moveTo>
                    <a:pt x="399" y="1"/>
                  </a:moveTo>
                  <a:cubicBezTo>
                    <a:pt x="357" y="1"/>
                    <a:pt x="316" y="3"/>
                    <a:pt x="274" y="7"/>
                  </a:cubicBezTo>
                  <a:cubicBezTo>
                    <a:pt x="96" y="19"/>
                    <a:pt x="0" y="55"/>
                    <a:pt x="0" y="67"/>
                  </a:cubicBezTo>
                  <a:cubicBezTo>
                    <a:pt x="310" y="79"/>
                    <a:pt x="631" y="126"/>
                    <a:pt x="929" y="233"/>
                  </a:cubicBezTo>
                  <a:cubicBezTo>
                    <a:pt x="1215" y="364"/>
                    <a:pt x="1477" y="543"/>
                    <a:pt x="1703" y="769"/>
                  </a:cubicBezTo>
                  <a:cubicBezTo>
                    <a:pt x="1715" y="757"/>
                    <a:pt x="1667" y="662"/>
                    <a:pt x="1548" y="519"/>
                  </a:cubicBezTo>
                  <a:cubicBezTo>
                    <a:pt x="1393" y="340"/>
                    <a:pt x="1191" y="209"/>
                    <a:pt x="977" y="114"/>
                  </a:cubicBezTo>
                  <a:cubicBezTo>
                    <a:pt x="790" y="45"/>
                    <a:pt x="595" y="1"/>
                    <a:pt x="399"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0"/>
            <p:cNvSpPr/>
            <p:nvPr/>
          </p:nvSpPr>
          <p:spPr>
            <a:xfrm flipH="1">
              <a:off x="7062371" y="1300017"/>
              <a:ext cx="338097" cy="252759"/>
            </a:xfrm>
            <a:custGeom>
              <a:avLst/>
              <a:gdLst/>
              <a:ahLst/>
              <a:cxnLst/>
              <a:rect l="l" t="t" r="r" b="b"/>
              <a:pathLst>
                <a:path w="8823" h="6596" extrusionOk="0">
                  <a:moveTo>
                    <a:pt x="5650" y="129"/>
                  </a:moveTo>
                  <a:cubicBezTo>
                    <a:pt x="5827" y="129"/>
                    <a:pt x="6005" y="157"/>
                    <a:pt x="6179" y="214"/>
                  </a:cubicBezTo>
                  <a:cubicBezTo>
                    <a:pt x="6846" y="393"/>
                    <a:pt x="7370" y="905"/>
                    <a:pt x="7572" y="1571"/>
                  </a:cubicBezTo>
                  <a:cubicBezTo>
                    <a:pt x="7650" y="1826"/>
                    <a:pt x="7675" y="2088"/>
                    <a:pt x="7651" y="2343"/>
                  </a:cubicBezTo>
                  <a:lnTo>
                    <a:pt x="7651" y="2343"/>
                  </a:lnTo>
                  <a:cubicBezTo>
                    <a:pt x="7077" y="2499"/>
                    <a:pt x="6485" y="2583"/>
                    <a:pt x="5894" y="2583"/>
                  </a:cubicBezTo>
                  <a:cubicBezTo>
                    <a:pt x="5862" y="2585"/>
                    <a:pt x="5831" y="2586"/>
                    <a:pt x="5799" y="2586"/>
                  </a:cubicBezTo>
                  <a:cubicBezTo>
                    <a:pt x="5590" y="2586"/>
                    <a:pt x="5374" y="2553"/>
                    <a:pt x="5167" y="2512"/>
                  </a:cubicBezTo>
                  <a:cubicBezTo>
                    <a:pt x="4917" y="2464"/>
                    <a:pt x="4679" y="2345"/>
                    <a:pt x="4477" y="2167"/>
                  </a:cubicBezTo>
                  <a:cubicBezTo>
                    <a:pt x="4274" y="1988"/>
                    <a:pt x="4155" y="1726"/>
                    <a:pt x="4155" y="1440"/>
                  </a:cubicBezTo>
                  <a:cubicBezTo>
                    <a:pt x="4155" y="1155"/>
                    <a:pt x="4251" y="869"/>
                    <a:pt x="4441" y="643"/>
                  </a:cubicBezTo>
                  <a:cubicBezTo>
                    <a:pt x="4766" y="309"/>
                    <a:pt x="5201" y="129"/>
                    <a:pt x="5650" y="129"/>
                  </a:cubicBezTo>
                  <a:close/>
                  <a:moveTo>
                    <a:pt x="5647" y="1"/>
                  </a:moveTo>
                  <a:cubicBezTo>
                    <a:pt x="5164" y="1"/>
                    <a:pt x="4696" y="200"/>
                    <a:pt x="4346" y="559"/>
                  </a:cubicBezTo>
                  <a:cubicBezTo>
                    <a:pt x="4143" y="798"/>
                    <a:pt x="4036" y="1107"/>
                    <a:pt x="4036" y="1429"/>
                  </a:cubicBezTo>
                  <a:cubicBezTo>
                    <a:pt x="4048" y="1738"/>
                    <a:pt x="4179" y="2024"/>
                    <a:pt x="4405" y="2226"/>
                  </a:cubicBezTo>
                  <a:cubicBezTo>
                    <a:pt x="4608" y="2405"/>
                    <a:pt x="4870" y="2536"/>
                    <a:pt x="5132" y="2583"/>
                  </a:cubicBezTo>
                  <a:cubicBezTo>
                    <a:pt x="5340" y="2633"/>
                    <a:pt x="5548" y="2658"/>
                    <a:pt x="5757" y="2658"/>
                  </a:cubicBezTo>
                  <a:cubicBezTo>
                    <a:pt x="5798" y="2658"/>
                    <a:pt x="5840" y="2657"/>
                    <a:pt x="5882" y="2655"/>
                  </a:cubicBezTo>
                  <a:cubicBezTo>
                    <a:pt x="6481" y="2645"/>
                    <a:pt x="7074" y="2552"/>
                    <a:pt x="7646" y="2387"/>
                  </a:cubicBezTo>
                  <a:lnTo>
                    <a:pt x="7646" y="2387"/>
                  </a:lnTo>
                  <a:cubicBezTo>
                    <a:pt x="7599" y="2784"/>
                    <a:pt x="7432" y="3164"/>
                    <a:pt x="7156" y="3476"/>
                  </a:cubicBezTo>
                  <a:cubicBezTo>
                    <a:pt x="6703" y="3941"/>
                    <a:pt x="6132" y="4250"/>
                    <a:pt x="5501" y="4369"/>
                  </a:cubicBezTo>
                  <a:cubicBezTo>
                    <a:pt x="4917" y="4488"/>
                    <a:pt x="4334" y="4548"/>
                    <a:pt x="3751" y="4560"/>
                  </a:cubicBezTo>
                  <a:cubicBezTo>
                    <a:pt x="3239" y="4572"/>
                    <a:pt x="2727" y="4631"/>
                    <a:pt x="2215" y="4727"/>
                  </a:cubicBezTo>
                  <a:cubicBezTo>
                    <a:pt x="1465" y="4858"/>
                    <a:pt x="786" y="5250"/>
                    <a:pt x="322" y="5846"/>
                  </a:cubicBezTo>
                  <a:cubicBezTo>
                    <a:pt x="202" y="6012"/>
                    <a:pt x="107" y="6203"/>
                    <a:pt x="48" y="6393"/>
                  </a:cubicBezTo>
                  <a:cubicBezTo>
                    <a:pt x="24" y="6453"/>
                    <a:pt x="0" y="6513"/>
                    <a:pt x="0" y="6548"/>
                  </a:cubicBezTo>
                  <a:cubicBezTo>
                    <a:pt x="0" y="6560"/>
                    <a:pt x="0" y="6584"/>
                    <a:pt x="0" y="6596"/>
                  </a:cubicBezTo>
                  <a:cubicBezTo>
                    <a:pt x="83" y="6334"/>
                    <a:pt x="202" y="6096"/>
                    <a:pt x="369" y="5881"/>
                  </a:cubicBezTo>
                  <a:cubicBezTo>
                    <a:pt x="845" y="5310"/>
                    <a:pt x="1500" y="4929"/>
                    <a:pt x="2238" y="4810"/>
                  </a:cubicBezTo>
                  <a:cubicBezTo>
                    <a:pt x="2738" y="4715"/>
                    <a:pt x="3250" y="4667"/>
                    <a:pt x="3762" y="4655"/>
                  </a:cubicBezTo>
                  <a:cubicBezTo>
                    <a:pt x="4358" y="4655"/>
                    <a:pt x="4953" y="4596"/>
                    <a:pt x="5536" y="4477"/>
                  </a:cubicBezTo>
                  <a:cubicBezTo>
                    <a:pt x="6191" y="4357"/>
                    <a:pt x="6787" y="4024"/>
                    <a:pt x="7251" y="3548"/>
                  </a:cubicBezTo>
                  <a:cubicBezTo>
                    <a:pt x="7553" y="3209"/>
                    <a:pt x="7732" y="2789"/>
                    <a:pt x="7776" y="2348"/>
                  </a:cubicBezTo>
                  <a:lnTo>
                    <a:pt x="7776" y="2348"/>
                  </a:lnTo>
                  <a:cubicBezTo>
                    <a:pt x="7876" y="2318"/>
                    <a:pt x="7974" y="2285"/>
                    <a:pt x="8072" y="2250"/>
                  </a:cubicBezTo>
                  <a:cubicBezTo>
                    <a:pt x="8323" y="2155"/>
                    <a:pt x="8513" y="2071"/>
                    <a:pt x="8632" y="2012"/>
                  </a:cubicBezTo>
                  <a:lnTo>
                    <a:pt x="8775" y="1941"/>
                  </a:lnTo>
                  <a:cubicBezTo>
                    <a:pt x="8799" y="1929"/>
                    <a:pt x="8823" y="1917"/>
                    <a:pt x="8823" y="1917"/>
                  </a:cubicBezTo>
                  <a:lnTo>
                    <a:pt x="8823" y="1917"/>
                  </a:lnTo>
                  <a:cubicBezTo>
                    <a:pt x="8751" y="1941"/>
                    <a:pt x="8692" y="1964"/>
                    <a:pt x="8632" y="2000"/>
                  </a:cubicBezTo>
                  <a:cubicBezTo>
                    <a:pt x="8513" y="2060"/>
                    <a:pt x="8323" y="2131"/>
                    <a:pt x="8072" y="2214"/>
                  </a:cubicBezTo>
                  <a:cubicBezTo>
                    <a:pt x="7976" y="2247"/>
                    <a:pt x="7878" y="2278"/>
                    <a:pt x="7780" y="2307"/>
                  </a:cubicBezTo>
                  <a:lnTo>
                    <a:pt x="7780" y="2307"/>
                  </a:lnTo>
                  <a:cubicBezTo>
                    <a:pt x="7802" y="2048"/>
                    <a:pt x="7777" y="1783"/>
                    <a:pt x="7703" y="1524"/>
                  </a:cubicBezTo>
                  <a:cubicBezTo>
                    <a:pt x="7477" y="833"/>
                    <a:pt x="6918" y="286"/>
                    <a:pt x="6215" y="95"/>
                  </a:cubicBezTo>
                  <a:cubicBezTo>
                    <a:pt x="6027" y="31"/>
                    <a:pt x="5836" y="1"/>
                    <a:pt x="564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0"/>
            <p:cNvSpPr/>
            <p:nvPr/>
          </p:nvSpPr>
          <p:spPr>
            <a:xfrm flipH="1">
              <a:off x="7285011" y="1665459"/>
              <a:ext cx="124157" cy="58438"/>
            </a:xfrm>
            <a:custGeom>
              <a:avLst/>
              <a:gdLst/>
              <a:ahLst/>
              <a:cxnLst/>
              <a:rect l="l" t="t" r="r" b="b"/>
              <a:pathLst>
                <a:path w="3240" h="1525" extrusionOk="0">
                  <a:moveTo>
                    <a:pt x="1097" y="1"/>
                  </a:moveTo>
                  <a:cubicBezTo>
                    <a:pt x="907" y="1"/>
                    <a:pt x="715" y="24"/>
                    <a:pt x="525" y="72"/>
                  </a:cubicBezTo>
                  <a:cubicBezTo>
                    <a:pt x="334" y="108"/>
                    <a:pt x="156" y="179"/>
                    <a:pt x="1" y="298"/>
                  </a:cubicBezTo>
                  <a:cubicBezTo>
                    <a:pt x="2" y="301"/>
                    <a:pt x="5" y="302"/>
                    <a:pt x="11" y="302"/>
                  </a:cubicBezTo>
                  <a:cubicBezTo>
                    <a:pt x="55" y="302"/>
                    <a:pt x="240" y="219"/>
                    <a:pt x="549" y="155"/>
                  </a:cubicBezTo>
                  <a:cubicBezTo>
                    <a:pt x="704" y="124"/>
                    <a:pt x="861" y="109"/>
                    <a:pt x="1017" y="109"/>
                  </a:cubicBezTo>
                  <a:cubicBezTo>
                    <a:pt x="1755" y="109"/>
                    <a:pt x="2468" y="449"/>
                    <a:pt x="2930" y="1048"/>
                  </a:cubicBezTo>
                  <a:cubicBezTo>
                    <a:pt x="3132" y="1322"/>
                    <a:pt x="3216" y="1525"/>
                    <a:pt x="3239" y="1525"/>
                  </a:cubicBezTo>
                  <a:cubicBezTo>
                    <a:pt x="3204" y="1334"/>
                    <a:pt x="3120" y="1156"/>
                    <a:pt x="3001" y="1001"/>
                  </a:cubicBezTo>
                  <a:cubicBezTo>
                    <a:pt x="2564" y="364"/>
                    <a:pt x="1847" y="1"/>
                    <a:pt x="1097"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p:nvPr/>
          </p:nvSpPr>
          <p:spPr>
            <a:xfrm flipH="1">
              <a:off x="7181005" y="1790926"/>
              <a:ext cx="125038" cy="40428"/>
            </a:xfrm>
            <a:custGeom>
              <a:avLst/>
              <a:gdLst/>
              <a:ahLst/>
              <a:cxnLst/>
              <a:rect l="l" t="t" r="r" b="b"/>
              <a:pathLst>
                <a:path w="3263" h="1055" extrusionOk="0">
                  <a:moveTo>
                    <a:pt x="3262" y="0"/>
                  </a:moveTo>
                  <a:cubicBezTo>
                    <a:pt x="3245" y="0"/>
                    <a:pt x="3136" y="186"/>
                    <a:pt x="2882" y="406"/>
                  </a:cubicBezTo>
                  <a:cubicBezTo>
                    <a:pt x="2549" y="703"/>
                    <a:pt x="2132" y="882"/>
                    <a:pt x="1691" y="930"/>
                  </a:cubicBezTo>
                  <a:cubicBezTo>
                    <a:pt x="1651" y="932"/>
                    <a:pt x="1612" y="933"/>
                    <a:pt x="1572" y="933"/>
                  </a:cubicBezTo>
                  <a:cubicBezTo>
                    <a:pt x="1172" y="933"/>
                    <a:pt x="777" y="824"/>
                    <a:pt x="441" y="596"/>
                  </a:cubicBezTo>
                  <a:cubicBezTo>
                    <a:pt x="162" y="428"/>
                    <a:pt x="29" y="261"/>
                    <a:pt x="4" y="261"/>
                  </a:cubicBezTo>
                  <a:cubicBezTo>
                    <a:pt x="3" y="261"/>
                    <a:pt x="1" y="261"/>
                    <a:pt x="1" y="263"/>
                  </a:cubicBezTo>
                  <a:cubicBezTo>
                    <a:pt x="96" y="430"/>
                    <a:pt x="227" y="572"/>
                    <a:pt x="382" y="668"/>
                  </a:cubicBezTo>
                  <a:cubicBezTo>
                    <a:pt x="731" y="927"/>
                    <a:pt x="1141" y="1055"/>
                    <a:pt x="1550" y="1055"/>
                  </a:cubicBezTo>
                  <a:cubicBezTo>
                    <a:pt x="2061" y="1055"/>
                    <a:pt x="2570" y="855"/>
                    <a:pt x="2953" y="465"/>
                  </a:cubicBezTo>
                  <a:cubicBezTo>
                    <a:pt x="3096" y="346"/>
                    <a:pt x="3203" y="179"/>
                    <a:pt x="3263" y="1"/>
                  </a:cubicBezTo>
                  <a:cubicBezTo>
                    <a:pt x="3263" y="1"/>
                    <a:pt x="3262" y="0"/>
                    <a:pt x="3262"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0"/>
            <p:cNvSpPr/>
            <p:nvPr/>
          </p:nvSpPr>
          <p:spPr>
            <a:xfrm flipH="1">
              <a:off x="7153603" y="1601767"/>
              <a:ext cx="93118" cy="41845"/>
            </a:xfrm>
            <a:custGeom>
              <a:avLst/>
              <a:gdLst/>
              <a:ahLst/>
              <a:cxnLst/>
              <a:rect l="l" t="t" r="r" b="b"/>
              <a:pathLst>
                <a:path w="2430" h="1092" extrusionOk="0">
                  <a:moveTo>
                    <a:pt x="1513" y="0"/>
                  </a:moveTo>
                  <a:cubicBezTo>
                    <a:pt x="995" y="0"/>
                    <a:pt x="488" y="247"/>
                    <a:pt x="179" y="698"/>
                  </a:cubicBezTo>
                  <a:cubicBezTo>
                    <a:pt x="84" y="805"/>
                    <a:pt x="24" y="936"/>
                    <a:pt x="0" y="1091"/>
                  </a:cubicBezTo>
                  <a:cubicBezTo>
                    <a:pt x="12" y="1091"/>
                    <a:pt x="84" y="948"/>
                    <a:pt x="250" y="746"/>
                  </a:cubicBezTo>
                  <a:cubicBezTo>
                    <a:pt x="572" y="341"/>
                    <a:pt x="1065" y="114"/>
                    <a:pt x="1574" y="114"/>
                  </a:cubicBezTo>
                  <a:cubicBezTo>
                    <a:pt x="1724" y="114"/>
                    <a:pt x="1876" y="134"/>
                    <a:pt x="2025" y="174"/>
                  </a:cubicBezTo>
                  <a:cubicBezTo>
                    <a:pt x="2245" y="237"/>
                    <a:pt x="2391" y="310"/>
                    <a:pt x="2423" y="310"/>
                  </a:cubicBezTo>
                  <a:cubicBezTo>
                    <a:pt x="2427" y="310"/>
                    <a:pt x="2429" y="308"/>
                    <a:pt x="2429" y="305"/>
                  </a:cubicBezTo>
                  <a:cubicBezTo>
                    <a:pt x="2322" y="210"/>
                    <a:pt x="2191" y="127"/>
                    <a:pt x="2048" y="91"/>
                  </a:cubicBezTo>
                  <a:cubicBezTo>
                    <a:pt x="1874" y="30"/>
                    <a:pt x="1693" y="0"/>
                    <a:pt x="1513"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0"/>
            <p:cNvSpPr/>
            <p:nvPr/>
          </p:nvSpPr>
          <p:spPr>
            <a:xfrm flipH="1">
              <a:off x="6818255" y="1516691"/>
              <a:ext cx="253717" cy="152437"/>
            </a:xfrm>
            <a:custGeom>
              <a:avLst/>
              <a:gdLst/>
              <a:ahLst/>
              <a:cxnLst/>
              <a:rect l="l" t="t" r="r" b="b"/>
              <a:pathLst>
                <a:path w="6621" h="3978" extrusionOk="0">
                  <a:moveTo>
                    <a:pt x="1210" y="127"/>
                  </a:moveTo>
                  <a:cubicBezTo>
                    <a:pt x="1294" y="127"/>
                    <a:pt x="1380" y="137"/>
                    <a:pt x="1465" y="156"/>
                  </a:cubicBezTo>
                  <a:cubicBezTo>
                    <a:pt x="1703" y="204"/>
                    <a:pt x="1917" y="323"/>
                    <a:pt x="2096" y="489"/>
                  </a:cubicBezTo>
                  <a:cubicBezTo>
                    <a:pt x="2263" y="656"/>
                    <a:pt x="2382" y="859"/>
                    <a:pt x="2453" y="1073"/>
                  </a:cubicBezTo>
                  <a:cubicBezTo>
                    <a:pt x="2584" y="1478"/>
                    <a:pt x="2584" y="1906"/>
                    <a:pt x="2453" y="2311"/>
                  </a:cubicBezTo>
                  <a:cubicBezTo>
                    <a:pt x="2319" y="2730"/>
                    <a:pt x="2079" y="3101"/>
                    <a:pt x="1762" y="3393"/>
                  </a:cubicBezTo>
                  <a:lnTo>
                    <a:pt x="1762" y="3393"/>
                  </a:lnTo>
                  <a:cubicBezTo>
                    <a:pt x="1326" y="3152"/>
                    <a:pt x="937" y="2828"/>
                    <a:pt x="620" y="2430"/>
                  </a:cubicBezTo>
                  <a:cubicBezTo>
                    <a:pt x="441" y="2204"/>
                    <a:pt x="298" y="1942"/>
                    <a:pt x="215" y="1656"/>
                  </a:cubicBezTo>
                  <a:cubicBezTo>
                    <a:pt x="143" y="1394"/>
                    <a:pt x="143" y="1109"/>
                    <a:pt x="227" y="847"/>
                  </a:cubicBezTo>
                  <a:cubicBezTo>
                    <a:pt x="310" y="585"/>
                    <a:pt x="477" y="370"/>
                    <a:pt x="715" y="239"/>
                  </a:cubicBezTo>
                  <a:cubicBezTo>
                    <a:pt x="867" y="167"/>
                    <a:pt x="1036" y="127"/>
                    <a:pt x="1210" y="127"/>
                  </a:cubicBezTo>
                  <a:close/>
                  <a:moveTo>
                    <a:pt x="1180" y="1"/>
                  </a:moveTo>
                  <a:cubicBezTo>
                    <a:pt x="994" y="1"/>
                    <a:pt x="809" y="46"/>
                    <a:pt x="643" y="132"/>
                  </a:cubicBezTo>
                  <a:cubicBezTo>
                    <a:pt x="382" y="275"/>
                    <a:pt x="191" y="513"/>
                    <a:pt x="96" y="787"/>
                  </a:cubicBezTo>
                  <a:cubicBezTo>
                    <a:pt x="1" y="1085"/>
                    <a:pt x="1" y="1394"/>
                    <a:pt x="84" y="1680"/>
                  </a:cubicBezTo>
                  <a:cubicBezTo>
                    <a:pt x="167" y="1978"/>
                    <a:pt x="310" y="2252"/>
                    <a:pt x="501" y="2490"/>
                  </a:cubicBezTo>
                  <a:cubicBezTo>
                    <a:pt x="824" y="2897"/>
                    <a:pt x="1222" y="3230"/>
                    <a:pt x="1668" y="3475"/>
                  </a:cubicBezTo>
                  <a:lnTo>
                    <a:pt x="1668" y="3475"/>
                  </a:lnTo>
                  <a:cubicBezTo>
                    <a:pt x="1560" y="3565"/>
                    <a:pt x="1444" y="3645"/>
                    <a:pt x="1322" y="3716"/>
                  </a:cubicBezTo>
                  <a:cubicBezTo>
                    <a:pt x="1132" y="3823"/>
                    <a:pt x="917" y="3906"/>
                    <a:pt x="703" y="3978"/>
                  </a:cubicBezTo>
                  <a:cubicBezTo>
                    <a:pt x="763" y="3966"/>
                    <a:pt x="822" y="3954"/>
                    <a:pt x="870" y="3942"/>
                  </a:cubicBezTo>
                  <a:cubicBezTo>
                    <a:pt x="1036" y="3895"/>
                    <a:pt x="1191" y="3835"/>
                    <a:pt x="1346" y="3752"/>
                  </a:cubicBezTo>
                  <a:cubicBezTo>
                    <a:pt x="1478" y="3679"/>
                    <a:pt x="1603" y="3595"/>
                    <a:pt x="1718" y="3503"/>
                  </a:cubicBezTo>
                  <a:lnTo>
                    <a:pt x="1718" y="3503"/>
                  </a:lnTo>
                  <a:cubicBezTo>
                    <a:pt x="2262" y="3792"/>
                    <a:pt x="2873" y="3953"/>
                    <a:pt x="3501" y="3966"/>
                  </a:cubicBezTo>
                  <a:cubicBezTo>
                    <a:pt x="3524" y="3967"/>
                    <a:pt x="3547" y="3967"/>
                    <a:pt x="3569" y="3967"/>
                  </a:cubicBezTo>
                  <a:cubicBezTo>
                    <a:pt x="4047" y="3967"/>
                    <a:pt x="4522" y="3849"/>
                    <a:pt x="4954" y="3633"/>
                  </a:cubicBezTo>
                  <a:cubicBezTo>
                    <a:pt x="5335" y="3430"/>
                    <a:pt x="5680" y="3144"/>
                    <a:pt x="5942" y="2799"/>
                  </a:cubicBezTo>
                  <a:cubicBezTo>
                    <a:pt x="6347" y="2311"/>
                    <a:pt x="6585" y="1704"/>
                    <a:pt x="6609" y="1073"/>
                  </a:cubicBezTo>
                  <a:cubicBezTo>
                    <a:pt x="6620" y="966"/>
                    <a:pt x="6620" y="870"/>
                    <a:pt x="6609" y="775"/>
                  </a:cubicBezTo>
                  <a:cubicBezTo>
                    <a:pt x="6609" y="704"/>
                    <a:pt x="6597" y="632"/>
                    <a:pt x="6585" y="561"/>
                  </a:cubicBezTo>
                  <a:cubicBezTo>
                    <a:pt x="6573" y="501"/>
                    <a:pt x="6561" y="442"/>
                    <a:pt x="6537" y="382"/>
                  </a:cubicBezTo>
                  <a:lnTo>
                    <a:pt x="6537" y="382"/>
                  </a:lnTo>
                  <a:cubicBezTo>
                    <a:pt x="6573" y="620"/>
                    <a:pt x="6597" y="847"/>
                    <a:pt x="6597" y="1085"/>
                  </a:cubicBezTo>
                  <a:cubicBezTo>
                    <a:pt x="6549" y="1704"/>
                    <a:pt x="6311" y="2287"/>
                    <a:pt x="5906" y="2763"/>
                  </a:cubicBezTo>
                  <a:cubicBezTo>
                    <a:pt x="5339" y="3470"/>
                    <a:pt x="4490" y="3872"/>
                    <a:pt x="3590" y="3872"/>
                  </a:cubicBezTo>
                  <a:cubicBezTo>
                    <a:pt x="3565" y="3872"/>
                    <a:pt x="3539" y="3871"/>
                    <a:pt x="3513" y="3871"/>
                  </a:cubicBezTo>
                  <a:cubicBezTo>
                    <a:pt x="2913" y="3852"/>
                    <a:pt x="2332" y="3695"/>
                    <a:pt x="1815" y="3421"/>
                  </a:cubicBezTo>
                  <a:lnTo>
                    <a:pt x="1815" y="3421"/>
                  </a:lnTo>
                  <a:cubicBezTo>
                    <a:pt x="1872" y="3371"/>
                    <a:pt x="1926" y="3318"/>
                    <a:pt x="1977" y="3264"/>
                  </a:cubicBezTo>
                  <a:cubicBezTo>
                    <a:pt x="2227" y="2990"/>
                    <a:pt x="2418" y="2680"/>
                    <a:pt x="2525" y="2323"/>
                  </a:cubicBezTo>
                  <a:cubicBezTo>
                    <a:pt x="2668" y="1906"/>
                    <a:pt x="2679" y="1454"/>
                    <a:pt x="2537" y="1025"/>
                  </a:cubicBezTo>
                  <a:cubicBezTo>
                    <a:pt x="2465" y="787"/>
                    <a:pt x="2334" y="573"/>
                    <a:pt x="2156" y="394"/>
                  </a:cubicBezTo>
                  <a:cubicBezTo>
                    <a:pt x="1965" y="204"/>
                    <a:pt x="1727" y="85"/>
                    <a:pt x="1465" y="37"/>
                  </a:cubicBezTo>
                  <a:cubicBezTo>
                    <a:pt x="1372" y="13"/>
                    <a:pt x="1276" y="1"/>
                    <a:pt x="1180"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0"/>
            <p:cNvSpPr/>
            <p:nvPr/>
          </p:nvSpPr>
          <p:spPr>
            <a:xfrm flipH="1">
              <a:off x="6710560" y="1526770"/>
              <a:ext cx="60277" cy="189377"/>
            </a:xfrm>
            <a:custGeom>
              <a:avLst/>
              <a:gdLst/>
              <a:ahLst/>
              <a:cxnLst/>
              <a:rect l="l" t="t" r="r" b="b"/>
              <a:pathLst>
                <a:path w="1573" h="4942" extrusionOk="0">
                  <a:moveTo>
                    <a:pt x="1572" y="0"/>
                  </a:moveTo>
                  <a:lnTo>
                    <a:pt x="1572" y="0"/>
                  </a:lnTo>
                  <a:cubicBezTo>
                    <a:pt x="1513" y="48"/>
                    <a:pt x="1477" y="107"/>
                    <a:pt x="1441" y="167"/>
                  </a:cubicBezTo>
                  <a:cubicBezTo>
                    <a:pt x="1346" y="274"/>
                    <a:pt x="1251" y="441"/>
                    <a:pt x="1120" y="643"/>
                  </a:cubicBezTo>
                  <a:cubicBezTo>
                    <a:pt x="763" y="1179"/>
                    <a:pt x="489" y="1750"/>
                    <a:pt x="286" y="2358"/>
                  </a:cubicBezTo>
                  <a:cubicBezTo>
                    <a:pt x="179" y="2703"/>
                    <a:pt x="108" y="3048"/>
                    <a:pt x="48" y="3393"/>
                  </a:cubicBezTo>
                  <a:cubicBezTo>
                    <a:pt x="1" y="3679"/>
                    <a:pt x="13" y="3977"/>
                    <a:pt x="84" y="4263"/>
                  </a:cubicBezTo>
                  <a:cubicBezTo>
                    <a:pt x="132" y="4441"/>
                    <a:pt x="227" y="4620"/>
                    <a:pt x="334" y="4786"/>
                  </a:cubicBezTo>
                  <a:cubicBezTo>
                    <a:pt x="382" y="4846"/>
                    <a:pt x="429" y="4894"/>
                    <a:pt x="477" y="4941"/>
                  </a:cubicBezTo>
                  <a:cubicBezTo>
                    <a:pt x="346" y="4727"/>
                    <a:pt x="239" y="4489"/>
                    <a:pt x="167" y="4239"/>
                  </a:cubicBezTo>
                  <a:cubicBezTo>
                    <a:pt x="108" y="3965"/>
                    <a:pt x="108" y="3691"/>
                    <a:pt x="167" y="3417"/>
                  </a:cubicBezTo>
                  <a:cubicBezTo>
                    <a:pt x="227" y="3072"/>
                    <a:pt x="298" y="2739"/>
                    <a:pt x="394" y="2405"/>
                  </a:cubicBezTo>
                  <a:cubicBezTo>
                    <a:pt x="596" y="1810"/>
                    <a:pt x="870" y="1238"/>
                    <a:pt x="1191" y="691"/>
                  </a:cubicBezTo>
                  <a:cubicBezTo>
                    <a:pt x="1334" y="476"/>
                    <a:pt x="1465" y="238"/>
                    <a:pt x="1572"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0"/>
            <p:cNvSpPr/>
            <p:nvPr/>
          </p:nvSpPr>
          <p:spPr>
            <a:xfrm flipH="1">
              <a:off x="6569572" y="1510790"/>
              <a:ext cx="50697" cy="163818"/>
            </a:xfrm>
            <a:custGeom>
              <a:avLst/>
              <a:gdLst/>
              <a:ahLst/>
              <a:cxnLst/>
              <a:rect l="l" t="t" r="r" b="b"/>
              <a:pathLst>
                <a:path w="1323" h="4275" extrusionOk="0">
                  <a:moveTo>
                    <a:pt x="965" y="0"/>
                  </a:moveTo>
                  <a:cubicBezTo>
                    <a:pt x="941" y="12"/>
                    <a:pt x="1013" y="251"/>
                    <a:pt x="1048" y="667"/>
                  </a:cubicBezTo>
                  <a:cubicBezTo>
                    <a:pt x="1120" y="1191"/>
                    <a:pt x="1096" y="1727"/>
                    <a:pt x="977" y="2251"/>
                  </a:cubicBezTo>
                  <a:cubicBezTo>
                    <a:pt x="858" y="2763"/>
                    <a:pt x="656" y="3263"/>
                    <a:pt x="382" y="3715"/>
                  </a:cubicBezTo>
                  <a:cubicBezTo>
                    <a:pt x="167" y="4060"/>
                    <a:pt x="1" y="4263"/>
                    <a:pt x="13" y="4275"/>
                  </a:cubicBezTo>
                  <a:cubicBezTo>
                    <a:pt x="13" y="4275"/>
                    <a:pt x="60" y="4227"/>
                    <a:pt x="144" y="4144"/>
                  </a:cubicBezTo>
                  <a:cubicBezTo>
                    <a:pt x="251" y="4025"/>
                    <a:pt x="358" y="3894"/>
                    <a:pt x="453" y="3763"/>
                  </a:cubicBezTo>
                  <a:cubicBezTo>
                    <a:pt x="1072" y="2858"/>
                    <a:pt x="1322" y="1739"/>
                    <a:pt x="1144" y="643"/>
                  </a:cubicBezTo>
                  <a:cubicBezTo>
                    <a:pt x="1120" y="489"/>
                    <a:pt x="1084" y="322"/>
                    <a:pt x="1025" y="167"/>
                  </a:cubicBezTo>
                  <a:cubicBezTo>
                    <a:pt x="1013" y="108"/>
                    <a:pt x="989" y="60"/>
                    <a:pt x="965"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0"/>
            <p:cNvSpPr/>
            <p:nvPr/>
          </p:nvSpPr>
          <p:spPr>
            <a:xfrm flipH="1">
              <a:off x="7167291" y="1898727"/>
              <a:ext cx="222716" cy="101395"/>
            </a:xfrm>
            <a:custGeom>
              <a:avLst/>
              <a:gdLst/>
              <a:ahLst/>
              <a:cxnLst/>
              <a:rect l="l" t="t" r="r" b="b"/>
              <a:pathLst>
                <a:path w="5812" h="2646" extrusionOk="0">
                  <a:moveTo>
                    <a:pt x="2123" y="765"/>
                  </a:moveTo>
                  <a:cubicBezTo>
                    <a:pt x="2301" y="1022"/>
                    <a:pt x="2405" y="1330"/>
                    <a:pt x="2418" y="1653"/>
                  </a:cubicBezTo>
                  <a:cubicBezTo>
                    <a:pt x="2454" y="1986"/>
                    <a:pt x="2287" y="2308"/>
                    <a:pt x="1989" y="2474"/>
                  </a:cubicBezTo>
                  <a:cubicBezTo>
                    <a:pt x="1921" y="2506"/>
                    <a:pt x="1850" y="2521"/>
                    <a:pt x="1780" y="2521"/>
                  </a:cubicBezTo>
                  <a:cubicBezTo>
                    <a:pt x="1692" y="2521"/>
                    <a:pt x="1605" y="2497"/>
                    <a:pt x="1525" y="2450"/>
                  </a:cubicBezTo>
                  <a:cubicBezTo>
                    <a:pt x="1382" y="2343"/>
                    <a:pt x="1287" y="2189"/>
                    <a:pt x="1275" y="2010"/>
                  </a:cubicBezTo>
                  <a:cubicBezTo>
                    <a:pt x="1251" y="1831"/>
                    <a:pt x="1299" y="1653"/>
                    <a:pt x="1394" y="1498"/>
                  </a:cubicBezTo>
                  <a:cubicBezTo>
                    <a:pt x="1477" y="1343"/>
                    <a:pt x="1596" y="1200"/>
                    <a:pt x="1727" y="1081"/>
                  </a:cubicBezTo>
                  <a:cubicBezTo>
                    <a:pt x="1851" y="964"/>
                    <a:pt x="1983" y="858"/>
                    <a:pt x="2123" y="765"/>
                  </a:cubicBezTo>
                  <a:close/>
                  <a:moveTo>
                    <a:pt x="834" y="1"/>
                  </a:moveTo>
                  <a:cubicBezTo>
                    <a:pt x="690" y="1"/>
                    <a:pt x="546" y="19"/>
                    <a:pt x="406" y="57"/>
                  </a:cubicBezTo>
                  <a:cubicBezTo>
                    <a:pt x="299" y="93"/>
                    <a:pt x="191" y="129"/>
                    <a:pt x="96" y="176"/>
                  </a:cubicBezTo>
                  <a:cubicBezTo>
                    <a:pt x="60" y="188"/>
                    <a:pt x="25" y="212"/>
                    <a:pt x="1" y="236"/>
                  </a:cubicBezTo>
                  <a:cubicBezTo>
                    <a:pt x="132" y="188"/>
                    <a:pt x="275" y="141"/>
                    <a:pt x="418" y="105"/>
                  </a:cubicBezTo>
                  <a:cubicBezTo>
                    <a:pt x="532" y="80"/>
                    <a:pt x="648" y="68"/>
                    <a:pt x="764" y="68"/>
                  </a:cubicBezTo>
                  <a:cubicBezTo>
                    <a:pt x="1037" y="68"/>
                    <a:pt x="1310" y="135"/>
                    <a:pt x="1561" y="260"/>
                  </a:cubicBezTo>
                  <a:cubicBezTo>
                    <a:pt x="1754" y="363"/>
                    <a:pt x="1920" y="504"/>
                    <a:pt x="2054" y="671"/>
                  </a:cubicBezTo>
                  <a:lnTo>
                    <a:pt x="2054" y="671"/>
                  </a:lnTo>
                  <a:cubicBezTo>
                    <a:pt x="1904" y="768"/>
                    <a:pt x="1764" y="878"/>
                    <a:pt x="1632" y="998"/>
                  </a:cubicBezTo>
                  <a:cubicBezTo>
                    <a:pt x="1489" y="1129"/>
                    <a:pt x="1370" y="1284"/>
                    <a:pt x="1275" y="1450"/>
                  </a:cubicBezTo>
                  <a:cubicBezTo>
                    <a:pt x="1168" y="1617"/>
                    <a:pt x="1120" y="1831"/>
                    <a:pt x="1144" y="2034"/>
                  </a:cubicBezTo>
                  <a:cubicBezTo>
                    <a:pt x="1156" y="2236"/>
                    <a:pt x="1275" y="2427"/>
                    <a:pt x="1442" y="2558"/>
                  </a:cubicBezTo>
                  <a:cubicBezTo>
                    <a:pt x="1539" y="2616"/>
                    <a:pt x="1650" y="2646"/>
                    <a:pt x="1760" y="2646"/>
                  </a:cubicBezTo>
                  <a:cubicBezTo>
                    <a:pt x="1852" y="2646"/>
                    <a:pt x="1944" y="2625"/>
                    <a:pt x="2025" y="2581"/>
                  </a:cubicBezTo>
                  <a:cubicBezTo>
                    <a:pt x="2204" y="2510"/>
                    <a:pt x="2346" y="2355"/>
                    <a:pt x="2430" y="2177"/>
                  </a:cubicBezTo>
                  <a:cubicBezTo>
                    <a:pt x="2501" y="2022"/>
                    <a:pt x="2537" y="1831"/>
                    <a:pt x="2525" y="1653"/>
                  </a:cubicBezTo>
                  <a:cubicBezTo>
                    <a:pt x="2512" y="1310"/>
                    <a:pt x="2397" y="986"/>
                    <a:pt x="2204" y="714"/>
                  </a:cubicBezTo>
                  <a:lnTo>
                    <a:pt x="2204" y="714"/>
                  </a:lnTo>
                  <a:cubicBezTo>
                    <a:pt x="2324" y="640"/>
                    <a:pt x="2451" y="576"/>
                    <a:pt x="2585" y="522"/>
                  </a:cubicBezTo>
                  <a:cubicBezTo>
                    <a:pt x="3017" y="330"/>
                    <a:pt x="3479" y="231"/>
                    <a:pt x="3948" y="231"/>
                  </a:cubicBezTo>
                  <a:cubicBezTo>
                    <a:pt x="4061" y="231"/>
                    <a:pt x="4174" y="236"/>
                    <a:pt x="4287" y="248"/>
                  </a:cubicBezTo>
                  <a:cubicBezTo>
                    <a:pt x="4680" y="284"/>
                    <a:pt x="5073" y="391"/>
                    <a:pt x="5430" y="569"/>
                  </a:cubicBezTo>
                  <a:cubicBezTo>
                    <a:pt x="5525" y="605"/>
                    <a:pt x="5621" y="665"/>
                    <a:pt x="5704" y="712"/>
                  </a:cubicBezTo>
                  <a:cubicBezTo>
                    <a:pt x="5740" y="736"/>
                    <a:pt x="5775" y="760"/>
                    <a:pt x="5811" y="772"/>
                  </a:cubicBezTo>
                  <a:cubicBezTo>
                    <a:pt x="5811" y="772"/>
                    <a:pt x="5787" y="736"/>
                    <a:pt x="5704" y="700"/>
                  </a:cubicBezTo>
                  <a:cubicBezTo>
                    <a:pt x="5621" y="641"/>
                    <a:pt x="5525" y="581"/>
                    <a:pt x="5430" y="522"/>
                  </a:cubicBezTo>
                  <a:cubicBezTo>
                    <a:pt x="5073" y="331"/>
                    <a:pt x="4692" y="212"/>
                    <a:pt x="4287" y="164"/>
                  </a:cubicBezTo>
                  <a:cubicBezTo>
                    <a:pt x="4155" y="149"/>
                    <a:pt x="4023" y="141"/>
                    <a:pt x="3891" y="141"/>
                  </a:cubicBezTo>
                  <a:cubicBezTo>
                    <a:pt x="3418" y="141"/>
                    <a:pt x="2953" y="240"/>
                    <a:pt x="2525" y="426"/>
                  </a:cubicBezTo>
                  <a:cubicBezTo>
                    <a:pt x="2388" y="480"/>
                    <a:pt x="2258" y="546"/>
                    <a:pt x="2133" y="621"/>
                  </a:cubicBezTo>
                  <a:lnTo>
                    <a:pt x="2133" y="621"/>
                  </a:lnTo>
                  <a:cubicBezTo>
                    <a:pt x="1987" y="442"/>
                    <a:pt x="1806" y="290"/>
                    <a:pt x="1596" y="176"/>
                  </a:cubicBezTo>
                  <a:cubicBezTo>
                    <a:pt x="1359" y="61"/>
                    <a:pt x="1096" y="1"/>
                    <a:pt x="834"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0"/>
            <p:cNvSpPr/>
            <p:nvPr/>
          </p:nvSpPr>
          <p:spPr>
            <a:xfrm flipH="1">
              <a:off x="7134898" y="2002120"/>
              <a:ext cx="25598" cy="38473"/>
            </a:xfrm>
            <a:custGeom>
              <a:avLst/>
              <a:gdLst/>
              <a:ahLst/>
              <a:cxnLst/>
              <a:rect l="l" t="t" r="r" b="b"/>
              <a:pathLst>
                <a:path w="668" h="1004" extrusionOk="0">
                  <a:moveTo>
                    <a:pt x="661" y="1"/>
                  </a:moveTo>
                  <a:cubicBezTo>
                    <a:pt x="615" y="1"/>
                    <a:pt x="456" y="207"/>
                    <a:pt x="286" y="467"/>
                  </a:cubicBezTo>
                  <a:cubicBezTo>
                    <a:pt x="156" y="622"/>
                    <a:pt x="60" y="800"/>
                    <a:pt x="1" y="1003"/>
                  </a:cubicBezTo>
                  <a:cubicBezTo>
                    <a:pt x="1" y="1003"/>
                    <a:pt x="2" y="1003"/>
                    <a:pt x="3" y="1003"/>
                  </a:cubicBezTo>
                  <a:cubicBezTo>
                    <a:pt x="35" y="1003"/>
                    <a:pt x="208" y="804"/>
                    <a:pt x="382" y="526"/>
                  </a:cubicBezTo>
                  <a:cubicBezTo>
                    <a:pt x="513" y="372"/>
                    <a:pt x="608" y="193"/>
                    <a:pt x="667" y="2"/>
                  </a:cubicBezTo>
                  <a:cubicBezTo>
                    <a:pt x="666" y="1"/>
                    <a:pt x="663" y="1"/>
                    <a:pt x="661"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0"/>
            <p:cNvSpPr/>
            <p:nvPr/>
          </p:nvSpPr>
          <p:spPr>
            <a:xfrm flipH="1">
              <a:off x="7021274" y="2098769"/>
              <a:ext cx="50697" cy="31231"/>
            </a:xfrm>
            <a:custGeom>
              <a:avLst/>
              <a:gdLst/>
              <a:ahLst/>
              <a:cxnLst/>
              <a:rect l="l" t="t" r="r" b="b"/>
              <a:pathLst>
                <a:path w="1323" h="815" extrusionOk="0">
                  <a:moveTo>
                    <a:pt x="315" y="1"/>
                  </a:moveTo>
                  <a:cubicBezTo>
                    <a:pt x="286" y="1"/>
                    <a:pt x="256" y="2"/>
                    <a:pt x="227" y="5"/>
                  </a:cubicBezTo>
                  <a:cubicBezTo>
                    <a:pt x="84" y="17"/>
                    <a:pt x="1" y="64"/>
                    <a:pt x="1" y="76"/>
                  </a:cubicBezTo>
                  <a:cubicBezTo>
                    <a:pt x="1" y="80"/>
                    <a:pt x="10" y="81"/>
                    <a:pt x="27" y="81"/>
                  </a:cubicBezTo>
                  <a:cubicBezTo>
                    <a:pt x="63" y="81"/>
                    <a:pt x="132" y="76"/>
                    <a:pt x="227" y="76"/>
                  </a:cubicBezTo>
                  <a:cubicBezTo>
                    <a:pt x="608" y="100"/>
                    <a:pt x="965" y="290"/>
                    <a:pt x="1179" y="612"/>
                  </a:cubicBezTo>
                  <a:cubicBezTo>
                    <a:pt x="1263" y="731"/>
                    <a:pt x="1286" y="814"/>
                    <a:pt x="1310" y="814"/>
                  </a:cubicBezTo>
                  <a:cubicBezTo>
                    <a:pt x="1322" y="802"/>
                    <a:pt x="1322" y="707"/>
                    <a:pt x="1251" y="576"/>
                  </a:cubicBezTo>
                  <a:cubicBezTo>
                    <a:pt x="1073" y="221"/>
                    <a:pt x="710" y="1"/>
                    <a:pt x="315"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0"/>
            <p:cNvSpPr/>
            <p:nvPr/>
          </p:nvSpPr>
          <p:spPr>
            <a:xfrm flipH="1">
              <a:off x="7390435" y="2084322"/>
              <a:ext cx="124578" cy="162937"/>
            </a:xfrm>
            <a:custGeom>
              <a:avLst/>
              <a:gdLst/>
              <a:ahLst/>
              <a:cxnLst/>
              <a:rect l="l" t="t" r="r" b="b"/>
              <a:pathLst>
                <a:path w="3251" h="4252" extrusionOk="0">
                  <a:moveTo>
                    <a:pt x="3251" y="1"/>
                  </a:moveTo>
                  <a:cubicBezTo>
                    <a:pt x="3180" y="13"/>
                    <a:pt x="3108" y="36"/>
                    <a:pt x="3037" y="72"/>
                  </a:cubicBezTo>
                  <a:cubicBezTo>
                    <a:pt x="2906" y="132"/>
                    <a:pt x="2715" y="215"/>
                    <a:pt x="2477" y="334"/>
                  </a:cubicBezTo>
                  <a:cubicBezTo>
                    <a:pt x="1870" y="644"/>
                    <a:pt x="1310" y="1060"/>
                    <a:pt x="846" y="1560"/>
                  </a:cubicBezTo>
                  <a:cubicBezTo>
                    <a:pt x="382" y="2072"/>
                    <a:pt x="96" y="2715"/>
                    <a:pt x="12" y="3406"/>
                  </a:cubicBezTo>
                  <a:cubicBezTo>
                    <a:pt x="1" y="3620"/>
                    <a:pt x="12" y="3822"/>
                    <a:pt x="48" y="4025"/>
                  </a:cubicBezTo>
                  <a:cubicBezTo>
                    <a:pt x="60" y="4108"/>
                    <a:pt x="84" y="4180"/>
                    <a:pt x="120" y="4251"/>
                  </a:cubicBezTo>
                  <a:cubicBezTo>
                    <a:pt x="84" y="3977"/>
                    <a:pt x="72" y="3692"/>
                    <a:pt x="96" y="3418"/>
                  </a:cubicBezTo>
                  <a:cubicBezTo>
                    <a:pt x="203" y="2751"/>
                    <a:pt x="489" y="2132"/>
                    <a:pt x="941" y="1632"/>
                  </a:cubicBezTo>
                  <a:cubicBezTo>
                    <a:pt x="1406" y="1144"/>
                    <a:pt x="1929" y="739"/>
                    <a:pt x="2525" y="417"/>
                  </a:cubicBezTo>
                  <a:cubicBezTo>
                    <a:pt x="2977" y="155"/>
                    <a:pt x="3251" y="13"/>
                    <a:pt x="3251"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0"/>
            <p:cNvSpPr/>
            <p:nvPr/>
          </p:nvSpPr>
          <p:spPr>
            <a:xfrm flipH="1">
              <a:off x="7251704" y="2041439"/>
              <a:ext cx="29238" cy="86258"/>
            </a:xfrm>
            <a:custGeom>
              <a:avLst/>
              <a:gdLst/>
              <a:ahLst/>
              <a:cxnLst/>
              <a:rect l="l" t="t" r="r" b="b"/>
              <a:pathLst>
                <a:path w="763" h="2251" extrusionOk="0">
                  <a:moveTo>
                    <a:pt x="751" y="0"/>
                  </a:moveTo>
                  <a:cubicBezTo>
                    <a:pt x="632" y="48"/>
                    <a:pt x="536" y="131"/>
                    <a:pt x="453" y="239"/>
                  </a:cubicBezTo>
                  <a:cubicBezTo>
                    <a:pt x="60" y="727"/>
                    <a:pt x="0" y="1417"/>
                    <a:pt x="310" y="1977"/>
                  </a:cubicBezTo>
                  <a:cubicBezTo>
                    <a:pt x="429" y="2179"/>
                    <a:pt x="560" y="2251"/>
                    <a:pt x="560" y="2251"/>
                  </a:cubicBezTo>
                  <a:cubicBezTo>
                    <a:pt x="584" y="2239"/>
                    <a:pt x="489" y="2132"/>
                    <a:pt x="381" y="1941"/>
                  </a:cubicBezTo>
                  <a:cubicBezTo>
                    <a:pt x="131" y="1405"/>
                    <a:pt x="191" y="774"/>
                    <a:pt x="524" y="286"/>
                  </a:cubicBezTo>
                  <a:cubicBezTo>
                    <a:pt x="655" y="108"/>
                    <a:pt x="762" y="24"/>
                    <a:pt x="751"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0"/>
            <p:cNvSpPr/>
            <p:nvPr/>
          </p:nvSpPr>
          <p:spPr>
            <a:xfrm flipH="1">
              <a:off x="7464328" y="1941801"/>
              <a:ext cx="283376" cy="170831"/>
            </a:xfrm>
            <a:custGeom>
              <a:avLst/>
              <a:gdLst/>
              <a:ahLst/>
              <a:cxnLst/>
              <a:rect l="l" t="t" r="r" b="b"/>
              <a:pathLst>
                <a:path w="7395" h="4458" extrusionOk="0">
                  <a:moveTo>
                    <a:pt x="1462" y="119"/>
                  </a:moveTo>
                  <a:cubicBezTo>
                    <a:pt x="1503" y="119"/>
                    <a:pt x="1544" y="121"/>
                    <a:pt x="1584" y="124"/>
                  </a:cubicBezTo>
                  <a:cubicBezTo>
                    <a:pt x="1858" y="160"/>
                    <a:pt x="2120" y="291"/>
                    <a:pt x="2322" y="469"/>
                  </a:cubicBezTo>
                  <a:cubicBezTo>
                    <a:pt x="2715" y="826"/>
                    <a:pt x="2929" y="1326"/>
                    <a:pt x="2929" y="1850"/>
                  </a:cubicBezTo>
                  <a:cubicBezTo>
                    <a:pt x="2917" y="2315"/>
                    <a:pt x="2775" y="2755"/>
                    <a:pt x="2525" y="3136"/>
                  </a:cubicBezTo>
                  <a:cubicBezTo>
                    <a:pt x="2457" y="3238"/>
                    <a:pt x="2383" y="3333"/>
                    <a:pt x="2304" y="3423"/>
                  </a:cubicBezTo>
                  <a:lnTo>
                    <a:pt x="2304" y="3423"/>
                  </a:lnTo>
                  <a:cubicBezTo>
                    <a:pt x="2022" y="3406"/>
                    <a:pt x="1742" y="3338"/>
                    <a:pt x="1477" y="3220"/>
                  </a:cubicBezTo>
                  <a:cubicBezTo>
                    <a:pt x="917" y="2946"/>
                    <a:pt x="477" y="2481"/>
                    <a:pt x="250" y="1898"/>
                  </a:cubicBezTo>
                  <a:cubicBezTo>
                    <a:pt x="131" y="1612"/>
                    <a:pt x="119" y="1291"/>
                    <a:pt x="215" y="993"/>
                  </a:cubicBezTo>
                  <a:cubicBezTo>
                    <a:pt x="310" y="707"/>
                    <a:pt x="500" y="469"/>
                    <a:pt x="762" y="314"/>
                  </a:cubicBezTo>
                  <a:cubicBezTo>
                    <a:pt x="967" y="182"/>
                    <a:pt x="1215" y="119"/>
                    <a:pt x="1462" y="119"/>
                  </a:cubicBezTo>
                  <a:close/>
                  <a:moveTo>
                    <a:pt x="1479" y="0"/>
                  </a:moveTo>
                  <a:cubicBezTo>
                    <a:pt x="1207" y="0"/>
                    <a:pt x="932" y="73"/>
                    <a:pt x="703" y="219"/>
                  </a:cubicBezTo>
                  <a:cubicBezTo>
                    <a:pt x="417" y="386"/>
                    <a:pt x="203" y="648"/>
                    <a:pt x="96" y="957"/>
                  </a:cubicBezTo>
                  <a:cubicBezTo>
                    <a:pt x="0" y="1279"/>
                    <a:pt x="12" y="1624"/>
                    <a:pt x="131" y="1934"/>
                  </a:cubicBezTo>
                  <a:cubicBezTo>
                    <a:pt x="369" y="2553"/>
                    <a:pt x="834" y="3041"/>
                    <a:pt x="1429" y="3327"/>
                  </a:cubicBezTo>
                  <a:cubicBezTo>
                    <a:pt x="1677" y="3437"/>
                    <a:pt x="1938" y="3506"/>
                    <a:pt x="2202" y="3532"/>
                  </a:cubicBezTo>
                  <a:lnTo>
                    <a:pt x="2202" y="3532"/>
                  </a:lnTo>
                  <a:cubicBezTo>
                    <a:pt x="2056" y="3680"/>
                    <a:pt x="1893" y="3810"/>
                    <a:pt x="1715" y="3922"/>
                  </a:cubicBezTo>
                  <a:cubicBezTo>
                    <a:pt x="1477" y="4065"/>
                    <a:pt x="1215" y="4196"/>
                    <a:pt x="941" y="4279"/>
                  </a:cubicBezTo>
                  <a:cubicBezTo>
                    <a:pt x="762" y="4339"/>
                    <a:pt x="596" y="4374"/>
                    <a:pt x="405" y="4410"/>
                  </a:cubicBezTo>
                  <a:cubicBezTo>
                    <a:pt x="346" y="4422"/>
                    <a:pt x="286" y="4434"/>
                    <a:pt x="227" y="4458"/>
                  </a:cubicBezTo>
                  <a:lnTo>
                    <a:pt x="274" y="4458"/>
                  </a:lnTo>
                  <a:lnTo>
                    <a:pt x="417" y="4434"/>
                  </a:lnTo>
                  <a:cubicBezTo>
                    <a:pt x="596" y="4410"/>
                    <a:pt x="774" y="4374"/>
                    <a:pt x="953" y="4327"/>
                  </a:cubicBezTo>
                  <a:cubicBezTo>
                    <a:pt x="1239" y="4243"/>
                    <a:pt x="1501" y="4124"/>
                    <a:pt x="1751" y="3982"/>
                  </a:cubicBezTo>
                  <a:cubicBezTo>
                    <a:pt x="1953" y="3859"/>
                    <a:pt x="2138" y="3710"/>
                    <a:pt x="2302" y="3539"/>
                  </a:cubicBezTo>
                  <a:lnTo>
                    <a:pt x="2302" y="3539"/>
                  </a:lnTo>
                  <a:cubicBezTo>
                    <a:pt x="2348" y="3542"/>
                    <a:pt x="2393" y="3543"/>
                    <a:pt x="2439" y="3543"/>
                  </a:cubicBezTo>
                  <a:cubicBezTo>
                    <a:pt x="2694" y="3543"/>
                    <a:pt x="2948" y="3503"/>
                    <a:pt x="3191" y="3422"/>
                  </a:cubicBezTo>
                  <a:cubicBezTo>
                    <a:pt x="3715" y="3255"/>
                    <a:pt x="4168" y="2910"/>
                    <a:pt x="4477" y="2469"/>
                  </a:cubicBezTo>
                  <a:cubicBezTo>
                    <a:pt x="4775" y="2053"/>
                    <a:pt x="4965" y="1624"/>
                    <a:pt x="5192" y="1267"/>
                  </a:cubicBezTo>
                  <a:cubicBezTo>
                    <a:pt x="5382" y="945"/>
                    <a:pt x="5656" y="660"/>
                    <a:pt x="5965" y="457"/>
                  </a:cubicBezTo>
                  <a:cubicBezTo>
                    <a:pt x="6159" y="337"/>
                    <a:pt x="6374" y="275"/>
                    <a:pt x="6589" y="275"/>
                  </a:cubicBezTo>
                  <a:cubicBezTo>
                    <a:pt x="6651" y="275"/>
                    <a:pt x="6713" y="280"/>
                    <a:pt x="6775" y="291"/>
                  </a:cubicBezTo>
                  <a:cubicBezTo>
                    <a:pt x="6954" y="314"/>
                    <a:pt x="7120" y="386"/>
                    <a:pt x="7263" y="505"/>
                  </a:cubicBezTo>
                  <a:cubicBezTo>
                    <a:pt x="7358" y="588"/>
                    <a:pt x="7394" y="636"/>
                    <a:pt x="7394" y="636"/>
                  </a:cubicBezTo>
                  <a:cubicBezTo>
                    <a:pt x="7370" y="576"/>
                    <a:pt x="7335" y="517"/>
                    <a:pt x="7275" y="469"/>
                  </a:cubicBezTo>
                  <a:cubicBezTo>
                    <a:pt x="7144" y="350"/>
                    <a:pt x="6966" y="267"/>
                    <a:pt x="6787" y="243"/>
                  </a:cubicBezTo>
                  <a:cubicBezTo>
                    <a:pt x="6711" y="228"/>
                    <a:pt x="6634" y="220"/>
                    <a:pt x="6558" y="220"/>
                  </a:cubicBezTo>
                  <a:cubicBezTo>
                    <a:pt x="6339" y="220"/>
                    <a:pt x="6124" y="283"/>
                    <a:pt x="5930" y="398"/>
                  </a:cubicBezTo>
                  <a:cubicBezTo>
                    <a:pt x="5608" y="600"/>
                    <a:pt x="5322" y="886"/>
                    <a:pt x="5120" y="1219"/>
                  </a:cubicBezTo>
                  <a:cubicBezTo>
                    <a:pt x="4882" y="1576"/>
                    <a:pt x="4691" y="2005"/>
                    <a:pt x="4394" y="2410"/>
                  </a:cubicBezTo>
                  <a:cubicBezTo>
                    <a:pt x="4096" y="2839"/>
                    <a:pt x="3656" y="3148"/>
                    <a:pt x="3156" y="3315"/>
                  </a:cubicBezTo>
                  <a:cubicBezTo>
                    <a:pt x="2925" y="3390"/>
                    <a:pt x="2685" y="3427"/>
                    <a:pt x="2445" y="3427"/>
                  </a:cubicBezTo>
                  <a:cubicBezTo>
                    <a:pt x="2432" y="3427"/>
                    <a:pt x="2419" y="3427"/>
                    <a:pt x="2405" y="3427"/>
                  </a:cubicBezTo>
                  <a:lnTo>
                    <a:pt x="2405" y="3427"/>
                  </a:lnTo>
                  <a:cubicBezTo>
                    <a:pt x="2473" y="3349"/>
                    <a:pt x="2537" y="3268"/>
                    <a:pt x="2596" y="3184"/>
                  </a:cubicBezTo>
                  <a:cubicBezTo>
                    <a:pt x="2870" y="2791"/>
                    <a:pt x="3013" y="2327"/>
                    <a:pt x="3025" y="1850"/>
                  </a:cubicBezTo>
                  <a:cubicBezTo>
                    <a:pt x="3036" y="1303"/>
                    <a:pt x="2810" y="767"/>
                    <a:pt x="2394" y="386"/>
                  </a:cubicBezTo>
                  <a:cubicBezTo>
                    <a:pt x="2179" y="183"/>
                    <a:pt x="1893" y="52"/>
                    <a:pt x="1596" y="5"/>
                  </a:cubicBezTo>
                  <a:cubicBezTo>
                    <a:pt x="1557" y="2"/>
                    <a:pt x="1518" y="0"/>
                    <a:pt x="1479"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0"/>
            <p:cNvSpPr/>
            <p:nvPr/>
          </p:nvSpPr>
          <p:spPr>
            <a:xfrm flipH="1">
              <a:off x="7460675" y="1993076"/>
              <a:ext cx="44758" cy="112278"/>
            </a:xfrm>
            <a:custGeom>
              <a:avLst/>
              <a:gdLst/>
              <a:ahLst/>
              <a:cxnLst/>
              <a:rect l="l" t="t" r="r" b="b"/>
              <a:pathLst>
                <a:path w="1168" h="2930" extrusionOk="0">
                  <a:moveTo>
                    <a:pt x="286" y="0"/>
                  </a:moveTo>
                  <a:lnTo>
                    <a:pt x="286" y="0"/>
                  </a:lnTo>
                  <a:cubicBezTo>
                    <a:pt x="203" y="143"/>
                    <a:pt x="143" y="310"/>
                    <a:pt x="132" y="465"/>
                  </a:cubicBezTo>
                  <a:cubicBezTo>
                    <a:pt x="1" y="1251"/>
                    <a:pt x="239" y="2048"/>
                    <a:pt x="775" y="2632"/>
                  </a:cubicBezTo>
                  <a:cubicBezTo>
                    <a:pt x="882" y="2751"/>
                    <a:pt x="1013" y="2858"/>
                    <a:pt x="1156" y="2929"/>
                  </a:cubicBezTo>
                  <a:cubicBezTo>
                    <a:pt x="1167" y="2905"/>
                    <a:pt x="1025" y="2798"/>
                    <a:pt x="846" y="2560"/>
                  </a:cubicBezTo>
                  <a:cubicBezTo>
                    <a:pt x="358" y="1977"/>
                    <a:pt x="143" y="1227"/>
                    <a:pt x="215" y="465"/>
                  </a:cubicBezTo>
                  <a:cubicBezTo>
                    <a:pt x="251" y="179"/>
                    <a:pt x="310" y="0"/>
                    <a:pt x="286"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0"/>
            <p:cNvSpPr/>
            <p:nvPr/>
          </p:nvSpPr>
          <p:spPr>
            <a:xfrm flipH="1">
              <a:off x="7428307" y="1793800"/>
              <a:ext cx="316676" cy="144160"/>
            </a:xfrm>
            <a:custGeom>
              <a:avLst/>
              <a:gdLst/>
              <a:ahLst/>
              <a:cxnLst/>
              <a:rect l="l" t="t" r="r" b="b"/>
              <a:pathLst>
                <a:path w="8264" h="3762" extrusionOk="0">
                  <a:moveTo>
                    <a:pt x="3604" y="2592"/>
                  </a:moveTo>
                  <a:cubicBezTo>
                    <a:pt x="3606" y="2624"/>
                    <a:pt x="3607" y="2656"/>
                    <a:pt x="3608" y="2688"/>
                  </a:cubicBezTo>
                  <a:cubicBezTo>
                    <a:pt x="3632" y="2891"/>
                    <a:pt x="3608" y="3105"/>
                    <a:pt x="3561" y="3307"/>
                  </a:cubicBezTo>
                  <a:cubicBezTo>
                    <a:pt x="3537" y="3403"/>
                    <a:pt x="3489" y="3486"/>
                    <a:pt x="3418" y="3557"/>
                  </a:cubicBezTo>
                  <a:cubicBezTo>
                    <a:pt x="3368" y="3617"/>
                    <a:pt x="3301" y="3644"/>
                    <a:pt x="3232" y="3644"/>
                  </a:cubicBezTo>
                  <a:cubicBezTo>
                    <a:pt x="3219" y="3644"/>
                    <a:pt x="3205" y="3643"/>
                    <a:pt x="3192" y="3641"/>
                  </a:cubicBezTo>
                  <a:cubicBezTo>
                    <a:pt x="3013" y="3557"/>
                    <a:pt x="2918" y="3367"/>
                    <a:pt x="2954" y="3176"/>
                  </a:cubicBezTo>
                  <a:cubicBezTo>
                    <a:pt x="3013" y="2986"/>
                    <a:pt x="3144" y="2819"/>
                    <a:pt x="3323" y="2724"/>
                  </a:cubicBezTo>
                  <a:cubicBezTo>
                    <a:pt x="3416" y="2677"/>
                    <a:pt x="3509" y="2633"/>
                    <a:pt x="3604" y="2592"/>
                  </a:cubicBezTo>
                  <a:close/>
                  <a:moveTo>
                    <a:pt x="1001" y="0"/>
                  </a:moveTo>
                  <a:cubicBezTo>
                    <a:pt x="703" y="0"/>
                    <a:pt x="406" y="51"/>
                    <a:pt x="120" y="152"/>
                  </a:cubicBezTo>
                  <a:cubicBezTo>
                    <a:pt x="84" y="164"/>
                    <a:pt x="37" y="188"/>
                    <a:pt x="1" y="212"/>
                  </a:cubicBezTo>
                  <a:cubicBezTo>
                    <a:pt x="2" y="213"/>
                    <a:pt x="3" y="213"/>
                    <a:pt x="6" y="213"/>
                  </a:cubicBezTo>
                  <a:cubicBezTo>
                    <a:pt x="38" y="213"/>
                    <a:pt x="203" y="148"/>
                    <a:pt x="501" y="93"/>
                  </a:cubicBezTo>
                  <a:cubicBezTo>
                    <a:pt x="627" y="76"/>
                    <a:pt x="753" y="68"/>
                    <a:pt x="880" y="68"/>
                  </a:cubicBezTo>
                  <a:cubicBezTo>
                    <a:pt x="1209" y="68"/>
                    <a:pt x="1537" y="124"/>
                    <a:pt x="1846" y="235"/>
                  </a:cubicBezTo>
                  <a:cubicBezTo>
                    <a:pt x="2144" y="331"/>
                    <a:pt x="2418" y="497"/>
                    <a:pt x="2656" y="700"/>
                  </a:cubicBezTo>
                  <a:cubicBezTo>
                    <a:pt x="2930" y="926"/>
                    <a:pt x="3156" y="1224"/>
                    <a:pt x="3311" y="1545"/>
                  </a:cubicBezTo>
                  <a:cubicBezTo>
                    <a:pt x="3464" y="1833"/>
                    <a:pt x="3556" y="2136"/>
                    <a:pt x="3592" y="2454"/>
                  </a:cubicBezTo>
                  <a:lnTo>
                    <a:pt x="3592" y="2454"/>
                  </a:lnTo>
                  <a:cubicBezTo>
                    <a:pt x="3475" y="2504"/>
                    <a:pt x="3362" y="2558"/>
                    <a:pt x="3251" y="2617"/>
                  </a:cubicBezTo>
                  <a:cubicBezTo>
                    <a:pt x="3037" y="2736"/>
                    <a:pt x="2894" y="2914"/>
                    <a:pt x="2823" y="3141"/>
                  </a:cubicBezTo>
                  <a:cubicBezTo>
                    <a:pt x="2799" y="3272"/>
                    <a:pt x="2823" y="3391"/>
                    <a:pt x="2870" y="3498"/>
                  </a:cubicBezTo>
                  <a:cubicBezTo>
                    <a:pt x="2930" y="3617"/>
                    <a:pt x="3025" y="3712"/>
                    <a:pt x="3156" y="3748"/>
                  </a:cubicBezTo>
                  <a:cubicBezTo>
                    <a:pt x="3189" y="3757"/>
                    <a:pt x="3223" y="3761"/>
                    <a:pt x="3256" y="3761"/>
                  </a:cubicBezTo>
                  <a:cubicBezTo>
                    <a:pt x="3352" y="3761"/>
                    <a:pt x="3442" y="3723"/>
                    <a:pt x="3513" y="3653"/>
                  </a:cubicBezTo>
                  <a:cubicBezTo>
                    <a:pt x="3597" y="3557"/>
                    <a:pt x="3656" y="3450"/>
                    <a:pt x="3680" y="3331"/>
                  </a:cubicBezTo>
                  <a:cubicBezTo>
                    <a:pt x="3739" y="3117"/>
                    <a:pt x="3751" y="2902"/>
                    <a:pt x="3739" y="2676"/>
                  </a:cubicBezTo>
                  <a:cubicBezTo>
                    <a:pt x="3737" y="2630"/>
                    <a:pt x="3733" y="2585"/>
                    <a:pt x="3729" y="2539"/>
                  </a:cubicBezTo>
                  <a:lnTo>
                    <a:pt x="3729" y="2539"/>
                  </a:lnTo>
                  <a:cubicBezTo>
                    <a:pt x="3959" y="2445"/>
                    <a:pt x="4196" y="2367"/>
                    <a:pt x="4442" y="2307"/>
                  </a:cubicBezTo>
                  <a:cubicBezTo>
                    <a:pt x="4860" y="2209"/>
                    <a:pt x="5285" y="2161"/>
                    <a:pt x="5709" y="2161"/>
                  </a:cubicBezTo>
                  <a:cubicBezTo>
                    <a:pt x="6420" y="2161"/>
                    <a:pt x="7128" y="2296"/>
                    <a:pt x="7799" y="2557"/>
                  </a:cubicBezTo>
                  <a:cubicBezTo>
                    <a:pt x="8097" y="2676"/>
                    <a:pt x="8264" y="2760"/>
                    <a:pt x="8264" y="2760"/>
                  </a:cubicBezTo>
                  <a:cubicBezTo>
                    <a:pt x="8264" y="2760"/>
                    <a:pt x="8228" y="2736"/>
                    <a:pt x="8145" y="2688"/>
                  </a:cubicBezTo>
                  <a:cubicBezTo>
                    <a:pt x="8038" y="2629"/>
                    <a:pt x="7918" y="2569"/>
                    <a:pt x="7799" y="2510"/>
                  </a:cubicBezTo>
                  <a:cubicBezTo>
                    <a:pt x="7371" y="2319"/>
                    <a:pt x="6930" y="2188"/>
                    <a:pt x="6466" y="2117"/>
                  </a:cubicBezTo>
                  <a:cubicBezTo>
                    <a:pt x="6195" y="2079"/>
                    <a:pt x="5924" y="2060"/>
                    <a:pt x="5654" y="2060"/>
                  </a:cubicBezTo>
                  <a:cubicBezTo>
                    <a:pt x="5235" y="2060"/>
                    <a:pt x="4819" y="2106"/>
                    <a:pt x="4406" y="2200"/>
                  </a:cubicBezTo>
                  <a:cubicBezTo>
                    <a:pt x="4169" y="2249"/>
                    <a:pt x="3936" y="2318"/>
                    <a:pt x="3712" y="2405"/>
                  </a:cubicBezTo>
                  <a:lnTo>
                    <a:pt x="3712" y="2405"/>
                  </a:lnTo>
                  <a:cubicBezTo>
                    <a:pt x="3665" y="2084"/>
                    <a:pt x="3567" y="1774"/>
                    <a:pt x="3418" y="1486"/>
                  </a:cubicBezTo>
                  <a:cubicBezTo>
                    <a:pt x="3251" y="1152"/>
                    <a:pt x="3013" y="855"/>
                    <a:pt x="2727" y="616"/>
                  </a:cubicBezTo>
                  <a:cubicBezTo>
                    <a:pt x="2477" y="414"/>
                    <a:pt x="2180" y="259"/>
                    <a:pt x="1882" y="152"/>
                  </a:cubicBezTo>
                  <a:cubicBezTo>
                    <a:pt x="1596" y="51"/>
                    <a:pt x="1299" y="0"/>
                    <a:pt x="1001"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0"/>
            <p:cNvSpPr/>
            <p:nvPr/>
          </p:nvSpPr>
          <p:spPr>
            <a:xfrm flipH="1">
              <a:off x="8070268" y="1689640"/>
              <a:ext cx="132817" cy="235591"/>
            </a:xfrm>
            <a:custGeom>
              <a:avLst/>
              <a:gdLst/>
              <a:ahLst/>
              <a:cxnLst/>
              <a:rect l="l" t="t" r="r" b="b"/>
              <a:pathLst>
                <a:path w="3466" h="6148" extrusionOk="0">
                  <a:moveTo>
                    <a:pt x="1150" y="1309"/>
                  </a:moveTo>
                  <a:cubicBezTo>
                    <a:pt x="1172" y="1309"/>
                    <a:pt x="1194" y="1309"/>
                    <a:pt x="1215" y="1310"/>
                  </a:cubicBezTo>
                  <a:cubicBezTo>
                    <a:pt x="1632" y="1334"/>
                    <a:pt x="2037" y="1489"/>
                    <a:pt x="2370" y="1751"/>
                  </a:cubicBezTo>
                  <a:cubicBezTo>
                    <a:pt x="2372" y="1752"/>
                    <a:pt x="2374" y="1754"/>
                    <a:pt x="2376" y="1755"/>
                  </a:cubicBezTo>
                  <a:lnTo>
                    <a:pt x="2376" y="1755"/>
                  </a:lnTo>
                  <a:cubicBezTo>
                    <a:pt x="2363" y="1789"/>
                    <a:pt x="2349" y="1824"/>
                    <a:pt x="2335" y="1858"/>
                  </a:cubicBezTo>
                  <a:cubicBezTo>
                    <a:pt x="2192" y="2132"/>
                    <a:pt x="1989" y="2382"/>
                    <a:pt x="1715" y="2549"/>
                  </a:cubicBezTo>
                  <a:cubicBezTo>
                    <a:pt x="1514" y="2691"/>
                    <a:pt x="1271" y="2769"/>
                    <a:pt x="1024" y="2769"/>
                  </a:cubicBezTo>
                  <a:cubicBezTo>
                    <a:pt x="921" y="2769"/>
                    <a:pt x="817" y="2755"/>
                    <a:pt x="715" y="2727"/>
                  </a:cubicBezTo>
                  <a:cubicBezTo>
                    <a:pt x="537" y="2668"/>
                    <a:pt x="382" y="2549"/>
                    <a:pt x="275" y="2394"/>
                  </a:cubicBezTo>
                  <a:cubicBezTo>
                    <a:pt x="156" y="2239"/>
                    <a:pt x="120" y="2037"/>
                    <a:pt x="191" y="1858"/>
                  </a:cubicBezTo>
                  <a:cubicBezTo>
                    <a:pt x="263" y="1668"/>
                    <a:pt x="406" y="1525"/>
                    <a:pt x="596" y="1441"/>
                  </a:cubicBezTo>
                  <a:cubicBezTo>
                    <a:pt x="768" y="1356"/>
                    <a:pt x="958" y="1309"/>
                    <a:pt x="1150" y="1309"/>
                  </a:cubicBezTo>
                  <a:close/>
                  <a:moveTo>
                    <a:pt x="2644" y="1"/>
                  </a:moveTo>
                  <a:cubicBezTo>
                    <a:pt x="2644" y="48"/>
                    <a:pt x="2632" y="96"/>
                    <a:pt x="2632" y="132"/>
                  </a:cubicBezTo>
                  <a:cubicBezTo>
                    <a:pt x="2620" y="239"/>
                    <a:pt x="2620" y="358"/>
                    <a:pt x="2620" y="513"/>
                  </a:cubicBezTo>
                  <a:cubicBezTo>
                    <a:pt x="2610" y="902"/>
                    <a:pt x="2542" y="1283"/>
                    <a:pt x="2414" y="1649"/>
                  </a:cubicBezTo>
                  <a:lnTo>
                    <a:pt x="2414" y="1649"/>
                  </a:lnTo>
                  <a:cubicBezTo>
                    <a:pt x="2064" y="1383"/>
                    <a:pt x="1640" y="1238"/>
                    <a:pt x="1203" y="1215"/>
                  </a:cubicBezTo>
                  <a:cubicBezTo>
                    <a:pt x="1181" y="1214"/>
                    <a:pt x="1158" y="1213"/>
                    <a:pt x="1135" y="1213"/>
                  </a:cubicBezTo>
                  <a:cubicBezTo>
                    <a:pt x="932" y="1213"/>
                    <a:pt x="729" y="1260"/>
                    <a:pt x="537" y="1346"/>
                  </a:cubicBezTo>
                  <a:cubicBezTo>
                    <a:pt x="322" y="1441"/>
                    <a:pt x="156" y="1620"/>
                    <a:pt x="72" y="1834"/>
                  </a:cubicBezTo>
                  <a:cubicBezTo>
                    <a:pt x="1" y="2060"/>
                    <a:pt x="37" y="2299"/>
                    <a:pt x="168" y="2477"/>
                  </a:cubicBezTo>
                  <a:cubicBezTo>
                    <a:pt x="287" y="2656"/>
                    <a:pt x="465" y="2787"/>
                    <a:pt x="668" y="2846"/>
                  </a:cubicBezTo>
                  <a:cubicBezTo>
                    <a:pt x="784" y="2879"/>
                    <a:pt x="903" y="2895"/>
                    <a:pt x="1021" y="2895"/>
                  </a:cubicBezTo>
                  <a:cubicBezTo>
                    <a:pt x="1289" y="2895"/>
                    <a:pt x="1552" y="2813"/>
                    <a:pt x="1775" y="2656"/>
                  </a:cubicBezTo>
                  <a:cubicBezTo>
                    <a:pt x="2049" y="2477"/>
                    <a:pt x="2263" y="2215"/>
                    <a:pt x="2406" y="1918"/>
                  </a:cubicBezTo>
                  <a:cubicBezTo>
                    <a:pt x="2420" y="1882"/>
                    <a:pt x="2434" y="1847"/>
                    <a:pt x="2447" y="1811"/>
                  </a:cubicBezTo>
                  <a:lnTo>
                    <a:pt x="2447" y="1811"/>
                  </a:lnTo>
                  <a:cubicBezTo>
                    <a:pt x="2732" y="2042"/>
                    <a:pt x="2956" y="2340"/>
                    <a:pt x="3120" y="2668"/>
                  </a:cubicBezTo>
                  <a:cubicBezTo>
                    <a:pt x="3406" y="3287"/>
                    <a:pt x="3418" y="4001"/>
                    <a:pt x="3180" y="4632"/>
                  </a:cubicBezTo>
                  <a:cubicBezTo>
                    <a:pt x="3013" y="5073"/>
                    <a:pt x="2775" y="5466"/>
                    <a:pt x="2442" y="5799"/>
                  </a:cubicBezTo>
                  <a:cubicBezTo>
                    <a:pt x="2216" y="6037"/>
                    <a:pt x="2073" y="6144"/>
                    <a:pt x="2073" y="6144"/>
                  </a:cubicBezTo>
                  <a:cubicBezTo>
                    <a:pt x="2073" y="6146"/>
                    <a:pt x="2074" y="6147"/>
                    <a:pt x="2076" y="6147"/>
                  </a:cubicBezTo>
                  <a:cubicBezTo>
                    <a:pt x="2086" y="6147"/>
                    <a:pt x="2123" y="6124"/>
                    <a:pt x="2192" y="6085"/>
                  </a:cubicBezTo>
                  <a:cubicBezTo>
                    <a:pt x="2299" y="6013"/>
                    <a:pt x="2394" y="5942"/>
                    <a:pt x="2489" y="5847"/>
                  </a:cubicBezTo>
                  <a:cubicBezTo>
                    <a:pt x="2823" y="5525"/>
                    <a:pt x="3097" y="5132"/>
                    <a:pt x="3263" y="4692"/>
                  </a:cubicBezTo>
                  <a:cubicBezTo>
                    <a:pt x="3382" y="4382"/>
                    <a:pt x="3442" y="4061"/>
                    <a:pt x="3454" y="3739"/>
                  </a:cubicBezTo>
                  <a:cubicBezTo>
                    <a:pt x="3466" y="3358"/>
                    <a:pt x="3382" y="2977"/>
                    <a:pt x="3228" y="2644"/>
                  </a:cubicBezTo>
                  <a:cubicBezTo>
                    <a:pt x="3055" y="2275"/>
                    <a:pt x="2792" y="1951"/>
                    <a:pt x="2484" y="1704"/>
                  </a:cubicBezTo>
                  <a:lnTo>
                    <a:pt x="2484" y="1704"/>
                  </a:lnTo>
                  <a:cubicBezTo>
                    <a:pt x="2608" y="1322"/>
                    <a:pt x="2664" y="913"/>
                    <a:pt x="2644" y="513"/>
                  </a:cubicBezTo>
                  <a:lnTo>
                    <a:pt x="2644" y="132"/>
                  </a:lnTo>
                  <a:cubicBezTo>
                    <a:pt x="2656" y="96"/>
                    <a:pt x="2656" y="48"/>
                    <a:pt x="2644"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flipH="1">
              <a:off x="7922878" y="1825608"/>
              <a:ext cx="68018" cy="232296"/>
            </a:xfrm>
            <a:custGeom>
              <a:avLst/>
              <a:gdLst/>
              <a:ahLst/>
              <a:cxnLst/>
              <a:rect l="l" t="t" r="r" b="b"/>
              <a:pathLst>
                <a:path w="1775" h="6062" extrusionOk="0">
                  <a:moveTo>
                    <a:pt x="1751" y="1"/>
                  </a:moveTo>
                  <a:lnTo>
                    <a:pt x="1751" y="1"/>
                  </a:lnTo>
                  <a:cubicBezTo>
                    <a:pt x="1679" y="36"/>
                    <a:pt x="1608" y="96"/>
                    <a:pt x="1548" y="156"/>
                  </a:cubicBezTo>
                  <a:cubicBezTo>
                    <a:pt x="1370" y="322"/>
                    <a:pt x="1215" y="513"/>
                    <a:pt x="1084" y="703"/>
                  </a:cubicBezTo>
                  <a:cubicBezTo>
                    <a:pt x="108" y="2037"/>
                    <a:pt x="0" y="3811"/>
                    <a:pt x="774" y="5263"/>
                  </a:cubicBezTo>
                  <a:cubicBezTo>
                    <a:pt x="893" y="5478"/>
                    <a:pt x="1024" y="5680"/>
                    <a:pt x="1179" y="5871"/>
                  </a:cubicBezTo>
                  <a:cubicBezTo>
                    <a:pt x="1227" y="5942"/>
                    <a:pt x="1286" y="6013"/>
                    <a:pt x="1358" y="6061"/>
                  </a:cubicBezTo>
                  <a:cubicBezTo>
                    <a:pt x="1179" y="5799"/>
                    <a:pt x="1000" y="5513"/>
                    <a:pt x="846" y="5228"/>
                  </a:cubicBezTo>
                  <a:cubicBezTo>
                    <a:pt x="131" y="3799"/>
                    <a:pt x="250" y="2084"/>
                    <a:pt x="1143" y="763"/>
                  </a:cubicBezTo>
                  <a:cubicBezTo>
                    <a:pt x="1477" y="263"/>
                    <a:pt x="1774" y="13"/>
                    <a:pt x="1751"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0"/>
            <p:cNvSpPr/>
            <p:nvPr/>
          </p:nvSpPr>
          <p:spPr>
            <a:xfrm flipH="1">
              <a:off x="7764576" y="1733672"/>
              <a:ext cx="193018" cy="130288"/>
            </a:xfrm>
            <a:custGeom>
              <a:avLst/>
              <a:gdLst/>
              <a:ahLst/>
              <a:cxnLst/>
              <a:rect l="l" t="t" r="r" b="b"/>
              <a:pathLst>
                <a:path w="5037" h="3400" extrusionOk="0">
                  <a:moveTo>
                    <a:pt x="606" y="1"/>
                  </a:moveTo>
                  <a:cubicBezTo>
                    <a:pt x="489" y="1"/>
                    <a:pt x="370" y="7"/>
                    <a:pt x="251" y="19"/>
                  </a:cubicBezTo>
                  <a:cubicBezTo>
                    <a:pt x="167" y="19"/>
                    <a:pt x="84" y="42"/>
                    <a:pt x="1" y="66"/>
                  </a:cubicBezTo>
                  <a:cubicBezTo>
                    <a:pt x="1" y="71"/>
                    <a:pt x="14" y="72"/>
                    <a:pt x="39" y="72"/>
                  </a:cubicBezTo>
                  <a:cubicBezTo>
                    <a:pt x="92" y="72"/>
                    <a:pt x="201" y="65"/>
                    <a:pt x="353" y="65"/>
                  </a:cubicBezTo>
                  <a:cubicBezTo>
                    <a:pt x="510" y="65"/>
                    <a:pt x="713" y="73"/>
                    <a:pt x="953" y="102"/>
                  </a:cubicBezTo>
                  <a:cubicBezTo>
                    <a:pt x="2501" y="269"/>
                    <a:pt x="3870" y="1173"/>
                    <a:pt x="4632" y="2531"/>
                  </a:cubicBezTo>
                  <a:cubicBezTo>
                    <a:pt x="4918" y="3043"/>
                    <a:pt x="5025" y="3400"/>
                    <a:pt x="5037" y="3400"/>
                  </a:cubicBezTo>
                  <a:cubicBezTo>
                    <a:pt x="5025" y="3317"/>
                    <a:pt x="5013" y="3233"/>
                    <a:pt x="4977" y="3150"/>
                  </a:cubicBezTo>
                  <a:cubicBezTo>
                    <a:pt x="4906" y="2924"/>
                    <a:pt x="4811" y="2709"/>
                    <a:pt x="4703" y="2495"/>
                  </a:cubicBezTo>
                  <a:cubicBezTo>
                    <a:pt x="3965" y="1078"/>
                    <a:pt x="2548" y="138"/>
                    <a:pt x="953" y="19"/>
                  </a:cubicBezTo>
                  <a:cubicBezTo>
                    <a:pt x="840" y="7"/>
                    <a:pt x="724" y="1"/>
                    <a:pt x="606"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flipH="1">
              <a:off x="7229836" y="1993996"/>
              <a:ext cx="299777" cy="148912"/>
            </a:xfrm>
            <a:custGeom>
              <a:avLst/>
              <a:gdLst/>
              <a:ahLst/>
              <a:cxnLst/>
              <a:rect l="l" t="t" r="r" b="b"/>
              <a:pathLst>
                <a:path w="7823" h="3886" extrusionOk="0">
                  <a:moveTo>
                    <a:pt x="7823" y="0"/>
                  </a:moveTo>
                  <a:cubicBezTo>
                    <a:pt x="5727" y="1727"/>
                    <a:pt x="2953" y="2381"/>
                    <a:pt x="298" y="2977"/>
                  </a:cubicBezTo>
                  <a:lnTo>
                    <a:pt x="239" y="3120"/>
                  </a:lnTo>
                  <a:cubicBezTo>
                    <a:pt x="1" y="3215"/>
                    <a:pt x="36" y="3572"/>
                    <a:pt x="215" y="3727"/>
                  </a:cubicBezTo>
                  <a:cubicBezTo>
                    <a:pt x="380" y="3828"/>
                    <a:pt x="566" y="3886"/>
                    <a:pt x="751" y="3886"/>
                  </a:cubicBezTo>
                  <a:cubicBezTo>
                    <a:pt x="807" y="3886"/>
                    <a:pt x="862" y="3881"/>
                    <a:pt x="917" y="3870"/>
                  </a:cubicBezTo>
                  <a:cubicBezTo>
                    <a:pt x="3692" y="3715"/>
                    <a:pt x="6239" y="2286"/>
                    <a:pt x="7823" y="0"/>
                  </a:cubicBezTo>
                  <a:close/>
                </a:path>
              </a:pathLst>
            </a:custGeom>
            <a:solidFill>
              <a:srgbClr val="1D1848">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flipH="1">
              <a:off x="7301457" y="1738003"/>
              <a:ext cx="244137" cy="284756"/>
            </a:xfrm>
            <a:custGeom>
              <a:avLst/>
              <a:gdLst/>
              <a:ahLst/>
              <a:cxnLst/>
              <a:rect l="l" t="t" r="r" b="b"/>
              <a:pathLst>
                <a:path w="6371" h="7431" extrusionOk="0">
                  <a:moveTo>
                    <a:pt x="6371" y="1"/>
                  </a:moveTo>
                  <a:lnTo>
                    <a:pt x="6371" y="1"/>
                  </a:lnTo>
                  <a:cubicBezTo>
                    <a:pt x="5430" y="382"/>
                    <a:pt x="5109" y="1501"/>
                    <a:pt x="4680" y="2418"/>
                  </a:cubicBezTo>
                  <a:cubicBezTo>
                    <a:pt x="4037" y="3823"/>
                    <a:pt x="2930" y="4954"/>
                    <a:pt x="1549" y="5644"/>
                  </a:cubicBezTo>
                  <a:cubicBezTo>
                    <a:pt x="1156" y="5799"/>
                    <a:pt x="787" y="6013"/>
                    <a:pt x="465" y="6287"/>
                  </a:cubicBezTo>
                  <a:cubicBezTo>
                    <a:pt x="168" y="6585"/>
                    <a:pt x="1" y="7073"/>
                    <a:pt x="239" y="7430"/>
                  </a:cubicBezTo>
                  <a:lnTo>
                    <a:pt x="382" y="7145"/>
                  </a:lnTo>
                  <a:cubicBezTo>
                    <a:pt x="3537" y="6037"/>
                    <a:pt x="5835" y="3299"/>
                    <a:pt x="6371" y="1"/>
                  </a:cubicBezTo>
                  <a:close/>
                </a:path>
              </a:pathLst>
            </a:custGeom>
            <a:solidFill>
              <a:srgbClr val="1D1848">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flipH="1">
              <a:off x="7752805" y="1560072"/>
              <a:ext cx="67443" cy="410637"/>
            </a:xfrm>
            <a:custGeom>
              <a:avLst/>
              <a:gdLst/>
              <a:ahLst/>
              <a:cxnLst/>
              <a:rect l="l" t="t" r="r" b="b"/>
              <a:pathLst>
                <a:path w="1760" h="10716" extrusionOk="0">
                  <a:moveTo>
                    <a:pt x="798" y="0"/>
                  </a:moveTo>
                  <a:lnTo>
                    <a:pt x="667" y="227"/>
                  </a:lnTo>
                  <a:cubicBezTo>
                    <a:pt x="731" y="375"/>
                    <a:pt x="792" y="523"/>
                    <a:pt x="851" y="670"/>
                  </a:cubicBezTo>
                  <a:lnTo>
                    <a:pt x="851" y="670"/>
                  </a:lnTo>
                  <a:cubicBezTo>
                    <a:pt x="836" y="447"/>
                    <a:pt x="819" y="224"/>
                    <a:pt x="798" y="0"/>
                  </a:cubicBezTo>
                  <a:close/>
                  <a:moveTo>
                    <a:pt x="851" y="670"/>
                  </a:moveTo>
                  <a:cubicBezTo>
                    <a:pt x="1000" y="2998"/>
                    <a:pt x="795" y="5338"/>
                    <a:pt x="262" y="7608"/>
                  </a:cubicBezTo>
                  <a:cubicBezTo>
                    <a:pt x="107" y="8132"/>
                    <a:pt x="24" y="8668"/>
                    <a:pt x="0" y="9216"/>
                  </a:cubicBezTo>
                  <a:cubicBezTo>
                    <a:pt x="36" y="9799"/>
                    <a:pt x="322" y="10347"/>
                    <a:pt x="774" y="10716"/>
                  </a:cubicBezTo>
                  <a:cubicBezTo>
                    <a:pt x="1155" y="9823"/>
                    <a:pt x="1167" y="8966"/>
                    <a:pt x="1334" y="8001"/>
                  </a:cubicBezTo>
                  <a:cubicBezTo>
                    <a:pt x="1477" y="7144"/>
                    <a:pt x="1727" y="5120"/>
                    <a:pt x="1727" y="5096"/>
                  </a:cubicBezTo>
                  <a:cubicBezTo>
                    <a:pt x="1759" y="3499"/>
                    <a:pt x="1420" y="2098"/>
                    <a:pt x="851" y="670"/>
                  </a:cubicBezTo>
                  <a:close/>
                </a:path>
              </a:pathLst>
            </a:custGeom>
            <a:solidFill>
              <a:srgbClr val="1D1848">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flipH="1">
              <a:off x="7288663" y="1265297"/>
              <a:ext cx="338136" cy="226893"/>
            </a:xfrm>
            <a:custGeom>
              <a:avLst/>
              <a:gdLst/>
              <a:ahLst/>
              <a:cxnLst/>
              <a:rect l="l" t="t" r="r" b="b"/>
              <a:pathLst>
                <a:path w="8824" h="5921" extrusionOk="0">
                  <a:moveTo>
                    <a:pt x="1" y="1"/>
                  </a:moveTo>
                  <a:cubicBezTo>
                    <a:pt x="115" y="436"/>
                    <a:pt x="265" y="859"/>
                    <a:pt x="447" y="1264"/>
                  </a:cubicBezTo>
                  <a:lnTo>
                    <a:pt x="447" y="1264"/>
                  </a:lnTo>
                  <a:cubicBezTo>
                    <a:pt x="316" y="868"/>
                    <a:pt x="210" y="462"/>
                    <a:pt x="132" y="49"/>
                  </a:cubicBezTo>
                  <a:lnTo>
                    <a:pt x="1" y="1"/>
                  </a:lnTo>
                  <a:close/>
                  <a:moveTo>
                    <a:pt x="8526" y="35"/>
                  </a:moveTo>
                  <a:cubicBezTo>
                    <a:pt x="8490" y="35"/>
                    <a:pt x="8453" y="43"/>
                    <a:pt x="8418" y="60"/>
                  </a:cubicBezTo>
                  <a:cubicBezTo>
                    <a:pt x="8394" y="72"/>
                    <a:pt x="8383" y="72"/>
                    <a:pt x="8383" y="84"/>
                  </a:cubicBezTo>
                  <a:cubicBezTo>
                    <a:pt x="8335" y="132"/>
                    <a:pt x="8311" y="191"/>
                    <a:pt x="8299" y="251"/>
                  </a:cubicBezTo>
                  <a:cubicBezTo>
                    <a:pt x="8049" y="1382"/>
                    <a:pt x="7894" y="2394"/>
                    <a:pt x="7632" y="3525"/>
                  </a:cubicBezTo>
                  <a:cubicBezTo>
                    <a:pt x="7553" y="3604"/>
                    <a:pt x="7408" y="3636"/>
                    <a:pt x="7239" y="3636"/>
                  </a:cubicBezTo>
                  <a:cubicBezTo>
                    <a:pt x="7000" y="3636"/>
                    <a:pt x="6712" y="3573"/>
                    <a:pt x="6489" y="3489"/>
                  </a:cubicBezTo>
                  <a:cubicBezTo>
                    <a:pt x="6156" y="3370"/>
                    <a:pt x="6013" y="3097"/>
                    <a:pt x="5799" y="2823"/>
                  </a:cubicBezTo>
                  <a:cubicBezTo>
                    <a:pt x="5585" y="2537"/>
                    <a:pt x="5620" y="2585"/>
                    <a:pt x="5299" y="2454"/>
                  </a:cubicBezTo>
                  <a:cubicBezTo>
                    <a:pt x="5124" y="2382"/>
                    <a:pt x="4906" y="2347"/>
                    <a:pt x="4677" y="2347"/>
                  </a:cubicBezTo>
                  <a:cubicBezTo>
                    <a:pt x="4108" y="2347"/>
                    <a:pt x="3473" y="2560"/>
                    <a:pt x="3287" y="2942"/>
                  </a:cubicBezTo>
                  <a:cubicBezTo>
                    <a:pt x="3037" y="3478"/>
                    <a:pt x="3227" y="4192"/>
                    <a:pt x="3394" y="4716"/>
                  </a:cubicBezTo>
                  <a:cubicBezTo>
                    <a:pt x="2092" y="3866"/>
                    <a:pt x="1076" y="2666"/>
                    <a:pt x="447" y="1264"/>
                  </a:cubicBezTo>
                  <a:lnTo>
                    <a:pt x="447" y="1264"/>
                  </a:lnTo>
                  <a:cubicBezTo>
                    <a:pt x="914" y="2670"/>
                    <a:pt x="1706" y="3949"/>
                    <a:pt x="2775" y="4990"/>
                  </a:cubicBezTo>
                  <a:cubicBezTo>
                    <a:pt x="3268" y="5472"/>
                    <a:pt x="3883" y="5920"/>
                    <a:pt x="4566" y="5920"/>
                  </a:cubicBezTo>
                  <a:cubicBezTo>
                    <a:pt x="4592" y="5920"/>
                    <a:pt x="4618" y="5920"/>
                    <a:pt x="4644" y="5918"/>
                  </a:cubicBezTo>
                  <a:cubicBezTo>
                    <a:pt x="4227" y="5073"/>
                    <a:pt x="4108" y="4109"/>
                    <a:pt x="4287" y="3180"/>
                  </a:cubicBezTo>
                  <a:lnTo>
                    <a:pt x="4287" y="3180"/>
                  </a:lnTo>
                  <a:cubicBezTo>
                    <a:pt x="4882" y="3585"/>
                    <a:pt x="5525" y="3942"/>
                    <a:pt x="6204" y="4216"/>
                  </a:cubicBezTo>
                  <a:cubicBezTo>
                    <a:pt x="6673" y="4413"/>
                    <a:pt x="7171" y="4514"/>
                    <a:pt x="7674" y="4514"/>
                  </a:cubicBezTo>
                  <a:cubicBezTo>
                    <a:pt x="7898" y="4514"/>
                    <a:pt x="8123" y="4494"/>
                    <a:pt x="8347" y="4454"/>
                  </a:cubicBezTo>
                  <a:lnTo>
                    <a:pt x="8787" y="608"/>
                  </a:lnTo>
                  <a:cubicBezTo>
                    <a:pt x="8823" y="465"/>
                    <a:pt x="8799" y="310"/>
                    <a:pt x="8752" y="168"/>
                  </a:cubicBezTo>
                  <a:cubicBezTo>
                    <a:pt x="8701" y="83"/>
                    <a:pt x="8615" y="35"/>
                    <a:pt x="8526" y="35"/>
                  </a:cubicBezTo>
                  <a:close/>
                </a:path>
              </a:pathLst>
            </a:custGeom>
            <a:solidFill>
              <a:srgbClr val="1D1848">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flipH="1">
              <a:off x="7079678" y="1476108"/>
              <a:ext cx="73958" cy="197156"/>
            </a:xfrm>
            <a:custGeom>
              <a:avLst/>
              <a:gdLst/>
              <a:ahLst/>
              <a:cxnLst/>
              <a:rect l="l" t="t" r="r" b="b"/>
              <a:pathLst>
                <a:path w="1930" h="5145" extrusionOk="0">
                  <a:moveTo>
                    <a:pt x="488" y="1"/>
                  </a:moveTo>
                  <a:cubicBezTo>
                    <a:pt x="488" y="2"/>
                    <a:pt x="487" y="5"/>
                    <a:pt x="487" y="10"/>
                  </a:cubicBezTo>
                  <a:lnTo>
                    <a:pt x="487" y="10"/>
                  </a:lnTo>
                  <a:lnTo>
                    <a:pt x="488" y="1"/>
                  </a:lnTo>
                  <a:close/>
                  <a:moveTo>
                    <a:pt x="487" y="10"/>
                  </a:moveTo>
                  <a:lnTo>
                    <a:pt x="0" y="4037"/>
                  </a:lnTo>
                  <a:lnTo>
                    <a:pt x="1929" y="5144"/>
                  </a:lnTo>
                  <a:cubicBezTo>
                    <a:pt x="1929" y="5144"/>
                    <a:pt x="491" y="267"/>
                    <a:pt x="487" y="10"/>
                  </a:cubicBezTo>
                  <a:close/>
                </a:path>
              </a:pathLst>
            </a:custGeom>
            <a:solidFill>
              <a:srgbClr val="1D1848">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0"/>
            <p:cNvSpPr/>
            <p:nvPr/>
          </p:nvSpPr>
          <p:spPr>
            <a:xfrm flipH="1">
              <a:off x="7276360" y="754690"/>
              <a:ext cx="320777" cy="602774"/>
            </a:xfrm>
            <a:custGeom>
              <a:avLst/>
              <a:gdLst/>
              <a:ahLst/>
              <a:cxnLst/>
              <a:rect l="l" t="t" r="r" b="b"/>
              <a:pathLst>
                <a:path w="8371" h="15730" extrusionOk="0">
                  <a:moveTo>
                    <a:pt x="4165" y="0"/>
                  </a:moveTo>
                  <a:cubicBezTo>
                    <a:pt x="1916" y="0"/>
                    <a:pt x="59" y="1801"/>
                    <a:pt x="12" y="4062"/>
                  </a:cubicBezTo>
                  <a:cubicBezTo>
                    <a:pt x="0" y="4110"/>
                    <a:pt x="0" y="4145"/>
                    <a:pt x="0" y="4193"/>
                  </a:cubicBezTo>
                  <a:lnTo>
                    <a:pt x="0" y="12230"/>
                  </a:lnTo>
                  <a:cubicBezTo>
                    <a:pt x="12" y="12682"/>
                    <a:pt x="167" y="13134"/>
                    <a:pt x="477" y="13480"/>
                  </a:cubicBezTo>
                  <a:cubicBezTo>
                    <a:pt x="929" y="14027"/>
                    <a:pt x="1477" y="14480"/>
                    <a:pt x="2084" y="14813"/>
                  </a:cubicBezTo>
                  <a:lnTo>
                    <a:pt x="3715" y="15730"/>
                  </a:lnTo>
                  <a:lnTo>
                    <a:pt x="5061" y="14539"/>
                  </a:lnTo>
                  <a:cubicBezTo>
                    <a:pt x="5454" y="14182"/>
                    <a:pt x="5692" y="13682"/>
                    <a:pt x="5704" y="13158"/>
                  </a:cubicBezTo>
                  <a:cubicBezTo>
                    <a:pt x="5727" y="12575"/>
                    <a:pt x="5727" y="11991"/>
                    <a:pt x="5727" y="11991"/>
                  </a:cubicBezTo>
                  <a:cubicBezTo>
                    <a:pt x="5727" y="11991"/>
                    <a:pt x="8001" y="11837"/>
                    <a:pt x="8216" y="9586"/>
                  </a:cubicBezTo>
                  <a:cubicBezTo>
                    <a:pt x="8311" y="8539"/>
                    <a:pt x="8347" y="6372"/>
                    <a:pt x="8359" y="4383"/>
                  </a:cubicBezTo>
                  <a:cubicBezTo>
                    <a:pt x="8371" y="2097"/>
                    <a:pt x="6620" y="180"/>
                    <a:pt x="4334" y="2"/>
                  </a:cubicBezTo>
                  <a:lnTo>
                    <a:pt x="4275" y="2"/>
                  </a:lnTo>
                  <a:cubicBezTo>
                    <a:pt x="4238" y="1"/>
                    <a:pt x="4202" y="0"/>
                    <a:pt x="4165"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0"/>
            <p:cNvSpPr/>
            <p:nvPr/>
          </p:nvSpPr>
          <p:spPr>
            <a:xfrm flipH="1">
              <a:off x="7378094" y="1171330"/>
              <a:ext cx="109557" cy="64378"/>
            </a:xfrm>
            <a:custGeom>
              <a:avLst/>
              <a:gdLst/>
              <a:ahLst/>
              <a:cxnLst/>
              <a:rect l="l" t="t" r="r" b="b"/>
              <a:pathLst>
                <a:path w="2859" h="1680" extrusionOk="0">
                  <a:moveTo>
                    <a:pt x="1" y="0"/>
                  </a:moveTo>
                  <a:lnTo>
                    <a:pt x="1" y="0"/>
                  </a:lnTo>
                  <a:cubicBezTo>
                    <a:pt x="1" y="0"/>
                    <a:pt x="588" y="1679"/>
                    <a:pt x="2800" y="1679"/>
                  </a:cubicBezTo>
                  <a:cubicBezTo>
                    <a:pt x="2815" y="1679"/>
                    <a:pt x="2831" y="1679"/>
                    <a:pt x="2847" y="1679"/>
                  </a:cubicBezTo>
                  <a:lnTo>
                    <a:pt x="2858" y="1108"/>
                  </a:lnTo>
                  <a:cubicBezTo>
                    <a:pt x="1823" y="1012"/>
                    <a:pt x="834" y="631"/>
                    <a:pt x="1"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0"/>
            <p:cNvSpPr/>
            <p:nvPr/>
          </p:nvSpPr>
          <p:spPr>
            <a:xfrm flipH="1">
              <a:off x="7303247" y="965041"/>
              <a:ext cx="24678" cy="23375"/>
            </a:xfrm>
            <a:custGeom>
              <a:avLst/>
              <a:gdLst/>
              <a:ahLst/>
              <a:cxnLst/>
              <a:rect l="l" t="t" r="r" b="b"/>
              <a:pathLst>
                <a:path w="644" h="610" extrusionOk="0">
                  <a:moveTo>
                    <a:pt x="323" y="1"/>
                  </a:moveTo>
                  <a:cubicBezTo>
                    <a:pt x="154" y="1"/>
                    <a:pt x="12" y="128"/>
                    <a:pt x="0" y="299"/>
                  </a:cubicBezTo>
                  <a:cubicBezTo>
                    <a:pt x="0" y="478"/>
                    <a:pt x="143" y="609"/>
                    <a:pt x="310" y="609"/>
                  </a:cubicBezTo>
                  <a:cubicBezTo>
                    <a:pt x="317" y="609"/>
                    <a:pt x="325" y="610"/>
                    <a:pt x="332" y="610"/>
                  </a:cubicBezTo>
                  <a:cubicBezTo>
                    <a:pt x="500" y="610"/>
                    <a:pt x="632" y="482"/>
                    <a:pt x="643" y="311"/>
                  </a:cubicBezTo>
                  <a:cubicBezTo>
                    <a:pt x="643" y="311"/>
                    <a:pt x="643" y="311"/>
                    <a:pt x="643" y="299"/>
                  </a:cubicBezTo>
                  <a:cubicBezTo>
                    <a:pt x="643" y="133"/>
                    <a:pt x="512" y="2"/>
                    <a:pt x="345" y="2"/>
                  </a:cubicBezTo>
                  <a:cubicBezTo>
                    <a:pt x="338" y="1"/>
                    <a:pt x="330" y="1"/>
                    <a:pt x="32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p:nvPr/>
          </p:nvSpPr>
          <p:spPr>
            <a:xfrm flipH="1">
              <a:off x="7299147" y="941588"/>
              <a:ext cx="50238" cy="15136"/>
            </a:xfrm>
            <a:custGeom>
              <a:avLst/>
              <a:gdLst/>
              <a:ahLst/>
              <a:cxnLst/>
              <a:rect l="l" t="t" r="r" b="b"/>
              <a:pathLst>
                <a:path w="1311" h="395" extrusionOk="0">
                  <a:moveTo>
                    <a:pt x="610" y="0"/>
                  </a:moveTo>
                  <a:cubicBezTo>
                    <a:pt x="463" y="0"/>
                    <a:pt x="317" y="45"/>
                    <a:pt x="179" y="114"/>
                  </a:cubicBezTo>
                  <a:cubicBezTo>
                    <a:pt x="60" y="185"/>
                    <a:pt x="1" y="233"/>
                    <a:pt x="36" y="280"/>
                  </a:cubicBezTo>
                  <a:cubicBezTo>
                    <a:pt x="41" y="287"/>
                    <a:pt x="50" y="289"/>
                    <a:pt x="63" y="289"/>
                  </a:cubicBezTo>
                  <a:cubicBezTo>
                    <a:pt x="137" y="289"/>
                    <a:pt x="342" y="194"/>
                    <a:pt x="606" y="194"/>
                  </a:cubicBezTo>
                  <a:cubicBezTo>
                    <a:pt x="630" y="194"/>
                    <a:pt x="654" y="195"/>
                    <a:pt x="679" y="197"/>
                  </a:cubicBezTo>
                  <a:cubicBezTo>
                    <a:pt x="988" y="229"/>
                    <a:pt x="1202" y="395"/>
                    <a:pt x="1278" y="395"/>
                  </a:cubicBezTo>
                  <a:cubicBezTo>
                    <a:pt x="1286" y="395"/>
                    <a:pt x="1293" y="392"/>
                    <a:pt x="1298" y="387"/>
                  </a:cubicBezTo>
                  <a:cubicBezTo>
                    <a:pt x="1310" y="376"/>
                    <a:pt x="1286" y="292"/>
                    <a:pt x="1191" y="209"/>
                  </a:cubicBezTo>
                  <a:cubicBezTo>
                    <a:pt x="1048" y="90"/>
                    <a:pt x="882" y="18"/>
                    <a:pt x="703" y="6"/>
                  </a:cubicBezTo>
                  <a:cubicBezTo>
                    <a:pt x="672" y="2"/>
                    <a:pt x="641" y="0"/>
                    <a:pt x="61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0"/>
            <p:cNvSpPr/>
            <p:nvPr/>
          </p:nvSpPr>
          <p:spPr>
            <a:xfrm flipH="1">
              <a:off x="7427832" y="958680"/>
              <a:ext cx="24678" cy="23797"/>
            </a:xfrm>
            <a:custGeom>
              <a:avLst/>
              <a:gdLst/>
              <a:ahLst/>
              <a:cxnLst/>
              <a:rect l="l" t="t" r="r" b="b"/>
              <a:pathLst>
                <a:path w="644" h="621" extrusionOk="0">
                  <a:moveTo>
                    <a:pt x="334" y="1"/>
                  </a:moveTo>
                  <a:cubicBezTo>
                    <a:pt x="167" y="1"/>
                    <a:pt x="13" y="132"/>
                    <a:pt x="1" y="299"/>
                  </a:cubicBezTo>
                  <a:cubicBezTo>
                    <a:pt x="1" y="299"/>
                    <a:pt x="1" y="299"/>
                    <a:pt x="1" y="311"/>
                  </a:cubicBezTo>
                  <a:cubicBezTo>
                    <a:pt x="1" y="477"/>
                    <a:pt x="144" y="620"/>
                    <a:pt x="310" y="620"/>
                  </a:cubicBezTo>
                  <a:cubicBezTo>
                    <a:pt x="489" y="620"/>
                    <a:pt x="632" y="489"/>
                    <a:pt x="644" y="322"/>
                  </a:cubicBezTo>
                  <a:cubicBezTo>
                    <a:pt x="644" y="311"/>
                    <a:pt x="644" y="311"/>
                    <a:pt x="644" y="311"/>
                  </a:cubicBezTo>
                  <a:cubicBezTo>
                    <a:pt x="644" y="144"/>
                    <a:pt x="513" y="1"/>
                    <a:pt x="33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0"/>
            <p:cNvSpPr/>
            <p:nvPr/>
          </p:nvSpPr>
          <p:spPr>
            <a:xfrm flipH="1">
              <a:off x="7428753" y="933042"/>
              <a:ext cx="50659" cy="15366"/>
            </a:xfrm>
            <a:custGeom>
              <a:avLst/>
              <a:gdLst/>
              <a:ahLst/>
              <a:cxnLst/>
              <a:rect l="l" t="t" r="r" b="b"/>
              <a:pathLst>
                <a:path w="1322" h="401" extrusionOk="0">
                  <a:moveTo>
                    <a:pt x="636" y="1"/>
                  </a:moveTo>
                  <a:cubicBezTo>
                    <a:pt x="478" y="1"/>
                    <a:pt x="315" y="39"/>
                    <a:pt x="179" y="122"/>
                  </a:cubicBezTo>
                  <a:cubicBezTo>
                    <a:pt x="60" y="194"/>
                    <a:pt x="0" y="241"/>
                    <a:pt x="36" y="289"/>
                  </a:cubicBezTo>
                  <a:cubicBezTo>
                    <a:pt x="41" y="295"/>
                    <a:pt x="50" y="298"/>
                    <a:pt x="62" y="298"/>
                  </a:cubicBezTo>
                  <a:cubicBezTo>
                    <a:pt x="137" y="298"/>
                    <a:pt x="342" y="203"/>
                    <a:pt x="605" y="203"/>
                  </a:cubicBezTo>
                  <a:cubicBezTo>
                    <a:pt x="629" y="203"/>
                    <a:pt x="654" y="204"/>
                    <a:pt x="679" y="206"/>
                  </a:cubicBezTo>
                  <a:cubicBezTo>
                    <a:pt x="995" y="238"/>
                    <a:pt x="1211" y="401"/>
                    <a:pt x="1282" y="401"/>
                  </a:cubicBezTo>
                  <a:cubicBezTo>
                    <a:pt x="1289" y="401"/>
                    <a:pt x="1294" y="399"/>
                    <a:pt x="1298" y="396"/>
                  </a:cubicBezTo>
                  <a:cubicBezTo>
                    <a:pt x="1322" y="384"/>
                    <a:pt x="1286" y="301"/>
                    <a:pt x="1191" y="206"/>
                  </a:cubicBezTo>
                  <a:cubicBezTo>
                    <a:pt x="1048" y="87"/>
                    <a:pt x="881" y="15"/>
                    <a:pt x="703" y="3"/>
                  </a:cubicBezTo>
                  <a:cubicBezTo>
                    <a:pt x="681" y="2"/>
                    <a:pt x="659" y="1"/>
                    <a:pt x="63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0"/>
            <p:cNvSpPr/>
            <p:nvPr/>
          </p:nvSpPr>
          <p:spPr>
            <a:xfrm flipH="1">
              <a:off x="7354829" y="939518"/>
              <a:ext cx="35178" cy="112278"/>
            </a:xfrm>
            <a:custGeom>
              <a:avLst/>
              <a:gdLst/>
              <a:ahLst/>
              <a:cxnLst/>
              <a:rect l="l" t="t" r="r" b="b"/>
              <a:pathLst>
                <a:path w="918" h="2930" extrusionOk="0">
                  <a:moveTo>
                    <a:pt x="85" y="1"/>
                  </a:moveTo>
                  <a:cubicBezTo>
                    <a:pt x="85" y="1"/>
                    <a:pt x="84" y="1"/>
                    <a:pt x="84" y="1"/>
                  </a:cubicBezTo>
                  <a:cubicBezTo>
                    <a:pt x="60" y="13"/>
                    <a:pt x="239" y="811"/>
                    <a:pt x="525" y="1799"/>
                  </a:cubicBezTo>
                  <a:cubicBezTo>
                    <a:pt x="596" y="2049"/>
                    <a:pt x="656" y="2263"/>
                    <a:pt x="727" y="2501"/>
                  </a:cubicBezTo>
                  <a:cubicBezTo>
                    <a:pt x="763" y="2585"/>
                    <a:pt x="775" y="2668"/>
                    <a:pt x="763" y="2763"/>
                  </a:cubicBezTo>
                  <a:cubicBezTo>
                    <a:pt x="739" y="2835"/>
                    <a:pt x="656" y="2835"/>
                    <a:pt x="572" y="2835"/>
                  </a:cubicBezTo>
                  <a:cubicBezTo>
                    <a:pt x="540" y="2833"/>
                    <a:pt x="507" y="2832"/>
                    <a:pt x="474" y="2832"/>
                  </a:cubicBezTo>
                  <a:cubicBezTo>
                    <a:pt x="317" y="2832"/>
                    <a:pt x="159" y="2855"/>
                    <a:pt x="1" y="2894"/>
                  </a:cubicBezTo>
                  <a:cubicBezTo>
                    <a:pt x="191" y="2918"/>
                    <a:pt x="382" y="2930"/>
                    <a:pt x="572" y="2930"/>
                  </a:cubicBezTo>
                  <a:lnTo>
                    <a:pt x="727" y="2930"/>
                  </a:lnTo>
                  <a:cubicBezTo>
                    <a:pt x="787" y="2906"/>
                    <a:pt x="846" y="2870"/>
                    <a:pt x="882" y="2811"/>
                  </a:cubicBezTo>
                  <a:cubicBezTo>
                    <a:pt x="918" y="2692"/>
                    <a:pt x="906" y="2573"/>
                    <a:pt x="858" y="2454"/>
                  </a:cubicBezTo>
                  <a:cubicBezTo>
                    <a:pt x="799" y="2227"/>
                    <a:pt x="739" y="1989"/>
                    <a:pt x="668" y="1763"/>
                  </a:cubicBezTo>
                  <a:cubicBezTo>
                    <a:pt x="384" y="782"/>
                    <a:pt x="112" y="1"/>
                    <a:pt x="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0"/>
            <p:cNvSpPr/>
            <p:nvPr/>
          </p:nvSpPr>
          <p:spPr>
            <a:xfrm flipH="1">
              <a:off x="7390430" y="1056287"/>
              <a:ext cx="41999" cy="40696"/>
            </a:xfrm>
            <a:custGeom>
              <a:avLst/>
              <a:gdLst/>
              <a:ahLst/>
              <a:cxnLst/>
              <a:rect l="l" t="t" r="r" b="b"/>
              <a:pathLst>
                <a:path w="1096" h="1062" extrusionOk="0">
                  <a:moveTo>
                    <a:pt x="68" y="1"/>
                  </a:moveTo>
                  <a:cubicBezTo>
                    <a:pt x="43" y="1"/>
                    <a:pt x="1" y="94"/>
                    <a:pt x="1" y="240"/>
                  </a:cubicBezTo>
                  <a:cubicBezTo>
                    <a:pt x="13" y="454"/>
                    <a:pt x="96" y="645"/>
                    <a:pt x="251" y="800"/>
                  </a:cubicBezTo>
                  <a:cubicBezTo>
                    <a:pt x="405" y="954"/>
                    <a:pt x="620" y="1038"/>
                    <a:pt x="834" y="1062"/>
                  </a:cubicBezTo>
                  <a:cubicBezTo>
                    <a:pt x="1001" y="1062"/>
                    <a:pt x="1096" y="1050"/>
                    <a:pt x="1096" y="1002"/>
                  </a:cubicBezTo>
                  <a:cubicBezTo>
                    <a:pt x="1096" y="954"/>
                    <a:pt x="703" y="954"/>
                    <a:pt x="394" y="669"/>
                  </a:cubicBezTo>
                  <a:cubicBezTo>
                    <a:pt x="96" y="371"/>
                    <a:pt x="132" y="2"/>
                    <a:pt x="72" y="2"/>
                  </a:cubicBezTo>
                  <a:cubicBezTo>
                    <a:pt x="71" y="1"/>
                    <a:pt x="69" y="1"/>
                    <a:pt x="6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0"/>
            <p:cNvSpPr/>
            <p:nvPr/>
          </p:nvSpPr>
          <p:spPr>
            <a:xfrm flipH="1">
              <a:off x="7421434" y="884066"/>
              <a:ext cx="62078" cy="15711"/>
            </a:xfrm>
            <a:custGeom>
              <a:avLst/>
              <a:gdLst/>
              <a:ahLst/>
              <a:cxnLst/>
              <a:rect l="l" t="t" r="r" b="b"/>
              <a:pathLst>
                <a:path w="1620" h="410" extrusionOk="0">
                  <a:moveTo>
                    <a:pt x="842" y="1"/>
                  </a:moveTo>
                  <a:cubicBezTo>
                    <a:pt x="624" y="1"/>
                    <a:pt x="405" y="54"/>
                    <a:pt x="203" y="162"/>
                  </a:cubicBezTo>
                  <a:cubicBezTo>
                    <a:pt x="60" y="245"/>
                    <a:pt x="0" y="329"/>
                    <a:pt x="24" y="364"/>
                  </a:cubicBezTo>
                  <a:cubicBezTo>
                    <a:pt x="41" y="398"/>
                    <a:pt x="94" y="410"/>
                    <a:pt x="173" y="410"/>
                  </a:cubicBezTo>
                  <a:cubicBezTo>
                    <a:pt x="317" y="410"/>
                    <a:pt x="549" y="372"/>
                    <a:pt x="810" y="364"/>
                  </a:cubicBezTo>
                  <a:cubicBezTo>
                    <a:pt x="844" y="363"/>
                    <a:pt x="877" y="363"/>
                    <a:pt x="910" y="363"/>
                  </a:cubicBezTo>
                  <a:cubicBezTo>
                    <a:pt x="1112" y="363"/>
                    <a:pt x="1289" y="379"/>
                    <a:pt x="1415" y="379"/>
                  </a:cubicBezTo>
                  <a:cubicBezTo>
                    <a:pt x="1519" y="379"/>
                    <a:pt x="1588" y="368"/>
                    <a:pt x="1607" y="329"/>
                  </a:cubicBezTo>
                  <a:cubicBezTo>
                    <a:pt x="1619" y="293"/>
                    <a:pt x="1560" y="210"/>
                    <a:pt x="1405" y="126"/>
                  </a:cubicBezTo>
                  <a:cubicBezTo>
                    <a:pt x="1226" y="43"/>
                    <a:pt x="1035" y="1"/>
                    <a:pt x="84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p:nvPr/>
          </p:nvSpPr>
          <p:spPr>
            <a:xfrm flipH="1">
              <a:off x="7300067" y="902269"/>
              <a:ext cx="46597" cy="16784"/>
            </a:xfrm>
            <a:custGeom>
              <a:avLst/>
              <a:gdLst/>
              <a:ahLst/>
              <a:cxnLst/>
              <a:rect l="l" t="t" r="r" b="b"/>
              <a:pathLst>
                <a:path w="1216" h="438" extrusionOk="0">
                  <a:moveTo>
                    <a:pt x="532" y="1"/>
                  </a:moveTo>
                  <a:cubicBezTo>
                    <a:pt x="403" y="1"/>
                    <a:pt x="274" y="30"/>
                    <a:pt x="156" y="92"/>
                  </a:cubicBezTo>
                  <a:cubicBezTo>
                    <a:pt x="37" y="163"/>
                    <a:pt x="1" y="235"/>
                    <a:pt x="25" y="282"/>
                  </a:cubicBezTo>
                  <a:cubicBezTo>
                    <a:pt x="72" y="354"/>
                    <a:pt x="311" y="330"/>
                    <a:pt x="596" y="354"/>
                  </a:cubicBezTo>
                  <a:cubicBezTo>
                    <a:pt x="812" y="372"/>
                    <a:pt x="995" y="437"/>
                    <a:pt x="1101" y="437"/>
                  </a:cubicBezTo>
                  <a:cubicBezTo>
                    <a:pt x="1136" y="437"/>
                    <a:pt x="1162" y="431"/>
                    <a:pt x="1180" y="413"/>
                  </a:cubicBezTo>
                  <a:cubicBezTo>
                    <a:pt x="1215" y="378"/>
                    <a:pt x="1192" y="294"/>
                    <a:pt x="1084" y="199"/>
                  </a:cubicBezTo>
                  <a:cubicBezTo>
                    <a:pt x="926" y="70"/>
                    <a:pt x="729" y="1"/>
                    <a:pt x="53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0"/>
            <p:cNvSpPr/>
            <p:nvPr/>
          </p:nvSpPr>
          <p:spPr>
            <a:xfrm flipH="1">
              <a:off x="7495820" y="771705"/>
              <a:ext cx="118217" cy="222869"/>
            </a:xfrm>
            <a:custGeom>
              <a:avLst/>
              <a:gdLst/>
              <a:ahLst/>
              <a:cxnLst/>
              <a:rect l="l" t="t" r="r" b="b"/>
              <a:pathLst>
                <a:path w="3085" h="5816" extrusionOk="0">
                  <a:moveTo>
                    <a:pt x="1629" y="1"/>
                  </a:moveTo>
                  <a:cubicBezTo>
                    <a:pt x="1348" y="1"/>
                    <a:pt x="1055" y="154"/>
                    <a:pt x="799" y="308"/>
                  </a:cubicBezTo>
                  <a:cubicBezTo>
                    <a:pt x="418" y="534"/>
                    <a:pt x="168" y="939"/>
                    <a:pt x="132" y="1368"/>
                  </a:cubicBezTo>
                  <a:cubicBezTo>
                    <a:pt x="1" y="2987"/>
                    <a:pt x="299" y="3594"/>
                    <a:pt x="299" y="5142"/>
                  </a:cubicBezTo>
                  <a:cubicBezTo>
                    <a:pt x="299" y="5249"/>
                    <a:pt x="310" y="5344"/>
                    <a:pt x="358" y="5440"/>
                  </a:cubicBezTo>
                  <a:cubicBezTo>
                    <a:pt x="514" y="5684"/>
                    <a:pt x="783" y="5816"/>
                    <a:pt x="1059" y="5816"/>
                  </a:cubicBezTo>
                  <a:cubicBezTo>
                    <a:pt x="1119" y="5816"/>
                    <a:pt x="1179" y="5810"/>
                    <a:pt x="1239" y="5797"/>
                  </a:cubicBezTo>
                  <a:cubicBezTo>
                    <a:pt x="1870" y="5654"/>
                    <a:pt x="1846" y="5178"/>
                    <a:pt x="1989" y="4547"/>
                  </a:cubicBezTo>
                  <a:cubicBezTo>
                    <a:pt x="2144" y="3916"/>
                    <a:pt x="2180" y="3261"/>
                    <a:pt x="2323" y="2630"/>
                  </a:cubicBezTo>
                  <a:lnTo>
                    <a:pt x="2323" y="2582"/>
                  </a:lnTo>
                  <a:cubicBezTo>
                    <a:pt x="2418" y="2130"/>
                    <a:pt x="2692" y="1737"/>
                    <a:pt x="3073" y="1487"/>
                  </a:cubicBezTo>
                  <a:lnTo>
                    <a:pt x="3085" y="1487"/>
                  </a:lnTo>
                  <a:lnTo>
                    <a:pt x="3013" y="1356"/>
                  </a:lnTo>
                  <a:cubicBezTo>
                    <a:pt x="2751" y="1034"/>
                    <a:pt x="2335" y="272"/>
                    <a:pt x="1954" y="82"/>
                  </a:cubicBezTo>
                  <a:cubicBezTo>
                    <a:pt x="1849" y="24"/>
                    <a:pt x="1740" y="1"/>
                    <a:pt x="1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0"/>
            <p:cNvSpPr/>
            <p:nvPr/>
          </p:nvSpPr>
          <p:spPr>
            <a:xfrm flipH="1">
              <a:off x="7571081" y="951858"/>
              <a:ext cx="63036" cy="90588"/>
            </a:xfrm>
            <a:custGeom>
              <a:avLst/>
              <a:gdLst/>
              <a:ahLst/>
              <a:cxnLst/>
              <a:rect l="l" t="t" r="r" b="b"/>
              <a:pathLst>
                <a:path w="1645" h="2364" extrusionOk="0">
                  <a:moveTo>
                    <a:pt x="1033" y="1"/>
                  </a:moveTo>
                  <a:cubicBezTo>
                    <a:pt x="607" y="1"/>
                    <a:pt x="108" y="194"/>
                    <a:pt x="61" y="1072"/>
                  </a:cubicBezTo>
                  <a:cubicBezTo>
                    <a:pt x="1" y="2177"/>
                    <a:pt x="791" y="2364"/>
                    <a:pt x="1244" y="2364"/>
                  </a:cubicBezTo>
                  <a:cubicBezTo>
                    <a:pt x="1420" y="2364"/>
                    <a:pt x="1546" y="2335"/>
                    <a:pt x="1549" y="2322"/>
                  </a:cubicBezTo>
                  <a:cubicBezTo>
                    <a:pt x="1549" y="2286"/>
                    <a:pt x="1644" y="119"/>
                    <a:pt x="1644" y="119"/>
                  </a:cubicBezTo>
                  <a:cubicBezTo>
                    <a:pt x="1629" y="109"/>
                    <a:pt x="1351" y="1"/>
                    <a:pt x="1033"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flipH="1">
              <a:off x="7591620" y="970559"/>
              <a:ext cx="26517" cy="52077"/>
            </a:xfrm>
            <a:custGeom>
              <a:avLst/>
              <a:gdLst/>
              <a:ahLst/>
              <a:cxnLst/>
              <a:rect l="l" t="t" r="r" b="b"/>
              <a:pathLst>
                <a:path w="692" h="1359" extrusionOk="0">
                  <a:moveTo>
                    <a:pt x="441" y="1"/>
                  </a:moveTo>
                  <a:cubicBezTo>
                    <a:pt x="310" y="24"/>
                    <a:pt x="191" y="108"/>
                    <a:pt x="144" y="239"/>
                  </a:cubicBezTo>
                  <a:cubicBezTo>
                    <a:pt x="72" y="370"/>
                    <a:pt x="36" y="512"/>
                    <a:pt x="36" y="667"/>
                  </a:cubicBezTo>
                  <a:cubicBezTo>
                    <a:pt x="1" y="941"/>
                    <a:pt x="144" y="1215"/>
                    <a:pt x="394" y="1346"/>
                  </a:cubicBezTo>
                  <a:cubicBezTo>
                    <a:pt x="419" y="1354"/>
                    <a:pt x="447" y="1358"/>
                    <a:pt x="476" y="1358"/>
                  </a:cubicBezTo>
                  <a:cubicBezTo>
                    <a:pt x="530" y="1358"/>
                    <a:pt x="586" y="1345"/>
                    <a:pt x="632" y="1322"/>
                  </a:cubicBezTo>
                  <a:cubicBezTo>
                    <a:pt x="691" y="1263"/>
                    <a:pt x="691" y="1239"/>
                    <a:pt x="691" y="1227"/>
                  </a:cubicBezTo>
                  <a:lnTo>
                    <a:pt x="691" y="1227"/>
                  </a:lnTo>
                  <a:cubicBezTo>
                    <a:pt x="691" y="1227"/>
                    <a:pt x="667" y="1251"/>
                    <a:pt x="620" y="1263"/>
                  </a:cubicBezTo>
                  <a:cubicBezTo>
                    <a:pt x="584" y="1280"/>
                    <a:pt x="548" y="1289"/>
                    <a:pt x="514" y="1289"/>
                  </a:cubicBezTo>
                  <a:cubicBezTo>
                    <a:pt x="480" y="1289"/>
                    <a:pt x="447" y="1280"/>
                    <a:pt x="417" y="1263"/>
                  </a:cubicBezTo>
                  <a:cubicBezTo>
                    <a:pt x="215" y="1132"/>
                    <a:pt x="108" y="893"/>
                    <a:pt x="144" y="655"/>
                  </a:cubicBezTo>
                  <a:cubicBezTo>
                    <a:pt x="144" y="524"/>
                    <a:pt x="179" y="393"/>
                    <a:pt x="239" y="274"/>
                  </a:cubicBezTo>
                  <a:cubicBezTo>
                    <a:pt x="263" y="179"/>
                    <a:pt x="346" y="108"/>
                    <a:pt x="441" y="84"/>
                  </a:cubicBezTo>
                  <a:cubicBezTo>
                    <a:pt x="453" y="82"/>
                    <a:pt x="465" y="81"/>
                    <a:pt x="476" y="81"/>
                  </a:cubicBezTo>
                  <a:cubicBezTo>
                    <a:pt x="532" y="81"/>
                    <a:pt x="576" y="106"/>
                    <a:pt x="596" y="155"/>
                  </a:cubicBezTo>
                  <a:cubicBezTo>
                    <a:pt x="620" y="203"/>
                    <a:pt x="596" y="239"/>
                    <a:pt x="608" y="239"/>
                  </a:cubicBezTo>
                  <a:cubicBezTo>
                    <a:pt x="632" y="239"/>
                    <a:pt x="644" y="215"/>
                    <a:pt x="644" y="155"/>
                  </a:cubicBezTo>
                  <a:cubicBezTo>
                    <a:pt x="632" y="108"/>
                    <a:pt x="608" y="72"/>
                    <a:pt x="584" y="48"/>
                  </a:cubicBezTo>
                  <a:cubicBezTo>
                    <a:pt x="548" y="12"/>
                    <a:pt x="489" y="1"/>
                    <a:pt x="441"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flipH="1">
              <a:off x="7200638" y="720353"/>
              <a:ext cx="354537" cy="177613"/>
            </a:xfrm>
            <a:custGeom>
              <a:avLst/>
              <a:gdLst/>
              <a:ahLst/>
              <a:cxnLst/>
              <a:rect l="l" t="t" r="r" b="b"/>
              <a:pathLst>
                <a:path w="9252" h="4635" extrusionOk="0">
                  <a:moveTo>
                    <a:pt x="2270" y="0"/>
                  </a:moveTo>
                  <a:cubicBezTo>
                    <a:pt x="2141" y="0"/>
                    <a:pt x="2015" y="13"/>
                    <a:pt x="1894" y="41"/>
                  </a:cubicBezTo>
                  <a:cubicBezTo>
                    <a:pt x="1108" y="207"/>
                    <a:pt x="1" y="1005"/>
                    <a:pt x="334" y="1648"/>
                  </a:cubicBezTo>
                  <a:lnTo>
                    <a:pt x="334" y="1660"/>
                  </a:lnTo>
                  <a:cubicBezTo>
                    <a:pt x="251" y="1934"/>
                    <a:pt x="215" y="2231"/>
                    <a:pt x="227" y="2529"/>
                  </a:cubicBezTo>
                  <a:cubicBezTo>
                    <a:pt x="251" y="2827"/>
                    <a:pt x="406" y="3089"/>
                    <a:pt x="656" y="3255"/>
                  </a:cubicBezTo>
                  <a:cubicBezTo>
                    <a:pt x="685" y="3272"/>
                    <a:pt x="717" y="3279"/>
                    <a:pt x="750" y="3279"/>
                  </a:cubicBezTo>
                  <a:cubicBezTo>
                    <a:pt x="1006" y="3279"/>
                    <a:pt x="1356" y="2836"/>
                    <a:pt x="1799" y="2720"/>
                  </a:cubicBezTo>
                  <a:cubicBezTo>
                    <a:pt x="1894" y="2694"/>
                    <a:pt x="1997" y="2683"/>
                    <a:pt x="2105" y="2683"/>
                  </a:cubicBezTo>
                  <a:cubicBezTo>
                    <a:pt x="2769" y="2683"/>
                    <a:pt x="3637" y="3105"/>
                    <a:pt x="4180" y="3351"/>
                  </a:cubicBezTo>
                  <a:cubicBezTo>
                    <a:pt x="4811" y="3648"/>
                    <a:pt x="5394" y="4041"/>
                    <a:pt x="6049" y="4327"/>
                  </a:cubicBezTo>
                  <a:cubicBezTo>
                    <a:pt x="6471" y="4506"/>
                    <a:pt x="6933" y="4635"/>
                    <a:pt x="7386" y="4635"/>
                  </a:cubicBezTo>
                  <a:cubicBezTo>
                    <a:pt x="7624" y="4635"/>
                    <a:pt x="7860" y="4599"/>
                    <a:pt x="8085" y="4517"/>
                  </a:cubicBezTo>
                  <a:cubicBezTo>
                    <a:pt x="8359" y="4458"/>
                    <a:pt x="8573" y="4255"/>
                    <a:pt x="8657" y="3982"/>
                  </a:cubicBezTo>
                  <a:cubicBezTo>
                    <a:pt x="8690" y="3835"/>
                    <a:pt x="8604" y="3674"/>
                    <a:pt x="8483" y="3587"/>
                  </a:cubicBezTo>
                  <a:lnTo>
                    <a:pt x="8483" y="3587"/>
                  </a:lnTo>
                  <a:cubicBezTo>
                    <a:pt x="8557" y="3578"/>
                    <a:pt x="8630" y="3559"/>
                    <a:pt x="8704" y="3529"/>
                  </a:cubicBezTo>
                  <a:cubicBezTo>
                    <a:pt x="9085" y="3362"/>
                    <a:pt x="9252" y="2910"/>
                    <a:pt x="9085" y="2529"/>
                  </a:cubicBezTo>
                  <a:cubicBezTo>
                    <a:pt x="8954" y="2248"/>
                    <a:pt x="8679" y="2084"/>
                    <a:pt x="8391" y="2084"/>
                  </a:cubicBezTo>
                  <a:cubicBezTo>
                    <a:pt x="8339" y="2084"/>
                    <a:pt x="8286" y="2089"/>
                    <a:pt x="8233" y="2100"/>
                  </a:cubicBezTo>
                  <a:lnTo>
                    <a:pt x="8233" y="2100"/>
                  </a:lnTo>
                  <a:cubicBezTo>
                    <a:pt x="8501" y="1983"/>
                    <a:pt x="8638" y="1685"/>
                    <a:pt x="8550" y="1398"/>
                  </a:cubicBezTo>
                  <a:cubicBezTo>
                    <a:pt x="8419" y="1076"/>
                    <a:pt x="8121" y="850"/>
                    <a:pt x="7776" y="815"/>
                  </a:cubicBezTo>
                  <a:cubicBezTo>
                    <a:pt x="7692" y="806"/>
                    <a:pt x="7608" y="801"/>
                    <a:pt x="7524" y="801"/>
                  </a:cubicBezTo>
                  <a:cubicBezTo>
                    <a:pt x="7271" y="801"/>
                    <a:pt x="7017" y="841"/>
                    <a:pt x="6775" y="922"/>
                  </a:cubicBezTo>
                  <a:cubicBezTo>
                    <a:pt x="6454" y="1029"/>
                    <a:pt x="6121" y="1088"/>
                    <a:pt x="5787" y="1088"/>
                  </a:cubicBezTo>
                  <a:cubicBezTo>
                    <a:pt x="5287" y="1088"/>
                    <a:pt x="4835" y="815"/>
                    <a:pt x="4370" y="624"/>
                  </a:cubicBezTo>
                  <a:cubicBezTo>
                    <a:pt x="3748" y="363"/>
                    <a:pt x="2964" y="0"/>
                    <a:pt x="2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flipH="1">
              <a:off x="7238037" y="736525"/>
              <a:ext cx="291577" cy="100475"/>
            </a:xfrm>
            <a:custGeom>
              <a:avLst/>
              <a:gdLst/>
              <a:ahLst/>
              <a:cxnLst/>
              <a:rect l="l" t="t" r="r" b="b"/>
              <a:pathLst>
                <a:path w="7609" h="2622" extrusionOk="0">
                  <a:moveTo>
                    <a:pt x="1590" y="1"/>
                  </a:moveTo>
                  <a:cubicBezTo>
                    <a:pt x="1169" y="1"/>
                    <a:pt x="755" y="149"/>
                    <a:pt x="429" y="428"/>
                  </a:cubicBezTo>
                  <a:cubicBezTo>
                    <a:pt x="155" y="666"/>
                    <a:pt x="1" y="1024"/>
                    <a:pt x="1" y="1381"/>
                  </a:cubicBezTo>
                  <a:cubicBezTo>
                    <a:pt x="1" y="1488"/>
                    <a:pt x="12" y="1583"/>
                    <a:pt x="48" y="1666"/>
                  </a:cubicBezTo>
                  <a:cubicBezTo>
                    <a:pt x="48" y="1702"/>
                    <a:pt x="60" y="1738"/>
                    <a:pt x="84" y="1762"/>
                  </a:cubicBezTo>
                  <a:cubicBezTo>
                    <a:pt x="60" y="1643"/>
                    <a:pt x="60" y="1512"/>
                    <a:pt x="60" y="1393"/>
                  </a:cubicBezTo>
                  <a:cubicBezTo>
                    <a:pt x="84" y="1047"/>
                    <a:pt x="239" y="726"/>
                    <a:pt x="501" y="500"/>
                  </a:cubicBezTo>
                  <a:cubicBezTo>
                    <a:pt x="797" y="267"/>
                    <a:pt x="1167" y="135"/>
                    <a:pt x="1545" y="135"/>
                  </a:cubicBezTo>
                  <a:cubicBezTo>
                    <a:pt x="1669" y="135"/>
                    <a:pt x="1794" y="149"/>
                    <a:pt x="1917" y="178"/>
                  </a:cubicBezTo>
                  <a:cubicBezTo>
                    <a:pt x="2525" y="321"/>
                    <a:pt x="3072" y="643"/>
                    <a:pt x="3489" y="1107"/>
                  </a:cubicBezTo>
                  <a:cubicBezTo>
                    <a:pt x="3953" y="1571"/>
                    <a:pt x="4370" y="2095"/>
                    <a:pt x="4906" y="2381"/>
                  </a:cubicBezTo>
                  <a:cubicBezTo>
                    <a:pt x="5217" y="2543"/>
                    <a:pt x="5554" y="2622"/>
                    <a:pt x="5888" y="2622"/>
                  </a:cubicBezTo>
                  <a:cubicBezTo>
                    <a:pt x="6434" y="2622"/>
                    <a:pt x="6971" y="2411"/>
                    <a:pt x="7371" y="2012"/>
                  </a:cubicBezTo>
                  <a:cubicBezTo>
                    <a:pt x="7442" y="1940"/>
                    <a:pt x="7502" y="1857"/>
                    <a:pt x="7561" y="1774"/>
                  </a:cubicBezTo>
                  <a:cubicBezTo>
                    <a:pt x="7597" y="1738"/>
                    <a:pt x="7609" y="1702"/>
                    <a:pt x="7609" y="1702"/>
                  </a:cubicBezTo>
                  <a:lnTo>
                    <a:pt x="7609" y="1702"/>
                  </a:lnTo>
                  <a:cubicBezTo>
                    <a:pt x="7597" y="1702"/>
                    <a:pt x="7525" y="1809"/>
                    <a:pt x="7335" y="1976"/>
                  </a:cubicBezTo>
                  <a:cubicBezTo>
                    <a:pt x="7085" y="2202"/>
                    <a:pt x="6775" y="2369"/>
                    <a:pt x="6442" y="2452"/>
                  </a:cubicBezTo>
                  <a:cubicBezTo>
                    <a:pt x="6274" y="2497"/>
                    <a:pt x="6102" y="2520"/>
                    <a:pt x="5931" y="2520"/>
                  </a:cubicBezTo>
                  <a:cubicBezTo>
                    <a:pt x="5603" y="2520"/>
                    <a:pt x="5278" y="2438"/>
                    <a:pt x="4989" y="2274"/>
                  </a:cubicBezTo>
                  <a:cubicBezTo>
                    <a:pt x="4489" y="2000"/>
                    <a:pt x="4073" y="1488"/>
                    <a:pt x="3596" y="1000"/>
                  </a:cubicBezTo>
                  <a:cubicBezTo>
                    <a:pt x="3156" y="523"/>
                    <a:pt x="2584" y="178"/>
                    <a:pt x="1941" y="35"/>
                  </a:cubicBezTo>
                  <a:cubicBezTo>
                    <a:pt x="1825" y="12"/>
                    <a:pt x="1707" y="1"/>
                    <a:pt x="1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flipH="1">
              <a:off x="7530039" y="801520"/>
              <a:ext cx="67098" cy="150828"/>
            </a:xfrm>
            <a:custGeom>
              <a:avLst/>
              <a:gdLst/>
              <a:ahLst/>
              <a:cxnLst/>
              <a:rect l="l" t="t" r="r" b="b"/>
              <a:pathLst>
                <a:path w="1751" h="3936" extrusionOk="0">
                  <a:moveTo>
                    <a:pt x="1238" y="1"/>
                  </a:moveTo>
                  <a:cubicBezTo>
                    <a:pt x="1160" y="1"/>
                    <a:pt x="1080" y="10"/>
                    <a:pt x="1001" y="30"/>
                  </a:cubicBezTo>
                  <a:cubicBezTo>
                    <a:pt x="715" y="101"/>
                    <a:pt x="477" y="268"/>
                    <a:pt x="298" y="506"/>
                  </a:cubicBezTo>
                  <a:cubicBezTo>
                    <a:pt x="108" y="792"/>
                    <a:pt x="0" y="1137"/>
                    <a:pt x="12" y="1483"/>
                  </a:cubicBezTo>
                  <a:cubicBezTo>
                    <a:pt x="24" y="1828"/>
                    <a:pt x="108" y="2161"/>
                    <a:pt x="239" y="2471"/>
                  </a:cubicBezTo>
                  <a:cubicBezTo>
                    <a:pt x="334" y="2721"/>
                    <a:pt x="405" y="2983"/>
                    <a:pt x="453" y="3245"/>
                  </a:cubicBezTo>
                  <a:cubicBezTo>
                    <a:pt x="465" y="3483"/>
                    <a:pt x="417" y="3733"/>
                    <a:pt x="286" y="3935"/>
                  </a:cubicBezTo>
                  <a:cubicBezTo>
                    <a:pt x="286" y="3935"/>
                    <a:pt x="358" y="3900"/>
                    <a:pt x="429" y="3792"/>
                  </a:cubicBezTo>
                  <a:cubicBezTo>
                    <a:pt x="524" y="3614"/>
                    <a:pt x="560" y="3423"/>
                    <a:pt x="548" y="3233"/>
                  </a:cubicBezTo>
                  <a:cubicBezTo>
                    <a:pt x="548" y="2745"/>
                    <a:pt x="167" y="2173"/>
                    <a:pt x="167" y="1483"/>
                  </a:cubicBezTo>
                  <a:cubicBezTo>
                    <a:pt x="155" y="1173"/>
                    <a:pt x="239" y="852"/>
                    <a:pt x="417" y="590"/>
                  </a:cubicBezTo>
                  <a:cubicBezTo>
                    <a:pt x="560" y="375"/>
                    <a:pt x="774" y="221"/>
                    <a:pt x="1024" y="137"/>
                  </a:cubicBezTo>
                  <a:cubicBezTo>
                    <a:pt x="1125" y="108"/>
                    <a:pt x="1231" y="93"/>
                    <a:pt x="1338" y="93"/>
                  </a:cubicBezTo>
                  <a:cubicBezTo>
                    <a:pt x="1407" y="93"/>
                    <a:pt x="1478" y="99"/>
                    <a:pt x="1548" y="113"/>
                  </a:cubicBezTo>
                  <a:cubicBezTo>
                    <a:pt x="1651" y="134"/>
                    <a:pt x="1709" y="163"/>
                    <a:pt x="1731" y="163"/>
                  </a:cubicBezTo>
                  <a:cubicBezTo>
                    <a:pt x="1735" y="163"/>
                    <a:pt x="1737" y="163"/>
                    <a:pt x="1739" y="161"/>
                  </a:cubicBezTo>
                  <a:cubicBezTo>
                    <a:pt x="1751" y="149"/>
                    <a:pt x="1691" y="101"/>
                    <a:pt x="1560" y="54"/>
                  </a:cubicBezTo>
                  <a:cubicBezTo>
                    <a:pt x="1456" y="19"/>
                    <a:pt x="1348" y="1"/>
                    <a:pt x="1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flipH="1">
              <a:off x="6053203" y="2654213"/>
              <a:ext cx="2581503" cy="816752"/>
            </a:xfrm>
            <a:custGeom>
              <a:avLst/>
              <a:gdLst/>
              <a:ahLst/>
              <a:cxnLst/>
              <a:rect l="l" t="t" r="r" b="b"/>
              <a:pathLst>
                <a:path w="67367" h="21314" extrusionOk="0">
                  <a:moveTo>
                    <a:pt x="32326" y="0"/>
                  </a:moveTo>
                  <a:cubicBezTo>
                    <a:pt x="31433" y="12"/>
                    <a:pt x="30112" y="36"/>
                    <a:pt x="28421" y="108"/>
                  </a:cubicBezTo>
                  <a:cubicBezTo>
                    <a:pt x="26718" y="191"/>
                    <a:pt x="24647" y="334"/>
                    <a:pt x="22253" y="608"/>
                  </a:cubicBezTo>
                  <a:cubicBezTo>
                    <a:pt x="21051" y="739"/>
                    <a:pt x="19777" y="917"/>
                    <a:pt x="18420" y="1132"/>
                  </a:cubicBezTo>
                  <a:cubicBezTo>
                    <a:pt x="17074" y="1334"/>
                    <a:pt x="15645" y="1608"/>
                    <a:pt x="14169" y="1941"/>
                  </a:cubicBezTo>
                  <a:cubicBezTo>
                    <a:pt x="12681" y="2275"/>
                    <a:pt x="11145" y="2679"/>
                    <a:pt x="9561" y="3191"/>
                  </a:cubicBezTo>
                  <a:cubicBezTo>
                    <a:pt x="7918" y="3703"/>
                    <a:pt x="6323" y="4358"/>
                    <a:pt x="4787" y="5156"/>
                  </a:cubicBezTo>
                  <a:cubicBezTo>
                    <a:pt x="3977" y="5573"/>
                    <a:pt x="3215" y="6061"/>
                    <a:pt x="2489" y="6620"/>
                  </a:cubicBezTo>
                  <a:cubicBezTo>
                    <a:pt x="1727" y="7180"/>
                    <a:pt x="1084" y="7882"/>
                    <a:pt x="584" y="8692"/>
                  </a:cubicBezTo>
                  <a:cubicBezTo>
                    <a:pt x="536" y="8799"/>
                    <a:pt x="465" y="8894"/>
                    <a:pt x="417" y="9002"/>
                  </a:cubicBezTo>
                  <a:lnTo>
                    <a:pt x="274" y="9347"/>
                  </a:lnTo>
                  <a:lnTo>
                    <a:pt x="215" y="9514"/>
                  </a:lnTo>
                  <a:cubicBezTo>
                    <a:pt x="191" y="9573"/>
                    <a:pt x="179" y="9633"/>
                    <a:pt x="167" y="9692"/>
                  </a:cubicBezTo>
                  <a:lnTo>
                    <a:pt x="84" y="10049"/>
                  </a:lnTo>
                  <a:cubicBezTo>
                    <a:pt x="1" y="10537"/>
                    <a:pt x="24" y="11038"/>
                    <a:pt x="144" y="11514"/>
                  </a:cubicBezTo>
                  <a:cubicBezTo>
                    <a:pt x="382" y="12478"/>
                    <a:pt x="1025" y="13312"/>
                    <a:pt x="1739" y="14002"/>
                  </a:cubicBezTo>
                  <a:cubicBezTo>
                    <a:pt x="3215" y="15395"/>
                    <a:pt x="5085" y="16348"/>
                    <a:pt x="7025" y="17157"/>
                  </a:cubicBezTo>
                  <a:cubicBezTo>
                    <a:pt x="9014" y="17955"/>
                    <a:pt x="11073" y="18610"/>
                    <a:pt x="13157" y="19098"/>
                  </a:cubicBezTo>
                  <a:cubicBezTo>
                    <a:pt x="17550" y="20134"/>
                    <a:pt x="22027" y="20789"/>
                    <a:pt x="26528" y="21074"/>
                  </a:cubicBezTo>
                  <a:cubicBezTo>
                    <a:pt x="28918" y="21233"/>
                    <a:pt x="31313" y="21313"/>
                    <a:pt x="33708" y="21313"/>
                  </a:cubicBezTo>
                  <a:cubicBezTo>
                    <a:pt x="35822" y="21313"/>
                    <a:pt x="37938" y="21250"/>
                    <a:pt x="40053" y="21122"/>
                  </a:cubicBezTo>
                  <a:cubicBezTo>
                    <a:pt x="44244" y="20884"/>
                    <a:pt x="48423" y="20348"/>
                    <a:pt x="52531" y="19491"/>
                  </a:cubicBezTo>
                  <a:cubicBezTo>
                    <a:pt x="54448" y="19086"/>
                    <a:pt x="56341" y="18574"/>
                    <a:pt x="58198" y="17955"/>
                  </a:cubicBezTo>
                  <a:cubicBezTo>
                    <a:pt x="59961" y="17384"/>
                    <a:pt x="61651" y="16645"/>
                    <a:pt x="63270" y="15741"/>
                  </a:cubicBezTo>
                  <a:cubicBezTo>
                    <a:pt x="64032" y="15300"/>
                    <a:pt x="64747" y="14788"/>
                    <a:pt x="65414" y="14205"/>
                  </a:cubicBezTo>
                  <a:cubicBezTo>
                    <a:pt x="66068" y="13657"/>
                    <a:pt x="66604" y="12978"/>
                    <a:pt x="66973" y="12216"/>
                  </a:cubicBezTo>
                  <a:lnTo>
                    <a:pt x="67092" y="11919"/>
                  </a:lnTo>
                  <a:cubicBezTo>
                    <a:pt x="67140" y="11823"/>
                    <a:pt x="67176" y="11728"/>
                    <a:pt x="67200" y="11621"/>
                  </a:cubicBezTo>
                  <a:lnTo>
                    <a:pt x="67271" y="11323"/>
                  </a:lnTo>
                  <a:cubicBezTo>
                    <a:pt x="67283" y="11276"/>
                    <a:pt x="67307" y="11228"/>
                    <a:pt x="67307" y="11169"/>
                  </a:cubicBezTo>
                  <a:lnTo>
                    <a:pt x="67319" y="11014"/>
                  </a:lnTo>
                  <a:cubicBezTo>
                    <a:pt x="67366" y="10609"/>
                    <a:pt x="67330" y="10204"/>
                    <a:pt x="67223" y="9811"/>
                  </a:cubicBezTo>
                  <a:cubicBezTo>
                    <a:pt x="67104" y="9430"/>
                    <a:pt x="66926" y="9061"/>
                    <a:pt x="66711" y="8740"/>
                  </a:cubicBezTo>
                  <a:cubicBezTo>
                    <a:pt x="66497" y="8418"/>
                    <a:pt x="66247" y="8109"/>
                    <a:pt x="65973" y="7835"/>
                  </a:cubicBezTo>
                  <a:cubicBezTo>
                    <a:pt x="65449" y="7311"/>
                    <a:pt x="64878" y="6835"/>
                    <a:pt x="64259" y="6430"/>
                  </a:cubicBezTo>
                  <a:cubicBezTo>
                    <a:pt x="63675" y="6025"/>
                    <a:pt x="63068" y="5668"/>
                    <a:pt x="62437" y="5346"/>
                  </a:cubicBezTo>
                  <a:cubicBezTo>
                    <a:pt x="61294" y="4751"/>
                    <a:pt x="60115" y="4227"/>
                    <a:pt x="58913" y="3787"/>
                  </a:cubicBezTo>
                  <a:cubicBezTo>
                    <a:pt x="56972" y="3072"/>
                    <a:pt x="54996" y="2465"/>
                    <a:pt x="52995" y="1977"/>
                  </a:cubicBezTo>
                  <a:cubicBezTo>
                    <a:pt x="51340" y="1572"/>
                    <a:pt x="50043" y="1334"/>
                    <a:pt x="49162" y="1167"/>
                  </a:cubicBezTo>
                  <a:cubicBezTo>
                    <a:pt x="48293" y="1001"/>
                    <a:pt x="47816" y="929"/>
                    <a:pt x="47816" y="929"/>
                  </a:cubicBezTo>
                  <a:lnTo>
                    <a:pt x="47816" y="929"/>
                  </a:lnTo>
                  <a:lnTo>
                    <a:pt x="48161" y="1001"/>
                  </a:lnTo>
                  <a:cubicBezTo>
                    <a:pt x="48388" y="1036"/>
                    <a:pt x="48721" y="1096"/>
                    <a:pt x="49162" y="1179"/>
                  </a:cubicBezTo>
                  <a:cubicBezTo>
                    <a:pt x="50043" y="1346"/>
                    <a:pt x="51328" y="1608"/>
                    <a:pt x="52983" y="2025"/>
                  </a:cubicBezTo>
                  <a:cubicBezTo>
                    <a:pt x="54984" y="2513"/>
                    <a:pt x="56948" y="3120"/>
                    <a:pt x="58889" y="3846"/>
                  </a:cubicBezTo>
                  <a:cubicBezTo>
                    <a:pt x="60091" y="4287"/>
                    <a:pt x="61270" y="4811"/>
                    <a:pt x="62401" y="5418"/>
                  </a:cubicBezTo>
                  <a:cubicBezTo>
                    <a:pt x="63032" y="5739"/>
                    <a:pt x="63628" y="6096"/>
                    <a:pt x="64211" y="6489"/>
                  </a:cubicBezTo>
                  <a:cubicBezTo>
                    <a:pt x="64830" y="6894"/>
                    <a:pt x="65402" y="7359"/>
                    <a:pt x="65914" y="7882"/>
                  </a:cubicBezTo>
                  <a:cubicBezTo>
                    <a:pt x="66187" y="8156"/>
                    <a:pt x="66426" y="8454"/>
                    <a:pt x="66640" y="8775"/>
                  </a:cubicBezTo>
                  <a:cubicBezTo>
                    <a:pt x="66854" y="9097"/>
                    <a:pt x="67021" y="9454"/>
                    <a:pt x="67128" y="9823"/>
                  </a:cubicBezTo>
                  <a:cubicBezTo>
                    <a:pt x="67235" y="10204"/>
                    <a:pt x="67271" y="10597"/>
                    <a:pt x="67223" y="10990"/>
                  </a:cubicBezTo>
                  <a:lnTo>
                    <a:pt x="67223" y="11133"/>
                  </a:lnTo>
                  <a:cubicBezTo>
                    <a:pt x="67211" y="11192"/>
                    <a:pt x="67200" y="11240"/>
                    <a:pt x="67188" y="11288"/>
                  </a:cubicBezTo>
                  <a:lnTo>
                    <a:pt x="67116" y="11573"/>
                  </a:lnTo>
                  <a:cubicBezTo>
                    <a:pt x="67092" y="11680"/>
                    <a:pt x="67057" y="11776"/>
                    <a:pt x="67021" y="11871"/>
                  </a:cubicBezTo>
                  <a:lnTo>
                    <a:pt x="66902" y="12145"/>
                  </a:lnTo>
                  <a:cubicBezTo>
                    <a:pt x="66521" y="12907"/>
                    <a:pt x="65997" y="13574"/>
                    <a:pt x="65354" y="14121"/>
                  </a:cubicBezTo>
                  <a:cubicBezTo>
                    <a:pt x="64699" y="14681"/>
                    <a:pt x="63985" y="15193"/>
                    <a:pt x="63223" y="15633"/>
                  </a:cubicBezTo>
                  <a:cubicBezTo>
                    <a:pt x="61615" y="16526"/>
                    <a:pt x="59925" y="17265"/>
                    <a:pt x="58175" y="17836"/>
                  </a:cubicBezTo>
                  <a:cubicBezTo>
                    <a:pt x="56317" y="18443"/>
                    <a:pt x="54424" y="18955"/>
                    <a:pt x="52519" y="19360"/>
                  </a:cubicBezTo>
                  <a:cubicBezTo>
                    <a:pt x="48411" y="20205"/>
                    <a:pt x="44244" y="20753"/>
                    <a:pt x="40053" y="20991"/>
                  </a:cubicBezTo>
                  <a:cubicBezTo>
                    <a:pt x="37944" y="21114"/>
                    <a:pt x="35832" y="21177"/>
                    <a:pt x="33719" y="21177"/>
                  </a:cubicBezTo>
                  <a:cubicBezTo>
                    <a:pt x="31325" y="21177"/>
                    <a:pt x="28931" y="21096"/>
                    <a:pt x="26540" y="20932"/>
                  </a:cubicBezTo>
                  <a:cubicBezTo>
                    <a:pt x="22051" y="20658"/>
                    <a:pt x="17586" y="20003"/>
                    <a:pt x="13193" y="18967"/>
                  </a:cubicBezTo>
                  <a:cubicBezTo>
                    <a:pt x="11109" y="18479"/>
                    <a:pt x="9061" y="17836"/>
                    <a:pt x="7073" y="17038"/>
                  </a:cubicBezTo>
                  <a:cubicBezTo>
                    <a:pt x="5144" y="16241"/>
                    <a:pt x="3287" y="15288"/>
                    <a:pt x="1834" y="13907"/>
                  </a:cubicBezTo>
                  <a:cubicBezTo>
                    <a:pt x="1108" y="13228"/>
                    <a:pt x="501" y="12419"/>
                    <a:pt x="263" y="11466"/>
                  </a:cubicBezTo>
                  <a:cubicBezTo>
                    <a:pt x="144" y="11002"/>
                    <a:pt x="120" y="10526"/>
                    <a:pt x="191" y="10049"/>
                  </a:cubicBezTo>
                  <a:lnTo>
                    <a:pt x="274" y="9704"/>
                  </a:lnTo>
                  <a:cubicBezTo>
                    <a:pt x="286" y="9645"/>
                    <a:pt x="298" y="9585"/>
                    <a:pt x="322" y="9525"/>
                  </a:cubicBezTo>
                  <a:lnTo>
                    <a:pt x="382" y="9371"/>
                  </a:lnTo>
                  <a:lnTo>
                    <a:pt x="513" y="9037"/>
                  </a:lnTo>
                  <a:cubicBezTo>
                    <a:pt x="572" y="8930"/>
                    <a:pt x="632" y="8835"/>
                    <a:pt x="691" y="8728"/>
                  </a:cubicBezTo>
                  <a:cubicBezTo>
                    <a:pt x="1179" y="7942"/>
                    <a:pt x="1810" y="7239"/>
                    <a:pt x="2549" y="6692"/>
                  </a:cubicBezTo>
                  <a:cubicBezTo>
                    <a:pt x="3263" y="6132"/>
                    <a:pt x="4037" y="5644"/>
                    <a:pt x="4835" y="5227"/>
                  </a:cubicBezTo>
                  <a:cubicBezTo>
                    <a:pt x="6359" y="4441"/>
                    <a:pt x="7954" y="3787"/>
                    <a:pt x="9597" y="3263"/>
                  </a:cubicBezTo>
                  <a:cubicBezTo>
                    <a:pt x="11157" y="2751"/>
                    <a:pt x="12705" y="2346"/>
                    <a:pt x="14193" y="2013"/>
                  </a:cubicBezTo>
                  <a:cubicBezTo>
                    <a:pt x="15669" y="1667"/>
                    <a:pt x="17086" y="1417"/>
                    <a:pt x="18432" y="1191"/>
                  </a:cubicBezTo>
                  <a:cubicBezTo>
                    <a:pt x="19789" y="965"/>
                    <a:pt x="21063" y="798"/>
                    <a:pt x="22253" y="655"/>
                  </a:cubicBezTo>
                  <a:cubicBezTo>
                    <a:pt x="24658" y="381"/>
                    <a:pt x="26730" y="227"/>
                    <a:pt x="28421" y="143"/>
                  </a:cubicBezTo>
                  <a:cubicBezTo>
                    <a:pt x="30112" y="60"/>
                    <a:pt x="31433" y="24"/>
                    <a:pt x="32326" y="12"/>
                  </a:cubicBezTo>
                  <a:lnTo>
                    <a:pt x="33338"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flipH="1">
              <a:off x="5790875" y="1913672"/>
              <a:ext cx="3040041" cy="960797"/>
            </a:xfrm>
            <a:custGeom>
              <a:avLst/>
              <a:gdLst/>
              <a:ahLst/>
              <a:cxnLst/>
              <a:rect l="l" t="t" r="r" b="b"/>
              <a:pathLst>
                <a:path w="79333" h="25073" extrusionOk="0">
                  <a:moveTo>
                    <a:pt x="39708" y="1"/>
                  </a:moveTo>
                  <a:lnTo>
                    <a:pt x="40101" y="13"/>
                  </a:lnTo>
                  <a:lnTo>
                    <a:pt x="41268" y="36"/>
                  </a:lnTo>
                  <a:cubicBezTo>
                    <a:pt x="42304" y="72"/>
                    <a:pt x="43816" y="72"/>
                    <a:pt x="45780" y="167"/>
                  </a:cubicBezTo>
                  <a:cubicBezTo>
                    <a:pt x="51305" y="429"/>
                    <a:pt x="56806" y="1120"/>
                    <a:pt x="62223" y="2263"/>
                  </a:cubicBezTo>
                  <a:cubicBezTo>
                    <a:pt x="63926" y="2644"/>
                    <a:pt x="65712" y="3096"/>
                    <a:pt x="67533" y="3668"/>
                  </a:cubicBezTo>
                  <a:cubicBezTo>
                    <a:pt x="69426" y="4239"/>
                    <a:pt x="71284" y="4966"/>
                    <a:pt x="73070" y="5835"/>
                  </a:cubicBezTo>
                  <a:cubicBezTo>
                    <a:pt x="74010" y="6299"/>
                    <a:pt x="74915" y="6823"/>
                    <a:pt x="75772" y="7418"/>
                  </a:cubicBezTo>
                  <a:cubicBezTo>
                    <a:pt x="76665" y="8025"/>
                    <a:pt x="77463" y="8764"/>
                    <a:pt x="78130" y="9597"/>
                  </a:cubicBezTo>
                  <a:cubicBezTo>
                    <a:pt x="78463" y="10038"/>
                    <a:pt x="78737" y="10514"/>
                    <a:pt x="78939" y="11026"/>
                  </a:cubicBezTo>
                  <a:cubicBezTo>
                    <a:pt x="78987" y="11157"/>
                    <a:pt x="79035" y="11288"/>
                    <a:pt x="79070" y="11419"/>
                  </a:cubicBezTo>
                  <a:lnTo>
                    <a:pt x="79154" y="11824"/>
                  </a:lnTo>
                  <a:cubicBezTo>
                    <a:pt x="79178" y="11955"/>
                    <a:pt x="79201" y="12097"/>
                    <a:pt x="79201" y="12240"/>
                  </a:cubicBezTo>
                  <a:cubicBezTo>
                    <a:pt x="79213" y="12371"/>
                    <a:pt x="79225" y="12514"/>
                    <a:pt x="79213" y="12657"/>
                  </a:cubicBezTo>
                  <a:cubicBezTo>
                    <a:pt x="79178" y="13776"/>
                    <a:pt x="78642" y="14836"/>
                    <a:pt x="77892" y="15705"/>
                  </a:cubicBezTo>
                  <a:cubicBezTo>
                    <a:pt x="77118" y="16586"/>
                    <a:pt x="76225" y="17336"/>
                    <a:pt x="75225" y="17955"/>
                  </a:cubicBezTo>
                  <a:cubicBezTo>
                    <a:pt x="74225" y="18586"/>
                    <a:pt x="73177" y="19158"/>
                    <a:pt x="72081" y="19634"/>
                  </a:cubicBezTo>
                  <a:cubicBezTo>
                    <a:pt x="69819" y="20622"/>
                    <a:pt x="67474" y="21420"/>
                    <a:pt x="65081" y="22039"/>
                  </a:cubicBezTo>
                  <a:cubicBezTo>
                    <a:pt x="60211" y="23313"/>
                    <a:pt x="55020" y="24099"/>
                    <a:pt x="49698" y="24539"/>
                  </a:cubicBezTo>
                  <a:cubicBezTo>
                    <a:pt x="46341" y="24809"/>
                    <a:pt x="42969" y="24945"/>
                    <a:pt x="39595" y="24945"/>
                  </a:cubicBezTo>
                  <a:cubicBezTo>
                    <a:pt x="37763" y="24945"/>
                    <a:pt x="35931" y="24905"/>
                    <a:pt x="34100" y="24825"/>
                  </a:cubicBezTo>
                  <a:cubicBezTo>
                    <a:pt x="29255" y="24623"/>
                    <a:pt x="24433" y="24087"/>
                    <a:pt x="19670" y="23230"/>
                  </a:cubicBezTo>
                  <a:cubicBezTo>
                    <a:pt x="15122" y="22372"/>
                    <a:pt x="10848" y="21229"/>
                    <a:pt x="7097" y="19527"/>
                  </a:cubicBezTo>
                  <a:cubicBezTo>
                    <a:pt x="5228" y="18670"/>
                    <a:pt x="3478" y="17670"/>
                    <a:pt x="2108" y="16348"/>
                  </a:cubicBezTo>
                  <a:cubicBezTo>
                    <a:pt x="1418" y="15717"/>
                    <a:pt x="870" y="14943"/>
                    <a:pt x="489" y="14086"/>
                  </a:cubicBezTo>
                  <a:cubicBezTo>
                    <a:pt x="144" y="13264"/>
                    <a:pt x="72" y="12347"/>
                    <a:pt x="299" y="11478"/>
                  </a:cubicBezTo>
                  <a:cubicBezTo>
                    <a:pt x="525" y="10657"/>
                    <a:pt x="942" y="9907"/>
                    <a:pt x="1513" y="9264"/>
                  </a:cubicBezTo>
                  <a:cubicBezTo>
                    <a:pt x="2037" y="8656"/>
                    <a:pt x="2632" y="8109"/>
                    <a:pt x="3287" y="7633"/>
                  </a:cubicBezTo>
                  <a:cubicBezTo>
                    <a:pt x="3906" y="7180"/>
                    <a:pt x="4549" y="6775"/>
                    <a:pt x="5216" y="6394"/>
                  </a:cubicBezTo>
                  <a:cubicBezTo>
                    <a:pt x="5871" y="6037"/>
                    <a:pt x="6514" y="5716"/>
                    <a:pt x="7145" y="5430"/>
                  </a:cubicBezTo>
                  <a:cubicBezTo>
                    <a:pt x="9312" y="4454"/>
                    <a:pt x="11562" y="3656"/>
                    <a:pt x="13860" y="3049"/>
                  </a:cubicBezTo>
                  <a:cubicBezTo>
                    <a:pt x="15741" y="2525"/>
                    <a:pt x="17229" y="2203"/>
                    <a:pt x="18241" y="2001"/>
                  </a:cubicBezTo>
                  <a:cubicBezTo>
                    <a:pt x="18741" y="1894"/>
                    <a:pt x="19134" y="1810"/>
                    <a:pt x="19396" y="1763"/>
                  </a:cubicBezTo>
                  <a:cubicBezTo>
                    <a:pt x="19646" y="1715"/>
                    <a:pt x="19777" y="1679"/>
                    <a:pt x="19777" y="1679"/>
                  </a:cubicBezTo>
                  <a:lnTo>
                    <a:pt x="19777" y="1679"/>
                  </a:lnTo>
                  <a:cubicBezTo>
                    <a:pt x="19777" y="1679"/>
                    <a:pt x="19265" y="1763"/>
                    <a:pt x="18253" y="1965"/>
                  </a:cubicBezTo>
                  <a:cubicBezTo>
                    <a:pt x="17241" y="2168"/>
                    <a:pt x="15753" y="2489"/>
                    <a:pt x="13860" y="3001"/>
                  </a:cubicBezTo>
                  <a:cubicBezTo>
                    <a:pt x="11562" y="3596"/>
                    <a:pt x="9300" y="4394"/>
                    <a:pt x="7121" y="5358"/>
                  </a:cubicBezTo>
                  <a:cubicBezTo>
                    <a:pt x="6490" y="5644"/>
                    <a:pt x="5847" y="5966"/>
                    <a:pt x="5192" y="6323"/>
                  </a:cubicBezTo>
                  <a:cubicBezTo>
                    <a:pt x="4525" y="6704"/>
                    <a:pt x="3870" y="7109"/>
                    <a:pt x="3251" y="7561"/>
                  </a:cubicBezTo>
                  <a:cubicBezTo>
                    <a:pt x="2597" y="8049"/>
                    <a:pt x="1989" y="8597"/>
                    <a:pt x="1454" y="9216"/>
                  </a:cubicBezTo>
                  <a:cubicBezTo>
                    <a:pt x="882" y="9859"/>
                    <a:pt x="465" y="10633"/>
                    <a:pt x="227" y="11454"/>
                  </a:cubicBezTo>
                  <a:cubicBezTo>
                    <a:pt x="1" y="12347"/>
                    <a:pt x="60" y="13276"/>
                    <a:pt x="418" y="14121"/>
                  </a:cubicBezTo>
                  <a:cubicBezTo>
                    <a:pt x="799" y="14991"/>
                    <a:pt x="1346" y="15765"/>
                    <a:pt x="2049" y="16407"/>
                  </a:cubicBezTo>
                  <a:cubicBezTo>
                    <a:pt x="3442" y="17741"/>
                    <a:pt x="5192" y="18753"/>
                    <a:pt x="7061" y="19622"/>
                  </a:cubicBezTo>
                  <a:cubicBezTo>
                    <a:pt x="10812" y="21337"/>
                    <a:pt x="15110" y="22492"/>
                    <a:pt x="19658" y="23349"/>
                  </a:cubicBezTo>
                  <a:cubicBezTo>
                    <a:pt x="24433" y="24206"/>
                    <a:pt x="29255" y="24742"/>
                    <a:pt x="34100" y="24944"/>
                  </a:cubicBezTo>
                  <a:cubicBezTo>
                    <a:pt x="35971" y="25030"/>
                    <a:pt x="37841" y="25072"/>
                    <a:pt x="39711" y="25072"/>
                  </a:cubicBezTo>
                  <a:cubicBezTo>
                    <a:pt x="43042" y="25072"/>
                    <a:pt x="46372" y="24937"/>
                    <a:pt x="49698" y="24670"/>
                  </a:cubicBezTo>
                  <a:cubicBezTo>
                    <a:pt x="55032" y="24230"/>
                    <a:pt x="60211" y="23444"/>
                    <a:pt x="65092" y="22158"/>
                  </a:cubicBezTo>
                  <a:cubicBezTo>
                    <a:pt x="67497" y="21539"/>
                    <a:pt x="69843" y="20741"/>
                    <a:pt x="72117" y="19741"/>
                  </a:cubicBezTo>
                  <a:cubicBezTo>
                    <a:pt x="73224" y="19253"/>
                    <a:pt x="74284" y="18693"/>
                    <a:pt x="75296" y="18039"/>
                  </a:cubicBezTo>
                  <a:cubicBezTo>
                    <a:pt x="76296" y="17419"/>
                    <a:pt x="77201" y="16657"/>
                    <a:pt x="77987" y="15776"/>
                  </a:cubicBezTo>
                  <a:cubicBezTo>
                    <a:pt x="78368" y="15336"/>
                    <a:pt x="78677" y="14836"/>
                    <a:pt x="78916" y="14312"/>
                  </a:cubicBezTo>
                  <a:cubicBezTo>
                    <a:pt x="79166" y="13788"/>
                    <a:pt x="79297" y="13228"/>
                    <a:pt x="79320" y="12645"/>
                  </a:cubicBezTo>
                  <a:cubicBezTo>
                    <a:pt x="79332" y="12502"/>
                    <a:pt x="79320" y="12359"/>
                    <a:pt x="79308" y="12216"/>
                  </a:cubicBezTo>
                  <a:cubicBezTo>
                    <a:pt x="79308" y="12074"/>
                    <a:pt x="79285" y="11943"/>
                    <a:pt x="79261" y="11800"/>
                  </a:cubicBezTo>
                  <a:lnTo>
                    <a:pt x="79166" y="11383"/>
                  </a:lnTo>
                  <a:cubicBezTo>
                    <a:pt x="79130" y="11240"/>
                    <a:pt x="79094" y="11109"/>
                    <a:pt x="79035" y="10978"/>
                  </a:cubicBezTo>
                  <a:cubicBezTo>
                    <a:pt x="78832" y="10466"/>
                    <a:pt x="78558" y="9966"/>
                    <a:pt x="78213" y="9526"/>
                  </a:cubicBezTo>
                  <a:cubicBezTo>
                    <a:pt x="77534" y="8680"/>
                    <a:pt x="76737" y="7942"/>
                    <a:pt x="75832" y="7323"/>
                  </a:cubicBezTo>
                  <a:cubicBezTo>
                    <a:pt x="74963" y="6740"/>
                    <a:pt x="74058" y="6216"/>
                    <a:pt x="73117" y="5751"/>
                  </a:cubicBezTo>
                  <a:cubicBezTo>
                    <a:pt x="71319" y="4894"/>
                    <a:pt x="69462" y="4156"/>
                    <a:pt x="67557" y="3584"/>
                  </a:cubicBezTo>
                  <a:cubicBezTo>
                    <a:pt x="65723" y="3013"/>
                    <a:pt x="63949" y="2561"/>
                    <a:pt x="62235" y="2180"/>
                  </a:cubicBezTo>
                  <a:cubicBezTo>
                    <a:pt x="56818" y="1048"/>
                    <a:pt x="51317" y="358"/>
                    <a:pt x="45780" y="120"/>
                  </a:cubicBezTo>
                  <a:cubicBezTo>
                    <a:pt x="43828" y="24"/>
                    <a:pt x="42304" y="36"/>
                    <a:pt x="41268" y="13"/>
                  </a:cubicBezTo>
                  <a:lnTo>
                    <a:pt x="40101"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flipH="1">
              <a:off x="6240269" y="3294427"/>
              <a:ext cx="2157186" cy="682556"/>
            </a:xfrm>
            <a:custGeom>
              <a:avLst/>
              <a:gdLst/>
              <a:ahLst/>
              <a:cxnLst/>
              <a:rect l="l" t="t" r="r" b="b"/>
              <a:pathLst>
                <a:path w="56294" h="17812" extrusionOk="0">
                  <a:moveTo>
                    <a:pt x="26947" y="0"/>
                  </a:moveTo>
                  <a:cubicBezTo>
                    <a:pt x="25599" y="0"/>
                    <a:pt x="24885" y="11"/>
                    <a:pt x="24885" y="11"/>
                  </a:cubicBezTo>
                  <a:lnTo>
                    <a:pt x="29433" y="35"/>
                  </a:lnTo>
                  <a:cubicBezTo>
                    <a:pt x="33565" y="94"/>
                    <a:pt x="37684" y="475"/>
                    <a:pt x="41768" y="1166"/>
                  </a:cubicBezTo>
                  <a:cubicBezTo>
                    <a:pt x="43054" y="1392"/>
                    <a:pt x="44399" y="1678"/>
                    <a:pt x="45780" y="2035"/>
                  </a:cubicBezTo>
                  <a:cubicBezTo>
                    <a:pt x="47221" y="2392"/>
                    <a:pt x="48638" y="2844"/>
                    <a:pt x="50019" y="3392"/>
                  </a:cubicBezTo>
                  <a:cubicBezTo>
                    <a:pt x="51436" y="3964"/>
                    <a:pt x="52900" y="4642"/>
                    <a:pt x="54186" y="5666"/>
                  </a:cubicBezTo>
                  <a:cubicBezTo>
                    <a:pt x="54841" y="6166"/>
                    <a:pt x="55389" y="6797"/>
                    <a:pt x="55782" y="7524"/>
                  </a:cubicBezTo>
                  <a:cubicBezTo>
                    <a:pt x="56175" y="8298"/>
                    <a:pt x="56210" y="9191"/>
                    <a:pt x="55889" y="9988"/>
                  </a:cubicBezTo>
                  <a:cubicBezTo>
                    <a:pt x="55722" y="10381"/>
                    <a:pt x="55496" y="10762"/>
                    <a:pt x="55222" y="11096"/>
                  </a:cubicBezTo>
                  <a:cubicBezTo>
                    <a:pt x="55079" y="11250"/>
                    <a:pt x="54948" y="11429"/>
                    <a:pt x="54782" y="11572"/>
                  </a:cubicBezTo>
                  <a:cubicBezTo>
                    <a:pt x="54615" y="11715"/>
                    <a:pt x="54460" y="11881"/>
                    <a:pt x="54293" y="12012"/>
                  </a:cubicBezTo>
                  <a:cubicBezTo>
                    <a:pt x="53591" y="12572"/>
                    <a:pt x="52841" y="13060"/>
                    <a:pt x="52043" y="13465"/>
                  </a:cubicBezTo>
                  <a:cubicBezTo>
                    <a:pt x="50388" y="14286"/>
                    <a:pt x="48650" y="14941"/>
                    <a:pt x="46876" y="15429"/>
                  </a:cubicBezTo>
                  <a:cubicBezTo>
                    <a:pt x="43244" y="16453"/>
                    <a:pt x="39375" y="17061"/>
                    <a:pt x="35398" y="17406"/>
                  </a:cubicBezTo>
                  <a:cubicBezTo>
                    <a:pt x="32977" y="17614"/>
                    <a:pt x="30546" y="17716"/>
                    <a:pt x="28115" y="17716"/>
                  </a:cubicBezTo>
                  <a:cubicBezTo>
                    <a:pt x="26661" y="17716"/>
                    <a:pt x="25207" y="17680"/>
                    <a:pt x="23754" y="17608"/>
                  </a:cubicBezTo>
                  <a:cubicBezTo>
                    <a:pt x="20134" y="17453"/>
                    <a:pt x="16539" y="17025"/>
                    <a:pt x="12991" y="16322"/>
                  </a:cubicBezTo>
                  <a:cubicBezTo>
                    <a:pt x="11336" y="16001"/>
                    <a:pt x="9704" y="15584"/>
                    <a:pt x="8097" y="15072"/>
                  </a:cubicBezTo>
                  <a:cubicBezTo>
                    <a:pt x="6573" y="14608"/>
                    <a:pt x="5109" y="13989"/>
                    <a:pt x="3704" y="13239"/>
                  </a:cubicBezTo>
                  <a:cubicBezTo>
                    <a:pt x="3037" y="12881"/>
                    <a:pt x="2418" y="12465"/>
                    <a:pt x="1834" y="11977"/>
                  </a:cubicBezTo>
                  <a:cubicBezTo>
                    <a:pt x="1263" y="11524"/>
                    <a:pt x="787" y="10965"/>
                    <a:pt x="430" y="10334"/>
                  </a:cubicBezTo>
                  <a:lnTo>
                    <a:pt x="370" y="10226"/>
                  </a:lnTo>
                  <a:lnTo>
                    <a:pt x="322" y="10095"/>
                  </a:lnTo>
                  <a:lnTo>
                    <a:pt x="227" y="9857"/>
                  </a:lnTo>
                  <a:cubicBezTo>
                    <a:pt x="168" y="9691"/>
                    <a:pt x="120" y="9524"/>
                    <a:pt x="84" y="9345"/>
                  </a:cubicBezTo>
                  <a:cubicBezTo>
                    <a:pt x="72" y="9179"/>
                    <a:pt x="49" y="9000"/>
                    <a:pt x="49" y="8833"/>
                  </a:cubicBezTo>
                  <a:lnTo>
                    <a:pt x="60" y="8583"/>
                  </a:lnTo>
                  <a:cubicBezTo>
                    <a:pt x="72" y="8488"/>
                    <a:pt x="96" y="8405"/>
                    <a:pt x="108" y="8321"/>
                  </a:cubicBezTo>
                  <a:cubicBezTo>
                    <a:pt x="168" y="8000"/>
                    <a:pt x="287" y="7678"/>
                    <a:pt x="453" y="7393"/>
                  </a:cubicBezTo>
                  <a:cubicBezTo>
                    <a:pt x="608" y="7107"/>
                    <a:pt x="799" y="6833"/>
                    <a:pt x="1013" y="6583"/>
                  </a:cubicBezTo>
                  <a:cubicBezTo>
                    <a:pt x="1442" y="6107"/>
                    <a:pt x="1918" y="5678"/>
                    <a:pt x="2442" y="5321"/>
                  </a:cubicBezTo>
                  <a:cubicBezTo>
                    <a:pt x="2930" y="4964"/>
                    <a:pt x="3454" y="4654"/>
                    <a:pt x="3989" y="4368"/>
                  </a:cubicBezTo>
                  <a:cubicBezTo>
                    <a:pt x="4966" y="3857"/>
                    <a:pt x="5990" y="3416"/>
                    <a:pt x="7037" y="3047"/>
                  </a:cubicBezTo>
                  <a:cubicBezTo>
                    <a:pt x="8716" y="2452"/>
                    <a:pt x="10419" y="1975"/>
                    <a:pt x="12157" y="1594"/>
                  </a:cubicBezTo>
                  <a:cubicBezTo>
                    <a:pt x="13586" y="1285"/>
                    <a:pt x="14705" y="1094"/>
                    <a:pt x="15467" y="975"/>
                  </a:cubicBezTo>
                  <a:lnTo>
                    <a:pt x="16634" y="785"/>
                  </a:lnTo>
                  <a:lnTo>
                    <a:pt x="16634" y="785"/>
                  </a:lnTo>
                  <a:cubicBezTo>
                    <a:pt x="16634" y="785"/>
                    <a:pt x="16217" y="844"/>
                    <a:pt x="15467" y="963"/>
                  </a:cubicBezTo>
                  <a:cubicBezTo>
                    <a:pt x="14705" y="1082"/>
                    <a:pt x="13586" y="1261"/>
                    <a:pt x="12145" y="1571"/>
                  </a:cubicBezTo>
                  <a:cubicBezTo>
                    <a:pt x="10407" y="1940"/>
                    <a:pt x="8692" y="2428"/>
                    <a:pt x="7014" y="3011"/>
                  </a:cubicBezTo>
                  <a:cubicBezTo>
                    <a:pt x="5966" y="3380"/>
                    <a:pt x="4954" y="3833"/>
                    <a:pt x="3978" y="4345"/>
                  </a:cubicBezTo>
                  <a:cubicBezTo>
                    <a:pt x="3442" y="4619"/>
                    <a:pt x="2918" y="4940"/>
                    <a:pt x="2418" y="5285"/>
                  </a:cubicBezTo>
                  <a:cubicBezTo>
                    <a:pt x="1894" y="5654"/>
                    <a:pt x="1418" y="6083"/>
                    <a:pt x="989" y="6559"/>
                  </a:cubicBezTo>
                  <a:cubicBezTo>
                    <a:pt x="775" y="6809"/>
                    <a:pt x="584" y="7083"/>
                    <a:pt x="418" y="7381"/>
                  </a:cubicBezTo>
                  <a:cubicBezTo>
                    <a:pt x="251" y="7678"/>
                    <a:pt x="132" y="8000"/>
                    <a:pt x="72" y="8333"/>
                  </a:cubicBezTo>
                  <a:cubicBezTo>
                    <a:pt x="49" y="8417"/>
                    <a:pt x="25" y="8500"/>
                    <a:pt x="25" y="8595"/>
                  </a:cubicBezTo>
                  <a:lnTo>
                    <a:pt x="13" y="8857"/>
                  </a:lnTo>
                  <a:cubicBezTo>
                    <a:pt x="13" y="9024"/>
                    <a:pt x="1" y="9214"/>
                    <a:pt x="49" y="9381"/>
                  </a:cubicBezTo>
                  <a:cubicBezTo>
                    <a:pt x="96" y="9548"/>
                    <a:pt x="120" y="9726"/>
                    <a:pt x="179" y="9893"/>
                  </a:cubicBezTo>
                  <a:lnTo>
                    <a:pt x="287" y="10143"/>
                  </a:lnTo>
                  <a:lnTo>
                    <a:pt x="334" y="10262"/>
                  </a:lnTo>
                  <a:lnTo>
                    <a:pt x="394" y="10381"/>
                  </a:lnTo>
                  <a:cubicBezTo>
                    <a:pt x="763" y="11024"/>
                    <a:pt x="1239" y="11584"/>
                    <a:pt x="1811" y="12048"/>
                  </a:cubicBezTo>
                  <a:cubicBezTo>
                    <a:pt x="2394" y="12536"/>
                    <a:pt x="3025" y="12953"/>
                    <a:pt x="3692" y="13310"/>
                  </a:cubicBezTo>
                  <a:cubicBezTo>
                    <a:pt x="5097" y="14072"/>
                    <a:pt x="6573" y="14691"/>
                    <a:pt x="8097" y="15156"/>
                  </a:cubicBezTo>
                  <a:cubicBezTo>
                    <a:pt x="9704" y="15668"/>
                    <a:pt x="11336" y="16084"/>
                    <a:pt x="12979" y="16418"/>
                  </a:cubicBezTo>
                  <a:cubicBezTo>
                    <a:pt x="16539" y="17108"/>
                    <a:pt x="20146" y="17537"/>
                    <a:pt x="23766" y="17703"/>
                  </a:cubicBezTo>
                  <a:cubicBezTo>
                    <a:pt x="25219" y="17775"/>
                    <a:pt x="26673" y="17811"/>
                    <a:pt x="28128" y="17811"/>
                  </a:cubicBezTo>
                  <a:cubicBezTo>
                    <a:pt x="30560" y="17811"/>
                    <a:pt x="32993" y="17710"/>
                    <a:pt x="35422" y="17501"/>
                  </a:cubicBezTo>
                  <a:cubicBezTo>
                    <a:pt x="39303" y="17203"/>
                    <a:pt x="43149" y="16537"/>
                    <a:pt x="46900" y="15525"/>
                  </a:cubicBezTo>
                  <a:cubicBezTo>
                    <a:pt x="48686" y="15036"/>
                    <a:pt x="50424" y="14370"/>
                    <a:pt x="52079" y="13548"/>
                  </a:cubicBezTo>
                  <a:cubicBezTo>
                    <a:pt x="52888" y="13143"/>
                    <a:pt x="53639" y="12643"/>
                    <a:pt x="54341" y="12084"/>
                  </a:cubicBezTo>
                  <a:cubicBezTo>
                    <a:pt x="54520" y="11953"/>
                    <a:pt x="54674" y="11786"/>
                    <a:pt x="54841" y="11643"/>
                  </a:cubicBezTo>
                  <a:cubicBezTo>
                    <a:pt x="54996" y="11488"/>
                    <a:pt x="55139" y="11310"/>
                    <a:pt x="55294" y="11155"/>
                  </a:cubicBezTo>
                  <a:cubicBezTo>
                    <a:pt x="55567" y="10810"/>
                    <a:pt x="55794" y="10441"/>
                    <a:pt x="55960" y="10024"/>
                  </a:cubicBezTo>
                  <a:cubicBezTo>
                    <a:pt x="56294" y="9214"/>
                    <a:pt x="56246" y="8298"/>
                    <a:pt x="55853" y="7524"/>
                  </a:cubicBezTo>
                  <a:cubicBezTo>
                    <a:pt x="55448" y="6785"/>
                    <a:pt x="54901" y="6143"/>
                    <a:pt x="54222" y="5631"/>
                  </a:cubicBezTo>
                  <a:cubicBezTo>
                    <a:pt x="52936" y="4607"/>
                    <a:pt x="51472" y="3916"/>
                    <a:pt x="50043" y="3345"/>
                  </a:cubicBezTo>
                  <a:cubicBezTo>
                    <a:pt x="48662" y="2797"/>
                    <a:pt x="47233" y="2344"/>
                    <a:pt x="45792" y="1975"/>
                  </a:cubicBezTo>
                  <a:cubicBezTo>
                    <a:pt x="44399" y="1630"/>
                    <a:pt x="43066" y="1356"/>
                    <a:pt x="41768" y="1118"/>
                  </a:cubicBezTo>
                  <a:cubicBezTo>
                    <a:pt x="37684" y="428"/>
                    <a:pt x="33565" y="58"/>
                    <a:pt x="29433" y="11"/>
                  </a:cubicBezTo>
                  <a:cubicBezTo>
                    <a:pt x="28453" y="3"/>
                    <a:pt x="27621" y="0"/>
                    <a:pt x="26947"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flipH="1">
              <a:off x="8566228" y="2728137"/>
              <a:ext cx="57058" cy="57058"/>
            </a:xfrm>
            <a:custGeom>
              <a:avLst/>
              <a:gdLst/>
              <a:ahLst/>
              <a:cxnLst/>
              <a:rect l="l" t="t" r="r" b="b"/>
              <a:pathLst>
                <a:path w="1489" h="1489" extrusionOk="0">
                  <a:moveTo>
                    <a:pt x="750" y="0"/>
                  </a:moveTo>
                  <a:cubicBezTo>
                    <a:pt x="346" y="0"/>
                    <a:pt x="12" y="334"/>
                    <a:pt x="12" y="738"/>
                  </a:cubicBezTo>
                  <a:cubicBezTo>
                    <a:pt x="0" y="1155"/>
                    <a:pt x="334" y="1489"/>
                    <a:pt x="750" y="1489"/>
                  </a:cubicBezTo>
                  <a:cubicBezTo>
                    <a:pt x="1155" y="1489"/>
                    <a:pt x="1489" y="1155"/>
                    <a:pt x="1489" y="750"/>
                  </a:cubicBezTo>
                  <a:cubicBezTo>
                    <a:pt x="1489" y="334"/>
                    <a:pt x="1155"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flipH="1">
              <a:off x="5989645" y="2747758"/>
              <a:ext cx="57097" cy="56599"/>
            </a:xfrm>
            <a:custGeom>
              <a:avLst/>
              <a:gdLst/>
              <a:ahLst/>
              <a:cxnLst/>
              <a:rect l="l" t="t" r="r" b="b"/>
              <a:pathLst>
                <a:path w="1490" h="1477" extrusionOk="0">
                  <a:moveTo>
                    <a:pt x="739" y="0"/>
                  </a:moveTo>
                  <a:cubicBezTo>
                    <a:pt x="334" y="0"/>
                    <a:pt x="1" y="334"/>
                    <a:pt x="1" y="738"/>
                  </a:cubicBezTo>
                  <a:cubicBezTo>
                    <a:pt x="1" y="1143"/>
                    <a:pt x="334" y="1477"/>
                    <a:pt x="739" y="1477"/>
                  </a:cubicBezTo>
                  <a:cubicBezTo>
                    <a:pt x="1156" y="1477"/>
                    <a:pt x="1489" y="1143"/>
                    <a:pt x="1489" y="738"/>
                  </a:cubicBezTo>
                  <a:cubicBezTo>
                    <a:pt x="1489" y="334"/>
                    <a:pt x="1156" y="0"/>
                    <a:pt x="739"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flipH="1">
              <a:off x="7151800" y="3797177"/>
              <a:ext cx="57058" cy="57097"/>
            </a:xfrm>
            <a:custGeom>
              <a:avLst/>
              <a:gdLst/>
              <a:ahLst/>
              <a:cxnLst/>
              <a:rect l="l" t="t" r="r" b="b"/>
              <a:pathLst>
                <a:path w="1489" h="1490" extrusionOk="0">
                  <a:moveTo>
                    <a:pt x="739" y="1"/>
                  </a:moveTo>
                  <a:cubicBezTo>
                    <a:pt x="334" y="1"/>
                    <a:pt x="1" y="334"/>
                    <a:pt x="1" y="751"/>
                  </a:cubicBezTo>
                  <a:cubicBezTo>
                    <a:pt x="1" y="1160"/>
                    <a:pt x="323" y="1489"/>
                    <a:pt x="729" y="1489"/>
                  </a:cubicBezTo>
                  <a:cubicBezTo>
                    <a:pt x="736" y="1489"/>
                    <a:pt x="744" y="1489"/>
                    <a:pt x="751" y="1489"/>
                  </a:cubicBezTo>
                  <a:cubicBezTo>
                    <a:pt x="1156" y="1489"/>
                    <a:pt x="1489" y="1155"/>
                    <a:pt x="1489" y="751"/>
                  </a:cubicBezTo>
                  <a:cubicBezTo>
                    <a:pt x="1489" y="334"/>
                    <a:pt x="1156" y="1"/>
                    <a:pt x="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flipH="1">
              <a:off x="8016880" y="3079477"/>
              <a:ext cx="28778" cy="28778"/>
            </a:xfrm>
            <a:custGeom>
              <a:avLst/>
              <a:gdLst/>
              <a:ahLst/>
              <a:cxnLst/>
              <a:rect l="l" t="t" r="r" b="b"/>
              <a:pathLst>
                <a:path w="751" h="751" extrusionOk="0">
                  <a:moveTo>
                    <a:pt x="382" y="0"/>
                  </a:moveTo>
                  <a:cubicBezTo>
                    <a:pt x="179" y="0"/>
                    <a:pt x="1" y="167"/>
                    <a:pt x="1" y="369"/>
                  </a:cubicBezTo>
                  <a:cubicBezTo>
                    <a:pt x="1" y="583"/>
                    <a:pt x="179" y="750"/>
                    <a:pt x="382" y="750"/>
                  </a:cubicBezTo>
                  <a:cubicBezTo>
                    <a:pt x="584" y="750"/>
                    <a:pt x="751" y="583"/>
                    <a:pt x="751" y="369"/>
                  </a:cubicBezTo>
                  <a:cubicBezTo>
                    <a:pt x="751" y="167"/>
                    <a:pt x="584" y="0"/>
                    <a:pt x="382"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flipH="1">
              <a:off x="6245635" y="3424416"/>
              <a:ext cx="28318" cy="28778"/>
            </a:xfrm>
            <a:custGeom>
              <a:avLst/>
              <a:gdLst/>
              <a:ahLst/>
              <a:cxnLst/>
              <a:rect l="l" t="t" r="r" b="b"/>
              <a:pathLst>
                <a:path w="739" h="751" extrusionOk="0">
                  <a:moveTo>
                    <a:pt x="370" y="0"/>
                  </a:moveTo>
                  <a:cubicBezTo>
                    <a:pt x="167" y="0"/>
                    <a:pt x="1" y="167"/>
                    <a:pt x="1" y="381"/>
                  </a:cubicBezTo>
                  <a:cubicBezTo>
                    <a:pt x="1" y="584"/>
                    <a:pt x="167" y="750"/>
                    <a:pt x="370" y="750"/>
                  </a:cubicBezTo>
                  <a:cubicBezTo>
                    <a:pt x="572" y="750"/>
                    <a:pt x="739" y="584"/>
                    <a:pt x="739" y="381"/>
                  </a:cubicBezTo>
                  <a:cubicBezTo>
                    <a:pt x="739" y="167"/>
                    <a:pt x="572"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flipH="1">
              <a:off x="7370349" y="4083254"/>
              <a:ext cx="28778" cy="28778"/>
            </a:xfrm>
            <a:custGeom>
              <a:avLst/>
              <a:gdLst/>
              <a:ahLst/>
              <a:cxnLst/>
              <a:rect l="l" t="t" r="r" b="b"/>
              <a:pathLst>
                <a:path w="751" h="751" extrusionOk="0">
                  <a:moveTo>
                    <a:pt x="382" y="1"/>
                  </a:moveTo>
                  <a:cubicBezTo>
                    <a:pt x="167" y="1"/>
                    <a:pt x="1" y="167"/>
                    <a:pt x="1" y="382"/>
                  </a:cubicBezTo>
                  <a:cubicBezTo>
                    <a:pt x="1" y="584"/>
                    <a:pt x="167" y="751"/>
                    <a:pt x="382" y="751"/>
                  </a:cubicBezTo>
                  <a:cubicBezTo>
                    <a:pt x="584" y="751"/>
                    <a:pt x="751" y="584"/>
                    <a:pt x="751" y="382"/>
                  </a:cubicBezTo>
                  <a:cubicBezTo>
                    <a:pt x="751" y="167"/>
                    <a:pt x="584" y="1"/>
                    <a:pt x="382"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flipH="1">
              <a:off x="6829260" y="2019519"/>
              <a:ext cx="1085452" cy="746550"/>
            </a:xfrm>
            <a:custGeom>
              <a:avLst/>
              <a:gdLst/>
              <a:ahLst/>
              <a:cxnLst/>
              <a:rect l="l" t="t" r="r" b="b"/>
              <a:pathLst>
                <a:path w="28326" h="19482" extrusionOk="0">
                  <a:moveTo>
                    <a:pt x="28326" y="1"/>
                  </a:moveTo>
                  <a:cubicBezTo>
                    <a:pt x="23617" y="1123"/>
                    <a:pt x="18573" y="1711"/>
                    <a:pt x="13380" y="1711"/>
                  </a:cubicBezTo>
                  <a:cubicBezTo>
                    <a:pt x="8988" y="1711"/>
                    <a:pt x="4491" y="1291"/>
                    <a:pt x="1" y="418"/>
                  </a:cubicBezTo>
                  <a:lnTo>
                    <a:pt x="1" y="418"/>
                  </a:lnTo>
                  <a:lnTo>
                    <a:pt x="1108" y="17753"/>
                  </a:lnTo>
                  <a:cubicBezTo>
                    <a:pt x="5944" y="18882"/>
                    <a:pt x="10577" y="19482"/>
                    <a:pt x="15152" y="19482"/>
                  </a:cubicBezTo>
                  <a:cubicBezTo>
                    <a:pt x="19553" y="19482"/>
                    <a:pt x="23901" y="18927"/>
                    <a:pt x="28326" y="17753"/>
                  </a:cubicBezTo>
                  <a:lnTo>
                    <a:pt x="283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flipH="1">
              <a:off x="6882633" y="2598531"/>
              <a:ext cx="921213" cy="81890"/>
            </a:xfrm>
            <a:custGeom>
              <a:avLst/>
              <a:gdLst/>
              <a:ahLst/>
              <a:cxnLst/>
              <a:rect l="l" t="t" r="r" b="b"/>
              <a:pathLst>
                <a:path w="24040" h="2137" extrusionOk="0">
                  <a:moveTo>
                    <a:pt x="24040" y="1"/>
                  </a:moveTo>
                  <a:cubicBezTo>
                    <a:pt x="24004" y="1"/>
                    <a:pt x="23980" y="13"/>
                    <a:pt x="23968" y="25"/>
                  </a:cubicBezTo>
                  <a:lnTo>
                    <a:pt x="23790" y="84"/>
                  </a:lnTo>
                  <a:cubicBezTo>
                    <a:pt x="23635" y="132"/>
                    <a:pt x="23409" y="227"/>
                    <a:pt x="23123" y="322"/>
                  </a:cubicBezTo>
                  <a:cubicBezTo>
                    <a:pt x="22539" y="525"/>
                    <a:pt x="21682" y="799"/>
                    <a:pt x="20623" y="1061"/>
                  </a:cubicBezTo>
                  <a:cubicBezTo>
                    <a:pt x="18011" y="1694"/>
                    <a:pt x="15337" y="2006"/>
                    <a:pt x="12649" y="2006"/>
                  </a:cubicBezTo>
                  <a:cubicBezTo>
                    <a:pt x="12458" y="2006"/>
                    <a:pt x="12266" y="2004"/>
                    <a:pt x="12074" y="2001"/>
                  </a:cubicBezTo>
                  <a:cubicBezTo>
                    <a:pt x="9204" y="1942"/>
                    <a:pt x="6335" y="1644"/>
                    <a:pt x="3501" y="1120"/>
                  </a:cubicBezTo>
                  <a:cubicBezTo>
                    <a:pt x="2430" y="918"/>
                    <a:pt x="1549" y="739"/>
                    <a:pt x="942" y="620"/>
                  </a:cubicBezTo>
                  <a:lnTo>
                    <a:pt x="251" y="477"/>
                  </a:lnTo>
                  <a:lnTo>
                    <a:pt x="60" y="441"/>
                  </a:lnTo>
                  <a:lnTo>
                    <a:pt x="1" y="441"/>
                  </a:lnTo>
                  <a:cubicBezTo>
                    <a:pt x="1" y="441"/>
                    <a:pt x="25" y="453"/>
                    <a:pt x="60" y="465"/>
                  </a:cubicBezTo>
                  <a:lnTo>
                    <a:pt x="239" y="501"/>
                  </a:lnTo>
                  <a:cubicBezTo>
                    <a:pt x="406" y="549"/>
                    <a:pt x="632" y="608"/>
                    <a:pt x="942" y="668"/>
                  </a:cubicBezTo>
                  <a:cubicBezTo>
                    <a:pt x="1537" y="811"/>
                    <a:pt x="2406" y="1001"/>
                    <a:pt x="3501" y="1215"/>
                  </a:cubicBezTo>
                  <a:cubicBezTo>
                    <a:pt x="6323" y="1763"/>
                    <a:pt x="9204" y="2073"/>
                    <a:pt x="12086" y="2132"/>
                  </a:cubicBezTo>
                  <a:cubicBezTo>
                    <a:pt x="12266" y="2135"/>
                    <a:pt x="12446" y="2137"/>
                    <a:pt x="12627" y="2137"/>
                  </a:cubicBezTo>
                  <a:cubicBezTo>
                    <a:pt x="15327" y="2137"/>
                    <a:pt x="18023" y="1802"/>
                    <a:pt x="20646" y="1144"/>
                  </a:cubicBezTo>
                  <a:cubicBezTo>
                    <a:pt x="21492" y="930"/>
                    <a:pt x="22325" y="668"/>
                    <a:pt x="23147" y="370"/>
                  </a:cubicBezTo>
                  <a:cubicBezTo>
                    <a:pt x="23432" y="263"/>
                    <a:pt x="23659" y="168"/>
                    <a:pt x="23802" y="108"/>
                  </a:cubicBezTo>
                  <a:lnTo>
                    <a:pt x="23980" y="37"/>
                  </a:lnTo>
                  <a:cubicBezTo>
                    <a:pt x="23992" y="25"/>
                    <a:pt x="24016" y="13"/>
                    <a:pt x="24040"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flipH="1">
              <a:off x="7391316" y="2378063"/>
              <a:ext cx="132817" cy="255594"/>
            </a:xfrm>
            <a:custGeom>
              <a:avLst/>
              <a:gdLst/>
              <a:ahLst/>
              <a:cxnLst/>
              <a:rect l="l" t="t" r="r" b="b"/>
              <a:pathLst>
                <a:path w="3466" h="6670" extrusionOk="0">
                  <a:moveTo>
                    <a:pt x="1733" y="0"/>
                  </a:moveTo>
                  <a:cubicBezTo>
                    <a:pt x="1152" y="0"/>
                    <a:pt x="572" y="57"/>
                    <a:pt x="0" y="170"/>
                  </a:cubicBezTo>
                  <a:lnTo>
                    <a:pt x="0" y="6349"/>
                  </a:lnTo>
                  <a:cubicBezTo>
                    <a:pt x="622" y="6561"/>
                    <a:pt x="1268" y="6669"/>
                    <a:pt x="1916" y="6669"/>
                  </a:cubicBezTo>
                  <a:cubicBezTo>
                    <a:pt x="2436" y="6669"/>
                    <a:pt x="2956" y="6599"/>
                    <a:pt x="3465" y="6456"/>
                  </a:cubicBezTo>
                  <a:lnTo>
                    <a:pt x="3465" y="170"/>
                  </a:lnTo>
                  <a:cubicBezTo>
                    <a:pt x="2894" y="57"/>
                    <a:pt x="2313" y="0"/>
                    <a:pt x="173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flipH="1">
              <a:off x="7175526" y="2249951"/>
              <a:ext cx="145578" cy="377797"/>
            </a:xfrm>
            <a:custGeom>
              <a:avLst/>
              <a:gdLst/>
              <a:ahLst/>
              <a:cxnLst/>
              <a:rect l="l" t="t" r="r" b="b"/>
              <a:pathLst>
                <a:path w="3799" h="9859" extrusionOk="0">
                  <a:moveTo>
                    <a:pt x="1882" y="1"/>
                  </a:moveTo>
                  <a:cubicBezTo>
                    <a:pt x="1272" y="1"/>
                    <a:pt x="662" y="60"/>
                    <a:pt x="60" y="179"/>
                  </a:cubicBezTo>
                  <a:lnTo>
                    <a:pt x="1" y="179"/>
                  </a:lnTo>
                  <a:lnTo>
                    <a:pt x="1" y="358"/>
                  </a:lnTo>
                  <a:cubicBezTo>
                    <a:pt x="60" y="4001"/>
                    <a:pt x="108" y="7299"/>
                    <a:pt x="144" y="9645"/>
                  </a:cubicBezTo>
                  <a:lnTo>
                    <a:pt x="144" y="9692"/>
                  </a:lnTo>
                  <a:lnTo>
                    <a:pt x="167" y="9692"/>
                  </a:lnTo>
                  <a:cubicBezTo>
                    <a:pt x="679" y="9799"/>
                    <a:pt x="1191" y="9859"/>
                    <a:pt x="1703" y="9859"/>
                  </a:cubicBezTo>
                  <a:cubicBezTo>
                    <a:pt x="2096" y="9859"/>
                    <a:pt x="2477" y="9823"/>
                    <a:pt x="2858" y="9752"/>
                  </a:cubicBezTo>
                  <a:cubicBezTo>
                    <a:pt x="3096" y="9692"/>
                    <a:pt x="3323" y="9621"/>
                    <a:pt x="3561" y="9537"/>
                  </a:cubicBezTo>
                  <a:lnTo>
                    <a:pt x="3727" y="9466"/>
                  </a:lnTo>
                  <a:lnTo>
                    <a:pt x="3787" y="9442"/>
                  </a:lnTo>
                  <a:cubicBezTo>
                    <a:pt x="3763" y="9442"/>
                    <a:pt x="3739" y="9442"/>
                    <a:pt x="3727" y="9454"/>
                  </a:cubicBezTo>
                  <a:lnTo>
                    <a:pt x="3549" y="9514"/>
                  </a:lnTo>
                  <a:cubicBezTo>
                    <a:pt x="3323" y="9597"/>
                    <a:pt x="3084" y="9657"/>
                    <a:pt x="2846" y="9704"/>
                  </a:cubicBezTo>
                  <a:cubicBezTo>
                    <a:pt x="2477" y="9776"/>
                    <a:pt x="2084" y="9799"/>
                    <a:pt x="1703" y="9799"/>
                  </a:cubicBezTo>
                  <a:cubicBezTo>
                    <a:pt x="1203" y="9776"/>
                    <a:pt x="715" y="9719"/>
                    <a:pt x="227" y="9616"/>
                  </a:cubicBezTo>
                  <a:lnTo>
                    <a:pt x="227" y="9616"/>
                  </a:lnTo>
                  <a:cubicBezTo>
                    <a:pt x="203" y="7262"/>
                    <a:pt x="167" y="3980"/>
                    <a:pt x="132" y="358"/>
                  </a:cubicBezTo>
                  <a:lnTo>
                    <a:pt x="132" y="289"/>
                  </a:lnTo>
                  <a:lnTo>
                    <a:pt x="132" y="289"/>
                  </a:lnTo>
                  <a:cubicBezTo>
                    <a:pt x="711" y="176"/>
                    <a:pt x="1297" y="120"/>
                    <a:pt x="1882" y="120"/>
                  </a:cubicBezTo>
                  <a:cubicBezTo>
                    <a:pt x="2467" y="120"/>
                    <a:pt x="3053" y="176"/>
                    <a:pt x="3633" y="289"/>
                  </a:cubicBezTo>
                  <a:lnTo>
                    <a:pt x="3633" y="289"/>
                  </a:lnTo>
                  <a:cubicBezTo>
                    <a:pt x="3668" y="2923"/>
                    <a:pt x="3704" y="5202"/>
                    <a:pt x="3727" y="6823"/>
                  </a:cubicBezTo>
                  <a:cubicBezTo>
                    <a:pt x="3751" y="7632"/>
                    <a:pt x="3763" y="8287"/>
                    <a:pt x="3763" y="8740"/>
                  </a:cubicBezTo>
                  <a:cubicBezTo>
                    <a:pt x="3787" y="8954"/>
                    <a:pt x="3787" y="9133"/>
                    <a:pt x="3787" y="9264"/>
                  </a:cubicBezTo>
                  <a:lnTo>
                    <a:pt x="3787" y="9395"/>
                  </a:lnTo>
                  <a:cubicBezTo>
                    <a:pt x="3787" y="9406"/>
                    <a:pt x="3787" y="9418"/>
                    <a:pt x="3787" y="9442"/>
                  </a:cubicBezTo>
                  <a:cubicBezTo>
                    <a:pt x="3787" y="9442"/>
                    <a:pt x="3799" y="9430"/>
                    <a:pt x="3799" y="9395"/>
                  </a:cubicBezTo>
                  <a:lnTo>
                    <a:pt x="3799" y="9264"/>
                  </a:lnTo>
                  <a:lnTo>
                    <a:pt x="3799" y="8764"/>
                  </a:lnTo>
                  <a:lnTo>
                    <a:pt x="3799" y="6859"/>
                  </a:lnTo>
                  <a:cubicBezTo>
                    <a:pt x="3787" y="5215"/>
                    <a:pt x="3763" y="2906"/>
                    <a:pt x="3751" y="239"/>
                  </a:cubicBezTo>
                  <a:lnTo>
                    <a:pt x="3751" y="191"/>
                  </a:lnTo>
                  <a:lnTo>
                    <a:pt x="3704" y="179"/>
                  </a:lnTo>
                  <a:cubicBezTo>
                    <a:pt x="3102" y="60"/>
                    <a:pt x="2492" y="1"/>
                    <a:pt x="1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flipH="1">
              <a:off x="6971575" y="2204194"/>
              <a:ext cx="133239" cy="399601"/>
            </a:xfrm>
            <a:custGeom>
              <a:avLst/>
              <a:gdLst/>
              <a:ahLst/>
              <a:cxnLst/>
              <a:rect l="l" t="t" r="r" b="b"/>
              <a:pathLst>
                <a:path w="3477" h="10428" extrusionOk="0">
                  <a:moveTo>
                    <a:pt x="1739" y="1"/>
                  </a:moveTo>
                  <a:cubicBezTo>
                    <a:pt x="1155" y="1"/>
                    <a:pt x="572" y="69"/>
                    <a:pt x="0" y="206"/>
                  </a:cubicBezTo>
                  <a:lnTo>
                    <a:pt x="0" y="10398"/>
                  </a:lnTo>
                  <a:cubicBezTo>
                    <a:pt x="297" y="10417"/>
                    <a:pt x="589" y="10428"/>
                    <a:pt x="874" y="10428"/>
                  </a:cubicBezTo>
                  <a:cubicBezTo>
                    <a:pt x="1858" y="10428"/>
                    <a:pt x="2757" y="10298"/>
                    <a:pt x="3477" y="9910"/>
                  </a:cubicBezTo>
                  <a:lnTo>
                    <a:pt x="3477" y="206"/>
                  </a:lnTo>
                  <a:cubicBezTo>
                    <a:pt x="2905" y="69"/>
                    <a:pt x="2322" y="1"/>
                    <a:pt x="1739"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flipH="1">
              <a:off x="7598945" y="2448499"/>
              <a:ext cx="133698" cy="158185"/>
            </a:xfrm>
            <a:custGeom>
              <a:avLst/>
              <a:gdLst/>
              <a:ahLst/>
              <a:cxnLst/>
              <a:rect l="l" t="t" r="r" b="b"/>
              <a:pathLst>
                <a:path w="3489" h="4128" extrusionOk="0">
                  <a:moveTo>
                    <a:pt x="506" y="127"/>
                  </a:moveTo>
                  <a:cubicBezTo>
                    <a:pt x="1478" y="127"/>
                    <a:pt x="2442" y="315"/>
                    <a:pt x="3346" y="675"/>
                  </a:cubicBezTo>
                  <a:lnTo>
                    <a:pt x="3346" y="675"/>
                  </a:lnTo>
                  <a:cubicBezTo>
                    <a:pt x="3358" y="1684"/>
                    <a:pt x="3370" y="2530"/>
                    <a:pt x="3370" y="3142"/>
                  </a:cubicBezTo>
                  <a:cubicBezTo>
                    <a:pt x="3382" y="3440"/>
                    <a:pt x="3382" y="3690"/>
                    <a:pt x="3382" y="3856"/>
                  </a:cubicBezTo>
                  <a:cubicBezTo>
                    <a:pt x="3392" y="4005"/>
                    <a:pt x="3393" y="4097"/>
                    <a:pt x="3394" y="4115"/>
                  </a:cubicBezTo>
                  <a:lnTo>
                    <a:pt x="3394" y="4115"/>
                  </a:lnTo>
                  <a:cubicBezTo>
                    <a:pt x="3318" y="4104"/>
                    <a:pt x="3244" y="4095"/>
                    <a:pt x="3179" y="4095"/>
                  </a:cubicBezTo>
                  <a:lnTo>
                    <a:pt x="2477" y="4035"/>
                  </a:lnTo>
                  <a:cubicBezTo>
                    <a:pt x="2179" y="3999"/>
                    <a:pt x="1810" y="3964"/>
                    <a:pt x="1405" y="3892"/>
                  </a:cubicBezTo>
                  <a:cubicBezTo>
                    <a:pt x="954" y="3811"/>
                    <a:pt x="514" y="3685"/>
                    <a:pt x="96" y="3525"/>
                  </a:cubicBezTo>
                  <a:lnTo>
                    <a:pt x="96" y="3525"/>
                  </a:lnTo>
                  <a:lnTo>
                    <a:pt x="96" y="138"/>
                  </a:lnTo>
                  <a:lnTo>
                    <a:pt x="96" y="138"/>
                  </a:lnTo>
                  <a:cubicBezTo>
                    <a:pt x="233" y="131"/>
                    <a:pt x="370" y="127"/>
                    <a:pt x="506" y="127"/>
                  </a:cubicBezTo>
                  <a:close/>
                  <a:moveTo>
                    <a:pt x="456" y="0"/>
                  </a:moveTo>
                  <a:cubicBezTo>
                    <a:pt x="324" y="0"/>
                    <a:pt x="192" y="4"/>
                    <a:pt x="60" y="11"/>
                  </a:cubicBezTo>
                  <a:lnTo>
                    <a:pt x="0" y="11"/>
                  </a:lnTo>
                  <a:lnTo>
                    <a:pt x="0" y="70"/>
                  </a:lnTo>
                  <a:lnTo>
                    <a:pt x="0" y="3547"/>
                  </a:lnTo>
                  <a:lnTo>
                    <a:pt x="0" y="3583"/>
                  </a:lnTo>
                  <a:lnTo>
                    <a:pt x="24" y="3594"/>
                  </a:lnTo>
                  <a:cubicBezTo>
                    <a:pt x="465" y="3773"/>
                    <a:pt x="929" y="3892"/>
                    <a:pt x="1393" y="3964"/>
                  </a:cubicBezTo>
                  <a:cubicBezTo>
                    <a:pt x="1810" y="4035"/>
                    <a:pt x="2179" y="4059"/>
                    <a:pt x="2477" y="4095"/>
                  </a:cubicBezTo>
                  <a:cubicBezTo>
                    <a:pt x="2774" y="4118"/>
                    <a:pt x="3013" y="4118"/>
                    <a:pt x="3179" y="4118"/>
                  </a:cubicBezTo>
                  <a:cubicBezTo>
                    <a:pt x="3215" y="4124"/>
                    <a:pt x="3254" y="4127"/>
                    <a:pt x="3294" y="4127"/>
                  </a:cubicBezTo>
                  <a:cubicBezTo>
                    <a:pt x="3334" y="4127"/>
                    <a:pt x="3376" y="4124"/>
                    <a:pt x="3417" y="4118"/>
                  </a:cubicBezTo>
                  <a:cubicBezTo>
                    <a:pt x="3410" y="4117"/>
                    <a:pt x="3402" y="4116"/>
                    <a:pt x="3395" y="4115"/>
                  </a:cubicBezTo>
                  <a:lnTo>
                    <a:pt x="3395" y="4115"/>
                  </a:lnTo>
                  <a:cubicBezTo>
                    <a:pt x="3418" y="4044"/>
                    <a:pt x="3441" y="3962"/>
                    <a:pt x="3441" y="3880"/>
                  </a:cubicBezTo>
                  <a:cubicBezTo>
                    <a:pt x="3453" y="3702"/>
                    <a:pt x="3453" y="3475"/>
                    <a:pt x="3453" y="3178"/>
                  </a:cubicBezTo>
                  <a:cubicBezTo>
                    <a:pt x="3465" y="2547"/>
                    <a:pt x="3489" y="1678"/>
                    <a:pt x="3489" y="642"/>
                  </a:cubicBezTo>
                  <a:lnTo>
                    <a:pt x="3489" y="606"/>
                  </a:lnTo>
                  <a:lnTo>
                    <a:pt x="3453" y="594"/>
                  </a:lnTo>
                  <a:cubicBezTo>
                    <a:pt x="2504" y="204"/>
                    <a:pt x="1480" y="0"/>
                    <a:pt x="45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flipH="1">
              <a:off x="7540085" y="2250296"/>
              <a:ext cx="177038" cy="12186"/>
            </a:xfrm>
            <a:custGeom>
              <a:avLst/>
              <a:gdLst/>
              <a:ahLst/>
              <a:cxnLst/>
              <a:rect l="l" t="t" r="r" b="b"/>
              <a:pathLst>
                <a:path w="4620" h="318" extrusionOk="0">
                  <a:moveTo>
                    <a:pt x="125" y="0"/>
                  </a:moveTo>
                  <a:cubicBezTo>
                    <a:pt x="83" y="0"/>
                    <a:pt x="42" y="1"/>
                    <a:pt x="0" y="3"/>
                  </a:cubicBezTo>
                  <a:cubicBezTo>
                    <a:pt x="214" y="63"/>
                    <a:pt x="441" y="111"/>
                    <a:pt x="667" y="123"/>
                  </a:cubicBezTo>
                  <a:cubicBezTo>
                    <a:pt x="1084" y="182"/>
                    <a:pt x="1655" y="242"/>
                    <a:pt x="2298" y="277"/>
                  </a:cubicBezTo>
                  <a:cubicBezTo>
                    <a:pt x="2941" y="313"/>
                    <a:pt x="3524" y="313"/>
                    <a:pt x="3941" y="313"/>
                  </a:cubicBezTo>
                  <a:cubicBezTo>
                    <a:pt x="3998" y="316"/>
                    <a:pt x="4054" y="317"/>
                    <a:pt x="4111" y="317"/>
                  </a:cubicBezTo>
                  <a:cubicBezTo>
                    <a:pt x="4280" y="317"/>
                    <a:pt x="4450" y="304"/>
                    <a:pt x="4620" y="277"/>
                  </a:cubicBezTo>
                  <a:cubicBezTo>
                    <a:pt x="4394" y="242"/>
                    <a:pt x="4167" y="230"/>
                    <a:pt x="3941" y="230"/>
                  </a:cubicBezTo>
                  <a:cubicBezTo>
                    <a:pt x="3524" y="218"/>
                    <a:pt x="2941" y="194"/>
                    <a:pt x="2310" y="158"/>
                  </a:cubicBezTo>
                  <a:cubicBezTo>
                    <a:pt x="1679" y="123"/>
                    <a:pt x="1095" y="75"/>
                    <a:pt x="679" y="39"/>
                  </a:cubicBezTo>
                  <a:cubicBezTo>
                    <a:pt x="494" y="20"/>
                    <a:pt x="309" y="0"/>
                    <a:pt x="125"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flipH="1">
              <a:off x="7559705" y="2277543"/>
              <a:ext cx="155618" cy="12952"/>
            </a:xfrm>
            <a:custGeom>
              <a:avLst/>
              <a:gdLst/>
              <a:ahLst/>
              <a:cxnLst/>
              <a:rect l="l" t="t" r="r" b="b"/>
              <a:pathLst>
                <a:path w="4061" h="338" extrusionOk="0">
                  <a:moveTo>
                    <a:pt x="298" y="1"/>
                  </a:moveTo>
                  <a:cubicBezTo>
                    <a:pt x="200" y="1"/>
                    <a:pt x="102" y="7"/>
                    <a:pt x="1" y="19"/>
                  </a:cubicBezTo>
                  <a:cubicBezTo>
                    <a:pt x="191" y="66"/>
                    <a:pt x="394" y="90"/>
                    <a:pt x="596" y="102"/>
                  </a:cubicBezTo>
                  <a:cubicBezTo>
                    <a:pt x="953" y="138"/>
                    <a:pt x="1465" y="185"/>
                    <a:pt x="2025" y="233"/>
                  </a:cubicBezTo>
                  <a:cubicBezTo>
                    <a:pt x="2584" y="269"/>
                    <a:pt x="3096" y="304"/>
                    <a:pt x="3465" y="328"/>
                  </a:cubicBezTo>
                  <a:cubicBezTo>
                    <a:pt x="3561" y="334"/>
                    <a:pt x="3659" y="337"/>
                    <a:pt x="3759" y="337"/>
                  </a:cubicBezTo>
                  <a:cubicBezTo>
                    <a:pt x="3858" y="337"/>
                    <a:pt x="3960" y="334"/>
                    <a:pt x="4061" y="328"/>
                  </a:cubicBezTo>
                  <a:cubicBezTo>
                    <a:pt x="3858" y="269"/>
                    <a:pt x="3668" y="245"/>
                    <a:pt x="3465" y="233"/>
                  </a:cubicBezTo>
                  <a:cubicBezTo>
                    <a:pt x="3096" y="197"/>
                    <a:pt x="2596" y="150"/>
                    <a:pt x="2037" y="102"/>
                  </a:cubicBezTo>
                  <a:cubicBezTo>
                    <a:pt x="1477" y="66"/>
                    <a:pt x="965" y="31"/>
                    <a:pt x="596" y="19"/>
                  </a:cubicBezTo>
                  <a:cubicBezTo>
                    <a:pt x="495" y="7"/>
                    <a:pt x="397" y="1"/>
                    <a:pt x="298"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flipH="1">
              <a:off x="7502227" y="2196568"/>
              <a:ext cx="257357" cy="131438"/>
            </a:xfrm>
            <a:custGeom>
              <a:avLst/>
              <a:gdLst/>
              <a:ahLst/>
              <a:cxnLst/>
              <a:rect l="l" t="t" r="r" b="b"/>
              <a:pathLst>
                <a:path w="6716" h="3430" extrusionOk="0">
                  <a:moveTo>
                    <a:pt x="215" y="1"/>
                  </a:moveTo>
                  <a:lnTo>
                    <a:pt x="156" y="60"/>
                  </a:lnTo>
                  <a:lnTo>
                    <a:pt x="156" y="155"/>
                  </a:lnTo>
                  <a:lnTo>
                    <a:pt x="156" y="251"/>
                  </a:lnTo>
                  <a:lnTo>
                    <a:pt x="156" y="441"/>
                  </a:lnTo>
                  <a:lnTo>
                    <a:pt x="132" y="834"/>
                  </a:lnTo>
                  <a:cubicBezTo>
                    <a:pt x="120" y="1096"/>
                    <a:pt x="108" y="1346"/>
                    <a:pt x="84" y="1596"/>
                  </a:cubicBezTo>
                  <a:cubicBezTo>
                    <a:pt x="60" y="2096"/>
                    <a:pt x="37" y="2572"/>
                    <a:pt x="1" y="3049"/>
                  </a:cubicBezTo>
                  <a:lnTo>
                    <a:pt x="1" y="3096"/>
                  </a:lnTo>
                  <a:lnTo>
                    <a:pt x="60" y="3096"/>
                  </a:lnTo>
                  <a:cubicBezTo>
                    <a:pt x="1930" y="3322"/>
                    <a:pt x="3537" y="3406"/>
                    <a:pt x="4680" y="3430"/>
                  </a:cubicBezTo>
                  <a:lnTo>
                    <a:pt x="6013" y="3430"/>
                  </a:lnTo>
                  <a:cubicBezTo>
                    <a:pt x="6168" y="3418"/>
                    <a:pt x="6299" y="3418"/>
                    <a:pt x="6371" y="3418"/>
                  </a:cubicBezTo>
                  <a:lnTo>
                    <a:pt x="6359" y="3418"/>
                  </a:lnTo>
                  <a:lnTo>
                    <a:pt x="6013" y="3406"/>
                  </a:lnTo>
                  <a:lnTo>
                    <a:pt x="4680" y="3370"/>
                  </a:lnTo>
                  <a:cubicBezTo>
                    <a:pt x="3548" y="3323"/>
                    <a:pt x="1971" y="3229"/>
                    <a:pt x="125" y="2996"/>
                  </a:cubicBezTo>
                  <a:lnTo>
                    <a:pt x="125" y="2996"/>
                  </a:lnTo>
                  <a:cubicBezTo>
                    <a:pt x="158" y="2551"/>
                    <a:pt x="181" y="2085"/>
                    <a:pt x="203" y="1608"/>
                  </a:cubicBezTo>
                  <a:cubicBezTo>
                    <a:pt x="227" y="1358"/>
                    <a:pt x="239" y="1108"/>
                    <a:pt x="251" y="846"/>
                  </a:cubicBezTo>
                  <a:cubicBezTo>
                    <a:pt x="263" y="715"/>
                    <a:pt x="275" y="584"/>
                    <a:pt x="275" y="453"/>
                  </a:cubicBezTo>
                  <a:lnTo>
                    <a:pt x="287" y="262"/>
                  </a:lnTo>
                  <a:lnTo>
                    <a:pt x="287" y="167"/>
                  </a:lnTo>
                  <a:lnTo>
                    <a:pt x="287" y="140"/>
                  </a:lnTo>
                  <a:lnTo>
                    <a:pt x="287" y="140"/>
                  </a:lnTo>
                  <a:cubicBezTo>
                    <a:pt x="2308" y="373"/>
                    <a:pt x="4330" y="489"/>
                    <a:pt x="6363" y="489"/>
                  </a:cubicBezTo>
                  <a:cubicBezTo>
                    <a:pt x="6444" y="489"/>
                    <a:pt x="6525" y="489"/>
                    <a:pt x="6606" y="489"/>
                  </a:cubicBezTo>
                  <a:lnTo>
                    <a:pt x="6606" y="489"/>
                  </a:lnTo>
                  <a:cubicBezTo>
                    <a:pt x="6560" y="1372"/>
                    <a:pt x="6525" y="2093"/>
                    <a:pt x="6502" y="2608"/>
                  </a:cubicBezTo>
                  <a:cubicBezTo>
                    <a:pt x="6502" y="2870"/>
                    <a:pt x="6490" y="3072"/>
                    <a:pt x="6490" y="3215"/>
                  </a:cubicBezTo>
                  <a:lnTo>
                    <a:pt x="6490" y="3430"/>
                  </a:lnTo>
                  <a:cubicBezTo>
                    <a:pt x="6502" y="3370"/>
                    <a:pt x="6514" y="3299"/>
                    <a:pt x="6514" y="3227"/>
                  </a:cubicBezTo>
                  <a:cubicBezTo>
                    <a:pt x="6525" y="3084"/>
                    <a:pt x="6537" y="2894"/>
                    <a:pt x="6561" y="2644"/>
                  </a:cubicBezTo>
                  <a:cubicBezTo>
                    <a:pt x="6597" y="2108"/>
                    <a:pt x="6645" y="1358"/>
                    <a:pt x="6716" y="441"/>
                  </a:cubicBezTo>
                  <a:lnTo>
                    <a:pt x="6716" y="393"/>
                  </a:lnTo>
                  <a:lnTo>
                    <a:pt x="6668" y="393"/>
                  </a:lnTo>
                  <a:cubicBezTo>
                    <a:pt x="4513" y="393"/>
                    <a:pt x="2358" y="262"/>
                    <a:pt x="215"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flipH="1">
              <a:off x="7480755" y="2327975"/>
              <a:ext cx="30158" cy="50238"/>
            </a:xfrm>
            <a:custGeom>
              <a:avLst/>
              <a:gdLst/>
              <a:ahLst/>
              <a:cxnLst/>
              <a:rect l="l" t="t" r="r" b="b"/>
              <a:pathLst>
                <a:path w="787" h="1311" extrusionOk="0">
                  <a:moveTo>
                    <a:pt x="1" y="1"/>
                  </a:moveTo>
                  <a:lnTo>
                    <a:pt x="1" y="1"/>
                  </a:lnTo>
                  <a:cubicBezTo>
                    <a:pt x="72" y="251"/>
                    <a:pt x="191" y="477"/>
                    <a:pt x="334" y="691"/>
                  </a:cubicBezTo>
                  <a:cubicBezTo>
                    <a:pt x="465" y="917"/>
                    <a:pt x="608" y="1120"/>
                    <a:pt x="787" y="1310"/>
                  </a:cubicBezTo>
                  <a:cubicBezTo>
                    <a:pt x="715" y="1060"/>
                    <a:pt x="596" y="834"/>
                    <a:pt x="441" y="620"/>
                  </a:cubicBezTo>
                  <a:cubicBezTo>
                    <a:pt x="322" y="393"/>
                    <a:pt x="167" y="191"/>
                    <a:pt x="1"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flipH="1">
              <a:off x="8182086" y="1513089"/>
              <a:ext cx="744174" cy="1080394"/>
            </a:xfrm>
            <a:custGeom>
              <a:avLst/>
              <a:gdLst/>
              <a:ahLst/>
              <a:cxnLst/>
              <a:rect l="l" t="t" r="r" b="b"/>
              <a:pathLst>
                <a:path w="19420" h="28194" extrusionOk="0">
                  <a:moveTo>
                    <a:pt x="1" y="0"/>
                  </a:moveTo>
                  <a:lnTo>
                    <a:pt x="2953" y="17859"/>
                  </a:lnTo>
                  <a:cubicBezTo>
                    <a:pt x="2953" y="17859"/>
                    <a:pt x="7454" y="26289"/>
                    <a:pt x="19420" y="28194"/>
                  </a:cubicBezTo>
                  <a:lnTo>
                    <a:pt x="17491" y="12252"/>
                  </a:lnTo>
                  <a:cubicBezTo>
                    <a:pt x="17491" y="12252"/>
                    <a:pt x="6430" y="882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flipH="1">
              <a:off x="8240943" y="1698301"/>
              <a:ext cx="625996" cy="846374"/>
            </a:xfrm>
            <a:custGeom>
              <a:avLst/>
              <a:gdLst/>
              <a:ahLst/>
              <a:cxnLst/>
              <a:rect l="l" t="t" r="r" b="b"/>
              <a:pathLst>
                <a:path w="16336" h="22087" extrusionOk="0">
                  <a:moveTo>
                    <a:pt x="0" y="1"/>
                  </a:moveTo>
                  <a:cubicBezTo>
                    <a:pt x="0" y="13"/>
                    <a:pt x="0" y="37"/>
                    <a:pt x="0" y="60"/>
                  </a:cubicBezTo>
                  <a:lnTo>
                    <a:pt x="24" y="239"/>
                  </a:lnTo>
                  <a:lnTo>
                    <a:pt x="119" y="942"/>
                  </a:lnTo>
                  <a:cubicBezTo>
                    <a:pt x="215" y="1549"/>
                    <a:pt x="346" y="2418"/>
                    <a:pt x="500" y="3513"/>
                  </a:cubicBezTo>
                  <a:lnTo>
                    <a:pt x="1858" y="12241"/>
                  </a:lnTo>
                  <a:cubicBezTo>
                    <a:pt x="2310" y="13038"/>
                    <a:pt x="2846" y="13788"/>
                    <a:pt x="3465" y="14479"/>
                  </a:cubicBezTo>
                  <a:cubicBezTo>
                    <a:pt x="4763" y="15955"/>
                    <a:pt x="6263" y="17253"/>
                    <a:pt x="7906" y="18337"/>
                  </a:cubicBezTo>
                  <a:cubicBezTo>
                    <a:pt x="8668" y="18825"/>
                    <a:pt x="9418" y="19253"/>
                    <a:pt x="10121" y="19646"/>
                  </a:cubicBezTo>
                  <a:cubicBezTo>
                    <a:pt x="10823" y="20039"/>
                    <a:pt x="11514" y="20337"/>
                    <a:pt x="12145" y="20623"/>
                  </a:cubicBezTo>
                  <a:cubicBezTo>
                    <a:pt x="12454" y="20753"/>
                    <a:pt x="12752" y="20884"/>
                    <a:pt x="13050" y="20992"/>
                  </a:cubicBezTo>
                  <a:lnTo>
                    <a:pt x="13859" y="21301"/>
                  </a:lnTo>
                  <a:cubicBezTo>
                    <a:pt x="14359" y="21504"/>
                    <a:pt x="14824" y="21623"/>
                    <a:pt x="15181" y="21742"/>
                  </a:cubicBezTo>
                  <a:lnTo>
                    <a:pt x="16026" y="22004"/>
                  </a:lnTo>
                  <a:lnTo>
                    <a:pt x="16264" y="22063"/>
                  </a:lnTo>
                  <a:lnTo>
                    <a:pt x="16336" y="22087"/>
                  </a:lnTo>
                  <a:cubicBezTo>
                    <a:pt x="16312" y="22075"/>
                    <a:pt x="16288" y="22075"/>
                    <a:pt x="16276" y="22063"/>
                  </a:cubicBezTo>
                  <a:lnTo>
                    <a:pt x="16050" y="21992"/>
                  </a:lnTo>
                  <a:lnTo>
                    <a:pt x="15217" y="21718"/>
                  </a:lnTo>
                  <a:cubicBezTo>
                    <a:pt x="14859" y="21587"/>
                    <a:pt x="14407" y="21456"/>
                    <a:pt x="13907" y="21254"/>
                  </a:cubicBezTo>
                  <a:lnTo>
                    <a:pt x="13097" y="20932"/>
                  </a:lnTo>
                  <a:cubicBezTo>
                    <a:pt x="12811" y="20825"/>
                    <a:pt x="12514" y="20706"/>
                    <a:pt x="12204" y="20551"/>
                  </a:cubicBezTo>
                  <a:cubicBezTo>
                    <a:pt x="11585" y="20265"/>
                    <a:pt x="10918" y="19932"/>
                    <a:pt x="10192" y="19563"/>
                  </a:cubicBezTo>
                  <a:cubicBezTo>
                    <a:pt x="9478" y="19206"/>
                    <a:pt x="8751" y="18741"/>
                    <a:pt x="8001" y="18253"/>
                  </a:cubicBezTo>
                  <a:cubicBezTo>
                    <a:pt x="6358" y="17170"/>
                    <a:pt x="4870" y="15884"/>
                    <a:pt x="3572" y="14419"/>
                  </a:cubicBezTo>
                  <a:cubicBezTo>
                    <a:pt x="2965" y="13729"/>
                    <a:pt x="2441" y="12991"/>
                    <a:pt x="1989" y="12205"/>
                  </a:cubicBezTo>
                  <a:lnTo>
                    <a:pt x="1989" y="12217"/>
                  </a:lnTo>
                  <a:cubicBezTo>
                    <a:pt x="1429" y="8740"/>
                    <a:pt x="941" y="5692"/>
                    <a:pt x="584" y="3501"/>
                  </a:cubicBezTo>
                  <a:cubicBezTo>
                    <a:pt x="393" y="2418"/>
                    <a:pt x="262" y="1549"/>
                    <a:pt x="167" y="930"/>
                  </a:cubicBezTo>
                  <a:lnTo>
                    <a:pt x="48" y="239"/>
                  </a:lnTo>
                  <a:lnTo>
                    <a:pt x="12" y="60"/>
                  </a:lnTo>
                  <a:cubicBezTo>
                    <a:pt x="12" y="37"/>
                    <a:pt x="0" y="13"/>
                    <a:pt x="0"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flipH="1">
              <a:off x="8281521" y="1849329"/>
              <a:ext cx="545715" cy="572654"/>
            </a:xfrm>
            <a:custGeom>
              <a:avLst/>
              <a:gdLst/>
              <a:ahLst/>
              <a:cxnLst/>
              <a:rect l="l" t="t" r="r" b="b"/>
              <a:pathLst>
                <a:path w="14241" h="14944" extrusionOk="0">
                  <a:moveTo>
                    <a:pt x="560" y="1"/>
                  </a:moveTo>
                  <a:lnTo>
                    <a:pt x="536" y="120"/>
                  </a:lnTo>
                  <a:cubicBezTo>
                    <a:pt x="357" y="906"/>
                    <a:pt x="226" y="1537"/>
                    <a:pt x="131" y="1977"/>
                  </a:cubicBezTo>
                  <a:lnTo>
                    <a:pt x="24" y="2477"/>
                  </a:lnTo>
                  <a:cubicBezTo>
                    <a:pt x="12" y="2525"/>
                    <a:pt x="0" y="2561"/>
                    <a:pt x="0" y="2596"/>
                  </a:cubicBezTo>
                  <a:lnTo>
                    <a:pt x="0" y="2644"/>
                  </a:lnTo>
                  <a:cubicBezTo>
                    <a:pt x="12" y="2632"/>
                    <a:pt x="12" y="2620"/>
                    <a:pt x="24" y="2596"/>
                  </a:cubicBezTo>
                  <a:lnTo>
                    <a:pt x="48" y="2477"/>
                  </a:lnTo>
                  <a:cubicBezTo>
                    <a:pt x="84" y="2358"/>
                    <a:pt x="119" y="2192"/>
                    <a:pt x="167" y="1989"/>
                  </a:cubicBezTo>
                  <a:cubicBezTo>
                    <a:pt x="269" y="1568"/>
                    <a:pt x="415" y="973"/>
                    <a:pt x="584" y="224"/>
                  </a:cubicBezTo>
                  <a:lnTo>
                    <a:pt x="584" y="224"/>
                  </a:lnTo>
                  <a:cubicBezTo>
                    <a:pt x="1275" y="2214"/>
                    <a:pt x="2320" y="5230"/>
                    <a:pt x="3548" y="8764"/>
                  </a:cubicBezTo>
                  <a:lnTo>
                    <a:pt x="3596" y="8895"/>
                  </a:lnTo>
                  <a:lnTo>
                    <a:pt x="3655" y="8776"/>
                  </a:lnTo>
                  <a:lnTo>
                    <a:pt x="5023" y="6052"/>
                  </a:lnTo>
                  <a:lnTo>
                    <a:pt x="5310" y="6811"/>
                  </a:lnTo>
                  <a:cubicBezTo>
                    <a:pt x="6120" y="9014"/>
                    <a:pt x="6882" y="11109"/>
                    <a:pt x="7584" y="12979"/>
                  </a:cubicBezTo>
                  <a:lnTo>
                    <a:pt x="7608" y="13050"/>
                  </a:lnTo>
                  <a:lnTo>
                    <a:pt x="7668" y="13002"/>
                  </a:lnTo>
                  <a:lnTo>
                    <a:pt x="9383" y="11774"/>
                  </a:lnTo>
                  <a:lnTo>
                    <a:pt x="9383" y="11774"/>
                  </a:lnTo>
                  <a:cubicBezTo>
                    <a:pt x="10254" y="12986"/>
                    <a:pt x="11031" y="14046"/>
                    <a:pt x="11656" y="14919"/>
                  </a:cubicBezTo>
                  <a:lnTo>
                    <a:pt x="11680" y="14943"/>
                  </a:lnTo>
                  <a:lnTo>
                    <a:pt x="11704" y="14919"/>
                  </a:lnTo>
                  <a:lnTo>
                    <a:pt x="13585" y="13479"/>
                  </a:lnTo>
                  <a:lnTo>
                    <a:pt x="14073" y="13098"/>
                  </a:lnTo>
                  <a:lnTo>
                    <a:pt x="14204" y="12991"/>
                  </a:lnTo>
                  <a:cubicBezTo>
                    <a:pt x="14240" y="12967"/>
                    <a:pt x="14240" y="12955"/>
                    <a:pt x="14240" y="12955"/>
                  </a:cubicBezTo>
                  <a:lnTo>
                    <a:pt x="14240" y="12955"/>
                  </a:lnTo>
                  <a:lnTo>
                    <a:pt x="14192" y="12991"/>
                  </a:lnTo>
                  <a:lnTo>
                    <a:pt x="14061" y="13086"/>
                  </a:lnTo>
                  <a:lnTo>
                    <a:pt x="13550" y="13455"/>
                  </a:lnTo>
                  <a:lnTo>
                    <a:pt x="11687" y="14849"/>
                  </a:lnTo>
                  <a:lnTo>
                    <a:pt x="11687" y="14849"/>
                  </a:lnTo>
                  <a:lnTo>
                    <a:pt x="9430" y="11693"/>
                  </a:lnTo>
                  <a:lnTo>
                    <a:pt x="9394" y="11645"/>
                  </a:lnTo>
                  <a:lnTo>
                    <a:pt x="9359" y="11681"/>
                  </a:lnTo>
                  <a:lnTo>
                    <a:pt x="7650" y="12874"/>
                  </a:lnTo>
                  <a:lnTo>
                    <a:pt x="7650" y="12874"/>
                  </a:lnTo>
                  <a:cubicBezTo>
                    <a:pt x="6967" y="11025"/>
                    <a:pt x="6204" y="8958"/>
                    <a:pt x="5418" y="6787"/>
                  </a:cubicBezTo>
                  <a:lnTo>
                    <a:pt x="5084" y="5894"/>
                  </a:lnTo>
                  <a:lnTo>
                    <a:pt x="5037" y="5764"/>
                  </a:lnTo>
                  <a:lnTo>
                    <a:pt x="4977" y="5894"/>
                  </a:lnTo>
                  <a:lnTo>
                    <a:pt x="3611" y="8615"/>
                  </a:lnTo>
                  <a:lnTo>
                    <a:pt x="3611" y="8615"/>
                  </a:lnTo>
                  <a:cubicBezTo>
                    <a:pt x="2356" y="5074"/>
                    <a:pt x="1290" y="2073"/>
                    <a:pt x="607" y="108"/>
                  </a:cubicBezTo>
                  <a:lnTo>
                    <a:pt x="560"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flipH="1">
              <a:off x="8297025" y="1915052"/>
              <a:ext cx="226816" cy="102698"/>
            </a:xfrm>
            <a:custGeom>
              <a:avLst/>
              <a:gdLst/>
              <a:ahLst/>
              <a:cxnLst/>
              <a:rect l="l" t="t" r="r" b="b"/>
              <a:pathLst>
                <a:path w="5919" h="2680" extrusionOk="0">
                  <a:moveTo>
                    <a:pt x="1" y="0"/>
                  </a:moveTo>
                  <a:cubicBezTo>
                    <a:pt x="60" y="60"/>
                    <a:pt x="132" y="108"/>
                    <a:pt x="203" y="155"/>
                  </a:cubicBezTo>
                  <a:cubicBezTo>
                    <a:pt x="334" y="250"/>
                    <a:pt x="549" y="369"/>
                    <a:pt x="799" y="524"/>
                  </a:cubicBezTo>
                  <a:cubicBezTo>
                    <a:pt x="1465" y="905"/>
                    <a:pt x="2156" y="1262"/>
                    <a:pt x="2858" y="1572"/>
                  </a:cubicBezTo>
                  <a:cubicBezTo>
                    <a:pt x="3549" y="1893"/>
                    <a:pt x="4263" y="2179"/>
                    <a:pt x="5001" y="2417"/>
                  </a:cubicBezTo>
                  <a:cubicBezTo>
                    <a:pt x="5275" y="2513"/>
                    <a:pt x="5502" y="2584"/>
                    <a:pt x="5668" y="2620"/>
                  </a:cubicBezTo>
                  <a:cubicBezTo>
                    <a:pt x="5752" y="2655"/>
                    <a:pt x="5835" y="2667"/>
                    <a:pt x="5918" y="2679"/>
                  </a:cubicBezTo>
                  <a:cubicBezTo>
                    <a:pt x="5847" y="2632"/>
                    <a:pt x="5775" y="2596"/>
                    <a:pt x="5692" y="2572"/>
                  </a:cubicBezTo>
                  <a:cubicBezTo>
                    <a:pt x="5502" y="2513"/>
                    <a:pt x="5299" y="2429"/>
                    <a:pt x="5037" y="2334"/>
                  </a:cubicBezTo>
                  <a:cubicBezTo>
                    <a:pt x="4490" y="2132"/>
                    <a:pt x="3728" y="1834"/>
                    <a:pt x="2906" y="1465"/>
                  </a:cubicBezTo>
                  <a:cubicBezTo>
                    <a:pt x="2084" y="1096"/>
                    <a:pt x="1358" y="727"/>
                    <a:pt x="846" y="441"/>
                  </a:cubicBezTo>
                  <a:lnTo>
                    <a:pt x="227" y="119"/>
                  </a:lnTo>
                  <a:cubicBezTo>
                    <a:pt x="156" y="72"/>
                    <a:pt x="84" y="36"/>
                    <a:pt x="1"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flipH="1">
              <a:off x="8278779" y="1994877"/>
              <a:ext cx="143738" cy="51157"/>
            </a:xfrm>
            <a:custGeom>
              <a:avLst/>
              <a:gdLst/>
              <a:ahLst/>
              <a:cxnLst/>
              <a:rect l="l" t="t" r="r" b="b"/>
              <a:pathLst>
                <a:path w="3751" h="1335" extrusionOk="0">
                  <a:moveTo>
                    <a:pt x="0" y="1"/>
                  </a:moveTo>
                  <a:lnTo>
                    <a:pt x="0" y="1"/>
                  </a:lnTo>
                  <a:cubicBezTo>
                    <a:pt x="155" y="108"/>
                    <a:pt x="322" y="203"/>
                    <a:pt x="500" y="287"/>
                  </a:cubicBezTo>
                  <a:cubicBezTo>
                    <a:pt x="929" y="489"/>
                    <a:pt x="1369" y="668"/>
                    <a:pt x="1810" y="834"/>
                  </a:cubicBezTo>
                  <a:cubicBezTo>
                    <a:pt x="2262" y="989"/>
                    <a:pt x="2715" y="1120"/>
                    <a:pt x="3167" y="1239"/>
                  </a:cubicBezTo>
                  <a:cubicBezTo>
                    <a:pt x="3358" y="1299"/>
                    <a:pt x="3548" y="1323"/>
                    <a:pt x="3751" y="1334"/>
                  </a:cubicBezTo>
                  <a:cubicBezTo>
                    <a:pt x="3572" y="1263"/>
                    <a:pt x="3381" y="1204"/>
                    <a:pt x="3191" y="1156"/>
                  </a:cubicBezTo>
                  <a:cubicBezTo>
                    <a:pt x="2846" y="1049"/>
                    <a:pt x="2369" y="906"/>
                    <a:pt x="1857" y="715"/>
                  </a:cubicBezTo>
                  <a:cubicBezTo>
                    <a:pt x="1334" y="525"/>
                    <a:pt x="881" y="346"/>
                    <a:pt x="548" y="203"/>
                  </a:cubicBezTo>
                  <a:cubicBezTo>
                    <a:pt x="369" y="120"/>
                    <a:pt x="179" y="49"/>
                    <a:pt x="0"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flipH="1">
              <a:off x="8459461" y="2288733"/>
              <a:ext cx="15558" cy="20578"/>
            </a:xfrm>
            <a:custGeom>
              <a:avLst/>
              <a:gdLst/>
              <a:ahLst/>
              <a:cxnLst/>
              <a:rect l="l" t="t" r="r" b="b"/>
              <a:pathLst>
                <a:path w="406" h="537" extrusionOk="0">
                  <a:moveTo>
                    <a:pt x="203" y="1"/>
                  </a:moveTo>
                  <a:cubicBezTo>
                    <a:pt x="84" y="1"/>
                    <a:pt x="1" y="120"/>
                    <a:pt x="1" y="274"/>
                  </a:cubicBezTo>
                  <a:cubicBezTo>
                    <a:pt x="1" y="417"/>
                    <a:pt x="84" y="536"/>
                    <a:pt x="203" y="536"/>
                  </a:cubicBezTo>
                  <a:cubicBezTo>
                    <a:pt x="310" y="536"/>
                    <a:pt x="406" y="417"/>
                    <a:pt x="406" y="274"/>
                  </a:cubicBezTo>
                  <a:cubicBezTo>
                    <a:pt x="406" y="132"/>
                    <a:pt x="310" y="1"/>
                    <a:pt x="203"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flipH="1">
              <a:off x="8627350" y="2072480"/>
              <a:ext cx="15558" cy="20540"/>
            </a:xfrm>
            <a:custGeom>
              <a:avLst/>
              <a:gdLst/>
              <a:ahLst/>
              <a:cxnLst/>
              <a:rect l="l" t="t" r="r" b="b"/>
              <a:pathLst>
                <a:path w="406" h="536" extrusionOk="0">
                  <a:moveTo>
                    <a:pt x="203" y="0"/>
                  </a:moveTo>
                  <a:cubicBezTo>
                    <a:pt x="96" y="0"/>
                    <a:pt x="0" y="119"/>
                    <a:pt x="0" y="274"/>
                  </a:cubicBezTo>
                  <a:cubicBezTo>
                    <a:pt x="0" y="417"/>
                    <a:pt x="96" y="536"/>
                    <a:pt x="203" y="536"/>
                  </a:cubicBezTo>
                  <a:cubicBezTo>
                    <a:pt x="310" y="536"/>
                    <a:pt x="405" y="417"/>
                    <a:pt x="405" y="274"/>
                  </a:cubicBezTo>
                  <a:cubicBezTo>
                    <a:pt x="405" y="119"/>
                    <a:pt x="310" y="0"/>
                    <a:pt x="20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flipH="1">
              <a:off x="8797116" y="1847068"/>
              <a:ext cx="15060" cy="20578"/>
            </a:xfrm>
            <a:custGeom>
              <a:avLst/>
              <a:gdLst/>
              <a:ahLst/>
              <a:cxnLst/>
              <a:rect l="l" t="t" r="r" b="b"/>
              <a:pathLst>
                <a:path w="393" h="537" extrusionOk="0">
                  <a:moveTo>
                    <a:pt x="203" y="0"/>
                  </a:moveTo>
                  <a:cubicBezTo>
                    <a:pt x="83" y="0"/>
                    <a:pt x="0" y="119"/>
                    <a:pt x="0" y="262"/>
                  </a:cubicBezTo>
                  <a:cubicBezTo>
                    <a:pt x="0" y="417"/>
                    <a:pt x="83" y="536"/>
                    <a:pt x="203" y="536"/>
                  </a:cubicBezTo>
                  <a:cubicBezTo>
                    <a:pt x="310" y="536"/>
                    <a:pt x="393" y="417"/>
                    <a:pt x="393" y="262"/>
                  </a:cubicBezTo>
                  <a:cubicBezTo>
                    <a:pt x="393" y="119"/>
                    <a:pt x="310" y="0"/>
                    <a:pt x="20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flipH="1">
              <a:off x="5933575" y="1634877"/>
              <a:ext cx="678456" cy="1003792"/>
            </a:xfrm>
            <a:custGeom>
              <a:avLst/>
              <a:gdLst/>
              <a:ahLst/>
              <a:cxnLst/>
              <a:rect l="l" t="t" r="r" b="b"/>
              <a:pathLst>
                <a:path w="17705" h="26195" extrusionOk="0">
                  <a:moveTo>
                    <a:pt x="17705" y="1"/>
                  </a:moveTo>
                  <a:cubicBezTo>
                    <a:pt x="11847" y="7502"/>
                    <a:pt x="1476" y="7931"/>
                    <a:pt x="1476" y="7931"/>
                  </a:cubicBezTo>
                  <a:lnTo>
                    <a:pt x="0" y="26195"/>
                  </a:lnTo>
                  <a:cubicBezTo>
                    <a:pt x="11894" y="25897"/>
                    <a:pt x="16216" y="18134"/>
                    <a:pt x="16216" y="18134"/>
                  </a:cubicBezTo>
                  <a:lnTo>
                    <a:pt x="177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0"/>
            <p:cNvSpPr/>
            <p:nvPr/>
          </p:nvSpPr>
          <p:spPr>
            <a:xfrm flipH="1">
              <a:off x="5947709" y="1811927"/>
              <a:ext cx="546635" cy="675198"/>
            </a:xfrm>
            <a:custGeom>
              <a:avLst/>
              <a:gdLst/>
              <a:ahLst/>
              <a:cxnLst/>
              <a:rect l="l" t="t" r="r" b="b"/>
              <a:pathLst>
                <a:path w="14265" h="17620" extrusionOk="0">
                  <a:moveTo>
                    <a:pt x="14265" y="1"/>
                  </a:moveTo>
                  <a:cubicBezTo>
                    <a:pt x="13074" y="1727"/>
                    <a:pt x="12419" y="3775"/>
                    <a:pt x="12371" y="5870"/>
                  </a:cubicBezTo>
                  <a:cubicBezTo>
                    <a:pt x="12360" y="6478"/>
                    <a:pt x="12395" y="7097"/>
                    <a:pt x="12169" y="7656"/>
                  </a:cubicBezTo>
                  <a:cubicBezTo>
                    <a:pt x="11962" y="8131"/>
                    <a:pt x="11487" y="8544"/>
                    <a:pt x="10992" y="8544"/>
                  </a:cubicBezTo>
                  <a:cubicBezTo>
                    <a:pt x="10916" y="8544"/>
                    <a:pt x="10840" y="8534"/>
                    <a:pt x="10764" y="8514"/>
                  </a:cubicBezTo>
                  <a:cubicBezTo>
                    <a:pt x="10205" y="8359"/>
                    <a:pt x="9895" y="7632"/>
                    <a:pt x="9359" y="7299"/>
                  </a:cubicBezTo>
                  <a:cubicBezTo>
                    <a:pt x="9119" y="7162"/>
                    <a:pt x="8854" y="7093"/>
                    <a:pt x="8590" y="7093"/>
                  </a:cubicBezTo>
                  <a:cubicBezTo>
                    <a:pt x="8304" y="7093"/>
                    <a:pt x="8018" y="7174"/>
                    <a:pt x="7764" y="7335"/>
                  </a:cubicBezTo>
                  <a:cubicBezTo>
                    <a:pt x="7287" y="7632"/>
                    <a:pt x="6930" y="8085"/>
                    <a:pt x="6716" y="8609"/>
                  </a:cubicBezTo>
                  <a:cubicBezTo>
                    <a:pt x="6287" y="9597"/>
                    <a:pt x="6252" y="10716"/>
                    <a:pt x="5942" y="11752"/>
                  </a:cubicBezTo>
                  <a:cubicBezTo>
                    <a:pt x="5633" y="12788"/>
                    <a:pt x="4847" y="13836"/>
                    <a:pt x="3751" y="13883"/>
                  </a:cubicBezTo>
                  <a:cubicBezTo>
                    <a:pt x="3731" y="13884"/>
                    <a:pt x="3710" y="13884"/>
                    <a:pt x="3689" y="13884"/>
                  </a:cubicBezTo>
                  <a:cubicBezTo>
                    <a:pt x="3317" y="13884"/>
                    <a:pt x="2945" y="13788"/>
                    <a:pt x="2573" y="13788"/>
                  </a:cubicBezTo>
                  <a:cubicBezTo>
                    <a:pt x="1739" y="13824"/>
                    <a:pt x="1013" y="14443"/>
                    <a:pt x="620" y="15193"/>
                  </a:cubicBezTo>
                  <a:cubicBezTo>
                    <a:pt x="239" y="15943"/>
                    <a:pt x="120" y="16776"/>
                    <a:pt x="1" y="17610"/>
                  </a:cubicBezTo>
                  <a:cubicBezTo>
                    <a:pt x="1" y="17610"/>
                    <a:pt x="102" y="17620"/>
                    <a:pt x="293" y="17620"/>
                  </a:cubicBezTo>
                  <a:cubicBezTo>
                    <a:pt x="1615" y="17620"/>
                    <a:pt x="7244" y="17156"/>
                    <a:pt x="13455" y="9811"/>
                  </a:cubicBezTo>
                  <a:lnTo>
                    <a:pt x="14265"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0"/>
            <p:cNvSpPr/>
            <p:nvPr/>
          </p:nvSpPr>
          <p:spPr>
            <a:xfrm flipH="1">
              <a:off x="6333698" y="2218028"/>
              <a:ext cx="19198" cy="31499"/>
            </a:xfrm>
            <a:custGeom>
              <a:avLst/>
              <a:gdLst/>
              <a:ahLst/>
              <a:cxnLst/>
              <a:rect l="l" t="t" r="r" b="b"/>
              <a:pathLst>
                <a:path w="501" h="822" extrusionOk="0">
                  <a:moveTo>
                    <a:pt x="251" y="0"/>
                  </a:moveTo>
                  <a:cubicBezTo>
                    <a:pt x="120" y="0"/>
                    <a:pt x="1" y="179"/>
                    <a:pt x="1" y="405"/>
                  </a:cubicBezTo>
                  <a:cubicBezTo>
                    <a:pt x="1" y="631"/>
                    <a:pt x="120" y="822"/>
                    <a:pt x="251" y="822"/>
                  </a:cubicBezTo>
                  <a:cubicBezTo>
                    <a:pt x="394" y="822"/>
                    <a:pt x="501" y="643"/>
                    <a:pt x="501" y="405"/>
                  </a:cubicBezTo>
                  <a:cubicBezTo>
                    <a:pt x="501" y="191"/>
                    <a:pt x="394" y="0"/>
                    <a:pt x="251"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flipH="1">
              <a:off x="6219154" y="1929193"/>
              <a:ext cx="19198" cy="31078"/>
            </a:xfrm>
            <a:custGeom>
              <a:avLst/>
              <a:gdLst/>
              <a:ahLst/>
              <a:cxnLst/>
              <a:rect l="l" t="t" r="r" b="b"/>
              <a:pathLst>
                <a:path w="501" h="811" extrusionOk="0">
                  <a:moveTo>
                    <a:pt x="250" y="0"/>
                  </a:moveTo>
                  <a:cubicBezTo>
                    <a:pt x="107" y="0"/>
                    <a:pt x="0" y="179"/>
                    <a:pt x="0" y="405"/>
                  </a:cubicBezTo>
                  <a:cubicBezTo>
                    <a:pt x="0" y="632"/>
                    <a:pt x="107" y="810"/>
                    <a:pt x="250" y="810"/>
                  </a:cubicBezTo>
                  <a:cubicBezTo>
                    <a:pt x="381" y="810"/>
                    <a:pt x="500" y="643"/>
                    <a:pt x="500" y="405"/>
                  </a:cubicBezTo>
                  <a:cubicBezTo>
                    <a:pt x="500" y="179"/>
                    <a:pt x="381" y="0"/>
                    <a:pt x="250"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flipH="1">
              <a:off x="5953188" y="1845689"/>
              <a:ext cx="531115" cy="390596"/>
            </a:xfrm>
            <a:custGeom>
              <a:avLst/>
              <a:gdLst/>
              <a:ahLst/>
              <a:cxnLst/>
              <a:rect l="l" t="t" r="r" b="b"/>
              <a:pathLst>
                <a:path w="13860" h="10193" extrusionOk="0">
                  <a:moveTo>
                    <a:pt x="13860" y="1"/>
                  </a:moveTo>
                  <a:lnTo>
                    <a:pt x="13860" y="1"/>
                  </a:lnTo>
                  <a:cubicBezTo>
                    <a:pt x="13848" y="24"/>
                    <a:pt x="13824" y="60"/>
                    <a:pt x="13812" y="96"/>
                  </a:cubicBezTo>
                  <a:lnTo>
                    <a:pt x="13669" y="382"/>
                  </a:lnTo>
                  <a:lnTo>
                    <a:pt x="13110" y="1465"/>
                  </a:lnTo>
                  <a:cubicBezTo>
                    <a:pt x="12650" y="2407"/>
                    <a:pt x="11993" y="3745"/>
                    <a:pt x="11207" y="5330"/>
                  </a:cubicBezTo>
                  <a:lnTo>
                    <a:pt x="11207" y="5330"/>
                  </a:lnTo>
                  <a:lnTo>
                    <a:pt x="6787" y="2513"/>
                  </a:lnTo>
                  <a:lnTo>
                    <a:pt x="6716" y="2477"/>
                  </a:lnTo>
                  <a:lnTo>
                    <a:pt x="6692" y="2537"/>
                  </a:lnTo>
                  <a:cubicBezTo>
                    <a:pt x="6633" y="2691"/>
                    <a:pt x="6573" y="2846"/>
                    <a:pt x="6514" y="3013"/>
                  </a:cubicBezTo>
                  <a:lnTo>
                    <a:pt x="3663" y="10063"/>
                  </a:lnTo>
                  <a:lnTo>
                    <a:pt x="3663" y="10063"/>
                  </a:lnTo>
                  <a:cubicBezTo>
                    <a:pt x="2562" y="9454"/>
                    <a:pt x="1660" y="8962"/>
                    <a:pt x="1025" y="8645"/>
                  </a:cubicBezTo>
                  <a:cubicBezTo>
                    <a:pt x="691" y="8454"/>
                    <a:pt x="358" y="8299"/>
                    <a:pt x="1" y="8168"/>
                  </a:cubicBezTo>
                  <a:lnTo>
                    <a:pt x="1" y="8168"/>
                  </a:lnTo>
                  <a:lnTo>
                    <a:pt x="72" y="8204"/>
                  </a:lnTo>
                  <a:lnTo>
                    <a:pt x="263" y="8299"/>
                  </a:lnTo>
                  <a:cubicBezTo>
                    <a:pt x="429" y="8383"/>
                    <a:pt x="679" y="8514"/>
                    <a:pt x="1001" y="8692"/>
                  </a:cubicBezTo>
                  <a:cubicBezTo>
                    <a:pt x="1632" y="9037"/>
                    <a:pt x="2537" y="9538"/>
                    <a:pt x="3656" y="10169"/>
                  </a:cubicBezTo>
                  <a:lnTo>
                    <a:pt x="3704" y="10192"/>
                  </a:lnTo>
                  <a:lnTo>
                    <a:pt x="3727" y="10145"/>
                  </a:lnTo>
                  <a:lnTo>
                    <a:pt x="6621" y="3061"/>
                  </a:lnTo>
                  <a:cubicBezTo>
                    <a:pt x="6671" y="2919"/>
                    <a:pt x="6730" y="2787"/>
                    <a:pt x="6783" y="2663"/>
                  </a:cubicBezTo>
                  <a:lnTo>
                    <a:pt x="6783" y="2663"/>
                  </a:lnTo>
                  <a:lnTo>
                    <a:pt x="11205" y="5466"/>
                  </a:lnTo>
                  <a:lnTo>
                    <a:pt x="11252" y="5489"/>
                  </a:lnTo>
                  <a:lnTo>
                    <a:pt x="11276" y="5442"/>
                  </a:lnTo>
                  <a:lnTo>
                    <a:pt x="13169" y="1501"/>
                  </a:lnTo>
                  <a:cubicBezTo>
                    <a:pt x="13383" y="1036"/>
                    <a:pt x="13562" y="655"/>
                    <a:pt x="13693" y="394"/>
                  </a:cubicBezTo>
                  <a:lnTo>
                    <a:pt x="13824" y="96"/>
                  </a:lnTo>
                  <a:cubicBezTo>
                    <a:pt x="13836" y="72"/>
                    <a:pt x="13848" y="36"/>
                    <a:pt x="13860"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93;p39">
            <a:extLst>
              <a:ext uri="{FF2B5EF4-FFF2-40B4-BE49-F238E27FC236}">
                <a16:creationId xmlns:a16="http://schemas.microsoft.com/office/drawing/2014/main" id="{D6581DF9-8641-EAD6-A5ED-4AB7B80BB5C8}"/>
              </a:ext>
            </a:extLst>
          </p:cNvPr>
          <p:cNvSpPr txBox="1">
            <a:spLocks/>
          </p:cNvSpPr>
          <p:nvPr/>
        </p:nvSpPr>
        <p:spPr>
          <a:xfrm>
            <a:off x="280533" y="-943256"/>
            <a:ext cx="8582934" cy="2256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6000"/>
              <a:buFont typeface="Oswald SemiBold"/>
              <a:buNone/>
              <a:defRPr sz="6000" b="0" i="0" u="none" strike="noStrike" cap="none">
                <a:solidFill>
                  <a:schemeClr val="dk1"/>
                </a:solidFill>
                <a:latin typeface="Oswald SemiBold"/>
                <a:ea typeface="Oswald SemiBold"/>
                <a:cs typeface="Oswald SemiBold"/>
                <a:sym typeface="Oswald SemiBold"/>
              </a:defRPr>
            </a:lvl1pPr>
            <a:lvl2pPr marR="0" lvl="1"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6600"/>
              <a:buFont typeface="Fjalla One"/>
              <a:buNone/>
              <a:defRPr sz="6600" b="0" i="0" u="none" strike="noStrike" cap="none">
                <a:solidFill>
                  <a:schemeClr val="dk1"/>
                </a:solidFill>
                <a:latin typeface="Fjalla One"/>
                <a:ea typeface="Fjalla One"/>
                <a:cs typeface="Fjalla One"/>
                <a:sym typeface="Fjalla One"/>
              </a:defRPr>
            </a:lvl9pPr>
          </a:lstStyle>
          <a:p>
            <a:pPr algn="ctr">
              <a:buSzPts val="1100"/>
              <a:buFont typeface="Arial"/>
              <a:buNone/>
            </a:pPr>
            <a:r>
              <a:rPr lang="vi-VN" sz="4000">
                <a:latin typeface="Times New Roman" panose="02020603050405020304" pitchFamily="18" charset="0"/>
                <a:cs typeface="Times New Roman" panose="02020603050405020304" pitchFamily="18" charset="0"/>
              </a:rPr>
              <a:t>Trường Đại Học Sư Phạm Đà Nẵng</a:t>
            </a:r>
            <a:br>
              <a:rPr lang="vi-VN" sz="4000">
                <a:latin typeface="Times New Roman" panose="02020603050405020304" pitchFamily="18" charset="0"/>
                <a:cs typeface="Times New Roman" panose="02020603050405020304" pitchFamily="18" charset="0"/>
              </a:rPr>
            </a:br>
            <a:r>
              <a:rPr lang="vi-VN" sz="4000">
                <a:latin typeface="Times New Roman" panose="02020603050405020304" pitchFamily="18" charset="0"/>
                <a:cs typeface="Times New Roman" panose="02020603050405020304" pitchFamily="18" charset="0"/>
              </a:rPr>
              <a:t>Khoa Tin Học</a:t>
            </a:r>
            <a:endParaRPr lang="vi-VN" sz="4000" b="1">
              <a:latin typeface="Times New Roman" panose="02020603050405020304" pitchFamily="18" charset="0"/>
              <a:cs typeface="Times New Roman" panose="02020603050405020304" pitchFamily="18" charset="0"/>
            </a:endParaRPr>
          </a:p>
        </p:txBody>
      </p:sp>
      <p:sp>
        <p:nvSpPr>
          <p:cNvPr id="3" name="Google Shape;437;p40">
            <a:extLst>
              <a:ext uri="{FF2B5EF4-FFF2-40B4-BE49-F238E27FC236}">
                <a16:creationId xmlns:a16="http://schemas.microsoft.com/office/drawing/2014/main" id="{3DB1F48D-6270-0644-D697-CD75D56281CB}"/>
              </a:ext>
            </a:extLst>
          </p:cNvPr>
          <p:cNvSpPr txBox="1">
            <a:spLocks/>
          </p:cNvSpPr>
          <p:nvPr/>
        </p:nvSpPr>
        <p:spPr>
          <a:xfrm>
            <a:off x="222195" y="4185779"/>
            <a:ext cx="5759921" cy="44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en-US" b="1">
                <a:latin typeface="Times New Roman" panose="02020603050405020304" pitchFamily="18" charset="0"/>
                <a:cs typeface="Times New Roman" panose="02020603050405020304" pitchFamily="18" charset="0"/>
              </a:rPr>
              <a:t>GVDH: </a:t>
            </a:r>
            <a:r>
              <a:rPr lang="en-US">
                <a:latin typeface="Times New Roman" panose="02020603050405020304" pitchFamily="18" charset="0"/>
                <a:cs typeface="Times New Roman" panose="02020603050405020304" pitchFamily="18" charset="0"/>
              </a:rPr>
              <a:t>Nguyễn Văn Vương</a:t>
            </a:r>
          </a:p>
          <a:p>
            <a:pPr marL="0" indent="0"/>
            <a:r>
              <a:rPr lang="en-US" b="1">
                <a:latin typeface="Times New Roman" panose="02020603050405020304" pitchFamily="18" charset="0"/>
                <a:cs typeface="Times New Roman" panose="02020603050405020304" pitchFamily="18" charset="0"/>
              </a:rPr>
              <a:t>Nhóm: </a:t>
            </a:r>
            <a:r>
              <a:rPr lang="en-US">
                <a:latin typeface="Times New Roman" panose="02020603050405020304" pitchFamily="18" charset="0"/>
                <a:cs typeface="Times New Roman" panose="02020603050405020304" pitchFamily="18" charset="0"/>
              </a:rPr>
              <a:t>12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pic>
        <p:nvPicPr>
          <p:cNvPr id="1189" name="Google Shape;1189;p47"/>
          <p:cNvPicPr preferRelativeResize="0"/>
          <p:nvPr/>
        </p:nvPicPr>
        <p:blipFill rotWithShape="1">
          <a:blip r:embed="rId3">
            <a:alphaModFix/>
          </a:blip>
          <a:srcRect l="12808" r="30544"/>
          <a:stretch/>
        </p:blipFill>
        <p:spPr>
          <a:xfrm>
            <a:off x="4773475" y="0"/>
            <a:ext cx="4370526" cy="5143500"/>
          </a:xfrm>
          <a:prstGeom prst="rect">
            <a:avLst/>
          </a:prstGeom>
          <a:noFill/>
          <a:ln>
            <a:noFill/>
          </a:ln>
        </p:spPr>
      </p:pic>
      <p:sp>
        <p:nvSpPr>
          <p:cNvPr id="1191" name="Google Shape;1191;p47"/>
          <p:cNvSpPr txBox="1">
            <a:spLocks noGrp="1"/>
          </p:cNvSpPr>
          <p:nvPr>
            <p:ph type="title"/>
          </p:nvPr>
        </p:nvSpPr>
        <p:spPr>
          <a:xfrm>
            <a:off x="-132752" y="-35432"/>
            <a:ext cx="4433777"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a:latin typeface="Times New Roman" panose="02020603050405020304" pitchFamily="18" charset="0"/>
                <a:cs typeface="Times New Roman" panose="02020603050405020304" pitchFamily="18" charset="0"/>
              </a:rPr>
              <a:t>2.2  Systemcontext</a:t>
            </a:r>
            <a:endParaRPr sz="1400">
              <a:latin typeface="Times New Roman" panose="02020603050405020304" pitchFamily="18" charset="0"/>
              <a:cs typeface="Times New Roman" panose="02020603050405020304" pitchFamily="18" charset="0"/>
            </a:endParaRPr>
          </a:p>
        </p:txBody>
      </p:sp>
      <p:sp>
        <p:nvSpPr>
          <p:cNvPr id="1192" name="Google Shape;1192;p47"/>
          <p:cNvSpPr txBox="1">
            <a:spLocks noGrp="1"/>
          </p:cNvSpPr>
          <p:nvPr>
            <p:ph type="subTitle" idx="1"/>
          </p:nvPr>
        </p:nvSpPr>
        <p:spPr>
          <a:xfrm>
            <a:off x="6414" y="791327"/>
            <a:ext cx="4767061" cy="1235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vi-VN" sz="1200">
                <a:latin typeface="Times New Roman" panose="02020603050405020304" pitchFamily="18" charset="0"/>
                <a:cs typeface="Times New Roman" panose="02020603050405020304" pitchFamily="18" charset="0"/>
              </a:rPr>
              <a:t>Sơ đồ này mô tả tổng quát về hệ thống theo hướng che đi thành phần bên trong mà chỉ làm nổi bật thành phần bên ngoài</a:t>
            </a:r>
            <a:r>
              <a:rPr lang="en-US" sz="1200">
                <a:latin typeface="Times New Roman" panose="02020603050405020304" pitchFamily="18" charset="0"/>
                <a:cs typeface="Times New Roman" panose="02020603050405020304" pitchFamily="18" charset="0"/>
              </a:rPr>
              <a:t>. </a:t>
            </a:r>
          </a:p>
          <a:p>
            <a:pPr marL="0" lvl="0" indent="0" algn="just" rtl="0">
              <a:spcBef>
                <a:spcPts val="0"/>
              </a:spcBef>
              <a:spcAft>
                <a:spcPts val="0"/>
              </a:spcAft>
              <a:buNone/>
            </a:pPr>
            <a:r>
              <a:rPr lang="en-US" sz="1200">
                <a:latin typeface="Times New Roman" panose="02020603050405020304" pitchFamily="18" charset="0"/>
                <a:cs typeface="Times New Roman" panose="02020603050405020304" pitchFamily="18" charset="0"/>
              </a:rPr>
              <a:t>Nó b</a:t>
            </a:r>
            <a:r>
              <a:rPr lang="vi-VN" sz="1200">
                <a:latin typeface="Times New Roman" panose="02020603050405020304" pitchFamily="18" charset="0"/>
                <a:cs typeface="Times New Roman" panose="02020603050405020304" pitchFamily="18" charset="0"/>
              </a:rPr>
              <a:t>ao gồm các yếu tố phụ thuộc chính</a:t>
            </a:r>
            <a:r>
              <a:rPr lang="en-US" sz="1200">
                <a:latin typeface="Times New Roman" panose="02020603050405020304" pitchFamily="18" charset="0"/>
                <a:cs typeface="Times New Roman" panose="02020603050405020304" pitchFamily="18" charset="0"/>
              </a:rPr>
              <a:t> </a:t>
            </a:r>
            <a:r>
              <a:rPr lang="vi-VN" sz="1200">
                <a:latin typeface="Times New Roman" panose="02020603050405020304" pitchFamily="18" charset="0"/>
                <a:cs typeface="Times New Roman" panose="02020603050405020304" pitchFamily="18" charset="0"/>
              </a:rPr>
              <a:t>của hệ thống, các giao thức để giao tiếp giữa những hệ thống với nhau và con người</a:t>
            </a:r>
            <a:r>
              <a:rPr lang="en-US" sz="1200">
                <a:latin typeface="Times New Roman" panose="02020603050405020304" pitchFamily="18" charset="0"/>
                <a:cs typeface="Times New Roman" panose="02020603050405020304" pitchFamily="18" charset="0"/>
              </a:rPr>
              <a:t>.</a:t>
            </a:r>
            <a:endParaRPr sz="1200">
              <a:latin typeface="Times New Roman" panose="02020603050405020304" pitchFamily="18" charset="0"/>
              <a:cs typeface="Times New Roman" panose="02020603050405020304" pitchFamily="18" charset="0"/>
            </a:endParaRPr>
          </a:p>
        </p:txBody>
      </p:sp>
      <p:sp>
        <p:nvSpPr>
          <p:cNvPr id="1193" name="Google Shape;1193;p47"/>
          <p:cNvSpPr/>
          <p:nvPr/>
        </p:nvSpPr>
        <p:spPr>
          <a:xfrm flipH="1">
            <a:off x="6381777" y="-275"/>
            <a:ext cx="2760421" cy="1583205"/>
          </a:xfrm>
          <a:custGeom>
            <a:avLst/>
            <a:gdLst/>
            <a:ahLst/>
            <a:cxnLst/>
            <a:rect l="l" t="t" r="r" b="b"/>
            <a:pathLst>
              <a:path w="51817" h="29719" extrusionOk="0">
                <a:moveTo>
                  <a:pt x="1" y="1"/>
                </a:moveTo>
                <a:lnTo>
                  <a:pt x="1" y="29719"/>
                </a:lnTo>
                <a:lnTo>
                  <a:pt x="518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Times New Roman" panose="02020603050405020304" pitchFamily="18" charset="0"/>
              <a:cs typeface="Times New Roman" panose="02020603050405020304" pitchFamily="18" charset="0"/>
            </a:endParaRPr>
          </a:p>
        </p:txBody>
      </p:sp>
      <p:sp>
        <p:nvSpPr>
          <p:cNvPr id="1194" name="Google Shape;1194;p47"/>
          <p:cNvSpPr/>
          <p:nvPr/>
        </p:nvSpPr>
        <p:spPr>
          <a:xfrm rot="5400000">
            <a:off x="7509411" y="526168"/>
            <a:ext cx="1846200" cy="723000"/>
          </a:xfrm>
          <a:prstGeom prst="homePlate">
            <a:avLst>
              <a:gd name="adj" fmla="val 2760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Times New Roman" panose="02020603050405020304" pitchFamily="18" charset="0"/>
              <a:cs typeface="Times New Roman" panose="02020603050405020304" pitchFamily="18" charset="0"/>
            </a:endParaRPr>
          </a:p>
        </p:txBody>
      </p:sp>
      <p:sp>
        <p:nvSpPr>
          <p:cNvPr id="1195" name="Google Shape;1195;p47"/>
          <p:cNvSpPr/>
          <p:nvPr/>
        </p:nvSpPr>
        <p:spPr>
          <a:xfrm rot="3551567">
            <a:off x="6651766" y="-244298"/>
            <a:ext cx="1902168" cy="1075104"/>
          </a:xfrm>
          <a:custGeom>
            <a:avLst/>
            <a:gdLst/>
            <a:ahLst/>
            <a:cxnLst/>
            <a:rect l="l" t="t" r="r" b="b"/>
            <a:pathLst>
              <a:path w="32672" h="18467" extrusionOk="0">
                <a:moveTo>
                  <a:pt x="29290" y="0"/>
                </a:moveTo>
                <a:lnTo>
                  <a:pt x="0" y="16550"/>
                </a:lnTo>
                <a:lnTo>
                  <a:pt x="3394" y="18467"/>
                </a:lnTo>
                <a:lnTo>
                  <a:pt x="32671" y="1953"/>
                </a:lnTo>
                <a:lnTo>
                  <a:pt x="29290"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Times New Roman" panose="02020603050405020304" pitchFamily="18" charset="0"/>
              <a:cs typeface="Times New Roman" panose="02020603050405020304" pitchFamily="18" charset="0"/>
            </a:endParaRPr>
          </a:p>
        </p:txBody>
      </p:sp>
      <p:sp>
        <p:nvSpPr>
          <p:cNvPr id="2" name="Google Shape;1191;p47">
            <a:extLst>
              <a:ext uri="{FF2B5EF4-FFF2-40B4-BE49-F238E27FC236}">
                <a16:creationId xmlns:a16="http://schemas.microsoft.com/office/drawing/2014/main" id="{3BEF82E5-4738-0A68-579D-E541AE4BB3F2}"/>
              </a:ext>
            </a:extLst>
          </p:cNvPr>
          <p:cNvSpPr txBox="1">
            <a:spLocks/>
          </p:cNvSpPr>
          <p:nvPr/>
        </p:nvSpPr>
        <p:spPr>
          <a:xfrm>
            <a:off x="4572000" y="-50447"/>
            <a:ext cx="4433777" cy="493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900"/>
              <a:buFont typeface="Oswald SemiBold"/>
              <a:buNone/>
              <a:defRPr sz="4100" b="0" i="0" u="none" strike="noStrike" cap="none">
                <a:solidFill>
                  <a:schemeClr val="lt2"/>
                </a:solidFill>
                <a:latin typeface="Oswald SemiBold"/>
                <a:ea typeface="Oswald SemiBold"/>
                <a:cs typeface="Oswald SemiBold"/>
                <a:sym typeface="Oswald SemiBold"/>
              </a:defRPr>
            </a:lvl1pPr>
            <a:lvl2pPr marR="0" lvl="1"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2pPr>
            <a:lvl3pPr marR="0" lvl="2"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3pPr>
            <a:lvl4pPr marR="0" lvl="3"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4pPr>
            <a:lvl5pPr marR="0" lvl="4"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5pPr>
            <a:lvl6pPr marR="0" lvl="5"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6pPr>
            <a:lvl7pPr marR="0" lvl="6"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7pPr>
            <a:lvl8pPr marR="0" lvl="7"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8pPr>
            <a:lvl9pPr marR="0" lvl="8" algn="r" rtl="0">
              <a:lnSpc>
                <a:spcPct val="100000"/>
              </a:lnSpc>
              <a:spcBef>
                <a:spcPts val="0"/>
              </a:spcBef>
              <a:spcAft>
                <a:spcPts val="0"/>
              </a:spcAft>
              <a:buClr>
                <a:schemeClr val="dk1"/>
              </a:buClr>
              <a:buSzPts val="4200"/>
              <a:buFont typeface="Fjalla One"/>
              <a:buNone/>
              <a:defRPr sz="4200" b="0" i="0" u="none" strike="noStrike" cap="none">
                <a:solidFill>
                  <a:schemeClr val="dk1"/>
                </a:solidFill>
                <a:latin typeface="Fjalla One"/>
                <a:ea typeface="Fjalla One"/>
                <a:cs typeface="Fjalla One"/>
                <a:sym typeface="Fjalla One"/>
              </a:defRPr>
            </a:lvl9pPr>
          </a:lstStyle>
          <a:p>
            <a:pPr algn="ctr"/>
            <a:r>
              <a:rPr lang="en-US" sz="1400">
                <a:latin typeface="Times New Roman" panose="02020603050405020304" pitchFamily="18" charset="0"/>
                <a:cs typeface="Times New Roman" panose="02020603050405020304" pitchFamily="18" charset="0"/>
              </a:rPr>
              <a:t>2.3 Container</a:t>
            </a:r>
          </a:p>
        </p:txBody>
      </p:sp>
      <p:sp>
        <p:nvSpPr>
          <p:cNvPr id="3" name="Google Shape;1192;p47">
            <a:extLst>
              <a:ext uri="{FF2B5EF4-FFF2-40B4-BE49-F238E27FC236}">
                <a16:creationId xmlns:a16="http://schemas.microsoft.com/office/drawing/2014/main" id="{1132C8B7-E8DF-6E09-A523-831D40F5A717}"/>
              </a:ext>
            </a:extLst>
          </p:cNvPr>
          <p:cNvSpPr txBox="1">
            <a:spLocks/>
          </p:cNvSpPr>
          <p:nvPr/>
        </p:nvSpPr>
        <p:spPr>
          <a:xfrm>
            <a:off x="4696742" y="791327"/>
            <a:ext cx="4370525" cy="9584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2300"/>
              <a:buFont typeface="Roboto"/>
              <a:buNone/>
              <a:defRPr sz="1600" b="0" i="0" u="none" strike="noStrike" cap="none">
                <a:solidFill>
                  <a:schemeClr val="dk1"/>
                </a:solidFill>
                <a:latin typeface="Roboto"/>
                <a:ea typeface="Roboto"/>
                <a:cs typeface="Roboto"/>
                <a:sym typeface="Roboto"/>
              </a:defRPr>
            </a:lvl1pPr>
            <a:lvl2pPr marL="914400" marR="0" lvl="1"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2pPr>
            <a:lvl3pPr marL="1371600" marR="0" lvl="2"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3pPr>
            <a:lvl4pPr marL="1828800" marR="0" lvl="3"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4pPr>
            <a:lvl5pPr marL="2286000" marR="0" lvl="4"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5pPr>
            <a:lvl6pPr marL="2743200" marR="0" lvl="5"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6pPr>
            <a:lvl7pPr marL="3200400" marR="0" lvl="6"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7pPr>
            <a:lvl8pPr marL="3657600" marR="0" lvl="7"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8pPr>
            <a:lvl9pPr marL="4114800" marR="0" lvl="8" indent="-317500" algn="r" rtl="0">
              <a:lnSpc>
                <a:spcPct val="100000"/>
              </a:lnSpc>
              <a:spcBef>
                <a:spcPts val="0"/>
              </a:spcBef>
              <a:spcAft>
                <a:spcPts val="0"/>
              </a:spcAft>
              <a:buClr>
                <a:schemeClr val="dk1"/>
              </a:buClr>
              <a:buSzPts val="2100"/>
              <a:buFont typeface="Roboto"/>
              <a:buNone/>
              <a:defRPr sz="2100" b="0" i="0" u="none" strike="noStrike" cap="none">
                <a:solidFill>
                  <a:schemeClr val="dk1"/>
                </a:solidFill>
                <a:latin typeface="Roboto"/>
                <a:ea typeface="Roboto"/>
                <a:cs typeface="Roboto"/>
                <a:sym typeface="Roboto"/>
              </a:defRPr>
            </a:lvl9pPr>
          </a:lstStyle>
          <a:p>
            <a:pPr marL="0" indent="0" algn="l"/>
            <a:r>
              <a:rPr lang="vi-VN" sz="1200">
                <a:latin typeface="Times New Roman" panose="02020603050405020304" pitchFamily="18" charset="0"/>
                <a:cs typeface="Times New Roman" panose="02020603050405020304" pitchFamily="18" charset="0"/>
              </a:rPr>
              <a:t>Sơ đồ này mô tả về hệ thống theo hướng hiển thị thành phần bên ngoài cùng với việc phóng to những thành phần bên trong của hệ thống</a:t>
            </a:r>
          </a:p>
        </p:txBody>
      </p:sp>
      <p:pic>
        <p:nvPicPr>
          <p:cNvPr id="10" name="Picture 9">
            <a:extLst>
              <a:ext uri="{FF2B5EF4-FFF2-40B4-BE49-F238E27FC236}">
                <a16:creationId xmlns:a16="http://schemas.microsoft.com/office/drawing/2014/main" id="{6268EC3C-9802-411F-8861-34DB86D2E726}"/>
              </a:ext>
            </a:extLst>
          </p:cNvPr>
          <p:cNvPicPr/>
          <p:nvPr/>
        </p:nvPicPr>
        <p:blipFill>
          <a:blip r:embed="rId4"/>
          <a:stretch>
            <a:fillRect/>
          </a:stretch>
        </p:blipFill>
        <p:spPr>
          <a:xfrm>
            <a:off x="6414" y="2359386"/>
            <a:ext cx="4201105" cy="2784113"/>
          </a:xfrm>
          <a:prstGeom prst="rect">
            <a:avLst/>
          </a:prstGeom>
        </p:spPr>
      </p:pic>
      <p:pic>
        <p:nvPicPr>
          <p:cNvPr id="11" name="Picture 10">
            <a:extLst>
              <a:ext uri="{FF2B5EF4-FFF2-40B4-BE49-F238E27FC236}">
                <a16:creationId xmlns:a16="http://schemas.microsoft.com/office/drawing/2014/main" id="{29EBFDDE-50FB-4CA8-AC19-75EE5E1EDD2E}"/>
              </a:ext>
            </a:extLst>
          </p:cNvPr>
          <p:cNvPicPr/>
          <p:nvPr/>
        </p:nvPicPr>
        <p:blipFill>
          <a:blip r:embed="rId5"/>
          <a:stretch>
            <a:fillRect/>
          </a:stretch>
        </p:blipFill>
        <p:spPr>
          <a:xfrm>
            <a:off x="4773475" y="2300921"/>
            <a:ext cx="4370526" cy="28425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92">
                                            <p:txEl>
                                              <p:pRg st="0" end="0"/>
                                            </p:txEl>
                                          </p:spTgt>
                                        </p:tgtEl>
                                        <p:attrNameLst>
                                          <p:attrName>style.visibility</p:attrName>
                                        </p:attrNameLst>
                                      </p:cBhvr>
                                      <p:to>
                                        <p:strVal val="visible"/>
                                      </p:to>
                                    </p:set>
                                    <p:animEffect transition="in" filter="barn(inVertical)">
                                      <p:cBhvr>
                                        <p:cTn id="7" dur="500"/>
                                        <p:tgtEl>
                                          <p:spTgt spid="11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92">
                                            <p:txEl>
                                              <p:pRg st="1" end="1"/>
                                            </p:txEl>
                                          </p:spTgt>
                                        </p:tgtEl>
                                        <p:attrNameLst>
                                          <p:attrName>style.visibility</p:attrName>
                                        </p:attrNameLst>
                                      </p:cBhvr>
                                      <p:to>
                                        <p:strVal val="visible"/>
                                      </p:to>
                                    </p:set>
                                    <p:animEffect transition="in" filter="barn(inVertical)">
                                      <p:cBhvr>
                                        <p:cTn id="12" dur="500"/>
                                        <p:tgtEl>
                                          <p:spTgt spid="119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1000" fill="hold"/>
                                        <p:tgtEl>
                                          <p:spTgt spid="10"/>
                                        </p:tgtEl>
                                        <p:attrNameLst>
                                          <p:attrName>ppt_w</p:attrName>
                                        </p:attrNameLst>
                                      </p:cBhvr>
                                      <p:tavLst>
                                        <p:tav tm="0">
                                          <p:val>
                                            <p:fltVal val="0"/>
                                          </p:val>
                                        </p:tav>
                                        <p:tav tm="100000">
                                          <p:val>
                                            <p:strVal val="#ppt_w"/>
                                          </p:val>
                                        </p:tav>
                                      </p:tavLst>
                                    </p:anim>
                                    <p:anim calcmode="lin" valueType="num">
                                      <p:cBhvr>
                                        <p:cTn id="18" dur="1000" fill="hold"/>
                                        <p:tgtEl>
                                          <p:spTgt spid="10"/>
                                        </p:tgtEl>
                                        <p:attrNameLst>
                                          <p:attrName>ppt_h</p:attrName>
                                        </p:attrNameLst>
                                      </p:cBhvr>
                                      <p:tavLst>
                                        <p:tav tm="0">
                                          <p:val>
                                            <p:fltVal val="0"/>
                                          </p:val>
                                        </p:tav>
                                        <p:tav tm="100000">
                                          <p:val>
                                            <p:strVal val="#ppt_h"/>
                                          </p:val>
                                        </p:tav>
                                      </p:tavLst>
                                    </p:anim>
                                    <p:anim calcmode="lin" valueType="num">
                                      <p:cBhvr>
                                        <p:cTn id="19" dur="1000" fill="hold"/>
                                        <p:tgtEl>
                                          <p:spTgt spid="10"/>
                                        </p:tgtEl>
                                        <p:attrNameLst>
                                          <p:attrName>style.rotation</p:attrName>
                                        </p:attrNameLst>
                                      </p:cBhvr>
                                      <p:tavLst>
                                        <p:tav tm="0">
                                          <p:val>
                                            <p:fltVal val="90"/>
                                          </p:val>
                                        </p:tav>
                                        <p:tav tm="100000">
                                          <p:val>
                                            <p:fltVal val="0"/>
                                          </p:val>
                                        </p:tav>
                                      </p:tavLst>
                                    </p:anim>
                                    <p:animEffect transition="in" filter="fade">
                                      <p:cBhvr>
                                        <p:cTn id="20" dur="10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arn(inVertic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nodeType="click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1000" fill="hold"/>
                                        <p:tgtEl>
                                          <p:spTgt spid="11"/>
                                        </p:tgtEl>
                                        <p:attrNameLst>
                                          <p:attrName>ppt_w</p:attrName>
                                        </p:attrNameLst>
                                      </p:cBhvr>
                                      <p:tavLst>
                                        <p:tav tm="0">
                                          <p:val>
                                            <p:fltVal val="0"/>
                                          </p:val>
                                        </p:tav>
                                        <p:tav tm="100000">
                                          <p:val>
                                            <p:strVal val="#ppt_w"/>
                                          </p:val>
                                        </p:tav>
                                      </p:tavLst>
                                    </p:anim>
                                    <p:anim calcmode="lin" valueType="num">
                                      <p:cBhvr>
                                        <p:cTn id="31" dur="1000" fill="hold"/>
                                        <p:tgtEl>
                                          <p:spTgt spid="11"/>
                                        </p:tgtEl>
                                        <p:attrNameLst>
                                          <p:attrName>ppt_h</p:attrName>
                                        </p:attrNameLst>
                                      </p:cBhvr>
                                      <p:tavLst>
                                        <p:tav tm="0">
                                          <p:val>
                                            <p:fltVal val="0"/>
                                          </p:val>
                                        </p:tav>
                                        <p:tav tm="100000">
                                          <p:val>
                                            <p:strVal val="#ppt_h"/>
                                          </p:val>
                                        </p:tav>
                                      </p:tavLst>
                                    </p:anim>
                                    <p:anim calcmode="lin" valueType="num">
                                      <p:cBhvr>
                                        <p:cTn id="32" dur="1000" fill="hold"/>
                                        <p:tgtEl>
                                          <p:spTgt spid="11"/>
                                        </p:tgtEl>
                                        <p:attrNameLst>
                                          <p:attrName>style.rotation</p:attrName>
                                        </p:attrNameLst>
                                      </p:cBhvr>
                                      <p:tavLst>
                                        <p:tav tm="0">
                                          <p:val>
                                            <p:fltVal val="90"/>
                                          </p:val>
                                        </p:tav>
                                        <p:tav tm="100000">
                                          <p:val>
                                            <p:fltVal val="0"/>
                                          </p:val>
                                        </p:tav>
                                      </p:tavLst>
                                    </p:anim>
                                    <p:animEffect transition="in" filter="fade">
                                      <p:cBhvr>
                                        <p:cTn id="3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2" grpId="0" build="p"/>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9"/>
          <p:cNvSpPr txBox="1">
            <a:spLocks noGrp="1"/>
          </p:cNvSpPr>
          <p:nvPr>
            <p:ph type="title"/>
          </p:nvPr>
        </p:nvSpPr>
        <p:spPr>
          <a:xfrm>
            <a:off x="1788094" y="294541"/>
            <a:ext cx="5231219" cy="662129"/>
          </a:xfrm>
          <a:prstGeom prst="rect">
            <a:avLst/>
          </a:prstGeom>
        </p:spPr>
        <p:txBody>
          <a:bodyPr spcFirstLastPara="1" wrap="square" lIns="91425" tIns="0" rIns="91425" bIns="0" anchor="ctr" anchorCtr="0">
            <a:noAutofit/>
          </a:bodyPr>
          <a:lstStyle/>
          <a:p>
            <a:pPr lvl="0"/>
            <a:r>
              <a:rPr lang="en-US" sz="1400"/>
              <a:t>2.4 </a:t>
            </a:r>
            <a:r>
              <a:rPr lang="vi-VN" sz="1400"/>
              <a:t>Components</a:t>
            </a:r>
            <a:br>
              <a:rPr lang="vi-VN" sz="1400"/>
            </a:br>
            <a:br>
              <a:rPr lang="vi-VN" sz="1400"/>
            </a:br>
            <a:endParaRPr sz="1400"/>
          </a:p>
        </p:txBody>
      </p:sp>
      <p:grpSp>
        <p:nvGrpSpPr>
          <p:cNvPr id="5" name="Google Shape;2496;p71">
            <a:extLst>
              <a:ext uri="{FF2B5EF4-FFF2-40B4-BE49-F238E27FC236}">
                <a16:creationId xmlns:a16="http://schemas.microsoft.com/office/drawing/2014/main" id="{EB1D842F-7E56-0F1C-7B8E-47DFE8FD6216}"/>
              </a:ext>
            </a:extLst>
          </p:cNvPr>
          <p:cNvGrpSpPr/>
          <p:nvPr/>
        </p:nvGrpSpPr>
        <p:grpSpPr>
          <a:xfrm>
            <a:off x="7969102" y="177969"/>
            <a:ext cx="1453120" cy="2180781"/>
            <a:chOff x="6628551" y="1798802"/>
            <a:chExt cx="1569583" cy="2355564"/>
          </a:xfrm>
        </p:grpSpPr>
        <p:sp>
          <p:nvSpPr>
            <p:cNvPr id="6" name="Google Shape;2497;p71">
              <a:extLst>
                <a:ext uri="{FF2B5EF4-FFF2-40B4-BE49-F238E27FC236}">
                  <a16:creationId xmlns:a16="http://schemas.microsoft.com/office/drawing/2014/main" id="{6F72FFBB-6DBF-98C2-0D2B-B89D5E23D0CF}"/>
                </a:ext>
              </a:extLst>
            </p:cNvPr>
            <p:cNvSpPr/>
            <p:nvPr/>
          </p:nvSpPr>
          <p:spPr>
            <a:xfrm>
              <a:off x="6643568" y="4145872"/>
              <a:ext cx="1554566" cy="3559"/>
            </a:xfrm>
            <a:custGeom>
              <a:avLst/>
              <a:gdLst/>
              <a:ahLst/>
              <a:cxnLst/>
              <a:rect l="l" t="t" r="r" b="b"/>
              <a:pathLst>
                <a:path w="118016" h="168" extrusionOk="0">
                  <a:moveTo>
                    <a:pt x="59008" y="0"/>
                  </a:moveTo>
                  <a:cubicBezTo>
                    <a:pt x="26421" y="0"/>
                    <a:pt x="1" y="24"/>
                    <a:pt x="1" y="84"/>
                  </a:cubicBezTo>
                  <a:cubicBezTo>
                    <a:pt x="1" y="131"/>
                    <a:pt x="26433" y="167"/>
                    <a:pt x="59008" y="167"/>
                  </a:cubicBezTo>
                  <a:cubicBezTo>
                    <a:pt x="91596" y="167"/>
                    <a:pt x="118016" y="131"/>
                    <a:pt x="118016" y="84"/>
                  </a:cubicBezTo>
                  <a:cubicBezTo>
                    <a:pt x="118016" y="36"/>
                    <a:pt x="91608" y="0"/>
                    <a:pt x="5900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98;p71">
              <a:extLst>
                <a:ext uri="{FF2B5EF4-FFF2-40B4-BE49-F238E27FC236}">
                  <a16:creationId xmlns:a16="http://schemas.microsoft.com/office/drawing/2014/main" id="{D72D15AC-3524-61E9-8618-79AF6825DAA6}"/>
                </a:ext>
              </a:extLst>
            </p:cNvPr>
            <p:cNvSpPr/>
            <p:nvPr/>
          </p:nvSpPr>
          <p:spPr>
            <a:xfrm>
              <a:off x="6810674" y="1798802"/>
              <a:ext cx="227265" cy="186761"/>
            </a:xfrm>
            <a:custGeom>
              <a:avLst/>
              <a:gdLst/>
              <a:ahLst/>
              <a:cxnLst/>
              <a:rect l="l" t="t" r="r" b="b"/>
              <a:pathLst>
                <a:path w="10728" h="8816" extrusionOk="0">
                  <a:moveTo>
                    <a:pt x="2108" y="0"/>
                  </a:moveTo>
                  <a:cubicBezTo>
                    <a:pt x="1764" y="0"/>
                    <a:pt x="1418" y="21"/>
                    <a:pt x="1072" y="64"/>
                  </a:cubicBezTo>
                  <a:cubicBezTo>
                    <a:pt x="726" y="100"/>
                    <a:pt x="381" y="148"/>
                    <a:pt x="36" y="231"/>
                  </a:cubicBezTo>
                  <a:lnTo>
                    <a:pt x="0" y="231"/>
                  </a:lnTo>
                  <a:lnTo>
                    <a:pt x="1929" y="8804"/>
                  </a:lnTo>
                  <a:lnTo>
                    <a:pt x="3608" y="8816"/>
                  </a:lnTo>
                  <a:lnTo>
                    <a:pt x="10728" y="8768"/>
                  </a:lnTo>
                  <a:cubicBezTo>
                    <a:pt x="10692" y="6601"/>
                    <a:pt x="9882" y="4517"/>
                    <a:pt x="8442" y="2898"/>
                  </a:cubicBezTo>
                  <a:cubicBezTo>
                    <a:pt x="6827" y="1043"/>
                    <a:pt x="4518" y="0"/>
                    <a:pt x="2108"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99;p71">
              <a:extLst>
                <a:ext uri="{FF2B5EF4-FFF2-40B4-BE49-F238E27FC236}">
                  <a16:creationId xmlns:a16="http://schemas.microsoft.com/office/drawing/2014/main" id="{CB73F1AB-8C23-FA8A-FE7B-55F6AE749D8E}"/>
                </a:ext>
              </a:extLst>
            </p:cNvPr>
            <p:cNvSpPr/>
            <p:nvPr/>
          </p:nvSpPr>
          <p:spPr>
            <a:xfrm>
              <a:off x="6811182" y="2004969"/>
              <a:ext cx="225994" cy="186909"/>
            </a:xfrm>
            <a:custGeom>
              <a:avLst/>
              <a:gdLst/>
              <a:ahLst/>
              <a:cxnLst/>
              <a:rect l="l" t="t" r="r" b="b"/>
              <a:pathLst>
                <a:path w="10668" h="8823" extrusionOk="0">
                  <a:moveTo>
                    <a:pt x="10668" y="0"/>
                  </a:moveTo>
                  <a:lnTo>
                    <a:pt x="3548" y="48"/>
                  </a:lnTo>
                  <a:lnTo>
                    <a:pt x="1869" y="48"/>
                  </a:lnTo>
                  <a:lnTo>
                    <a:pt x="0" y="8632"/>
                  </a:lnTo>
                  <a:cubicBezTo>
                    <a:pt x="607" y="8763"/>
                    <a:pt x="1226" y="8823"/>
                    <a:pt x="1845" y="8823"/>
                  </a:cubicBezTo>
                  <a:cubicBezTo>
                    <a:pt x="3203" y="8811"/>
                    <a:pt x="4548" y="8501"/>
                    <a:pt x="5775" y="7918"/>
                  </a:cubicBezTo>
                  <a:cubicBezTo>
                    <a:pt x="8513" y="6644"/>
                    <a:pt x="10358" y="4001"/>
                    <a:pt x="10620" y="1000"/>
                  </a:cubicBezTo>
                  <a:cubicBezTo>
                    <a:pt x="10620" y="905"/>
                    <a:pt x="10644" y="822"/>
                    <a:pt x="10644" y="727"/>
                  </a:cubicBezTo>
                  <a:cubicBezTo>
                    <a:pt x="10656" y="631"/>
                    <a:pt x="10644" y="608"/>
                    <a:pt x="10644" y="548"/>
                  </a:cubicBezTo>
                  <a:cubicBezTo>
                    <a:pt x="10644" y="381"/>
                    <a:pt x="10644" y="215"/>
                    <a:pt x="10668" y="36"/>
                  </a:cubicBezTo>
                  <a:lnTo>
                    <a:pt x="10668"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0;p71">
              <a:extLst>
                <a:ext uri="{FF2B5EF4-FFF2-40B4-BE49-F238E27FC236}">
                  <a16:creationId xmlns:a16="http://schemas.microsoft.com/office/drawing/2014/main" id="{88D8C3B9-D227-922A-62B2-70747BFE08F7}"/>
                </a:ext>
              </a:extLst>
            </p:cNvPr>
            <p:cNvSpPr/>
            <p:nvPr/>
          </p:nvSpPr>
          <p:spPr>
            <a:xfrm>
              <a:off x="6628551" y="1813525"/>
              <a:ext cx="204323" cy="363735"/>
            </a:xfrm>
            <a:custGeom>
              <a:avLst/>
              <a:gdLst/>
              <a:ahLst/>
              <a:cxnLst/>
              <a:rect l="l" t="t" r="r" b="b"/>
              <a:pathLst>
                <a:path w="9645" h="17170" extrusionOk="0">
                  <a:moveTo>
                    <a:pt x="7716" y="0"/>
                  </a:moveTo>
                  <a:cubicBezTo>
                    <a:pt x="2977" y="1060"/>
                    <a:pt x="1" y="5763"/>
                    <a:pt x="1061" y="10502"/>
                  </a:cubicBezTo>
                  <a:cubicBezTo>
                    <a:pt x="1811" y="13836"/>
                    <a:pt x="4430" y="16443"/>
                    <a:pt x="7776" y="17169"/>
                  </a:cubicBezTo>
                  <a:lnTo>
                    <a:pt x="9645" y="8585"/>
                  </a:lnTo>
                  <a:lnTo>
                    <a:pt x="9645" y="8573"/>
                  </a:lnTo>
                  <a:lnTo>
                    <a:pt x="7716"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1;p71">
              <a:extLst>
                <a:ext uri="{FF2B5EF4-FFF2-40B4-BE49-F238E27FC236}">
                  <a16:creationId xmlns:a16="http://schemas.microsoft.com/office/drawing/2014/main" id="{39D4D7DC-428E-074D-C539-4D77CE59C341}"/>
                </a:ext>
              </a:extLst>
            </p:cNvPr>
            <p:cNvSpPr/>
            <p:nvPr/>
          </p:nvSpPr>
          <p:spPr>
            <a:xfrm>
              <a:off x="7252074" y="2018210"/>
              <a:ext cx="243154" cy="234532"/>
            </a:xfrm>
            <a:custGeom>
              <a:avLst/>
              <a:gdLst/>
              <a:ahLst/>
              <a:cxnLst/>
              <a:rect l="l" t="t" r="r" b="b"/>
              <a:pathLst>
                <a:path w="11478" h="11071" extrusionOk="0">
                  <a:moveTo>
                    <a:pt x="4850" y="0"/>
                  </a:moveTo>
                  <a:cubicBezTo>
                    <a:pt x="4793" y="0"/>
                    <a:pt x="4736" y="2"/>
                    <a:pt x="4679" y="6"/>
                  </a:cubicBezTo>
                  <a:cubicBezTo>
                    <a:pt x="3870" y="78"/>
                    <a:pt x="3143" y="590"/>
                    <a:pt x="2334" y="697"/>
                  </a:cubicBezTo>
                  <a:cubicBezTo>
                    <a:pt x="1929" y="756"/>
                    <a:pt x="1524" y="721"/>
                    <a:pt x="1119" y="780"/>
                  </a:cubicBezTo>
                  <a:cubicBezTo>
                    <a:pt x="703" y="816"/>
                    <a:pt x="334" y="1042"/>
                    <a:pt x="131" y="1399"/>
                  </a:cubicBezTo>
                  <a:cubicBezTo>
                    <a:pt x="24" y="1697"/>
                    <a:pt x="0" y="2018"/>
                    <a:pt x="60" y="2328"/>
                  </a:cubicBezTo>
                  <a:cubicBezTo>
                    <a:pt x="131" y="2840"/>
                    <a:pt x="24" y="4507"/>
                    <a:pt x="631" y="4662"/>
                  </a:cubicBezTo>
                  <a:lnTo>
                    <a:pt x="7311" y="9912"/>
                  </a:lnTo>
                  <a:cubicBezTo>
                    <a:pt x="7215" y="10448"/>
                    <a:pt x="7573" y="10948"/>
                    <a:pt x="8096" y="11055"/>
                  </a:cubicBezTo>
                  <a:cubicBezTo>
                    <a:pt x="8155" y="11066"/>
                    <a:pt x="8213" y="11071"/>
                    <a:pt x="8270" y="11071"/>
                  </a:cubicBezTo>
                  <a:cubicBezTo>
                    <a:pt x="8739" y="11071"/>
                    <a:pt x="9154" y="10735"/>
                    <a:pt x="9239" y="10258"/>
                  </a:cubicBezTo>
                  <a:cubicBezTo>
                    <a:pt x="9251" y="10127"/>
                    <a:pt x="9299" y="10008"/>
                    <a:pt x="9382" y="9900"/>
                  </a:cubicBezTo>
                  <a:cubicBezTo>
                    <a:pt x="9442" y="9853"/>
                    <a:pt x="9513" y="9838"/>
                    <a:pt x="9589" y="9838"/>
                  </a:cubicBezTo>
                  <a:cubicBezTo>
                    <a:pt x="9665" y="9838"/>
                    <a:pt x="9745" y="9853"/>
                    <a:pt x="9823" y="9865"/>
                  </a:cubicBezTo>
                  <a:cubicBezTo>
                    <a:pt x="9889" y="9876"/>
                    <a:pt x="9955" y="9881"/>
                    <a:pt x="10020" y="9881"/>
                  </a:cubicBezTo>
                  <a:cubicBezTo>
                    <a:pt x="10239" y="9881"/>
                    <a:pt x="10452" y="9823"/>
                    <a:pt x="10644" y="9722"/>
                  </a:cubicBezTo>
                  <a:cubicBezTo>
                    <a:pt x="11263" y="9377"/>
                    <a:pt x="11478" y="8591"/>
                    <a:pt x="11132" y="7972"/>
                  </a:cubicBezTo>
                  <a:cubicBezTo>
                    <a:pt x="10871" y="7495"/>
                    <a:pt x="10347" y="7233"/>
                    <a:pt x="10061" y="6769"/>
                  </a:cubicBezTo>
                  <a:cubicBezTo>
                    <a:pt x="9823" y="6305"/>
                    <a:pt x="9751" y="5769"/>
                    <a:pt x="9847" y="5257"/>
                  </a:cubicBezTo>
                  <a:cubicBezTo>
                    <a:pt x="9942" y="4745"/>
                    <a:pt x="9978" y="4233"/>
                    <a:pt x="9954" y="3709"/>
                  </a:cubicBezTo>
                  <a:cubicBezTo>
                    <a:pt x="9835" y="2828"/>
                    <a:pt x="9204" y="2078"/>
                    <a:pt x="8346" y="1816"/>
                  </a:cubicBezTo>
                  <a:cubicBezTo>
                    <a:pt x="8001" y="1757"/>
                    <a:pt x="7668" y="1661"/>
                    <a:pt x="7334" y="1518"/>
                  </a:cubicBezTo>
                  <a:cubicBezTo>
                    <a:pt x="7025" y="1280"/>
                    <a:pt x="6739" y="995"/>
                    <a:pt x="6501" y="673"/>
                  </a:cubicBezTo>
                  <a:cubicBezTo>
                    <a:pt x="6065" y="237"/>
                    <a:pt x="5469" y="0"/>
                    <a:pt x="48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02;p71">
              <a:extLst>
                <a:ext uri="{FF2B5EF4-FFF2-40B4-BE49-F238E27FC236}">
                  <a16:creationId xmlns:a16="http://schemas.microsoft.com/office/drawing/2014/main" id="{A94600EF-9D9E-8411-B10F-58A2A86D570E}"/>
                </a:ext>
              </a:extLst>
            </p:cNvPr>
            <p:cNvSpPr/>
            <p:nvPr/>
          </p:nvSpPr>
          <p:spPr>
            <a:xfrm>
              <a:off x="7253832" y="2048101"/>
              <a:ext cx="178838" cy="295627"/>
            </a:xfrm>
            <a:custGeom>
              <a:avLst/>
              <a:gdLst/>
              <a:ahLst/>
              <a:cxnLst/>
              <a:rect l="l" t="t" r="r" b="b"/>
              <a:pathLst>
                <a:path w="8442" h="13955" extrusionOk="0">
                  <a:moveTo>
                    <a:pt x="3434" y="1"/>
                  </a:moveTo>
                  <a:cubicBezTo>
                    <a:pt x="2402" y="1"/>
                    <a:pt x="1364" y="208"/>
                    <a:pt x="381" y="631"/>
                  </a:cubicBezTo>
                  <a:cubicBezTo>
                    <a:pt x="381" y="631"/>
                    <a:pt x="0" y="5703"/>
                    <a:pt x="24" y="7930"/>
                  </a:cubicBezTo>
                  <a:cubicBezTo>
                    <a:pt x="60" y="10156"/>
                    <a:pt x="2275" y="10502"/>
                    <a:pt x="2275" y="10502"/>
                  </a:cubicBezTo>
                  <a:cubicBezTo>
                    <a:pt x="2275" y="10502"/>
                    <a:pt x="2251" y="12907"/>
                    <a:pt x="2275" y="13526"/>
                  </a:cubicBezTo>
                  <a:lnTo>
                    <a:pt x="7609" y="13954"/>
                  </a:lnTo>
                  <a:lnTo>
                    <a:pt x="8442" y="1846"/>
                  </a:lnTo>
                  <a:lnTo>
                    <a:pt x="8121" y="1596"/>
                  </a:lnTo>
                  <a:cubicBezTo>
                    <a:pt x="6752" y="544"/>
                    <a:pt x="5102" y="1"/>
                    <a:pt x="3434"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03;p71">
              <a:extLst>
                <a:ext uri="{FF2B5EF4-FFF2-40B4-BE49-F238E27FC236}">
                  <a16:creationId xmlns:a16="http://schemas.microsoft.com/office/drawing/2014/main" id="{7BFE47FE-8868-1E7B-FFCB-982F6B78770B}"/>
                </a:ext>
              </a:extLst>
            </p:cNvPr>
            <p:cNvSpPr/>
            <p:nvPr/>
          </p:nvSpPr>
          <p:spPr>
            <a:xfrm>
              <a:off x="7260887" y="2126060"/>
              <a:ext cx="15168" cy="13706"/>
            </a:xfrm>
            <a:custGeom>
              <a:avLst/>
              <a:gdLst/>
              <a:ahLst/>
              <a:cxnLst/>
              <a:rect l="l" t="t" r="r" b="b"/>
              <a:pathLst>
                <a:path w="716" h="647" extrusionOk="0">
                  <a:moveTo>
                    <a:pt x="357" y="0"/>
                  </a:moveTo>
                  <a:cubicBezTo>
                    <a:pt x="281" y="0"/>
                    <a:pt x="205" y="27"/>
                    <a:pt x="144" y="83"/>
                  </a:cubicBezTo>
                  <a:cubicBezTo>
                    <a:pt x="13" y="202"/>
                    <a:pt x="1" y="404"/>
                    <a:pt x="120" y="535"/>
                  </a:cubicBezTo>
                  <a:lnTo>
                    <a:pt x="120" y="547"/>
                  </a:lnTo>
                  <a:cubicBezTo>
                    <a:pt x="181" y="614"/>
                    <a:pt x="264" y="647"/>
                    <a:pt x="348" y="647"/>
                  </a:cubicBezTo>
                  <a:cubicBezTo>
                    <a:pt x="427" y="647"/>
                    <a:pt x="508" y="617"/>
                    <a:pt x="572" y="559"/>
                  </a:cubicBezTo>
                  <a:cubicBezTo>
                    <a:pt x="703" y="440"/>
                    <a:pt x="715" y="237"/>
                    <a:pt x="596" y="106"/>
                  </a:cubicBezTo>
                  <a:cubicBezTo>
                    <a:pt x="532" y="36"/>
                    <a:pt x="445" y="0"/>
                    <a:pt x="35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04;p71">
              <a:extLst>
                <a:ext uri="{FF2B5EF4-FFF2-40B4-BE49-F238E27FC236}">
                  <a16:creationId xmlns:a16="http://schemas.microsoft.com/office/drawing/2014/main" id="{74AA1211-A375-51C5-88C1-99555E35604D}"/>
                </a:ext>
              </a:extLst>
            </p:cNvPr>
            <p:cNvSpPr/>
            <p:nvPr/>
          </p:nvSpPr>
          <p:spPr>
            <a:xfrm>
              <a:off x="7261395" y="2125022"/>
              <a:ext cx="24489" cy="6758"/>
            </a:xfrm>
            <a:custGeom>
              <a:avLst/>
              <a:gdLst/>
              <a:ahLst/>
              <a:cxnLst/>
              <a:rect l="l" t="t" r="r" b="b"/>
              <a:pathLst>
                <a:path w="1156" h="319" extrusionOk="0">
                  <a:moveTo>
                    <a:pt x="572" y="1"/>
                  </a:moveTo>
                  <a:cubicBezTo>
                    <a:pt x="405" y="1"/>
                    <a:pt x="251" y="48"/>
                    <a:pt x="120" y="155"/>
                  </a:cubicBezTo>
                  <a:cubicBezTo>
                    <a:pt x="24" y="227"/>
                    <a:pt x="1" y="298"/>
                    <a:pt x="13" y="310"/>
                  </a:cubicBezTo>
                  <a:cubicBezTo>
                    <a:pt x="17" y="316"/>
                    <a:pt x="23" y="318"/>
                    <a:pt x="32" y="318"/>
                  </a:cubicBezTo>
                  <a:cubicBezTo>
                    <a:pt x="100" y="318"/>
                    <a:pt x="299" y="179"/>
                    <a:pt x="572" y="179"/>
                  </a:cubicBezTo>
                  <a:cubicBezTo>
                    <a:pt x="839" y="179"/>
                    <a:pt x="1048" y="304"/>
                    <a:pt x="1115" y="304"/>
                  </a:cubicBezTo>
                  <a:cubicBezTo>
                    <a:pt x="1122" y="304"/>
                    <a:pt x="1128" y="302"/>
                    <a:pt x="1132" y="298"/>
                  </a:cubicBezTo>
                  <a:cubicBezTo>
                    <a:pt x="1156" y="263"/>
                    <a:pt x="1108" y="215"/>
                    <a:pt x="1013" y="144"/>
                  </a:cubicBezTo>
                  <a:cubicBezTo>
                    <a:pt x="882" y="48"/>
                    <a:pt x="727" y="1"/>
                    <a:pt x="57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05;p71">
              <a:extLst>
                <a:ext uri="{FF2B5EF4-FFF2-40B4-BE49-F238E27FC236}">
                  <a16:creationId xmlns:a16="http://schemas.microsoft.com/office/drawing/2014/main" id="{E2AB6177-3918-B0E1-0E1C-34CAEA5CCBDA}"/>
                </a:ext>
              </a:extLst>
            </p:cNvPr>
            <p:cNvSpPr/>
            <p:nvPr/>
          </p:nvSpPr>
          <p:spPr>
            <a:xfrm>
              <a:off x="7330753" y="2132987"/>
              <a:ext cx="15676" cy="13537"/>
            </a:xfrm>
            <a:custGeom>
              <a:avLst/>
              <a:gdLst/>
              <a:ahLst/>
              <a:cxnLst/>
              <a:rect l="l" t="t" r="r" b="b"/>
              <a:pathLst>
                <a:path w="740" h="639" extrusionOk="0">
                  <a:moveTo>
                    <a:pt x="360" y="0"/>
                  </a:moveTo>
                  <a:cubicBezTo>
                    <a:pt x="305" y="0"/>
                    <a:pt x="251" y="14"/>
                    <a:pt x="203" y="41"/>
                  </a:cubicBezTo>
                  <a:cubicBezTo>
                    <a:pt x="49" y="137"/>
                    <a:pt x="1" y="339"/>
                    <a:pt x="96" y="494"/>
                  </a:cubicBezTo>
                  <a:cubicBezTo>
                    <a:pt x="158" y="586"/>
                    <a:pt x="259" y="639"/>
                    <a:pt x="365" y="639"/>
                  </a:cubicBezTo>
                  <a:cubicBezTo>
                    <a:pt x="423" y="639"/>
                    <a:pt x="482" y="623"/>
                    <a:pt x="537" y="589"/>
                  </a:cubicBezTo>
                  <a:cubicBezTo>
                    <a:pt x="691" y="506"/>
                    <a:pt x="739" y="303"/>
                    <a:pt x="644" y="149"/>
                  </a:cubicBezTo>
                  <a:cubicBezTo>
                    <a:pt x="580" y="53"/>
                    <a:pt x="469" y="0"/>
                    <a:pt x="3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06;p71">
              <a:extLst>
                <a:ext uri="{FF2B5EF4-FFF2-40B4-BE49-F238E27FC236}">
                  <a16:creationId xmlns:a16="http://schemas.microsoft.com/office/drawing/2014/main" id="{1CD40854-41B3-DD5B-F3EB-DF31E570E2D3}"/>
                </a:ext>
              </a:extLst>
            </p:cNvPr>
            <p:cNvSpPr/>
            <p:nvPr/>
          </p:nvSpPr>
          <p:spPr>
            <a:xfrm>
              <a:off x="7331516" y="2130784"/>
              <a:ext cx="24743" cy="6737"/>
            </a:xfrm>
            <a:custGeom>
              <a:avLst/>
              <a:gdLst/>
              <a:ahLst/>
              <a:cxnLst/>
              <a:rect l="l" t="t" r="r" b="b"/>
              <a:pathLst>
                <a:path w="1168" h="318" extrusionOk="0">
                  <a:moveTo>
                    <a:pt x="619" y="1"/>
                  </a:moveTo>
                  <a:cubicBezTo>
                    <a:pt x="603" y="1"/>
                    <a:pt x="588" y="1"/>
                    <a:pt x="572" y="3"/>
                  </a:cubicBezTo>
                  <a:cubicBezTo>
                    <a:pt x="558" y="1"/>
                    <a:pt x="544" y="1"/>
                    <a:pt x="530" y="1"/>
                  </a:cubicBezTo>
                  <a:cubicBezTo>
                    <a:pt x="379" y="1"/>
                    <a:pt x="240" y="58"/>
                    <a:pt x="132" y="145"/>
                  </a:cubicBezTo>
                  <a:cubicBezTo>
                    <a:pt x="36" y="217"/>
                    <a:pt x="1" y="288"/>
                    <a:pt x="13" y="312"/>
                  </a:cubicBezTo>
                  <a:cubicBezTo>
                    <a:pt x="16" y="316"/>
                    <a:pt x="21" y="317"/>
                    <a:pt x="28" y="317"/>
                  </a:cubicBezTo>
                  <a:cubicBezTo>
                    <a:pt x="93" y="317"/>
                    <a:pt x="303" y="181"/>
                    <a:pt x="572" y="181"/>
                  </a:cubicBezTo>
                  <a:cubicBezTo>
                    <a:pt x="850" y="181"/>
                    <a:pt x="1051" y="306"/>
                    <a:pt x="1115" y="306"/>
                  </a:cubicBezTo>
                  <a:cubicBezTo>
                    <a:pt x="1122" y="306"/>
                    <a:pt x="1128" y="304"/>
                    <a:pt x="1132" y="300"/>
                  </a:cubicBezTo>
                  <a:cubicBezTo>
                    <a:pt x="1167" y="253"/>
                    <a:pt x="1120" y="205"/>
                    <a:pt x="1013" y="133"/>
                  </a:cubicBezTo>
                  <a:cubicBezTo>
                    <a:pt x="906" y="48"/>
                    <a:pt x="760" y="1"/>
                    <a:pt x="61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07;p71">
              <a:extLst>
                <a:ext uri="{FF2B5EF4-FFF2-40B4-BE49-F238E27FC236}">
                  <a16:creationId xmlns:a16="http://schemas.microsoft.com/office/drawing/2014/main" id="{529A4A26-810C-9CF7-9507-F8B33295DF2D}"/>
                </a:ext>
              </a:extLst>
            </p:cNvPr>
            <p:cNvSpPr/>
            <p:nvPr/>
          </p:nvSpPr>
          <p:spPr>
            <a:xfrm>
              <a:off x="7289147" y="2134364"/>
              <a:ext cx="20697" cy="56859"/>
            </a:xfrm>
            <a:custGeom>
              <a:avLst/>
              <a:gdLst/>
              <a:ahLst/>
              <a:cxnLst/>
              <a:rect l="l" t="t" r="r" b="b"/>
              <a:pathLst>
                <a:path w="977" h="2684" extrusionOk="0">
                  <a:moveTo>
                    <a:pt x="977" y="0"/>
                  </a:moveTo>
                  <a:lnTo>
                    <a:pt x="977" y="0"/>
                  </a:lnTo>
                  <a:cubicBezTo>
                    <a:pt x="691" y="500"/>
                    <a:pt x="465" y="1024"/>
                    <a:pt x="286" y="1572"/>
                  </a:cubicBezTo>
                  <a:cubicBezTo>
                    <a:pt x="203" y="1786"/>
                    <a:pt x="131" y="1989"/>
                    <a:pt x="60" y="2191"/>
                  </a:cubicBezTo>
                  <a:cubicBezTo>
                    <a:pt x="12" y="2298"/>
                    <a:pt x="0" y="2405"/>
                    <a:pt x="12" y="2512"/>
                  </a:cubicBezTo>
                  <a:cubicBezTo>
                    <a:pt x="36" y="2584"/>
                    <a:pt x="84" y="2631"/>
                    <a:pt x="155" y="2643"/>
                  </a:cubicBezTo>
                  <a:cubicBezTo>
                    <a:pt x="203" y="2655"/>
                    <a:pt x="238" y="2667"/>
                    <a:pt x="286" y="2667"/>
                  </a:cubicBezTo>
                  <a:cubicBezTo>
                    <a:pt x="361" y="2678"/>
                    <a:pt x="438" y="2684"/>
                    <a:pt x="516" y="2684"/>
                  </a:cubicBezTo>
                  <a:cubicBezTo>
                    <a:pt x="611" y="2684"/>
                    <a:pt x="706" y="2675"/>
                    <a:pt x="798" y="2655"/>
                  </a:cubicBezTo>
                  <a:cubicBezTo>
                    <a:pt x="631" y="2596"/>
                    <a:pt x="465" y="2560"/>
                    <a:pt x="298" y="2548"/>
                  </a:cubicBezTo>
                  <a:cubicBezTo>
                    <a:pt x="227" y="2548"/>
                    <a:pt x="155" y="2524"/>
                    <a:pt x="155" y="2489"/>
                  </a:cubicBezTo>
                  <a:cubicBezTo>
                    <a:pt x="155" y="2405"/>
                    <a:pt x="167" y="2322"/>
                    <a:pt x="203" y="2250"/>
                  </a:cubicBezTo>
                  <a:cubicBezTo>
                    <a:pt x="286" y="2048"/>
                    <a:pt x="369" y="1846"/>
                    <a:pt x="453" y="1631"/>
                  </a:cubicBezTo>
                  <a:cubicBezTo>
                    <a:pt x="679" y="1107"/>
                    <a:pt x="858" y="560"/>
                    <a:pt x="97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08;p71">
              <a:extLst>
                <a:ext uri="{FF2B5EF4-FFF2-40B4-BE49-F238E27FC236}">
                  <a16:creationId xmlns:a16="http://schemas.microsoft.com/office/drawing/2014/main" id="{48F64E83-FA2D-0C88-98F2-16A94D2FC24E}"/>
                </a:ext>
              </a:extLst>
            </p:cNvPr>
            <p:cNvSpPr/>
            <p:nvPr/>
          </p:nvSpPr>
          <p:spPr>
            <a:xfrm>
              <a:off x="7295205" y="2197006"/>
              <a:ext cx="35081" cy="17880"/>
            </a:xfrm>
            <a:custGeom>
              <a:avLst/>
              <a:gdLst/>
              <a:ahLst/>
              <a:cxnLst/>
              <a:rect l="l" t="t" r="r" b="b"/>
              <a:pathLst>
                <a:path w="1656" h="844" extrusionOk="0">
                  <a:moveTo>
                    <a:pt x="1554" y="0"/>
                  </a:moveTo>
                  <a:cubicBezTo>
                    <a:pt x="1537" y="0"/>
                    <a:pt x="584" y="473"/>
                    <a:pt x="35" y="473"/>
                  </a:cubicBezTo>
                  <a:cubicBezTo>
                    <a:pt x="23" y="473"/>
                    <a:pt x="11" y="473"/>
                    <a:pt x="0" y="472"/>
                  </a:cubicBezTo>
                  <a:lnTo>
                    <a:pt x="0" y="472"/>
                  </a:lnTo>
                  <a:cubicBezTo>
                    <a:pt x="159" y="710"/>
                    <a:pt x="429" y="844"/>
                    <a:pt x="708" y="844"/>
                  </a:cubicBezTo>
                  <a:cubicBezTo>
                    <a:pt x="806" y="844"/>
                    <a:pt x="905" y="828"/>
                    <a:pt x="1000" y="794"/>
                  </a:cubicBezTo>
                  <a:cubicBezTo>
                    <a:pt x="1655" y="567"/>
                    <a:pt x="1500" y="32"/>
                    <a:pt x="1500" y="32"/>
                  </a:cubicBezTo>
                  <a:cubicBezTo>
                    <a:pt x="1540" y="10"/>
                    <a:pt x="1556" y="0"/>
                    <a:pt x="1554"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09;p71">
              <a:extLst>
                <a:ext uri="{FF2B5EF4-FFF2-40B4-BE49-F238E27FC236}">
                  <a16:creationId xmlns:a16="http://schemas.microsoft.com/office/drawing/2014/main" id="{FFE281DC-7A4F-3E27-17F6-6021FEBF8C93}"/>
                </a:ext>
              </a:extLst>
            </p:cNvPr>
            <p:cNvSpPr/>
            <p:nvPr/>
          </p:nvSpPr>
          <p:spPr>
            <a:xfrm>
              <a:off x="7302006" y="2252658"/>
              <a:ext cx="61307" cy="29658"/>
            </a:xfrm>
            <a:custGeom>
              <a:avLst/>
              <a:gdLst/>
              <a:ahLst/>
              <a:cxnLst/>
              <a:rect l="l" t="t" r="r" b="b"/>
              <a:pathLst>
                <a:path w="2894" h="1400" extrusionOk="0">
                  <a:moveTo>
                    <a:pt x="2894" y="0"/>
                  </a:moveTo>
                  <a:lnTo>
                    <a:pt x="2894" y="0"/>
                  </a:lnTo>
                  <a:cubicBezTo>
                    <a:pt x="2070" y="527"/>
                    <a:pt x="1113" y="811"/>
                    <a:pt x="120" y="811"/>
                  </a:cubicBezTo>
                  <a:cubicBezTo>
                    <a:pt x="80" y="811"/>
                    <a:pt x="41" y="811"/>
                    <a:pt x="1" y="810"/>
                  </a:cubicBezTo>
                  <a:lnTo>
                    <a:pt x="1" y="1381"/>
                  </a:lnTo>
                  <a:cubicBezTo>
                    <a:pt x="134" y="1393"/>
                    <a:pt x="261" y="1399"/>
                    <a:pt x="383" y="1399"/>
                  </a:cubicBezTo>
                  <a:cubicBezTo>
                    <a:pt x="2294" y="1399"/>
                    <a:pt x="2894" y="0"/>
                    <a:pt x="2894"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0;p71">
              <a:extLst>
                <a:ext uri="{FF2B5EF4-FFF2-40B4-BE49-F238E27FC236}">
                  <a16:creationId xmlns:a16="http://schemas.microsoft.com/office/drawing/2014/main" id="{3F94313F-264B-8D1F-F158-2D258B774B03}"/>
                </a:ext>
              </a:extLst>
            </p:cNvPr>
            <p:cNvSpPr/>
            <p:nvPr/>
          </p:nvSpPr>
          <p:spPr>
            <a:xfrm>
              <a:off x="7425596" y="2134237"/>
              <a:ext cx="40441" cy="61689"/>
            </a:xfrm>
            <a:custGeom>
              <a:avLst/>
              <a:gdLst/>
              <a:ahLst/>
              <a:cxnLst/>
              <a:rect l="l" t="t" r="r" b="b"/>
              <a:pathLst>
                <a:path w="1909" h="2912" extrusionOk="0">
                  <a:moveTo>
                    <a:pt x="500" y="0"/>
                  </a:moveTo>
                  <a:cubicBezTo>
                    <a:pt x="234" y="0"/>
                    <a:pt x="30" y="69"/>
                    <a:pt x="13" y="78"/>
                  </a:cubicBezTo>
                  <a:cubicBezTo>
                    <a:pt x="13" y="78"/>
                    <a:pt x="1" y="2780"/>
                    <a:pt x="13" y="2828"/>
                  </a:cubicBezTo>
                  <a:cubicBezTo>
                    <a:pt x="13" y="2848"/>
                    <a:pt x="241" y="2911"/>
                    <a:pt x="533" y="2911"/>
                  </a:cubicBezTo>
                  <a:cubicBezTo>
                    <a:pt x="1100" y="2911"/>
                    <a:pt x="1908" y="2675"/>
                    <a:pt x="1775" y="1435"/>
                  </a:cubicBezTo>
                  <a:cubicBezTo>
                    <a:pt x="1652" y="225"/>
                    <a:pt x="978" y="0"/>
                    <a:pt x="500"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1;p71">
              <a:extLst>
                <a:ext uri="{FF2B5EF4-FFF2-40B4-BE49-F238E27FC236}">
                  <a16:creationId xmlns:a16="http://schemas.microsoft.com/office/drawing/2014/main" id="{D869D933-9D6F-C8CD-4338-689FA59A0084}"/>
                </a:ext>
              </a:extLst>
            </p:cNvPr>
            <p:cNvSpPr/>
            <p:nvPr/>
          </p:nvSpPr>
          <p:spPr>
            <a:xfrm>
              <a:off x="7436442" y="2146715"/>
              <a:ext cx="17689" cy="35102"/>
            </a:xfrm>
            <a:custGeom>
              <a:avLst/>
              <a:gdLst/>
              <a:ahLst/>
              <a:cxnLst/>
              <a:rect l="l" t="t" r="r" b="b"/>
              <a:pathLst>
                <a:path w="835" h="1657" extrusionOk="0">
                  <a:moveTo>
                    <a:pt x="239" y="1"/>
                  </a:moveTo>
                  <a:cubicBezTo>
                    <a:pt x="179" y="1"/>
                    <a:pt x="108" y="24"/>
                    <a:pt x="60" y="72"/>
                  </a:cubicBezTo>
                  <a:cubicBezTo>
                    <a:pt x="36" y="108"/>
                    <a:pt x="13" y="143"/>
                    <a:pt x="1" y="191"/>
                  </a:cubicBezTo>
                  <a:cubicBezTo>
                    <a:pt x="1" y="264"/>
                    <a:pt x="28" y="300"/>
                    <a:pt x="35" y="300"/>
                  </a:cubicBezTo>
                  <a:cubicBezTo>
                    <a:pt x="36" y="300"/>
                    <a:pt x="36" y="300"/>
                    <a:pt x="36" y="298"/>
                  </a:cubicBezTo>
                  <a:cubicBezTo>
                    <a:pt x="36" y="298"/>
                    <a:pt x="24" y="263"/>
                    <a:pt x="36" y="203"/>
                  </a:cubicBezTo>
                  <a:cubicBezTo>
                    <a:pt x="68" y="139"/>
                    <a:pt x="129" y="94"/>
                    <a:pt x="201" y="94"/>
                  </a:cubicBezTo>
                  <a:cubicBezTo>
                    <a:pt x="210" y="94"/>
                    <a:pt x="218" y="95"/>
                    <a:pt x="227" y="96"/>
                  </a:cubicBezTo>
                  <a:cubicBezTo>
                    <a:pt x="346" y="120"/>
                    <a:pt x="453" y="203"/>
                    <a:pt x="501" y="322"/>
                  </a:cubicBezTo>
                  <a:cubicBezTo>
                    <a:pt x="572" y="465"/>
                    <a:pt x="620" y="620"/>
                    <a:pt x="632" y="786"/>
                  </a:cubicBezTo>
                  <a:cubicBezTo>
                    <a:pt x="679" y="1072"/>
                    <a:pt x="572" y="1358"/>
                    <a:pt x="346" y="1548"/>
                  </a:cubicBezTo>
                  <a:cubicBezTo>
                    <a:pt x="297" y="1569"/>
                    <a:pt x="249" y="1582"/>
                    <a:pt x="201" y="1582"/>
                  </a:cubicBezTo>
                  <a:cubicBezTo>
                    <a:pt x="166" y="1582"/>
                    <a:pt x="131" y="1575"/>
                    <a:pt x="96" y="1560"/>
                  </a:cubicBezTo>
                  <a:cubicBezTo>
                    <a:pt x="36" y="1548"/>
                    <a:pt x="1" y="1525"/>
                    <a:pt x="1" y="1525"/>
                  </a:cubicBezTo>
                  <a:lnTo>
                    <a:pt x="1" y="1525"/>
                  </a:lnTo>
                  <a:cubicBezTo>
                    <a:pt x="1" y="1525"/>
                    <a:pt x="13" y="1572"/>
                    <a:pt x="84" y="1608"/>
                  </a:cubicBezTo>
                  <a:cubicBezTo>
                    <a:pt x="138" y="1641"/>
                    <a:pt x="195" y="1656"/>
                    <a:pt x="254" y="1656"/>
                  </a:cubicBezTo>
                  <a:cubicBezTo>
                    <a:pt x="300" y="1656"/>
                    <a:pt x="347" y="1647"/>
                    <a:pt x="394" y="1632"/>
                  </a:cubicBezTo>
                  <a:cubicBezTo>
                    <a:pt x="679" y="1453"/>
                    <a:pt x="834" y="1108"/>
                    <a:pt x="786" y="763"/>
                  </a:cubicBezTo>
                  <a:cubicBezTo>
                    <a:pt x="763" y="584"/>
                    <a:pt x="715" y="417"/>
                    <a:pt x="608" y="263"/>
                  </a:cubicBezTo>
                  <a:cubicBezTo>
                    <a:pt x="536" y="120"/>
                    <a:pt x="405" y="24"/>
                    <a:pt x="239"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12;p71">
              <a:extLst>
                <a:ext uri="{FF2B5EF4-FFF2-40B4-BE49-F238E27FC236}">
                  <a16:creationId xmlns:a16="http://schemas.microsoft.com/office/drawing/2014/main" id="{92B0FAC1-989C-79DD-86F8-057D27BD983F}"/>
                </a:ext>
              </a:extLst>
            </p:cNvPr>
            <p:cNvSpPr/>
            <p:nvPr/>
          </p:nvSpPr>
          <p:spPr>
            <a:xfrm>
              <a:off x="7254849" y="2033928"/>
              <a:ext cx="184388" cy="126470"/>
            </a:xfrm>
            <a:custGeom>
              <a:avLst/>
              <a:gdLst/>
              <a:ahLst/>
              <a:cxnLst/>
              <a:rect l="l" t="t" r="r" b="b"/>
              <a:pathLst>
                <a:path w="8704" h="5970" extrusionOk="0">
                  <a:moveTo>
                    <a:pt x="3235" y="1"/>
                  </a:moveTo>
                  <a:cubicBezTo>
                    <a:pt x="2033" y="1"/>
                    <a:pt x="873" y="462"/>
                    <a:pt x="0" y="1288"/>
                  </a:cubicBezTo>
                  <a:lnTo>
                    <a:pt x="357" y="1205"/>
                  </a:lnTo>
                  <a:cubicBezTo>
                    <a:pt x="786" y="1991"/>
                    <a:pt x="1715" y="2384"/>
                    <a:pt x="2608" y="2431"/>
                  </a:cubicBezTo>
                  <a:cubicBezTo>
                    <a:pt x="3501" y="2408"/>
                    <a:pt x="4382" y="2253"/>
                    <a:pt x="5227" y="1967"/>
                  </a:cubicBezTo>
                  <a:cubicBezTo>
                    <a:pt x="5462" y="1902"/>
                    <a:pt x="5717" y="1846"/>
                    <a:pt x="5957" y="1846"/>
                  </a:cubicBezTo>
                  <a:cubicBezTo>
                    <a:pt x="6203" y="1846"/>
                    <a:pt x="6433" y="1905"/>
                    <a:pt x="6608" y="2074"/>
                  </a:cubicBezTo>
                  <a:cubicBezTo>
                    <a:pt x="6787" y="2300"/>
                    <a:pt x="6894" y="2574"/>
                    <a:pt x="6906" y="2860"/>
                  </a:cubicBezTo>
                  <a:cubicBezTo>
                    <a:pt x="6977" y="3479"/>
                    <a:pt x="6989" y="4098"/>
                    <a:pt x="6930" y="4729"/>
                  </a:cubicBezTo>
                  <a:cubicBezTo>
                    <a:pt x="6882" y="4967"/>
                    <a:pt x="6882" y="5229"/>
                    <a:pt x="6930" y="5467"/>
                  </a:cubicBezTo>
                  <a:cubicBezTo>
                    <a:pt x="6977" y="5729"/>
                    <a:pt x="7180" y="5920"/>
                    <a:pt x="7430" y="5968"/>
                  </a:cubicBezTo>
                  <a:cubicBezTo>
                    <a:pt x="7445" y="5969"/>
                    <a:pt x="7460" y="5970"/>
                    <a:pt x="7474" y="5970"/>
                  </a:cubicBezTo>
                  <a:cubicBezTo>
                    <a:pt x="7841" y="5970"/>
                    <a:pt x="8077" y="5549"/>
                    <a:pt x="8192" y="5194"/>
                  </a:cubicBezTo>
                  <a:cubicBezTo>
                    <a:pt x="8394" y="4682"/>
                    <a:pt x="8537" y="4158"/>
                    <a:pt x="8620" y="3622"/>
                  </a:cubicBezTo>
                  <a:cubicBezTo>
                    <a:pt x="8704" y="3074"/>
                    <a:pt x="8608" y="2527"/>
                    <a:pt x="8334" y="2050"/>
                  </a:cubicBezTo>
                  <a:cubicBezTo>
                    <a:pt x="7977" y="1550"/>
                    <a:pt x="7477" y="1157"/>
                    <a:pt x="6906" y="931"/>
                  </a:cubicBezTo>
                  <a:cubicBezTo>
                    <a:pt x="5810" y="372"/>
                    <a:pt x="4596" y="62"/>
                    <a:pt x="3370" y="3"/>
                  </a:cubicBezTo>
                  <a:cubicBezTo>
                    <a:pt x="3325" y="1"/>
                    <a:pt x="3280" y="1"/>
                    <a:pt x="32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3;p71">
              <a:extLst>
                <a:ext uri="{FF2B5EF4-FFF2-40B4-BE49-F238E27FC236}">
                  <a16:creationId xmlns:a16="http://schemas.microsoft.com/office/drawing/2014/main" id="{C6B7155B-1587-1CB7-4048-05569B5BD65B}"/>
                </a:ext>
              </a:extLst>
            </p:cNvPr>
            <p:cNvSpPr/>
            <p:nvPr/>
          </p:nvSpPr>
          <p:spPr>
            <a:xfrm>
              <a:off x="7149414" y="4057088"/>
              <a:ext cx="217944" cy="97278"/>
            </a:xfrm>
            <a:custGeom>
              <a:avLst/>
              <a:gdLst/>
              <a:ahLst/>
              <a:cxnLst/>
              <a:rect l="l" t="t" r="r" b="b"/>
              <a:pathLst>
                <a:path w="10288" h="4592" extrusionOk="0">
                  <a:moveTo>
                    <a:pt x="10216" y="0"/>
                  </a:moveTo>
                  <a:lnTo>
                    <a:pt x="4679" y="60"/>
                  </a:lnTo>
                  <a:lnTo>
                    <a:pt x="4691" y="3025"/>
                  </a:lnTo>
                  <a:cubicBezTo>
                    <a:pt x="4691" y="3025"/>
                    <a:pt x="0" y="4132"/>
                    <a:pt x="1143" y="4465"/>
                  </a:cubicBezTo>
                  <a:cubicBezTo>
                    <a:pt x="1459" y="4557"/>
                    <a:pt x="2272" y="4591"/>
                    <a:pt x="3289" y="4591"/>
                  </a:cubicBezTo>
                  <a:cubicBezTo>
                    <a:pt x="5570" y="4591"/>
                    <a:pt x="8880" y="4420"/>
                    <a:pt x="9942" y="4346"/>
                  </a:cubicBezTo>
                  <a:lnTo>
                    <a:pt x="10287" y="4322"/>
                  </a:lnTo>
                  <a:lnTo>
                    <a:pt x="10216"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14;p71">
              <a:extLst>
                <a:ext uri="{FF2B5EF4-FFF2-40B4-BE49-F238E27FC236}">
                  <a16:creationId xmlns:a16="http://schemas.microsoft.com/office/drawing/2014/main" id="{6F60E196-BF42-4E12-BDDE-A3D4443304AC}"/>
                </a:ext>
              </a:extLst>
            </p:cNvPr>
            <p:cNvSpPr/>
            <p:nvPr/>
          </p:nvSpPr>
          <p:spPr>
            <a:xfrm>
              <a:off x="7324715" y="4114031"/>
              <a:ext cx="42390" cy="34128"/>
            </a:xfrm>
            <a:custGeom>
              <a:avLst/>
              <a:gdLst/>
              <a:ahLst/>
              <a:cxnLst/>
              <a:rect l="l" t="t" r="r" b="b"/>
              <a:pathLst>
                <a:path w="2001" h="1611" extrusionOk="0">
                  <a:moveTo>
                    <a:pt x="1883" y="1"/>
                  </a:moveTo>
                  <a:cubicBezTo>
                    <a:pt x="1450" y="1"/>
                    <a:pt x="1024" y="153"/>
                    <a:pt x="691" y="420"/>
                  </a:cubicBezTo>
                  <a:cubicBezTo>
                    <a:pt x="322" y="718"/>
                    <a:pt x="72" y="1146"/>
                    <a:pt x="0" y="1610"/>
                  </a:cubicBezTo>
                  <a:lnTo>
                    <a:pt x="2000" y="1551"/>
                  </a:lnTo>
                  <a:lnTo>
                    <a:pt x="1977" y="3"/>
                  </a:lnTo>
                  <a:cubicBezTo>
                    <a:pt x="1945" y="2"/>
                    <a:pt x="1914" y="1"/>
                    <a:pt x="1883"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15;p71">
              <a:extLst>
                <a:ext uri="{FF2B5EF4-FFF2-40B4-BE49-F238E27FC236}">
                  <a16:creationId xmlns:a16="http://schemas.microsoft.com/office/drawing/2014/main" id="{357FDE65-0283-EB91-0C78-DE2ADE509509}"/>
                </a:ext>
              </a:extLst>
            </p:cNvPr>
            <p:cNvSpPr/>
            <p:nvPr/>
          </p:nvSpPr>
          <p:spPr>
            <a:xfrm>
              <a:off x="7165556" y="4134263"/>
              <a:ext cx="201802" cy="19786"/>
            </a:xfrm>
            <a:custGeom>
              <a:avLst/>
              <a:gdLst/>
              <a:ahLst/>
              <a:cxnLst/>
              <a:rect l="l" t="t" r="r" b="b"/>
              <a:pathLst>
                <a:path w="9526" h="934" extrusionOk="0">
                  <a:moveTo>
                    <a:pt x="1643" y="1"/>
                  </a:moveTo>
                  <a:cubicBezTo>
                    <a:pt x="1643" y="1"/>
                    <a:pt x="0" y="501"/>
                    <a:pt x="203" y="775"/>
                  </a:cubicBezTo>
                  <a:cubicBezTo>
                    <a:pt x="292" y="884"/>
                    <a:pt x="1450" y="933"/>
                    <a:pt x="2971" y="933"/>
                  </a:cubicBezTo>
                  <a:cubicBezTo>
                    <a:pt x="5084" y="933"/>
                    <a:pt x="7898" y="839"/>
                    <a:pt x="9525" y="679"/>
                  </a:cubicBezTo>
                  <a:lnTo>
                    <a:pt x="9525" y="560"/>
                  </a:lnTo>
                  <a:lnTo>
                    <a:pt x="2155" y="715"/>
                  </a:lnTo>
                  <a:cubicBezTo>
                    <a:pt x="2155" y="715"/>
                    <a:pt x="1965" y="13"/>
                    <a:pt x="1643"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16;p71">
              <a:extLst>
                <a:ext uri="{FF2B5EF4-FFF2-40B4-BE49-F238E27FC236}">
                  <a16:creationId xmlns:a16="http://schemas.microsoft.com/office/drawing/2014/main" id="{488BBA2B-7574-97E7-DEC1-8762DC7A6B82}"/>
                </a:ext>
              </a:extLst>
            </p:cNvPr>
            <p:cNvSpPr/>
            <p:nvPr/>
          </p:nvSpPr>
          <p:spPr>
            <a:xfrm>
              <a:off x="7177653" y="4145872"/>
              <a:ext cx="191210" cy="3919"/>
            </a:xfrm>
            <a:custGeom>
              <a:avLst/>
              <a:gdLst/>
              <a:ahLst/>
              <a:cxnLst/>
              <a:rect l="l" t="t" r="r" b="b"/>
              <a:pathLst>
                <a:path w="9026" h="185" extrusionOk="0">
                  <a:moveTo>
                    <a:pt x="8930" y="0"/>
                  </a:moveTo>
                  <a:lnTo>
                    <a:pt x="8657" y="24"/>
                  </a:lnTo>
                  <a:lnTo>
                    <a:pt x="8157" y="54"/>
                  </a:lnTo>
                  <a:lnTo>
                    <a:pt x="8157" y="54"/>
                  </a:lnTo>
                  <a:lnTo>
                    <a:pt x="8657" y="36"/>
                  </a:lnTo>
                  <a:lnTo>
                    <a:pt x="8930" y="36"/>
                  </a:lnTo>
                  <a:lnTo>
                    <a:pt x="9026" y="0"/>
                  </a:lnTo>
                  <a:close/>
                  <a:moveTo>
                    <a:pt x="8157" y="54"/>
                  </a:moveTo>
                  <a:lnTo>
                    <a:pt x="7657" y="72"/>
                  </a:lnTo>
                  <a:cubicBezTo>
                    <a:pt x="6799" y="96"/>
                    <a:pt x="5632" y="155"/>
                    <a:pt x="4335" y="155"/>
                  </a:cubicBezTo>
                  <a:lnTo>
                    <a:pt x="1" y="155"/>
                  </a:lnTo>
                  <a:lnTo>
                    <a:pt x="1001" y="179"/>
                  </a:lnTo>
                  <a:cubicBezTo>
                    <a:pt x="1572" y="179"/>
                    <a:pt x="2287" y="184"/>
                    <a:pt x="3084" y="184"/>
                  </a:cubicBezTo>
                  <a:cubicBezTo>
                    <a:pt x="3483" y="184"/>
                    <a:pt x="3902" y="183"/>
                    <a:pt x="4335" y="179"/>
                  </a:cubicBezTo>
                  <a:cubicBezTo>
                    <a:pt x="5632" y="167"/>
                    <a:pt x="6799" y="119"/>
                    <a:pt x="7657" y="84"/>
                  </a:cubicBezTo>
                  <a:lnTo>
                    <a:pt x="8157" y="54"/>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17;p71">
              <a:extLst>
                <a:ext uri="{FF2B5EF4-FFF2-40B4-BE49-F238E27FC236}">
                  <a16:creationId xmlns:a16="http://schemas.microsoft.com/office/drawing/2014/main" id="{9DAE8F63-829A-D9A1-32B0-C10963A23616}"/>
                </a:ext>
              </a:extLst>
            </p:cNvPr>
            <p:cNvSpPr/>
            <p:nvPr/>
          </p:nvSpPr>
          <p:spPr>
            <a:xfrm>
              <a:off x="7199091" y="4133013"/>
              <a:ext cx="11884" cy="18176"/>
            </a:xfrm>
            <a:custGeom>
              <a:avLst/>
              <a:gdLst/>
              <a:ahLst/>
              <a:cxnLst/>
              <a:rect l="l" t="t" r="r" b="b"/>
              <a:pathLst>
                <a:path w="561" h="858" extrusionOk="0">
                  <a:moveTo>
                    <a:pt x="1" y="0"/>
                  </a:moveTo>
                  <a:lnTo>
                    <a:pt x="1" y="0"/>
                  </a:lnTo>
                  <a:cubicBezTo>
                    <a:pt x="132" y="107"/>
                    <a:pt x="251" y="238"/>
                    <a:pt x="346" y="381"/>
                  </a:cubicBezTo>
                  <a:cubicBezTo>
                    <a:pt x="429" y="536"/>
                    <a:pt x="501" y="691"/>
                    <a:pt x="549" y="857"/>
                  </a:cubicBezTo>
                  <a:cubicBezTo>
                    <a:pt x="560" y="679"/>
                    <a:pt x="513" y="488"/>
                    <a:pt x="406" y="345"/>
                  </a:cubicBezTo>
                  <a:cubicBezTo>
                    <a:pt x="322" y="179"/>
                    <a:pt x="179" y="6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18;p71">
              <a:extLst>
                <a:ext uri="{FF2B5EF4-FFF2-40B4-BE49-F238E27FC236}">
                  <a16:creationId xmlns:a16="http://schemas.microsoft.com/office/drawing/2014/main" id="{C868DA5D-B019-2342-1F88-F9D74CE69251}"/>
                </a:ext>
              </a:extLst>
            </p:cNvPr>
            <p:cNvSpPr/>
            <p:nvPr/>
          </p:nvSpPr>
          <p:spPr>
            <a:xfrm>
              <a:off x="7238706" y="4123395"/>
              <a:ext cx="6821" cy="9893"/>
            </a:xfrm>
            <a:custGeom>
              <a:avLst/>
              <a:gdLst/>
              <a:ahLst/>
              <a:cxnLst/>
              <a:rect l="l" t="t" r="r" b="b"/>
              <a:pathLst>
                <a:path w="322" h="467" extrusionOk="0">
                  <a:moveTo>
                    <a:pt x="15" y="1"/>
                  </a:moveTo>
                  <a:cubicBezTo>
                    <a:pt x="14" y="1"/>
                    <a:pt x="13" y="1"/>
                    <a:pt x="12" y="2"/>
                  </a:cubicBezTo>
                  <a:cubicBezTo>
                    <a:pt x="0" y="14"/>
                    <a:pt x="48" y="133"/>
                    <a:pt x="131" y="252"/>
                  </a:cubicBezTo>
                  <a:cubicBezTo>
                    <a:pt x="214" y="383"/>
                    <a:pt x="298" y="466"/>
                    <a:pt x="310" y="466"/>
                  </a:cubicBezTo>
                  <a:cubicBezTo>
                    <a:pt x="322" y="454"/>
                    <a:pt x="274" y="335"/>
                    <a:pt x="191" y="216"/>
                  </a:cubicBezTo>
                  <a:cubicBezTo>
                    <a:pt x="112" y="92"/>
                    <a:pt x="33"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19;p71">
              <a:extLst>
                <a:ext uri="{FF2B5EF4-FFF2-40B4-BE49-F238E27FC236}">
                  <a16:creationId xmlns:a16="http://schemas.microsoft.com/office/drawing/2014/main" id="{A3FC91D5-E786-C8DE-6238-324F672F7A5F}"/>
                </a:ext>
              </a:extLst>
            </p:cNvPr>
            <p:cNvSpPr/>
            <p:nvPr/>
          </p:nvSpPr>
          <p:spPr>
            <a:xfrm>
              <a:off x="7247032" y="4121361"/>
              <a:ext cx="7838" cy="6610"/>
            </a:xfrm>
            <a:custGeom>
              <a:avLst/>
              <a:gdLst/>
              <a:ahLst/>
              <a:cxnLst/>
              <a:rect l="l" t="t" r="r" b="b"/>
              <a:pathLst>
                <a:path w="370" h="312" extrusionOk="0">
                  <a:moveTo>
                    <a:pt x="17" y="1"/>
                  </a:moveTo>
                  <a:cubicBezTo>
                    <a:pt x="14" y="1"/>
                    <a:pt x="13" y="1"/>
                    <a:pt x="12" y="2"/>
                  </a:cubicBezTo>
                  <a:cubicBezTo>
                    <a:pt x="0" y="26"/>
                    <a:pt x="71" y="110"/>
                    <a:pt x="167" y="193"/>
                  </a:cubicBezTo>
                  <a:cubicBezTo>
                    <a:pt x="262" y="276"/>
                    <a:pt x="357" y="312"/>
                    <a:pt x="357" y="312"/>
                  </a:cubicBezTo>
                  <a:cubicBezTo>
                    <a:pt x="369" y="300"/>
                    <a:pt x="310" y="217"/>
                    <a:pt x="214" y="133"/>
                  </a:cubicBezTo>
                  <a:cubicBezTo>
                    <a:pt x="116" y="57"/>
                    <a:pt x="38" y="1"/>
                    <a:pt x="1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0;p71">
              <a:extLst>
                <a:ext uri="{FF2B5EF4-FFF2-40B4-BE49-F238E27FC236}">
                  <a16:creationId xmlns:a16="http://schemas.microsoft.com/office/drawing/2014/main" id="{97D7D8CE-0D10-3E33-0F8E-CDE557D99BDF}"/>
                </a:ext>
              </a:extLst>
            </p:cNvPr>
            <p:cNvSpPr/>
            <p:nvPr/>
          </p:nvSpPr>
          <p:spPr>
            <a:xfrm>
              <a:off x="7248282" y="4116213"/>
              <a:ext cx="12372" cy="1695"/>
            </a:xfrm>
            <a:custGeom>
              <a:avLst/>
              <a:gdLst/>
              <a:ahLst/>
              <a:cxnLst/>
              <a:rect l="l" t="t" r="r" b="b"/>
              <a:pathLst>
                <a:path w="584" h="80" extrusionOk="0">
                  <a:moveTo>
                    <a:pt x="394" y="0"/>
                  </a:moveTo>
                  <a:cubicBezTo>
                    <a:pt x="358" y="0"/>
                    <a:pt x="321" y="3"/>
                    <a:pt x="286" y="7"/>
                  </a:cubicBezTo>
                  <a:cubicBezTo>
                    <a:pt x="132" y="7"/>
                    <a:pt x="1" y="31"/>
                    <a:pt x="1" y="43"/>
                  </a:cubicBezTo>
                  <a:cubicBezTo>
                    <a:pt x="62" y="66"/>
                    <a:pt x="124" y="79"/>
                    <a:pt x="185" y="79"/>
                  </a:cubicBezTo>
                  <a:cubicBezTo>
                    <a:pt x="219" y="79"/>
                    <a:pt x="253" y="75"/>
                    <a:pt x="286" y="67"/>
                  </a:cubicBezTo>
                  <a:cubicBezTo>
                    <a:pt x="313" y="70"/>
                    <a:pt x="339" y="71"/>
                    <a:pt x="365" y="71"/>
                  </a:cubicBezTo>
                  <a:cubicBezTo>
                    <a:pt x="441" y="71"/>
                    <a:pt x="513" y="58"/>
                    <a:pt x="584" y="31"/>
                  </a:cubicBezTo>
                  <a:cubicBezTo>
                    <a:pt x="524" y="8"/>
                    <a:pt x="458" y="0"/>
                    <a:pt x="39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1;p71">
              <a:extLst>
                <a:ext uri="{FF2B5EF4-FFF2-40B4-BE49-F238E27FC236}">
                  <a16:creationId xmlns:a16="http://schemas.microsoft.com/office/drawing/2014/main" id="{63FD0152-12DC-1CB9-2EE3-1861B1947B16}"/>
                </a:ext>
              </a:extLst>
            </p:cNvPr>
            <p:cNvSpPr/>
            <p:nvPr/>
          </p:nvSpPr>
          <p:spPr>
            <a:xfrm>
              <a:off x="7248790" y="4109286"/>
              <a:ext cx="13643" cy="2309"/>
            </a:xfrm>
            <a:custGeom>
              <a:avLst/>
              <a:gdLst/>
              <a:ahLst/>
              <a:cxnLst/>
              <a:rect l="l" t="t" r="r" b="b"/>
              <a:pathLst>
                <a:path w="644" h="109" extrusionOk="0">
                  <a:moveTo>
                    <a:pt x="643" y="1"/>
                  </a:moveTo>
                  <a:cubicBezTo>
                    <a:pt x="536" y="1"/>
                    <a:pt x="429" y="13"/>
                    <a:pt x="322" y="37"/>
                  </a:cubicBezTo>
                  <a:cubicBezTo>
                    <a:pt x="215" y="37"/>
                    <a:pt x="108" y="49"/>
                    <a:pt x="0" y="60"/>
                  </a:cubicBezTo>
                  <a:cubicBezTo>
                    <a:pt x="72" y="92"/>
                    <a:pt x="143" y="108"/>
                    <a:pt x="215" y="108"/>
                  </a:cubicBezTo>
                  <a:cubicBezTo>
                    <a:pt x="250" y="108"/>
                    <a:pt x="286" y="104"/>
                    <a:pt x="322" y="96"/>
                  </a:cubicBezTo>
                  <a:cubicBezTo>
                    <a:pt x="337" y="98"/>
                    <a:pt x="352" y="98"/>
                    <a:pt x="367" y="98"/>
                  </a:cubicBezTo>
                  <a:cubicBezTo>
                    <a:pt x="468" y="98"/>
                    <a:pt x="560" y="63"/>
                    <a:pt x="64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22;p71">
              <a:extLst>
                <a:ext uri="{FF2B5EF4-FFF2-40B4-BE49-F238E27FC236}">
                  <a16:creationId xmlns:a16="http://schemas.microsoft.com/office/drawing/2014/main" id="{1E985C3C-8373-2F7E-EC7F-C32F4E4CFE46}"/>
                </a:ext>
              </a:extLst>
            </p:cNvPr>
            <p:cNvSpPr/>
            <p:nvPr/>
          </p:nvSpPr>
          <p:spPr>
            <a:xfrm>
              <a:off x="7218772" y="4112612"/>
              <a:ext cx="22477" cy="12350"/>
            </a:xfrm>
            <a:custGeom>
              <a:avLst/>
              <a:gdLst/>
              <a:ahLst/>
              <a:cxnLst/>
              <a:rect l="l" t="t" r="r" b="b"/>
              <a:pathLst>
                <a:path w="1061" h="583" extrusionOk="0">
                  <a:moveTo>
                    <a:pt x="338" y="65"/>
                  </a:moveTo>
                  <a:cubicBezTo>
                    <a:pt x="396" y="65"/>
                    <a:pt x="455" y="75"/>
                    <a:pt x="512" y="94"/>
                  </a:cubicBezTo>
                  <a:cubicBezTo>
                    <a:pt x="632" y="118"/>
                    <a:pt x="739" y="189"/>
                    <a:pt x="834" y="284"/>
                  </a:cubicBezTo>
                  <a:cubicBezTo>
                    <a:pt x="882" y="349"/>
                    <a:pt x="920" y="414"/>
                    <a:pt x="950" y="482"/>
                  </a:cubicBezTo>
                  <a:lnTo>
                    <a:pt x="950" y="482"/>
                  </a:lnTo>
                  <a:cubicBezTo>
                    <a:pt x="885" y="477"/>
                    <a:pt x="793" y="468"/>
                    <a:pt x="679" y="451"/>
                  </a:cubicBezTo>
                  <a:cubicBezTo>
                    <a:pt x="560" y="427"/>
                    <a:pt x="441" y="392"/>
                    <a:pt x="322" y="356"/>
                  </a:cubicBezTo>
                  <a:cubicBezTo>
                    <a:pt x="251" y="332"/>
                    <a:pt x="179" y="308"/>
                    <a:pt x="120" y="273"/>
                  </a:cubicBezTo>
                  <a:cubicBezTo>
                    <a:pt x="48" y="237"/>
                    <a:pt x="24" y="165"/>
                    <a:pt x="84" y="130"/>
                  </a:cubicBezTo>
                  <a:cubicBezTo>
                    <a:pt x="162" y="87"/>
                    <a:pt x="250" y="65"/>
                    <a:pt x="338" y="65"/>
                  </a:cubicBezTo>
                  <a:close/>
                  <a:moveTo>
                    <a:pt x="354" y="0"/>
                  </a:moveTo>
                  <a:cubicBezTo>
                    <a:pt x="255" y="0"/>
                    <a:pt x="154" y="23"/>
                    <a:pt x="60" y="70"/>
                  </a:cubicBezTo>
                  <a:cubicBezTo>
                    <a:pt x="24" y="106"/>
                    <a:pt x="1" y="165"/>
                    <a:pt x="12" y="213"/>
                  </a:cubicBezTo>
                  <a:cubicBezTo>
                    <a:pt x="24" y="261"/>
                    <a:pt x="60" y="308"/>
                    <a:pt x="108" y="332"/>
                  </a:cubicBezTo>
                  <a:cubicBezTo>
                    <a:pt x="167" y="368"/>
                    <a:pt x="251" y="392"/>
                    <a:pt x="322" y="415"/>
                  </a:cubicBezTo>
                  <a:cubicBezTo>
                    <a:pt x="441" y="451"/>
                    <a:pt x="572" y="475"/>
                    <a:pt x="703" y="487"/>
                  </a:cubicBezTo>
                  <a:cubicBezTo>
                    <a:pt x="763" y="499"/>
                    <a:pt x="822" y="505"/>
                    <a:pt x="882" y="505"/>
                  </a:cubicBezTo>
                  <a:cubicBezTo>
                    <a:pt x="907" y="505"/>
                    <a:pt x="933" y="504"/>
                    <a:pt x="959" y="501"/>
                  </a:cubicBezTo>
                  <a:lnTo>
                    <a:pt x="959" y="501"/>
                  </a:lnTo>
                  <a:cubicBezTo>
                    <a:pt x="970" y="528"/>
                    <a:pt x="980" y="555"/>
                    <a:pt x="989" y="582"/>
                  </a:cubicBezTo>
                  <a:cubicBezTo>
                    <a:pt x="1011" y="582"/>
                    <a:pt x="1012" y="551"/>
                    <a:pt x="993" y="498"/>
                  </a:cubicBezTo>
                  <a:lnTo>
                    <a:pt x="993" y="498"/>
                  </a:lnTo>
                  <a:cubicBezTo>
                    <a:pt x="1015" y="495"/>
                    <a:pt x="1038" y="491"/>
                    <a:pt x="1060" y="487"/>
                  </a:cubicBezTo>
                  <a:cubicBezTo>
                    <a:pt x="1060" y="487"/>
                    <a:pt x="1035" y="487"/>
                    <a:pt x="988" y="484"/>
                  </a:cubicBezTo>
                  <a:lnTo>
                    <a:pt x="988" y="484"/>
                  </a:lnTo>
                  <a:cubicBezTo>
                    <a:pt x="976" y="402"/>
                    <a:pt x="929" y="320"/>
                    <a:pt x="870" y="261"/>
                  </a:cubicBezTo>
                  <a:cubicBezTo>
                    <a:pt x="750" y="93"/>
                    <a:pt x="556" y="0"/>
                    <a:pt x="35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523;p71">
              <a:extLst>
                <a:ext uri="{FF2B5EF4-FFF2-40B4-BE49-F238E27FC236}">
                  <a16:creationId xmlns:a16="http://schemas.microsoft.com/office/drawing/2014/main" id="{BBF56C79-89C5-E2CF-C8E4-0AA13EAEEEBB}"/>
                </a:ext>
              </a:extLst>
            </p:cNvPr>
            <p:cNvSpPr/>
            <p:nvPr/>
          </p:nvSpPr>
          <p:spPr>
            <a:xfrm>
              <a:off x="7237944" y="4108799"/>
              <a:ext cx="11122" cy="14638"/>
            </a:xfrm>
            <a:custGeom>
              <a:avLst/>
              <a:gdLst/>
              <a:ahLst/>
              <a:cxnLst/>
              <a:rect l="l" t="t" r="r" b="b"/>
              <a:pathLst>
                <a:path w="525" h="691" extrusionOk="0">
                  <a:moveTo>
                    <a:pt x="405" y="0"/>
                  </a:moveTo>
                  <a:cubicBezTo>
                    <a:pt x="286" y="0"/>
                    <a:pt x="167" y="72"/>
                    <a:pt x="108" y="179"/>
                  </a:cubicBezTo>
                  <a:cubicBezTo>
                    <a:pt x="60" y="262"/>
                    <a:pt x="24" y="345"/>
                    <a:pt x="12" y="441"/>
                  </a:cubicBezTo>
                  <a:cubicBezTo>
                    <a:pt x="0" y="607"/>
                    <a:pt x="60" y="691"/>
                    <a:pt x="60" y="691"/>
                  </a:cubicBezTo>
                  <a:cubicBezTo>
                    <a:pt x="60" y="607"/>
                    <a:pt x="60" y="524"/>
                    <a:pt x="72" y="453"/>
                  </a:cubicBezTo>
                  <a:cubicBezTo>
                    <a:pt x="84" y="369"/>
                    <a:pt x="119" y="286"/>
                    <a:pt x="167" y="214"/>
                  </a:cubicBezTo>
                  <a:cubicBezTo>
                    <a:pt x="223" y="147"/>
                    <a:pt x="311" y="59"/>
                    <a:pt x="391" y="59"/>
                  </a:cubicBezTo>
                  <a:cubicBezTo>
                    <a:pt x="396" y="59"/>
                    <a:pt x="400" y="59"/>
                    <a:pt x="405" y="60"/>
                  </a:cubicBezTo>
                  <a:cubicBezTo>
                    <a:pt x="477" y="72"/>
                    <a:pt x="453" y="214"/>
                    <a:pt x="405" y="286"/>
                  </a:cubicBezTo>
                  <a:cubicBezTo>
                    <a:pt x="358" y="369"/>
                    <a:pt x="310" y="441"/>
                    <a:pt x="250" y="500"/>
                  </a:cubicBezTo>
                  <a:cubicBezTo>
                    <a:pt x="155" y="619"/>
                    <a:pt x="84" y="667"/>
                    <a:pt x="84" y="679"/>
                  </a:cubicBezTo>
                  <a:cubicBezTo>
                    <a:pt x="85" y="680"/>
                    <a:pt x="87" y="681"/>
                    <a:pt x="89" y="681"/>
                  </a:cubicBezTo>
                  <a:cubicBezTo>
                    <a:pt x="113" y="681"/>
                    <a:pt x="190" y="632"/>
                    <a:pt x="286" y="536"/>
                  </a:cubicBezTo>
                  <a:cubicBezTo>
                    <a:pt x="358" y="476"/>
                    <a:pt x="405" y="393"/>
                    <a:pt x="453" y="322"/>
                  </a:cubicBezTo>
                  <a:cubicBezTo>
                    <a:pt x="489" y="274"/>
                    <a:pt x="512" y="214"/>
                    <a:pt x="512" y="155"/>
                  </a:cubicBezTo>
                  <a:cubicBezTo>
                    <a:pt x="524" y="83"/>
                    <a:pt x="477" y="12"/>
                    <a:pt x="4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524;p71">
              <a:extLst>
                <a:ext uri="{FF2B5EF4-FFF2-40B4-BE49-F238E27FC236}">
                  <a16:creationId xmlns:a16="http://schemas.microsoft.com/office/drawing/2014/main" id="{1C889EF1-61C7-00CE-D65C-25E7B1E8AED9}"/>
                </a:ext>
              </a:extLst>
            </p:cNvPr>
            <p:cNvSpPr/>
            <p:nvPr/>
          </p:nvSpPr>
          <p:spPr>
            <a:xfrm>
              <a:off x="7324715" y="4113142"/>
              <a:ext cx="41373" cy="34509"/>
            </a:xfrm>
            <a:custGeom>
              <a:avLst/>
              <a:gdLst/>
              <a:ahLst/>
              <a:cxnLst/>
              <a:rect l="l" t="t" r="r" b="b"/>
              <a:pathLst>
                <a:path w="1953" h="1629" extrusionOk="0">
                  <a:moveTo>
                    <a:pt x="1697" y="1"/>
                  </a:moveTo>
                  <a:cubicBezTo>
                    <a:pt x="1643" y="1"/>
                    <a:pt x="1590" y="3"/>
                    <a:pt x="1536" y="9"/>
                  </a:cubicBezTo>
                  <a:cubicBezTo>
                    <a:pt x="845" y="69"/>
                    <a:pt x="262" y="545"/>
                    <a:pt x="72" y="1212"/>
                  </a:cubicBezTo>
                  <a:cubicBezTo>
                    <a:pt x="36" y="1307"/>
                    <a:pt x="12" y="1414"/>
                    <a:pt x="12" y="1510"/>
                  </a:cubicBezTo>
                  <a:cubicBezTo>
                    <a:pt x="12" y="1581"/>
                    <a:pt x="0" y="1617"/>
                    <a:pt x="12" y="1629"/>
                  </a:cubicBezTo>
                  <a:cubicBezTo>
                    <a:pt x="24" y="1629"/>
                    <a:pt x="24" y="1462"/>
                    <a:pt x="107" y="1224"/>
                  </a:cubicBezTo>
                  <a:cubicBezTo>
                    <a:pt x="214" y="914"/>
                    <a:pt x="405" y="640"/>
                    <a:pt x="655" y="438"/>
                  </a:cubicBezTo>
                  <a:cubicBezTo>
                    <a:pt x="905" y="224"/>
                    <a:pt x="1215" y="93"/>
                    <a:pt x="1536" y="57"/>
                  </a:cubicBezTo>
                  <a:cubicBezTo>
                    <a:pt x="1786" y="33"/>
                    <a:pt x="1953" y="33"/>
                    <a:pt x="1953" y="33"/>
                  </a:cubicBezTo>
                  <a:cubicBezTo>
                    <a:pt x="1953" y="33"/>
                    <a:pt x="1917" y="21"/>
                    <a:pt x="1858" y="9"/>
                  </a:cubicBezTo>
                  <a:cubicBezTo>
                    <a:pt x="1804" y="3"/>
                    <a:pt x="1750" y="1"/>
                    <a:pt x="169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525;p71">
              <a:extLst>
                <a:ext uri="{FF2B5EF4-FFF2-40B4-BE49-F238E27FC236}">
                  <a16:creationId xmlns:a16="http://schemas.microsoft.com/office/drawing/2014/main" id="{63918425-E008-C236-0CA1-329A0BFB70D0}"/>
                </a:ext>
              </a:extLst>
            </p:cNvPr>
            <p:cNvSpPr/>
            <p:nvPr/>
          </p:nvSpPr>
          <p:spPr>
            <a:xfrm>
              <a:off x="7352954" y="4065159"/>
              <a:ext cx="2288" cy="48194"/>
            </a:xfrm>
            <a:custGeom>
              <a:avLst/>
              <a:gdLst/>
              <a:ahLst/>
              <a:cxnLst/>
              <a:rect l="l" t="t" r="r" b="b"/>
              <a:pathLst>
                <a:path w="108" h="2275" extrusionOk="0">
                  <a:moveTo>
                    <a:pt x="36" y="0"/>
                  </a:moveTo>
                  <a:cubicBezTo>
                    <a:pt x="13" y="381"/>
                    <a:pt x="1" y="762"/>
                    <a:pt x="24" y="1143"/>
                  </a:cubicBezTo>
                  <a:cubicBezTo>
                    <a:pt x="24" y="1524"/>
                    <a:pt x="48" y="1905"/>
                    <a:pt x="84" y="2274"/>
                  </a:cubicBezTo>
                  <a:cubicBezTo>
                    <a:pt x="108" y="1524"/>
                    <a:pt x="96" y="762"/>
                    <a:pt x="3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2526;p71">
              <a:extLst>
                <a:ext uri="{FF2B5EF4-FFF2-40B4-BE49-F238E27FC236}">
                  <a16:creationId xmlns:a16="http://schemas.microsoft.com/office/drawing/2014/main" id="{7509510D-3667-6B2A-B661-7D890B1F7924}"/>
                </a:ext>
              </a:extLst>
            </p:cNvPr>
            <p:cNvSpPr/>
            <p:nvPr/>
          </p:nvSpPr>
          <p:spPr>
            <a:xfrm>
              <a:off x="7275525" y="4136932"/>
              <a:ext cx="34319" cy="2097"/>
            </a:xfrm>
            <a:custGeom>
              <a:avLst/>
              <a:gdLst/>
              <a:ahLst/>
              <a:cxnLst/>
              <a:rect l="l" t="t" r="r" b="b"/>
              <a:pathLst>
                <a:path w="1620" h="99" extrusionOk="0">
                  <a:moveTo>
                    <a:pt x="1590" y="0"/>
                  </a:moveTo>
                  <a:cubicBezTo>
                    <a:pt x="1495" y="0"/>
                    <a:pt x="1177" y="41"/>
                    <a:pt x="810" y="41"/>
                  </a:cubicBezTo>
                  <a:cubicBezTo>
                    <a:pt x="508" y="41"/>
                    <a:pt x="249" y="31"/>
                    <a:pt x="110" y="31"/>
                  </a:cubicBezTo>
                  <a:cubicBezTo>
                    <a:pt x="40" y="31"/>
                    <a:pt x="0" y="33"/>
                    <a:pt x="0" y="41"/>
                  </a:cubicBezTo>
                  <a:cubicBezTo>
                    <a:pt x="192" y="76"/>
                    <a:pt x="390" y="98"/>
                    <a:pt x="590" y="98"/>
                  </a:cubicBezTo>
                  <a:cubicBezTo>
                    <a:pt x="663" y="98"/>
                    <a:pt x="737" y="95"/>
                    <a:pt x="810" y="89"/>
                  </a:cubicBezTo>
                  <a:cubicBezTo>
                    <a:pt x="845" y="91"/>
                    <a:pt x="881" y="91"/>
                    <a:pt x="916" y="91"/>
                  </a:cubicBezTo>
                  <a:cubicBezTo>
                    <a:pt x="1154" y="91"/>
                    <a:pt x="1392" y="57"/>
                    <a:pt x="1620" y="6"/>
                  </a:cubicBezTo>
                  <a:cubicBezTo>
                    <a:pt x="1620" y="2"/>
                    <a:pt x="1609" y="0"/>
                    <a:pt x="15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2527;p71">
              <a:extLst>
                <a:ext uri="{FF2B5EF4-FFF2-40B4-BE49-F238E27FC236}">
                  <a16:creationId xmlns:a16="http://schemas.microsoft.com/office/drawing/2014/main" id="{A9F8001A-F168-3AB8-AE35-8A93376BFC3B}"/>
                </a:ext>
              </a:extLst>
            </p:cNvPr>
            <p:cNvSpPr/>
            <p:nvPr/>
          </p:nvSpPr>
          <p:spPr>
            <a:xfrm>
              <a:off x="7329249" y="4136529"/>
              <a:ext cx="3559" cy="6843"/>
            </a:xfrm>
            <a:custGeom>
              <a:avLst/>
              <a:gdLst/>
              <a:ahLst/>
              <a:cxnLst/>
              <a:rect l="l" t="t" r="r" b="b"/>
              <a:pathLst>
                <a:path w="168" h="323" extrusionOk="0">
                  <a:moveTo>
                    <a:pt x="167" y="1"/>
                  </a:moveTo>
                  <a:cubicBezTo>
                    <a:pt x="155" y="1"/>
                    <a:pt x="60" y="48"/>
                    <a:pt x="24" y="144"/>
                  </a:cubicBezTo>
                  <a:cubicBezTo>
                    <a:pt x="0" y="239"/>
                    <a:pt x="12" y="322"/>
                    <a:pt x="24" y="322"/>
                  </a:cubicBezTo>
                  <a:cubicBezTo>
                    <a:pt x="48" y="322"/>
                    <a:pt x="72" y="251"/>
                    <a:pt x="108" y="167"/>
                  </a:cubicBezTo>
                  <a:cubicBezTo>
                    <a:pt x="143" y="84"/>
                    <a:pt x="167" y="25"/>
                    <a:pt x="16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2528;p71">
              <a:extLst>
                <a:ext uri="{FF2B5EF4-FFF2-40B4-BE49-F238E27FC236}">
                  <a16:creationId xmlns:a16="http://schemas.microsoft.com/office/drawing/2014/main" id="{11C26A0A-3734-EB2A-53F0-B8985901A28F}"/>
                </a:ext>
              </a:extLst>
            </p:cNvPr>
            <p:cNvSpPr/>
            <p:nvPr/>
          </p:nvSpPr>
          <p:spPr>
            <a:xfrm>
              <a:off x="7336558" y="4125641"/>
              <a:ext cx="4809" cy="4661"/>
            </a:xfrm>
            <a:custGeom>
              <a:avLst/>
              <a:gdLst/>
              <a:ahLst/>
              <a:cxnLst/>
              <a:rect l="l" t="t" r="r" b="b"/>
              <a:pathLst>
                <a:path w="227" h="220" extrusionOk="0">
                  <a:moveTo>
                    <a:pt x="220" y="1"/>
                  </a:moveTo>
                  <a:cubicBezTo>
                    <a:pt x="200" y="1"/>
                    <a:pt x="148" y="34"/>
                    <a:pt x="96" y="86"/>
                  </a:cubicBezTo>
                  <a:cubicBezTo>
                    <a:pt x="36" y="146"/>
                    <a:pt x="1" y="205"/>
                    <a:pt x="13" y="217"/>
                  </a:cubicBezTo>
                  <a:cubicBezTo>
                    <a:pt x="16" y="219"/>
                    <a:pt x="19" y="219"/>
                    <a:pt x="24" y="219"/>
                  </a:cubicBezTo>
                  <a:cubicBezTo>
                    <a:pt x="52" y="219"/>
                    <a:pt x="102" y="186"/>
                    <a:pt x="144" y="134"/>
                  </a:cubicBezTo>
                  <a:cubicBezTo>
                    <a:pt x="203" y="74"/>
                    <a:pt x="227" y="3"/>
                    <a:pt x="227" y="3"/>
                  </a:cubicBezTo>
                  <a:cubicBezTo>
                    <a:pt x="225" y="1"/>
                    <a:pt x="223" y="1"/>
                    <a:pt x="22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2529;p71">
              <a:extLst>
                <a:ext uri="{FF2B5EF4-FFF2-40B4-BE49-F238E27FC236}">
                  <a16:creationId xmlns:a16="http://schemas.microsoft.com/office/drawing/2014/main" id="{FBA0DFCC-6B21-E3C8-BD22-88CA7CAAB665}"/>
                </a:ext>
              </a:extLst>
            </p:cNvPr>
            <p:cNvSpPr/>
            <p:nvPr/>
          </p:nvSpPr>
          <p:spPr>
            <a:xfrm>
              <a:off x="7346641" y="4120069"/>
              <a:ext cx="7097" cy="2923"/>
            </a:xfrm>
            <a:custGeom>
              <a:avLst/>
              <a:gdLst/>
              <a:ahLst/>
              <a:cxnLst/>
              <a:rect l="l" t="t" r="r" b="b"/>
              <a:pathLst>
                <a:path w="335" h="138" extrusionOk="0">
                  <a:moveTo>
                    <a:pt x="237" y="0"/>
                  </a:moveTo>
                  <a:cubicBezTo>
                    <a:pt x="209" y="0"/>
                    <a:pt x="178" y="4"/>
                    <a:pt x="144" y="16"/>
                  </a:cubicBezTo>
                  <a:cubicBezTo>
                    <a:pt x="49" y="52"/>
                    <a:pt x="1" y="123"/>
                    <a:pt x="13" y="135"/>
                  </a:cubicBezTo>
                  <a:cubicBezTo>
                    <a:pt x="16" y="136"/>
                    <a:pt x="20" y="137"/>
                    <a:pt x="24" y="137"/>
                  </a:cubicBezTo>
                  <a:cubicBezTo>
                    <a:pt x="53" y="137"/>
                    <a:pt x="106" y="106"/>
                    <a:pt x="168" y="75"/>
                  </a:cubicBezTo>
                  <a:cubicBezTo>
                    <a:pt x="251" y="52"/>
                    <a:pt x="334" y="52"/>
                    <a:pt x="334" y="28"/>
                  </a:cubicBezTo>
                  <a:cubicBezTo>
                    <a:pt x="334" y="20"/>
                    <a:pt x="295" y="0"/>
                    <a:pt x="23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2530;p71">
              <a:extLst>
                <a:ext uri="{FF2B5EF4-FFF2-40B4-BE49-F238E27FC236}">
                  <a16:creationId xmlns:a16="http://schemas.microsoft.com/office/drawing/2014/main" id="{CF15947C-2E81-E7B4-DF4E-E10BCCDAFFCC}"/>
                </a:ext>
              </a:extLst>
            </p:cNvPr>
            <p:cNvSpPr/>
            <p:nvPr/>
          </p:nvSpPr>
          <p:spPr>
            <a:xfrm>
              <a:off x="7358759" y="4117929"/>
              <a:ext cx="3559" cy="1928"/>
            </a:xfrm>
            <a:custGeom>
              <a:avLst/>
              <a:gdLst/>
              <a:ahLst/>
              <a:cxnLst/>
              <a:rect l="l" t="t" r="r" b="b"/>
              <a:pathLst>
                <a:path w="168" h="91" extrusionOk="0">
                  <a:moveTo>
                    <a:pt x="139" y="1"/>
                  </a:moveTo>
                  <a:cubicBezTo>
                    <a:pt x="123" y="1"/>
                    <a:pt x="102" y="4"/>
                    <a:pt x="84" y="10"/>
                  </a:cubicBezTo>
                  <a:cubicBezTo>
                    <a:pt x="36" y="33"/>
                    <a:pt x="0" y="57"/>
                    <a:pt x="12" y="81"/>
                  </a:cubicBezTo>
                  <a:cubicBezTo>
                    <a:pt x="12" y="87"/>
                    <a:pt x="24" y="90"/>
                    <a:pt x="42" y="90"/>
                  </a:cubicBezTo>
                  <a:cubicBezTo>
                    <a:pt x="60" y="90"/>
                    <a:pt x="84" y="87"/>
                    <a:pt x="108" y="81"/>
                  </a:cubicBezTo>
                  <a:cubicBezTo>
                    <a:pt x="155" y="57"/>
                    <a:pt x="167" y="33"/>
                    <a:pt x="167" y="10"/>
                  </a:cubicBezTo>
                  <a:cubicBezTo>
                    <a:pt x="167" y="4"/>
                    <a:pt x="155" y="1"/>
                    <a:pt x="13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2531;p71">
              <a:extLst>
                <a:ext uri="{FF2B5EF4-FFF2-40B4-BE49-F238E27FC236}">
                  <a16:creationId xmlns:a16="http://schemas.microsoft.com/office/drawing/2014/main" id="{CEF85ED6-4B25-1D8E-5DDE-EB078B3FE1D6}"/>
                </a:ext>
              </a:extLst>
            </p:cNvPr>
            <p:cNvSpPr/>
            <p:nvPr/>
          </p:nvSpPr>
          <p:spPr>
            <a:xfrm>
              <a:off x="7717179" y="4029336"/>
              <a:ext cx="221652" cy="122615"/>
            </a:xfrm>
            <a:custGeom>
              <a:avLst/>
              <a:gdLst/>
              <a:ahLst/>
              <a:cxnLst/>
              <a:rect l="l" t="t" r="r" b="b"/>
              <a:pathLst>
                <a:path w="10463" h="5788" extrusionOk="0">
                  <a:moveTo>
                    <a:pt x="5287" y="1"/>
                  </a:moveTo>
                  <a:lnTo>
                    <a:pt x="0" y="1656"/>
                  </a:lnTo>
                  <a:lnTo>
                    <a:pt x="1286" y="5787"/>
                  </a:lnTo>
                  <a:lnTo>
                    <a:pt x="1608" y="5704"/>
                  </a:lnTo>
                  <a:cubicBezTo>
                    <a:pt x="3096" y="5335"/>
                    <a:pt x="9120" y="3692"/>
                    <a:pt x="10013" y="3096"/>
                  </a:cubicBezTo>
                  <a:cubicBezTo>
                    <a:pt x="10463" y="2778"/>
                    <a:pt x="9689" y="2693"/>
                    <a:pt x="8722" y="2693"/>
                  </a:cubicBezTo>
                  <a:cubicBezTo>
                    <a:pt x="7589" y="2693"/>
                    <a:pt x="6192" y="2811"/>
                    <a:pt x="6192" y="2811"/>
                  </a:cubicBezTo>
                  <a:lnTo>
                    <a:pt x="5287"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2532;p71">
              <a:extLst>
                <a:ext uri="{FF2B5EF4-FFF2-40B4-BE49-F238E27FC236}">
                  <a16:creationId xmlns:a16="http://schemas.microsoft.com/office/drawing/2014/main" id="{7C4186AD-5020-4AA2-A0FB-43159CEC1222}"/>
                </a:ext>
              </a:extLst>
            </p:cNvPr>
            <p:cNvSpPr/>
            <p:nvPr/>
          </p:nvSpPr>
          <p:spPr>
            <a:xfrm>
              <a:off x="7734063" y="4115980"/>
              <a:ext cx="50482" cy="33937"/>
            </a:xfrm>
            <a:custGeom>
              <a:avLst/>
              <a:gdLst/>
              <a:ahLst/>
              <a:cxnLst/>
              <a:rect l="l" t="t" r="r" b="b"/>
              <a:pathLst>
                <a:path w="2383" h="1602" extrusionOk="0">
                  <a:moveTo>
                    <a:pt x="675" y="0"/>
                  </a:moveTo>
                  <a:cubicBezTo>
                    <a:pt x="444" y="0"/>
                    <a:pt x="215" y="42"/>
                    <a:pt x="1" y="125"/>
                  </a:cubicBezTo>
                  <a:lnTo>
                    <a:pt x="465" y="1602"/>
                  </a:lnTo>
                  <a:lnTo>
                    <a:pt x="2382" y="1042"/>
                  </a:lnTo>
                  <a:cubicBezTo>
                    <a:pt x="2168" y="626"/>
                    <a:pt x="1799" y="292"/>
                    <a:pt x="1358" y="125"/>
                  </a:cubicBezTo>
                  <a:cubicBezTo>
                    <a:pt x="1138" y="42"/>
                    <a:pt x="906" y="0"/>
                    <a:pt x="675"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2533;p71">
              <a:extLst>
                <a:ext uri="{FF2B5EF4-FFF2-40B4-BE49-F238E27FC236}">
                  <a16:creationId xmlns:a16="http://schemas.microsoft.com/office/drawing/2014/main" id="{F6CB55F3-6585-7032-C487-15A5D7A4C6B5}"/>
                </a:ext>
              </a:extLst>
            </p:cNvPr>
            <p:cNvSpPr/>
            <p:nvPr/>
          </p:nvSpPr>
          <p:spPr>
            <a:xfrm>
              <a:off x="7743660" y="4086280"/>
              <a:ext cx="190680" cy="65417"/>
            </a:xfrm>
            <a:custGeom>
              <a:avLst/>
              <a:gdLst/>
              <a:ahLst/>
              <a:cxnLst/>
              <a:rect l="l" t="t" r="r" b="b"/>
              <a:pathLst>
                <a:path w="9001" h="3088" extrusionOk="0">
                  <a:moveTo>
                    <a:pt x="7537" y="1"/>
                  </a:moveTo>
                  <a:cubicBezTo>
                    <a:pt x="7400" y="1"/>
                    <a:pt x="7311" y="3"/>
                    <a:pt x="7311" y="3"/>
                  </a:cubicBezTo>
                  <a:cubicBezTo>
                    <a:pt x="7001" y="123"/>
                    <a:pt x="7073" y="825"/>
                    <a:pt x="7073" y="825"/>
                  </a:cubicBezTo>
                  <a:lnTo>
                    <a:pt x="0" y="2968"/>
                  </a:lnTo>
                  <a:lnTo>
                    <a:pt x="24" y="3087"/>
                  </a:lnTo>
                  <a:cubicBezTo>
                    <a:pt x="2763" y="2492"/>
                    <a:pt x="8811" y="599"/>
                    <a:pt x="8918" y="277"/>
                  </a:cubicBezTo>
                  <a:cubicBezTo>
                    <a:pt x="9001" y="29"/>
                    <a:pt x="7999" y="1"/>
                    <a:pt x="7537"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2534;p71">
              <a:extLst>
                <a:ext uri="{FF2B5EF4-FFF2-40B4-BE49-F238E27FC236}">
                  <a16:creationId xmlns:a16="http://schemas.microsoft.com/office/drawing/2014/main" id="{051E9214-FCD6-9FC8-DD8B-FAB26B73B4B3}"/>
                </a:ext>
              </a:extLst>
            </p:cNvPr>
            <p:cNvSpPr/>
            <p:nvPr/>
          </p:nvSpPr>
          <p:spPr>
            <a:xfrm>
              <a:off x="7743406" y="4090623"/>
              <a:ext cx="188180" cy="59041"/>
            </a:xfrm>
            <a:custGeom>
              <a:avLst/>
              <a:gdLst/>
              <a:ahLst/>
              <a:cxnLst/>
              <a:rect l="l" t="t" r="r" b="b"/>
              <a:pathLst>
                <a:path w="8883" h="2787" extrusionOk="0">
                  <a:moveTo>
                    <a:pt x="8883" y="1"/>
                  </a:moveTo>
                  <a:lnTo>
                    <a:pt x="8874" y="4"/>
                  </a:lnTo>
                  <a:lnTo>
                    <a:pt x="8874" y="4"/>
                  </a:lnTo>
                  <a:cubicBezTo>
                    <a:pt x="8877" y="3"/>
                    <a:pt x="8880" y="2"/>
                    <a:pt x="8883" y="1"/>
                  </a:cubicBezTo>
                  <a:close/>
                  <a:moveTo>
                    <a:pt x="8874" y="4"/>
                  </a:moveTo>
                  <a:cubicBezTo>
                    <a:pt x="8851" y="13"/>
                    <a:pt x="8820" y="14"/>
                    <a:pt x="8799" y="25"/>
                  </a:cubicBezTo>
                  <a:lnTo>
                    <a:pt x="8537" y="120"/>
                  </a:lnTo>
                  <a:lnTo>
                    <a:pt x="7573" y="441"/>
                  </a:lnTo>
                  <a:cubicBezTo>
                    <a:pt x="6763" y="703"/>
                    <a:pt x="5644" y="1084"/>
                    <a:pt x="4406" y="1465"/>
                  </a:cubicBezTo>
                  <a:cubicBezTo>
                    <a:pt x="3179" y="1846"/>
                    <a:pt x="2048" y="2180"/>
                    <a:pt x="1227" y="2430"/>
                  </a:cubicBezTo>
                  <a:lnTo>
                    <a:pt x="262" y="2704"/>
                  </a:lnTo>
                  <a:lnTo>
                    <a:pt x="1" y="2787"/>
                  </a:lnTo>
                  <a:lnTo>
                    <a:pt x="12" y="2787"/>
                  </a:lnTo>
                  <a:lnTo>
                    <a:pt x="286" y="2715"/>
                  </a:lnTo>
                  <a:lnTo>
                    <a:pt x="1251" y="2454"/>
                  </a:lnTo>
                  <a:cubicBezTo>
                    <a:pt x="2072" y="2227"/>
                    <a:pt x="3191" y="1906"/>
                    <a:pt x="4442" y="1525"/>
                  </a:cubicBezTo>
                  <a:cubicBezTo>
                    <a:pt x="5680" y="1132"/>
                    <a:pt x="6787" y="763"/>
                    <a:pt x="7597" y="477"/>
                  </a:cubicBezTo>
                  <a:lnTo>
                    <a:pt x="8537" y="144"/>
                  </a:lnTo>
                  <a:lnTo>
                    <a:pt x="8799" y="37"/>
                  </a:lnTo>
                  <a:lnTo>
                    <a:pt x="8874" y="4"/>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2535;p71">
              <a:extLst>
                <a:ext uri="{FF2B5EF4-FFF2-40B4-BE49-F238E27FC236}">
                  <a16:creationId xmlns:a16="http://schemas.microsoft.com/office/drawing/2014/main" id="{F9BC4B3E-2955-67AB-7606-54F8B0803F39}"/>
                </a:ext>
              </a:extLst>
            </p:cNvPr>
            <p:cNvSpPr/>
            <p:nvPr/>
          </p:nvSpPr>
          <p:spPr>
            <a:xfrm>
              <a:off x="7890956" y="4084585"/>
              <a:ext cx="7838" cy="20951"/>
            </a:xfrm>
            <a:custGeom>
              <a:avLst/>
              <a:gdLst/>
              <a:ahLst/>
              <a:cxnLst/>
              <a:rect l="l" t="t" r="r" b="b"/>
              <a:pathLst>
                <a:path w="370" h="989" extrusionOk="0">
                  <a:moveTo>
                    <a:pt x="370" y="0"/>
                  </a:moveTo>
                  <a:cubicBezTo>
                    <a:pt x="96" y="250"/>
                    <a:pt x="1" y="643"/>
                    <a:pt x="120" y="988"/>
                  </a:cubicBezTo>
                  <a:cubicBezTo>
                    <a:pt x="120" y="810"/>
                    <a:pt x="132" y="643"/>
                    <a:pt x="155" y="476"/>
                  </a:cubicBezTo>
                  <a:cubicBezTo>
                    <a:pt x="215" y="310"/>
                    <a:pt x="286" y="155"/>
                    <a:pt x="37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2536;p71">
              <a:extLst>
                <a:ext uri="{FF2B5EF4-FFF2-40B4-BE49-F238E27FC236}">
                  <a16:creationId xmlns:a16="http://schemas.microsoft.com/office/drawing/2014/main" id="{32959A92-2F3C-2958-F3FC-F27644F11635}"/>
                </a:ext>
              </a:extLst>
            </p:cNvPr>
            <p:cNvSpPr/>
            <p:nvPr/>
          </p:nvSpPr>
          <p:spPr>
            <a:xfrm>
              <a:off x="7855133" y="4087847"/>
              <a:ext cx="3559" cy="11376"/>
            </a:xfrm>
            <a:custGeom>
              <a:avLst/>
              <a:gdLst/>
              <a:ahLst/>
              <a:cxnLst/>
              <a:rect l="l" t="t" r="r" b="b"/>
              <a:pathLst>
                <a:path w="168" h="537" extrusionOk="0">
                  <a:moveTo>
                    <a:pt x="156" y="1"/>
                  </a:moveTo>
                  <a:cubicBezTo>
                    <a:pt x="132" y="1"/>
                    <a:pt x="84" y="108"/>
                    <a:pt x="49" y="263"/>
                  </a:cubicBezTo>
                  <a:cubicBezTo>
                    <a:pt x="13" y="346"/>
                    <a:pt x="1" y="441"/>
                    <a:pt x="13" y="537"/>
                  </a:cubicBezTo>
                  <a:cubicBezTo>
                    <a:pt x="25" y="537"/>
                    <a:pt x="72" y="418"/>
                    <a:pt x="108" y="275"/>
                  </a:cubicBezTo>
                  <a:cubicBezTo>
                    <a:pt x="156" y="132"/>
                    <a:pt x="168" y="13"/>
                    <a:pt x="15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2537;p71">
              <a:extLst>
                <a:ext uri="{FF2B5EF4-FFF2-40B4-BE49-F238E27FC236}">
                  <a16:creationId xmlns:a16="http://schemas.microsoft.com/office/drawing/2014/main" id="{8C3B5491-7699-D436-9624-1060BB385B2A}"/>
                </a:ext>
              </a:extLst>
            </p:cNvPr>
            <p:cNvSpPr/>
            <p:nvPr/>
          </p:nvSpPr>
          <p:spPr>
            <a:xfrm>
              <a:off x="7844307" y="4088589"/>
              <a:ext cx="5805" cy="8622"/>
            </a:xfrm>
            <a:custGeom>
              <a:avLst/>
              <a:gdLst/>
              <a:ahLst/>
              <a:cxnLst/>
              <a:rect l="l" t="t" r="r" b="b"/>
              <a:pathLst>
                <a:path w="274" h="407" extrusionOk="0">
                  <a:moveTo>
                    <a:pt x="257" y="0"/>
                  </a:moveTo>
                  <a:cubicBezTo>
                    <a:pt x="230" y="0"/>
                    <a:pt x="174" y="81"/>
                    <a:pt x="107" y="192"/>
                  </a:cubicBezTo>
                  <a:cubicBezTo>
                    <a:pt x="48" y="299"/>
                    <a:pt x="0" y="395"/>
                    <a:pt x="24" y="406"/>
                  </a:cubicBezTo>
                  <a:cubicBezTo>
                    <a:pt x="36" y="406"/>
                    <a:pt x="107" y="335"/>
                    <a:pt x="167" y="216"/>
                  </a:cubicBezTo>
                  <a:cubicBezTo>
                    <a:pt x="238" y="109"/>
                    <a:pt x="274" y="14"/>
                    <a:pt x="262" y="2"/>
                  </a:cubicBezTo>
                  <a:cubicBezTo>
                    <a:pt x="260" y="1"/>
                    <a:pt x="259" y="0"/>
                    <a:pt x="25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2538;p71">
              <a:extLst>
                <a:ext uri="{FF2B5EF4-FFF2-40B4-BE49-F238E27FC236}">
                  <a16:creationId xmlns:a16="http://schemas.microsoft.com/office/drawing/2014/main" id="{D9A52994-625D-EA2B-DBE3-EBC909800964}"/>
                </a:ext>
              </a:extLst>
            </p:cNvPr>
            <p:cNvSpPr/>
            <p:nvPr/>
          </p:nvSpPr>
          <p:spPr>
            <a:xfrm>
              <a:off x="7835728" y="4084839"/>
              <a:ext cx="11863" cy="3601"/>
            </a:xfrm>
            <a:custGeom>
              <a:avLst/>
              <a:gdLst/>
              <a:ahLst/>
              <a:cxnLst/>
              <a:rect l="l" t="t" r="r" b="b"/>
              <a:pathLst>
                <a:path w="560" h="170" extrusionOk="0">
                  <a:moveTo>
                    <a:pt x="560" y="0"/>
                  </a:moveTo>
                  <a:cubicBezTo>
                    <a:pt x="453" y="0"/>
                    <a:pt x="357" y="12"/>
                    <a:pt x="274" y="48"/>
                  </a:cubicBezTo>
                  <a:cubicBezTo>
                    <a:pt x="167" y="71"/>
                    <a:pt x="84" y="107"/>
                    <a:pt x="0" y="167"/>
                  </a:cubicBezTo>
                  <a:cubicBezTo>
                    <a:pt x="17" y="169"/>
                    <a:pt x="34" y="170"/>
                    <a:pt x="52" y="170"/>
                  </a:cubicBezTo>
                  <a:cubicBezTo>
                    <a:pt x="133" y="170"/>
                    <a:pt x="217" y="148"/>
                    <a:pt x="286" y="119"/>
                  </a:cubicBezTo>
                  <a:cubicBezTo>
                    <a:pt x="381" y="95"/>
                    <a:pt x="476" y="60"/>
                    <a:pt x="5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2539;p71">
              <a:extLst>
                <a:ext uri="{FF2B5EF4-FFF2-40B4-BE49-F238E27FC236}">
                  <a16:creationId xmlns:a16="http://schemas.microsoft.com/office/drawing/2014/main" id="{D2E55523-14FF-453E-9EDE-D3ED5A2E6F8B}"/>
                </a:ext>
              </a:extLst>
            </p:cNvPr>
            <p:cNvSpPr/>
            <p:nvPr/>
          </p:nvSpPr>
          <p:spPr>
            <a:xfrm>
              <a:off x="7831427" y="4078526"/>
              <a:ext cx="13134" cy="3432"/>
            </a:xfrm>
            <a:custGeom>
              <a:avLst/>
              <a:gdLst/>
              <a:ahLst/>
              <a:cxnLst/>
              <a:rect l="l" t="t" r="r" b="b"/>
              <a:pathLst>
                <a:path w="620" h="162" extrusionOk="0">
                  <a:moveTo>
                    <a:pt x="620" y="0"/>
                  </a:moveTo>
                  <a:lnTo>
                    <a:pt x="620" y="0"/>
                  </a:lnTo>
                  <a:cubicBezTo>
                    <a:pt x="513" y="12"/>
                    <a:pt x="406" y="36"/>
                    <a:pt x="298" y="72"/>
                  </a:cubicBezTo>
                  <a:cubicBezTo>
                    <a:pt x="203" y="84"/>
                    <a:pt x="96" y="108"/>
                    <a:pt x="1" y="143"/>
                  </a:cubicBezTo>
                  <a:cubicBezTo>
                    <a:pt x="54" y="155"/>
                    <a:pt x="108" y="161"/>
                    <a:pt x="162" y="161"/>
                  </a:cubicBezTo>
                  <a:cubicBezTo>
                    <a:pt x="215" y="161"/>
                    <a:pt x="269" y="155"/>
                    <a:pt x="322" y="143"/>
                  </a:cubicBezTo>
                  <a:cubicBezTo>
                    <a:pt x="429" y="131"/>
                    <a:pt x="537" y="72"/>
                    <a:pt x="6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2540;p71">
              <a:extLst>
                <a:ext uri="{FF2B5EF4-FFF2-40B4-BE49-F238E27FC236}">
                  <a16:creationId xmlns:a16="http://schemas.microsoft.com/office/drawing/2014/main" id="{DA0C9F08-D71E-5582-794E-9E2FCF13A15B}"/>
                </a:ext>
              </a:extLst>
            </p:cNvPr>
            <p:cNvSpPr/>
            <p:nvPr/>
          </p:nvSpPr>
          <p:spPr>
            <a:xfrm>
              <a:off x="7856044" y="4073040"/>
              <a:ext cx="19045" cy="16863"/>
            </a:xfrm>
            <a:custGeom>
              <a:avLst/>
              <a:gdLst/>
              <a:ahLst/>
              <a:cxnLst/>
              <a:rect l="l" t="t" r="r" b="b"/>
              <a:pathLst>
                <a:path w="899" h="796" extrusionOk="0">
                  <a:moveTo>
                    <a:pt x="693" y="62"/>
                  </a:moveTo>
                  <a:cubicBezTo>
                    <a:pt x="722" y="62"/>
                    <a:pt x="751" y="64"/>
                    <a:pt x="780" y="69"/>
                  </a:cubicBezTo>
                  <a:cubicBezTo>
                    <a:pt x="839" y="93"/>
                    <a:pt x="839" y="164"/>
                    <a:pt x="780" y="224"/>
                  </a:cubicBezTo>
                  <a:cubicBezTo>
                    <a:pt x="732" y="271"/>
                    <a:pt x="672" y="319"/>
                    <a:pt x="613" y="367"/>
                  </a:cubicBezTo>
                  <a:cubicBezTo>
                    <a:pt x="506" y="438"/>
                    <a:pt x="399" y="509"/>
                    <a:pt x="291" y="557"/>
                  </a:cubicBezTo>
                  <a:cubicBezTo>
                    <a:pt x="204" y="613"/>
                    <a:pt x="126" y="650"/>
                    <a:pt x="73" y="674"/>
                  </a:cubicBezTo>
                  <a:lnTo>
                    <a:pt x="73" y="674"/>
                  </a:lnTo>
                  <a:cubicBezTo>
                    <a:pt x="84" y="596"/>
                    <a:pt x="105" y="520"/>
                    <a:pt x="137" y="450"/>
                  </a:cubicBezTo>
                  <a:cubicBezTo>
                    <a:pt x="184" y="343"/>
                    <a:pt x="268" y="247"/>
                    <a:pt x="363" y="176"/>
                  </a:cubicBezTo>
                  <a:cubicBezTo>
                    <a:pt x="458" y="100"/>
                    <a:pt x="576" y="62"/>
                    <a:pt x="693" y="62"/>
                  </a:cubicBezTo>
                  <a:close/>
                  <a:moveTo>
                    <a:pt x="697" y="0"/>
                  </a:moveTo>
                  <a:cubicBezTo>
                    <a:pt x="392" y="0"/>
                    <a:pt x="117" y="224"/>
                    <a:pt x="53" y="533"/>
                  </a:cubicBezTo>
                  <a:cubicBezTo>
                    <a:pt x="53" y="591"/>
                    <a:pt x="42" y="637"/>
                    <a:pt x="52" y="683"/>
                  </a:cubicBezTo>
                  <a:lnTo>
                    <a:pt x="52" y="683"/>
                  </a:lnTo>
                  <a:cubicBezTo>
                    <a:pt x="19" y="699"/>
                    <a:pt x="1" y="707"/>
                    <a:pt x="6" y="712"/>
                  </a:cubicBezTo>
                  <a:cubicBezTo>
                    <a:pt x="22" y="710"/>
                    <a:pt x="38" y="708"/>
                    <a:pt x="53" y="706"/>
                  </a:cubicBezTo>
                  <a:lnTo>
                    <a:pt x="53" y="706"/>
                  </a:lnTo>
                  <a:cubicBezTo>
                    <a:pt x="54" y="736"/>
                    <a:pt x="55" y="765"/>
                    <a:pt x="65" y="795"/>
                  </a:cubicBezTo>
                  <a:cubicBezTo>
                    <a:pt x="65" y="764"/>
                    <a:pt x="67" y="733"/>
                    <a:pt x="70" y="703"/>
                  </a:cubicBezTo>
                  <a:lnTo>
                    <a:pt x="70" y="703"/>
                  </a:lnTo>
                  <a:cubicBezTo>
                    <a:pt x="164" y="686"/>
                    <a:pt x="251" y="653"/>
                    <a:pt x="339" y="605"/>
                  </a:cubicBezTo>
                  <a:cubicBezTo>
                    <a:pt x="458" y="545"/>
                    <a:pt x="565" y="486"/>
                    <a:pt x="660" y="414"/>
                  </a:cubicBezTo>
                  <a:cubicBezTo>
                    <a:pt x="732" y="367"/>
                    <a:pt x="791" y="319"/>
                    <a:pt x="839" y="259"/>
                  </a:cubicBezTo>
                  <a:cubicBezTo>
                    <a:pt x="875" y="224"/>
                    <a:pt x="899" y="176"/>
                    <a:pt x="899" y="128"/>
                  </a:cubicBezTo>
                  <a:cubicBezTo>
                    <a:pt x="887" y="81"/>
                    <a:pt x="851" y="33"/>
                    <a:pt x="803" y="9"/>
                  </a:cubicBezTo>
                  <a:cubicBezTo>
                    <a:pt x="768" y="3"/>
                    <a:pt x="732" y="0"/>
                    <a:pt x="6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2541;p71">
              <a:extLst>
                <a:ext uri="{FF2B5EF4-FFF2-40B4-BE49-F238E27FC236}">
                  <a16:creationId xmlns:a16="http://schemas.microsoft.com/office/drawing/2014/main" id="{978770CD-94CC-CE20-2869-51632CE4FFF2}"/>
                </a:ext>
              </a:extLst>
            </p:cNvPr>
            <p:cNvSpPr/>
            <p:nvPr/>
          </p:nvSpPr>
          <p:spPr>
            <a:xfrm>
              <a:off x="7844795" y="4076069"/>
              <a:ext cx="13643" cy="12054"/>
            </a:xfrm>
            <a:custGeom>
              <a:avLst/>
              <a:gdLst/>
              <a:ahLst/>
              <a:cxnLst/>
              <a:rect l="l" t="t" r="r" b="b"/>
              <a:pathLst>
                <a:path w="644" h="569" extrusionOk="0">
                  <a:moveTo>
                    <a:pt x="182" y="0"/>
                  </a:moveTo>
                  <a:cubicBezTo>
                    <a:pt x="154" y="0"/>
                    <a:pt x="125" y="3"/>
                    <a:pt x="96" y="9"/>
                  </a:cubicBezTo>
                  <a:cubicBezTo>
                    <a:pt x="37" y="45"/>
                    <a:pt x="1" y="128"/>
                    <a:pt x="37" y="200"/>
                  </a:cubicBezTo>
                  <a:cubicBezTo>
                    <a:pt x="60" y="247"/>
                    <a:pt x="108" y="295"/>
                    <a:pt x="144" y="331"/>
                  </a:cubicBezTo>
                  <a:cubicBezTo>
                    <a:pt x="215" y="390"/>
                    <a:pt x="287" y="450"/>
                    <a:pt x="370" y="485"/>
                  </a:cubicBezTo>
                  <a:cubicBezTo>
                    <a:pt x="441" y="533"/>
                    <a:pt x="525" y="557"/>
                    <a:pt x="608" y="569"/>
                  </a:cubicBezTo>
                  <a:cubicBezTo>
                    <a:pt x="608" y="569"/>
                    <a:pt x="525" y="521"/>
                    <a:pt x="394" y="450"/>
                  </a:cubicBezTo>
                  <a:cubicBezTo>
                    <a:pt x="322" y="402"/>
                    <a:pt x="251" y="343"/>
                    <a:pt x="191" y="283"/>
                  </a:cubicBezTo>
                  <a:cubicBezTo>
                    <a:pt x="120" y="224"/>
                    <a:pt x="48" y="116"/>
                    <a:pt x="132" y="69"/>
                  </a:cubicBezTo>
                  <a:cubicBezTo>
                    <a:pt x="152" y="64"/>
                    <a:pt x="172" y="61"/>
                    <a:pt x="193" y="61"/>
                  </a:cubicBezTo>
                  <a:cubicBezTo>
                    <a:pt x="267" y="61"/>
                    <a:pt x="338" y="93"/>
                    <a:pt x="394" y="140"/>
                  </a:cubicBezTo>
                  <a:cubicBezTo>
                    <a:pt x="465" y="188"/>
                    <a:pt x="525" y="259"/>
                    <a:pt x="560" y="331"/>
                  </a:cubicBezTo>
                  <a:cubicBezTo>
                    <a:pt x="596" y="402"/>
                    <a:pt x="608" y="485"/>
                    <a:pt x="620" y="557"/>
                  </a:cubicBezTo>
                  <a:cubicBezTo>
                    <a:pt x="644" y="474"/>
                    <a:pt x="632" y="390"/>
                    <a:pt x="596" y="319"/>
                  </a:cubicBezTo>
                  <a:cubicBezTo>
                    <a:pt x="549" y="224"/>
                    <a:pt x="489" y="152"/>
                    <a:pt x="418" y="93"/>
                  </a:cubicBezTo>
                  <a:cubicBezTo>
                    <a:pt x="354" y="29"/>
                    <a:pt x="271" y="0"/>
                    <a:pt x="18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2542;p71">
              <a:extLst>
                <a:ext uri="{FF2B5EF4-FFF2-40B4-BE49-F238E27FC236}">
                  <a16:creationId xmlns:a16="http://schemas.microsoft.com/office/drawing/2014/main" id="{40AA8577-4837-446A-C0E7-AF22C3454815}"/>
                </a:ext>
              </a:extLst>
            </p:cNvPr>
            <p:cNvSpPr/>
            <p:nvPr/>
          </p:nvSpPr>
          <p:spPr>
            <a:xfrm>
              <a:off x="7734572" y="4114053"/>
              <a:ext cx="49720" cy="23515"/>
            </a:xfrm>
            <a:custGeom>
              <a:avLst/>
              <a:gdLst/>
              <a:ahLst/>
              <a:cxnLst/>
              <a:rect l="l" t="t" r="r" b="b"/>
              <a:pathLst>
                <a:path w="2347" h="1110" extrusionOk="0">
                  <a:moveTo>
                    <a:pt x="783" y="0"/>
                  </a:moveTo>
                  <a:cubicBezTo>
                    <a:pt x="649" y="0"/>
                    <a:pt x="514" y="17"/>
                    <a:pt x="382" y="50"/>
                  </a:cubicBezTo>
                  <a:cubicBezTo>
                    <a:pt x="287" y="62"/>
                    <a:pt x="191" y="97"/>
                    <a:pt x="96" y="145"/>
                  </a:cubicBezTo>
                  <a:cubicBezTo>
                    <a:pt x="60" y="157"/>
                    <a:pt x="25" y="169"/>
                    <a:pt x="1" y="193"/>
                  </a:cubicBezTo>
                  <a:cubicBezTo>
                    <a:pt x="1" y="193"/>
                    <a:pt x="144" y="133"/>
                    <a:pt x="394" y="86"/>
                  </a:cubicBezTo>
                  <a:cubicBezTo>
                    <a:pt x="498" y="66"/>
                    <a:pt x="604" y="57"/>
                    <a:pt x="708" y="57"/>
                  </a:cubicBezTo>
                  <a:cubicBezTo>
                    <a:pt x="1258" y="57"/>
                    <a:pt x="1790" y="314"/>
                    <a:pt x="2120" y="764"/>
                  </a:cubicBezTo>
                  <a:cubicBezTo>
                    <a:pt x="2275" y="967"/>
                    <a:pt x="2323" y="1109"/>
                    <a:pt x="2346" y="1109"/>
                  </a:cubicBezTo>
                  <a:cubicBezTo>
                    <a:pt x="2334" y="1074"/>
                    <a:pt x="2323" y="1038"/>
                    <a:pt x="2311" y="1002"/>
                  </a:cubicBezTo>
                  <a:cubicBezTo>
                    <a:pt x="2263" y="907"/>
                    <a:pt x="2215" y="812"/>
                    <a:pt x="2156" y="728"/>
                  </a:cubicBezTo>
                  <a:cubicBezTo>
                    <a:pt x="1965" y="455"/>
                    <a:pt x="1691" y="240"/>
                    <a:pt x="1382" y="109"/>
                  </a:cubicBezTo>
                  <a:cubicBezTo>
                    <a:pt x="1188" y="38"/>
                    <a:pt x="986" y="0"/>
                    <a:pt x="783"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2543;p71">
              <a:extLst>
                <a:ext uri="{FF2B5EF4-FFF2-40B4-BE49-F238E27FC236}">
                  <a16:creationId xmlns:a16="http://schemas.microsoft.com/office/drawing/2014/main" id="{2885A668-895D-803A-0FB5-16BC768943CB}"/>
                </a:ext>
              </a:extLst>
            </p:cNvPr>
            <p:cNvSpPr/>
            <p:nvPr/>
          </p:nvSpPr>
          <p:spPr>
            <a:xfrm>
              <a:off x="7731542" y="4067934"/>
              <a:ext cx="13897" cy="46436"/>
            </a:xfrm>
            <a:custGeom>
              <a:avLst/>
              <a:gdLst/>
              <a:ahLst/>
              <a:cxnLst/>
              <a:rect l="l" t="t" r="r" b="b"/>
              <a:pathLst>
                <a:path w="656" h="2192" extrusionOk="0">
                  <a:moveTo>
                    <a:pt x="1" y="0"/>
                  </a:moveTo>
                  <a:lnTo>
                    <a:pt x="1" y="0"/>
                  </a:lnTo>
                  <a:cubicBezTo>
                    <a:pt x="72" y="381"/>
                    <a:pt x="180" y="750"/>
                    <a:pt x="299" y="1108"/>
                  </a:cubicBezTo>
                  <a:cubicBezTo>
                    <a:pt x="394" y="1477"/>
                    <a:pt x="513" y="1834"/>
                    <a:pt x="656" y="2191"/>
                  </a:cubicBezTo>
                  <a:cubicBezTo>
                    <a:pt x="572" y="1810"/>
                    <a:pt x="477" y="1441"/>
                    <a:pt x="358" y="1084"/>
                  </a:cubicBezTo>
                  <a:cubicBezTo>
                    <a:pt x="263" y="715"/>
                    <a:pt x="144" y="358"/>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2544;p71">
              <a:extLst>
                <a:ext uri="{FF2B5EF4-FFF2-40B4-BE49-F238E27FC236}">
                  <a16:creationId xmlns:a16="http://schemas.microsoft.com/office/drawing/2014/main" id="{E6D56D2F-B10F-DC10-94AC-02CC3637CEA2}"/>
                </a:ext>
              </a:extLst>
            </p:cNvPr>
            <p:cNvSpPr/>
            <p:nvPr/>
          </p:nvSpPr>
          <p:spPr>
            <a:xfrm>
              <a:off x="7795117" y="4113057"/>
              <a:ext cx="32815" cy="9872"/>
            </a:xfrm>
            <a:custGeom>
              <a:avLst/>
              <a:gdLst/>
              <a:ahLst/>
              <a:cxnLst/>
              <a:rect l="l" t="t" r="r" b="b"/>
              <a:pathLst>
                <a:path w="1549" h="466" extrusionOk="0">
                  <a:moveTo>
                    <a:pt x="1546" y="1"/>
                  </a:moveTo>
                  <a:cubicBezTo>
                    <a:pt x="1516" y="1"/>
                    <a:pt x="1183" y="115"/>
                    <a:pt x="774" y="240"/>
                  </a:cubicBezTo>
                  <a:cubicBezTo>
                    <a:pt x="346" y="371"/>
                    <a:pt x="0" y="442"/>
                    <a:pt x="0" y="466"/>
                  </a:cubicBezTo>
                  <a:cubicBezTo>
                    <a:pt x="274" y="454"/>
                    <a:pt x="536" y="394"/>
                    <a:pt x="798" y="311"/>
                  </a:cubicBezTo>
                  <a:cubicBezTo>
                    <a:pt x="1060" y="240"/>
                    <a:pt x="1310" y="133"/>
                    <a:pt x="1548" y="2"/>
                  </a:cubicBezTo>
                  <a:cubicBezTo>
                    <a:pt x="1548" y="1"/>
                    <a:pt x="1547" y="1"/>
                    <a:pt x="15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2545;p71">
              <a:extLst>
                <a:ext uri="{FF2B5EF4-FFF2-40B4-BE49-F238E27FC236}">
                  <a16:creationId xmlns:a16="http://schemas.microsoft.com/office/drawing/2014/main" id="{C7170541-8F0C-106C-DDF3-A5DE83062828}"/>
                </a:ext>
              </a:extLst>
            </p:cNvPr>
            <p:cNvSpPr/>
            <p:nvPr/>
          </p:nvSpPr>
          <p:spPr>
            <a:xfrm>
              <a:off x="7773170" y="4129581"/>
              <a:ext cx="5317" cy="5720"/>
            </a:xfrm>
            <a:custGeom>
              <a:avLst/>
              <a:gdLst/>
              <a:ahLst/>
              <a:cxnLst/>
              <a:rect l="l" t="t" r="r" b="b"/>
              <a:pathLst>
                <a:path w="251" h="270" extrusionOk="0">
                  <a:moveTo>
                    <a:pt x="16" y="0"/>
                  </a:moveTo>
                  <a:cubicBezTo>
                    <a:pt x="8" y="0"/>
                    <a:pt x="3" y="2"/>
                    <a:pt x="0" y="7"/>
                  </a:cubicBezTo>
                  <a:cubicBezTo>
                    <a:pt x="0" y="7"/>
                    <a:pt x="48" y="79"/>
                    <a:pt x="120" y="138"/>
                  </a:cubicBezTo>
                  <a:cubicBezTo>
                    <a:pt x="179" y="210"/>
                    <a:pt x="215" y="269"/>
                    <a:pt x="239" y="269"/>
                  </a:cubicBezTo>
                  <a:cubicBezTo>
                    <a:pt x="250" y="257"/>
                    <a:pt x="239" y="174"/>
                    <a:pt x="167" y="103"/>
                  </a:cubicBezTo>
                  <a:cubicBezTo>
                    <a:pt x="110" y="36"/>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2546;p71">
              <a:extLst>
                <a:ext uri="{FF2B5EF4-FFF2-40B4-BE49-F238E27FC236}">
                  <a16:creationId xmlns:a16="http://schemas.microsoft.com/office/drawing/2014/main" id="{825326E6-DE6D-78D0-FB7C-BD3BE4DFC5DC}"/>
                </a:ext>
              </a:extLst>
            </p:cNvPr>
            <p:cNvSpPr/>
            <p:nvPr/>
          </p:nvSpPr>
          <p:spPr>
            <a:xfrm>
              <a:off x="7761815" y="4121700"/>
              <a:ext cx="5571" cy="3326"/>
            </a:xfrm>
            <a:custGeom>
              <a:avLst/>
              <a:gdLst/>
              <a:ahLst/>
              <a:cxnLst/>
              <a:rect l="l" t="t" r="r" b="b"/>
              <a:pathLst>
                <a:path w="263" h="157" extrusionOk="0">
                  <a:moveTo>
                    <a:pt x="26" y="1"/>
                  </a:moveTo>
                  <a:cubicBezTo>
                    <a:pt x="16" y="1"/>
                    <a:pt x="7" y="4"/>
                    <a:pt x="1" y="10"/>
                  </a:cubicBezTo>
                  <a:cubicBezTo>
                    <a:pt x="1" y="22"/>
                    <a:pt x="36" y="70"/>
                    <a:pt x="108" y="106"/>
                  </a:cubicBezTo>
                  <a:cubicBezTo>
                    <a:pt x="176" y="135"/>
                    <a:pt x="229" y="156"/>
                    <a:pt x="252" y="156"/>
                  </a:cubicBezTo>
                  <a:cubicBezTo>
                    <a:pt x="257" y="156"/>
                    <a:pt x="260" y="155"/>
                    <a:pt x="263" y="153"/>
                  </a:cubicBezTo>
                  <a:cubicBezTo>
                    <a:pt x="263" y="129"/>
                    <a:pt x="215" y="94"/>
                    <a:pt x="144" y="46"/>
                  </a:cubicBezTo>
                  <a:cubicBezTo>
                    <a:pt x="92" y="20"/>
                    <a:pt x="53" y="1"/>
                    <a:pt x="2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2547;p71">
              <a:extLst>
                <a:ext uri="{FF2B5EF4-FFF2-40B4-BE49-F238E27FC236}">
                  <a16:creationId xmlns:a16="http://schemas.microsoft.com/office/drawing/2014/main" id="{2BC6C52C-B07E-D4D9-CF37-2FEC3D40880F}"/>
                </a:ext>
              </a:extLst>
            </p:cNvPr>
            <p:cNvSpPr/>
            <p:nvPr/>
          </p:nvSpPr>
          <p:spPr>
            <a:xfrm>
              <a:off x="7748236" y="4119349"/>
              <a:ext cx="7542" cy="1801"/>
            </a:xfrm>
            <a:custGeom>
              <a:avLst/>
              <a:gdLst/>
              <a:ahLst/>
              <a:cxnLst/>
              <a:rect l="l" t="t" r="r" b="b"/>
              <a:pathLst>
                <a:path w="356" h="85" extrusionOk="0">
                  <a:moveTo>
                    <a:pt x="165" y="1"/>
                  </a:moveTo>
                  <a:cubicBezTo>
                    <a:pt x="70" y="1"/>
                    <a:pt x="1" y="63"/>
                    <a:pt x="23" y="74"/>
                  </a:cubicBezTo>
                  <a:cubicBezTo>
                    <a:pt x="23" y="78"/>
                    <a:pt x="30" y="79"/>
                    <a:pt x="44" y="79"/>
                  </a:cubicBezTo>
                  <a:cubicBezTo>
                    <a:pt x="71" y="79"/>
                    <a:pt x="122" y="74"/>
                    <a:pt x="177" y="74"/>
                  </a:cubicBezTo>
                  <a:cubicBezTo>
                    <a:pt x="241" y="74"/>
                    <a:pt x="288" y="84"/>
                    <a:pt x="317" y="84"/>
                  </a:cubicBezTo>
                  <a:cubicBezTo>
                    <a:pt x="331" y="84"/>
                    <a:pt x="340" y="82"/>
                    <a:pt x="344" y="74"/>
                  </a:cubicBezTo>
                  <a:cubicBezTo>
                    <a:pt x="356" y="50"/>
                    <a:pt x="296" y="2"/>
                    <a:pt x="189" y="2"/>
                  </a:cubicBezTo>
                  <a:cubicBezTo>
                    <a:pt x="181" y="1"/>
                    <a:pt x="173" y="1"/>
                    <a:pt x="16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2548;p71">
              <a:extLst>
                <a:ext uri="{FF2B5EF4-FFF2-40B4-BE49-F238E27FC236}">
                  <a16:creationId xmlns:a16="http://schemas.microsoft.com/office/drawing/2014/main" id="{DCD20D2F-0C9B-6421-CAD9-3EE4F62DF103}"/>
                </a:ext>
              </a:extLst>
            </p:cNvPr>
            <p:cNvSpPr/>
            <p:nvPr/>
          </p:nvSpPr>
          <p:spPr>
            <a:xfrm>
              <a:off x="7739381" y="4120641"/>
              <a:ext cx="3792" cy="1546"/>
            </a:xfrm>
            <a:custGeom>
              <a:avLst/>
              <a:gdLst/>
              <a:ahLst/>
              <a:cxnLst/>
              <a:rect l="l" t="t" r="r" b="b"/>
              <a:pathLst>
                <a:path w="179" h="73" extrusionOk="0">
                  <a:moveTo>
                    <a:pt x="83" y="1"/>
                  </a:moveTo>
                  <a:cubicBezTo>
                    <a:pt x="36" y="1"/>
                    <a:pt x="0" y="13"/>
                    <a:pt x="0" y="36"/>
                  </a:cubicBezTo>
                  <a:cubicBezTo>
                    <a:pt x="0" y="48"/>
                    <a:pt x="36" y="72"/>
                    <a:pt x="83" y="72"/>
                  </a:cubicBezTo>
                  <a:cubicBezTo>
                    <a:pt x="131" y="72"/>
                    <a:pt x="179" y="72"/>
                    <a:pt x="179" y="36"/>
                  </a:cubicBezTo>
                  <a:cubicBezTo>
                    <a:pt x="179" y="13"/>
                    <a:pt x="131" y="1"/>
                    <a:pt x="8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2549;p71">
              <a:extLst>
                <a:ext uri="{FF2B5EF4-FFF2-40B4-BE49-F238E27FC236}">
                  <a16:creationId xmlns:a16="http://schemas.microsoft.com/office/drawing/2014/main" id="{BF8117D6-DE67-8997-D60A-05F56A935F1E}"/>
                </a:ext>
              </a:extLst>
            </p:cNvPr>
            <p:cNvSpPr/>
            <p:nvPr/>
          </p:nvSpPr>
          <p:spPr>
            <a:xfrm>
              <a:off x="7169073" y="2877409"/>
              <a:ext cx="687346" cy="1232652"/>
            </a:xfrm>
            <a:custGeom>
              <a:avLst/>
              <a:gdLst/>
              <a:ahLst/>
              <a:cxnLst/>
              <a:rect l="l" t="t" r="r" b="b"/>
              <a:pathLst>
                <a:path w="32446" h="58187" extrusionOk="0">
                  <a:moveTo>
                    <a:pt x="1" y="1"/>
                  </a:moveTo>
                  <a:lnTo>
                    <a:pt x="2585" y="57437"/>
                  </a:lnTo>
                  <a:lnTo>
                    <a:pt x="11205" y="57615"/>
                  </a:lnTo>
                  <a:lnTo>
                    <a:pt x="9764" y="9538"/>
                  </a:lnTo>
                  <a:lnTo>
                    <a:pt x="25397" y="58187"/>
                  </a:lnTo>
                  <a:lnTo>
                    <a:pt x="32446" y="56258"/>
                  </a:lnTo>
                  <a:lnTo>
                    <a:pt x="16717"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2550;p71">
              <a:extLst>
                <a:ext uri="{FF2B5EF4-FFF2-40B4-BE49-F238E27FC236}">
                  <a16:creationId xmlns:a16="http://schemas.microsoft.com/office/drawing/2014/main" id="{14C402FA-61CB-0472-BEB9-5073B65943D1}"/>
                </a:ext>
              </a:extLst>
            </p:cNvPr>
            <p:cNvSpPr/>
            <p:nvPr/>
          </p:nvSpPr>
          <p:spPr>
            <a:xfrm>
              <a:off x="7699257" y="4046750"/>
              <a:ext cx="166742" cy="72916"/>
            </a:xfrm>
            <a:custGeom>
              <a:avLst/>
              <a:gdLst/>
              <a:ahLst/>
              <a:cxnLst/>
              <a:rect l="l" t="t" r="r" b="b"/>
              <a:pathLst>
                <a:path w="7871" h="3442" extrusionOk="0">
                  <a:moveTo>
                    <a:pt x="7419" y="0"/>
                  </a:moveTo>
                  <a:lnTo>
                    <a:pt x="1" y="2667"/>
                  </a:lnTo>
                  <a:lnTo>
                    <a:pt x="406" y="3441"/>
                  </a:lnTo>
                  <a:lnTo>
                    <a:pt x="7871" y="1262"/>
                  </a:lnTo>
                  <a:lnTo>
                    <a:pt x="7419"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2551;p71">
              <a:extLst>
                <a:ext uri="{FF2B5EF4-FFF2-40B4-BE49-F238E27FC236}">
                  <a16:creationId xmlns:a16="http://schemas.microsoft.com/office/drawing/2014/main" id="{EC3E2F18-65A6-C664-D496-B31214EED750}"/>
                </a:ext>
              </a:extLst>
            </p:cNvPr>
            <p:cNvSpPr/>
            <p:nvPr/>
          </p:nvSpPr>
          <p:spPr>
            <a:xfrm>
              <a:off x="7837232" y="4040670"/>
              <a:ext cx="4809" cy="9893"/>
            </a:xfrm>
            <a:custGeom>
              <a:avLst/>
              <a:gdLst/>
              <a:ahLst/>
              <a:cxnLst/>
              <a:rect l="l" t="t" r="r" b="b"/>
              <a:pathLst>
                <a:path w="227" h="467" extrusionOk="0">
                  <a:moveTo>
                    <a:pt x="45" y="0"/>
                  </a:moveTo>
                  <a:cubicBezTo>
                    <a:pt x="42" y="0"/>
                    <a:pt x="39" y="1"/>
                    <a:pt x="36" y="1"/>
                  </a:cubicBezTo>
                  <a:cubicBezTo>
                    <a:pt x="1" y="25"/>
                    <a:pt x="1" y="132"/>
                    <a:pt x="36" y="263"/>
                  </a:cubicBezTo>
                  <a:cubicBezTo>
                    <a:pt x="70" y="386"/>
                    <a:pt x="145" y="467"/>
                    <a:pt x="184" y="467"/>
                  </a:cubicBezTo>
                  <a:cubicBezTo>
                    <a:pt x="186" y="467"/>
                    <a:pt x="189" y="467"/>
                    <a:pt x="191" y="466"/>
                  </a:cubicBezTo>
                  <a:cubicBezTo>
                    <a:pt x="227" y="454"/>
                    <a:pt x="227" y="347"/>
                    <a:pt x="191" y="216"/>
                  </a:cubicBezTo>
                  <a:cubicBezTo>
                    <a:pt x="157" y="92"/>
                    <a:pt x="92" y="0"/>
                    <a:pt x="45"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2552;p71">
              <a:extLst>
                <a:ext uri="{FF2B5EF4-FFF2-40B4-BE49-F238E27FC236}">
                  <a16:creationId xmlns:a16="http://schemas.microsoft.com/office/drawing/2014/main" id="{B102B600-7EBA-C745-A1EB-48150B1460DE}"/>
                </a:ext>
              </a:extLst>
            </p:cNvPr>
            <p:cNvSpPr/>
            <p:nvPr/>
          </p:nvSpPr>
          <p:spPr>
            <a:xfrm>
              <a:off x="7825390" y="4001351"/>
              <a:ext cx="7838" cy="19723"/>
            </a:xfrm>
            <a:custGeom>
              <a:avLst/>
              <a:gdLst/>
              <a:ahLst/>
              <a:cxnLst/>
              <a:rect l="l" t="t" r="r" b="b"/>
              <a:pathLst>
                <a:path w="370" h="931" extrusionOk="0">
                  <a:moveTo>
                    <a:pt x="36" y="0"/>
                  </a:moveTo>
                  <a:cubicBezTo>
                    <a:pt x="0" y="12"/>
                    <a:pt x="24" y="226"/>
                    <a:pt x="95" y="488"/>
                  </a:cubicBezTo>
                  <a:cubicBezTo>
                    <a:pt x="174" y="736"/>
                    <a:pt x="264" y="931"/>
                    <a:pt x="313" y="931"/>
                  </a:cubicBezTo>
                  <a:cubicBezTo>
                    <a:pt x="316" y="931"/>
                    <a:pt x="319" y="930"/>
                    <a:pt x="322" y="929"/>
                  </a:cubicBezTo>
                  <a:cubicBezTo>
                    <a:pt x="369" y="917"/>
                    <a:pt x="333" y="691"/>
                    <a:pt x="262" y="441"/>
                  </a:cubicBezTo>
                  <a:cubicBezTo>
                    <a:pt x="179" y="179"/>
                    <a:pt x="83" y="0"/>
                    <a:pt x="3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2553;p71">
              <a:extLst>
                <a:ext uri="{FF2B5EF4-FFF2-40B4-BE49-F238E27FC236}">
                  <a16:creationId xmlns:a16="http://schemas.microsoft.com/office/drawing/2014/main" id="{F7459F28-AEE8-AE45-7AAB-1AACCF5BDFBF}"/>
                </a:ext>
              </a:extLst>
            </p:cNvPr>
            <p:cNvSpPr/>
            <p:nvPr/>
          </p:nvSpPr>
          <p:spPr>
            <a:xfrm>
              <a:off x="7813526" y="3961736"/>
              <a:ext cx="7838" cy="19701"/>
            </a:xfrm>
            <a:custGeom>
              <a:avLst/>
              <a:gdLst/>
              <a:ahLst/>
              <a:cxnLst/>
              <a:rect l="l" t="t" r="r" b="b"/>
              <a:pathLst>
                <a:path w="370" h="930" extrusionOk="0">
                  <a:moveTo>
                    <a:pt x="36" y="1"/>
                  </a:moveTo>
                  <a:cubicBezTo>
                    <a:pt x="0" y="13"/>
                    <a:pt x="24" y="239"/>
                    <a:pt x="108" y="489"/>
                  </a:cubicBezTo>
                  <a:cubicBezTo>
                    <a:pt x="177" y="743"/>
                    <a:pt x="269" y="930"/>
                    <a:pt x="318" y="930"/>
                  </a:cubicBezTo>
                  <a:cubicBezTo>
                    <a:pt x="319" y="930"/>
                    <a:pt x="320" y="930"/>
                    <a:pt x="322" y="929"/>
                  </a:cubicBezTo>
                  <a:cubicBezTo>
                    <a:pt x="370" y="918"/>
                    <a:pt x="334" y="703"/>
                    <a:pt x="262" y="441"/>
                  </a:cubicBezTo>
                  <a:cubicBezTo>
                    <a:pt x="179" y="191"/>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2554;p71">
              <a:extLst>
                <a:ext uri="{FF2B5EF4-FFF2-40B4-BE49-F238E27FC236}">
                  <a16:creationId xmlns:a16="http://schemas.microsoft.com/office/drawing/2014/main" id="{27430C69-BA26-7535-35C0-12674596F85C}"/>
                </a:ext>
              </a:extLst>
            </p:cNvPr>
            <p:cNvSpPr/>
            <p:nvPr/>
          </p:nvSpPr>
          <p:spPr>
            <a:xfrm>
              <a:off x="7801663" y="3922143"/>
              <a:ext cx="7838" cy="19956"/>
            </a:xfrm>
            <a:custGeom>
              <a:avLst/>
              <a:gdLst/>
              <a:ahLst/>
              <a:cxnLst/>
              <a:rect l="l" t="t" r="r" b="b"/>
              <a:pathLst>
                <a:path w="370" h="942" extrusionOk="0">
                  <a:moveTo>
                    <a:pt x="37" y="1"/>
                  </a:moveTo>
                  <a:cubicBezTo>
                    <a:pt x="1" y="12"/>
                    <a:pt x="25" y="239"/>
                    <a:pt x="108" y="501"/>
                  </a:cubicBezTo>
                  <a:cubicBezTo>
                    <a:pt x="177" y="744"/>
                    <a:pt x="269" y="942"/>
                    <a:pt x="318" y="942"/>
                  </a:cubicBezTo>
                  <a:cubicBezTo>
                    <a:pt x="320" y="942"/>
                    <a:pt x="321" y="941"/>
                    <a:pt x="322" y="941"/>
                  </a:cubicBezTo>
                  <a:cubicBezTo>
                    <a:pt x="370" y="929"/>
                    <a:pt x="334" y="703"/>
                    <a:pt x="263" y="453"/>
                  </a:cubicBezTo>
                  <a:cubicBezTo>
                    <a:pt x="179" y="191"/>
                    <a:pt x="84" y="1"/>
                    <a:pt x="37"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2555;p71">
              <a:extLst>
                <a:ext uri="{FF2B5EF4-FFF2-40B4-BE49-F238E27FC236}">
                  <a16:creationId xmlns:a16="http://schemas.microsoft.com/office/drawing/2014/main" id="{0A811356-53DA-ED55-3EBB-9FAF25362AFE}"/>
                </a:ext>
              </a:extLst>
            </p:cNvPr>
            <p:cNvSpPr/>
            <p:nvPr/>
          </p:nvSpPr>
          <p:spPr>
            <a:xfrm>
              <a:off x="7789567" y="3882803"/>
              <a:ext cx="8092" cy="19701"/>
            </a:xfrm>
            <a:custGeom>
              <a:avLst/>
              <a:gdLst/>
              <a:ahLst/>
              <a:cxnLst/>
              <a:rect l="l" t="t" r="r" b="b"/>
              <a:pathLst>
                <a:path w="382" h="930" extrusionOk="0">
                  <a:moveTo>
                    <a:pt x="48" y="0"/>
                  </a:moveTo>
                  <a:cubicBezTo>
                    <a:pt x="0" y="12"/>
                    <a:pt x="36" y="238"/>
                    <a:pt x="119" y="488"/>
                  </a:cubicBezTo>
                  <a:cubicBezTo>
                    <a:pt x="189" y="742"/>
                    <a:pt x="280" y="929"/>
                    <a:pt x="329" y="929"/>
                  </a:cubicBezTo>
                  <a:cubicBezTo>
                    <a:pt x="331" y="929"/>
                    <a:pt x="332" y="929"/>
                    <a:pt x="334" y="929"/>
                  </a:cubicBezTo>
                  <a:cubicBezTo>
                    <a:pt x="381" y="917"/>
                    <a:pt x="346" y="703"/>
                    <a:pt x="274" y="441"/>
                  </a:cubicBezTo>
                  <a:cubicBezTo>
                    <a:pt x="191" y="179"/>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2556;p71">
              <a:extLst>
                <a:ext uri="{FF2B5EF4-FFF2-40B4-BE49-F238E27FC236}">
                  <a16:creationId xmlns:a16="http://schemas.microsoft.com/office/drawing/2014/main" id="{E1C6F460-BF19-8BDE-0448-848EA37C0B3A}"/>
                </a:ext>
              </a:extLst>
            </p:cNvPr>
            <p:cNvSpPr/>
            <p:nvPr/>
          </p:nvSpPr>
          <p:spPr>
            <a:xfrm>
              <a:off x="7777958" y="3843188"/>
              <a:ext cx="7838" cy="19744"/>
            </a:xfrm>
            <a:custGeom>
              <a:avLst/>
              <a:gdLst/>
              <a:ahLst/>
              <a:cxnLst/>
              <a:rect l="l" t="t" r="r" b="b"/>
              <a:pathLst>
                <a:path w="370" h="932" extrusionOk="0">
                  <a:moveTo>
                    <a:pt x="36" y="1"/>
                  </a:moveTo>
                  <a:cubicBezTo>
                    <a:pt x="1" y="25"/>
                    <a:pt x="24" y="239"/>
                    <a:pt x="108" y="489"/>
                  </a:cubicBezTo>
                  <a:cubicBezTo>
                    <a:pt x="175" y="737"/>
                    <a:pt x="264" y="931"/>
                    <a:pt x="314" y="931"/>
                  </a:cubicBezTo>
                  <a:cubicBezTo>
                    <a:pt x="317" y="931"/>
                    <a:pt x="320" y="931"/>
                    <a:pt x="322" y="930"/>
                  </a:cubicBezTo>
                  <a:cubicBezTo>
                    <a:pt x="370" y="918"/>
                    <a:pt x="346" y="703"/>
                    <a:pt x="263" y="441"/>
                  </a:cubicBezTo>
                  <a:cubicBezTo>
                    <a:pt x="191" y="191"/>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2557;p71">
              <a:extLst>
                <a:ext uri="{FF2B5EF4-FFF2-40B4-BE49-F238E27FC236}">
                  <a16:creationId xmlns:a16="http://schemas.microsoft.com/office/drawing/2014/main" id="{F7D6EB4E-5C16-1389-1C36-A1CB18CF515A}"/>
                </a:ext>
              </a:extLst>
            </p:cNvPr>
            <p:cNvSpPr/>
            <p:nvPr/>
          </p:nvSpPr>
          <p:spPr>
            <a:xfrm>
              <a:off x="7766115" y="3803848"/>
              <a:ext cx="7838" cy="19701"/>
            </a:xfrm>
            <a:custGeom>
              <a:avLst/>
              <a:gdLst/>
              <a:ahLst/>
              <a:cxnLst/>
              <a:rect l="l" t="t" r="r" b="b"/>
              <a:pathLst>
                <a:path w="370" h="930" extrusionOk="0">
                  <a:moveTo>
                    <a:pt x="36" y="1"/>
                  </a:moveTo>
                  <a:cubicBezTo>
                    <a:pt x="0" y="12"/>
                    <a:pt x="24" y="227"/>
                    <a:pt x="107" y="489"/>
                  </a:cubicBezTo>
                  <a:cubicBezTo>
                    <a:pt x="177" y="743"/>
                    <a:pt x="268" y="930"/>
                    <a:pt x="317" y="930"/>
                  </a:cubicBezTo>
                  <a:cubicBezTo>
                    <a:pt x="319" y="930"/>
                    <a:pt x="320" y="930"/>
                    <a:pt x="322" y="929"/>
                  </a:cubicBezTo>
                  <a:cubicBezTo>
                    <a:pt x="369" y="917"/>
                    <a:pt x="345" y="691"/>
                    <a:pt x="262" y="441"/>
                  </a:cubicBezTo>
                  <a:cubicBezTo>
                    <a:pt x="191" y="179"/>
                    <a:pt x="83"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2558;p71">
              <a:extLst>
                <a:ext uri="{FF2B5EF4-FFF2-40B4-BE49-F238E27FC236}">
                  <a16:creationId xmlns:a16="http://schemas.microsoft.com/office/drawing/2014/main" id="{0BF881C2-27E1-A591-2B8E-78F4556481BB}"/>
                </a:ext>
              </a:extLst>
            </p:cNvPr>
            <p:cNvSpPr/>
            <p:nvPr/>
          </p:nvSpPr>
          <p:spPr>
            <a:xfrm>
              <a:off x="7754252" y="3764255"/>
              <a:ext cx="8092" cy="19701"/>
            </a:xfrm>
            <a:custGeom>
              <a:avLst/>
              <a:gdLst/>
              <a:ahLst/>
              <a:cxnLst/>
              <a:rect l="l" t="t" r="r" b="b"/>
              <a:pathLst>
                <a:path w="382" h="930" extrusionOk="0">
                  <a:moveTo>
                    <a:pt x="60" y="0"/>
                  </a:moveTo>
                  <a:cubicBezTo>
                    <a:pt x="0" y="12"/>
                    <a:pt x="36" y="226"/>
                    <a:pt x="120" y="488"/>
                  </a:cubicBezTo>
                  <a:cubicBezTo>
                    <a:pt x="189" y="743"/>
                    <a:pt x="281" y="929"/>
                    <a:pt x="329" y="929"/>
                  </a:cubicBezTo>
                  <a:cubicBezTo>
                    <a:pt x="331" y="929"/>
                    <a:pt x="332" y="929"/>
                    <a:pt x="334" y="929"/>
                  </a:cubicBezTo>
                  <a:cubicBezTo>
                    <a:pt x="381" y="917"/>
                    <a:pt x="358" y="703"/>
                    <a:pt x="274" y="441"/>
                  </a:cubicBezTo>
                  <a:cubicBezTo>
                    <a:pt x="203" y="179"/>
                    <a:pt x="96" y="0"/>
                    <a:pt x="60"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2559;p71">
              <a:extLst>
                <a:ext uri="{FF2B5EF4-FFF2-40B4-BE49-F238E27FC236}">
                  <a16:creationId xmlns:a16="http://schemas.microsoft.com/office/drawing/2014/main" id="{5E0ABC33-6038-5B79-9F04-65B350D43C9B}"/>
                </a:ext>
              </a:extLst>
            </p:cNvPr>
            <p:cNvSpPr/>
            <p:nvPr/>
          </p:nvSpPr>
          <p:spPr>
            <a:xfrm>
              <a:off x="7742389" y="3724640"/>
              <a:ext cx="7838" cy="19977"/>
            </a:xfrm>
            <a:custGeom>
              <a:avLst/>
              <a:gdLst/>
              <a:ahLst/>
              <a:cxnLst/>
              <a:rect l="l" t="t" r="r" b="b"/>
              <a:pathLst>
                <a:path w="370" h="943" extrusionOk="0">
                  <a:moveTo>
                    <a:pt x="49" y="1"/>
                  </a:moveTo>
                  <a:cubicBezTo>
                    <a:pt x="1" y="13"/>
                    <a:pt x="25" y="239"/>
                    <a:pt x="108" y="489"/>
                  </a:cubicBezTo>
                  <a:cubicBezTo>
                    <a:pt x="177" y="744"/>
                    <a:pt x="269" y="942"/>
                    <a:pt x="318" y="942"/>
                  </a:cubicBezTo>
                  <a:cubicBezTo>
                    <a:pt x="320" y="942"/>
                    <a:pt x="321" y="942"/>
                    <a:pt x="322" y="942"/>
                  </a:cubicBezTo>
                  <a:cubicBezTo>
                    <a:pt x="370" y="930"/>
                    <a:pt x="346" y="703"/>
                    <a:pt x="263" y="441"/>
                  </a:cubicBezTo>
                  <a:cubicBezTo>
                    <a:pt x="191" y="191"/>
                    <a:pt x="84" y="1"/>
                    <a:pt x="49"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2560;p71">
              <a:extLst>
                <a:ext uri="{FF2B5EF4-FFF2-40B4-BE49-F238E27FC236}">
                  <a16:creationId xmlns:a16="http://schemas.microsoft.com/office/drawing/2014/main" id="{FE83438C-6C38-1268-0E31-4E8DE77E4CD1}"/>
                </a:ext>
              </a:extLst>
            </p:cNvPr>
            <p:cNvSpPr/>
            <p:nvPr/>
          </p:nvSpPr>
          <p:spPr>
            <a:xfrm>
              <a:off x="7730547" y="3685300"/>
              <a:ext cx="7838" cy="19701"/>
            </a:xfrm>
            <a:custGeom>
              <a:avLst/>
              <a:gdLst/>
              <a:ahLst/>
              <a:cxnLst/>
              <a:rect l="l" t="t" r="r" b="b"/>
              <a:pathLst>
                <a:path w="370" h="930" extrusionOk="0">
                  <a:moveTo>
                    <a:pt x="48" y="1"/>
                  </a:moveTo>
                  <a:cubicBezTo>
                    <a:pt x="0" y="12"/>
                    <a:pt x="24" y="227"/>
                    <a:pt x="107" y="489"/>
                  </a:cubicBezTo>
                  <a:cubicBezTo>
                    <a:pt x="177" y="732"/>
                    <a:pt x="269" y="930"/>
                    <a:pt x="318" y="930"/>
                  </a:cubicBezTo>
                  <a:cubicBezTo>
                    <a:pt x="319" y="930"/>
                    <a:pt x="320" y="930"/>
                    <a:pt x="322" y="929"/>
                  </a:cubicBezTo>
                  <a:cubicBezTo>
                    <a:pt x="369" y="917"/>
                    <a:pt x="346" y="691"/>
                    <a:pt x="262" y="441"/>
                  </a:cubicBezTo>
                  <a:cubicBezTo>
                    <a:pt x="191" y="179"/>
                    <a:pt x="84"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2561;p71">
              <a:extLst>
                <a:ext uri="{FF2B5EF4-FFF2-40B4-BE49-F238E27FC236}">
                  <a16:creationId xmlns:a16="http://schemas.microsoft.com/office/drawing/2014/main" id="{385FE18B-1436-58B2-7D40-FA7D5AD2661B}"/>
                </a:ext>
              </a:extLst>
            </p:cNvPr>
            <p:cNvSpPr/>
            <p:nvPr/>
          </p:nvSpPr>
          <p:spPr>
            <a:xfrm>
              <a:off x="7718683" y="3645706"/>
              <a:ext cx="7838" cy="19956"/>
            </a:xfrm>
            <a:custGeom>
              <a:avLst/>
              <a:gdLst/>
              <a:ahLst/>
              <a:cxnLst/>
              <a:rect l="l" t="t" r="r" b="b"/>
              <a:pathLst>
                <a:path w="370" h="942" extrusionOk="0">
                  <a:moveTo>
                    <a:pt x="48" y="0"/>
                  </a:moveTo>
                  <a:cubicBezTo>
                    <a:pt x="1" y="24"/>
                    <a:pt x="25" y="238"/>
                    <a:pt x="108" y="488"/>
                  </a:cubicBezTo>
                  <a:cubicBezTo>
                    <a:pt x="177" y="743"/>
                    <a:pt x="269" y="941"/>
                    <a:pt x="318" y="941"/>
                  </a:cubicBezTo>
                  <a:cubicBezTo>
                    <a:pt x="319" y="941"/>
                    <a:pt x="321" y="941"/>
                    <a:pt x="322" y="941"/>
                  </a:cubicBezTo>
                  <a:cubicBezTo>
                    <a:pt x="370" y="917"/>
                    <a:pt x="346" y="703"/>
                    <a:pt x="263" y="441"/>
                  </a:cubicBezTo>
                  <a:cubicBezTo>
                    <a:pt x="191" y="191"/>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2562;p71">
              <a:extLst>
                <a:ext uri="{FF2B5EF4-FFF2-40B4-BE49-F238E27FC236}">
                  <a16:creationId xmlns:a16="http://schemas.microsoft.com/office/drawing/2014/main" id="{F66D48F1-8AE4-D1AC-FF61-B8219AFEC688}"/>
                </a:ext>
              </a:extLst>
            </p:cNvPr>
            <p:cNvSpPr/>
            <p:nvPr/>
          </p:nvSpPr>
          <p:spPr>
            <a:xfrm>
              <a:off x="7706841" y="3606324"/>
              <a:ext cx="7838" cy="19744"/>
            </a:xfrm>
            <a:custGeom>
              <a:avLst/>
              <a:gdLst/>
              <a:ahLst/>
              <a:cxnLst/>
              <a:rect l="l" t="t" r="r" b="b"/>
              <a:pathLst>
                <a:path w="370" h="932" extrusionOk="0">
                  <a:moveTo>
                    <a:pt x="54" y="0"/>
                  </a:moveTo>
                  <a:cubicBezTo>
                    <a:pt x="52" y="0"/>
                    <a:pt x="50" y="1"/>
                    <a:pt x="48" y="2"/>
                  </a:cubicBezTo>
                  <a:cubicBezTo>
                    <a:pt x="0" y="14"/>
                    <a:pt x="24" y="228"/>
                    <a:pt x="107" y="490"/>
                  </a:cubicBezTo>
                  <a:cubicBezTo>
                    <a:pt x="177" y="733"/>
                    <a:pt x="269" y="931"/>
                    <a:pt x="317" y="931"/>
                  </a:cubicBezTo>
                  <a:cubicBezTo>
                    <a:pt x="319" y="931"/>
                    <a:pt x="320" y="931"/>
                    <a:pt x="322" y="931"/>
                  </a:cubicBezTo>
                  <a:cubicBezTo>
                    <a:pt x="369" y="919"/>
                    <a:pt x="345" y="692"/>
                    <a:pt x="262" y="442"/>
                  </a:cubicBezTo>
                  <a:cubicBezTo>
                    <a:pt x="194" y="195"/>
                    <a:pt x="95" y="0"/>
                    <a:pt x="5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2563;p71">
              <a:extLst>
                <a:ext uri="{FF2B5EF4-FFF2-40B4-BE49-F238E27FC236}">
                  <a16:creationId xmlns:a16="http://schemas.microsoft.com/office/drawing/2014/main" id="{6D16EBDB-D9A8-A49F-8E94-ADEC272ACB97}"/>
                </a:ext>
              </a:extLst>
            </p:cNvPr>
            <p:cNvSpPr/>
            <p:nvPr/>
          </p:nvSpPr>
          <p:spPr>
            <a:xfrm>
              <a:off x="7694978" y="3566752"/>
              <a:ext cx="7838" cy="19744"/>
            </a:xfrm>
            <a:custGeom>
              <a:avLst/>
              <a:gdLst/>
              <a:ahLst/>
              <a:cxnLst/>
              <a:rect l="l" t="t" r="r" b="b"/>
              <a:pathLst>
                <a:path w="370" h="932" extrusionOk="0">
                  <a:moveTo>
                    <a:pt x="51" y="0"/>
                  </a:moveTo>
                  <a:cubicBezTo>
                    <a:pt x="50" y="0"/>
                    <a:pt x="49" y="0"/>
                    <a:pt x="48" y="1"/>
                  </a:cubicBezTo>
                  <a:cubicBezTo>
                    <a:pt x="1" y="13"/>
                    <a:pt x="24" y="227"/>
                    <a:pt x="108" y="489"/>
                  </a:cubicBezTo>
                  <a:cubicBezTo>
                    <a:pt x="175" y="737"/>
                    <a:pt x="264" y="931"/>
                    <a:pt x="314" y="931"/>
                  </a:cubicBezTo>
                  <a:cubicBezTo>
                    <a:pt x="317" y="931"/>
                    <a:pt x="319" y="931"/>
                    <a:pt x="322" y="929"/>
                  </a:cubicBezTo>
                  <a:cubicBezTo>
                    <a:pt x="370" y="917"/>
                    <a:pt x="346" y="703"/>
                    <a:pt x="262" y="441"/>
                  </a:cubicBezTo>
                  <a:cubicBezTo>
                    <a:pt x="193" y="187"/>
                    <a:pt x="90" y="0"/>
                    <a:pt x="51"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2564;p71">
              <a:extLst>
                <a:ext uri="{FF2B5EF4-FFF2-40B4-BE49-F238E27FC236}">
                  <a16:creationId xmlns:a16="http://schemas.microsoft.com/office/drawing/2014/main" id="{E4E81B31-0131-F619-77DD-C8CA59501BDE}"/>
                </a:ext>
              </a:extLst>
            </p:cNvPr>
            <p:cNvSpPr/>
            <p:nvPr/>
          </p:nvSpPr>
          <p:spPr>
            <a:xfrm>
              <a:off x="7683115" y="3527158"/>
              <a:ext cx="7838" cy="19701"/>
            </a:xfrm>
            <a:custGeom>
              <a:avLst/>
              <a:gdLst/>
              <a:ahLst/>
              <a:cxnLst/>
              <a:rect l="l" t="t" r="r" b="b"/>
              <a:pathLst>
                <a:path w="370" h="930" extrusionOk="0">
                  <a:moveTo>
                    <a:pt x="49" y="0"/>
                  </a:moveTo>
                  <a:cubicBezTo>
                    <a:pt x="1" y="12"/>
                    <a:pt x="25" y="238"/>
                    <a:pt x="108" y="489"/>
                  </a:cubicBezTo>
                  <a:cubicBezTo>
                    <a:pt x="177" y="743"/>
                    <a:pt x="269" y="930"/>
                    <a:pt x="318" y="930"/>
                  </a:cubicBezTo>
                  <a:cubicBezTo>
                    <a:pt x="320" y="930"/>
                    <a:pt x="321" y="929"/>
                    <a:pt x="322" y="929"/>
                  </a:cubicBezTo>
                  <a:cubicBezTo>
                    <a:pt x="370" y="917"/>
                    <a:pt x="346" y="703"/>
                    <a:pt x="263" y="441"/>
                  </a:cubicBezTo>
                  <a:cubicBezTo>
                    <a:pt x="191" y="191"/>
                    <a:pt x="84" y="0"/>
                    <a:pt x="49"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2565;p71">
              <a:extLst>
                <a:ext uri="{FF2B5EF4-FFF2-40B4-BE49-F238E27FC236}">
                  <a16:creationId xmlns:a16="http://schemas.microsoft.com/office/drawing/2014/main" id="{01BF5AD2-942E-48BD-5C15-F431D8FBCAC6}"/>
                </a:ext>
              </a:extLst>
            </p:cNvPr>
            <p:cNvSpPr/>
            <p:nvPr/>
          </p:nvSpPr>
          <p:spPr>
            <a:xfrm>
              <a:off x="7671273" y="3487819"/>
              <a:ext cx="7838" cy="19701"/>
            </a:xfrm>
            <a:custGeom>
              <a:avLst/>
              <a:gdLst/>
              <a:ahLst/>
              <a:cxnLst/>
              <a:rect l="l" t="t" r="r" b="b"/>
              <a:pathLst>
                <a:path w="370" h="930" extrusionOk="0">
                  <a:moveTo>
                    <a:pt x="48" y="0"/>
                  </a:moveTo>
                  <a:cubicBezTo>
                    <a:pt x="0" y="12"/>
                    <a:pt x="24" y="226"/>
                    <a:pt x="107" y="488"/>
                  </a:cubicBezTo>
                  <a:cubicBezTo>
                    <a:pt x="177" y="731"/>
                    <a:pt x="269" y="929"/>
                    <a:pt x="318" y="929"/>
                  </a:cubicBezTo>
                  <a:cubicBezTo>
                    <a:pt x="319" y="929"/>
                    <a:pt x="320" y="929"/>
                    <a:pt x="322" y="929"/>
                  </a:cubicBezTo>
                  <a:cubicBezTo>
                    <a:pt x="369" y="917"/>
                    <a:pt x="346" y="691"/>
                    <a:pt x="262" y="441"/>
                  </a:cubicBezTo>
                  <a:cubicBezTo>
                    <a:pt x="191" y="179"/>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2566;p71">
              <a:extLst>
                <a:ext uri="{FF2B5EF4-FFF2-40B4-BE49-F238E27FC236}">
                  <a16:creationId xmlns:a16="http://schemas.microsoft.com/office/drawing/2014/main" id="{CF5FDC25-B211-78EC-C9A4-E5BFA045C2D1}"/>
                </a:ext>
              </a:extLst>
            </p:cNvPr>
            <p:cNvSpPr/>
            <p:nvPr/>
          </p:nvSpPr>
          <p:spPr>
            <a:xfrm>
              <a:off x="7659409" y="3448204"/>
              <a:ext cx="7838" cy="19701"/>
            </a:xfrm>
            <a:custGeom>
              <a:avLst/>
              <a:gdLst/>
              <a:ahLst/>
              <a:cxnLst/>
              <a:rect l="l" t="t" r="r" b="b"/>
              <a:pathLst>
                <a:path w="370" h="930" extrusionOk="0">
                  <a:moveTo>
                    <a:pt x="48" y="1"/>
                  </a:moveTo>
                  <a:cubicBezTo>
                    <a:pt x="1" y="25"/>
                    <a:pt x="25" y="239"/>
                    <a:pt x="108" y="489"/>
                  </a:cubicBezTo>
                  <a:cubicBezTo>
                    <a:pt x="177" y="743"/>
                    <a:pt x="269" y="930"/>
                    <a:pt x="318" y="930"/>
                  </a:cubicBezTo>
                  <a:cubicBezTo>
                    <a:pt x="319" y="930"/>
                    <a:pt x="321" y="930"/>
                    <a:pt x="322" y="929"/>
                  </a:cubicBezTo>
                  <a:cubicBezTo>
                    <a:pt x="370" y="918"/>
                    <a:pt x="346" y="703"/>
                    <a:pt x="263" y="441"/>
                  </a:cubicBezTo>
                  <a:cubicBezTo>
                    <a:pt x="191" y="191"/>
                    <a:pt x="84"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2567;p71">
              <a:extLst>
                <a:ext uri="{FF2B5EF4-FFF2-40B4-BE49-F238E27FC236}">
                  <a16:creationId xmlns:a16="http://schemas.microsoft.com/office/drawing/2014/main" id="{F73A064B-BEDF-0DA1-C80C-E7265DFA977B}"/>
                </a:ext>
              </a:extLst>
            </p:cNvPr>
            <p:cNvSpPr/>
            <p:nvPr/>
          </p:nvSpPr>
          <p:spPr>
            <a:xfrm>
              <a:off x="7647567" y="3408610"/>
              <a:ext cx="7838" cy="19956"/>
            </a:xfrm>
            <a:custGeom>
              <a:avLst/>
              <a:gdLst/>
              <a:ahLst/>
              <a:cxnLst/>
              <a:rect l="l" t="t" r="r" b="b"/>
              <a:pathLst>
                <a:path w="370" h="942" extrusionOk="0">
                  <a:moveTo>
                    <a:pt x="48" y="0"/>
                  </a:moveTo>
                  <a:cubicBezTo>
                    <a:pt x="0" y="12"/>
                    <a:pt x="24" y="239"/>
                    <a:pt x="107" y="501"/>
                  </a:cubicBezTo>
                  <a:cubicBezTo>
                    <a:pt x="177" y="744"/>
                    <a:pt x="280" y="942"/>
                    <a:pt x="318" y="942"/>
                  </a:cubicBezTo>
                  <a:cubicBezTo>
                    <a:pt x="320" y="942"/>
                    <a:pt x="321" y="941"/>
                    <a:pt x="322" y="941"/>
                  </a:cubicBezTo>
                  <a:cubicBezTo>
                    <a:pt x="369" y="929"/>
                    <a:pt x="345" y="703"/>
                    <a:pt x="262" y="453"/>
                  </a:cubicBezTo>
                  <a:cubicBezTo>
                    <a:pt x="191" y="191"/>
                    <a:pt x="83"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2568;p71">
              <a:extLst>
                <a:ext uri="{FF2B5EF4-FFF2-40B4-BE49-F238E27FC236}">
                  <a16:creationId xmlns:a16="http://schemas.microsoft.com/office/drawing/2014/main" id="{38B4893F-F2ED-C962-D32F-84CA77DE19E7}"/>
                </a:ext>
              </a:extLst>
            </p:cNvPr>
            <p:cNvSpPr/>
            <p:nvPr/>
          </p:nvSpPr>
          <p:spPr>
            <a:xfrm>
              <a:off x="7635704" y="3369270"/>
              <a:ext cx="7838" cy="19701"/>
            </a:xfrm>
            <a:custGeom>
              <a:avLst/>
              <a:gdLst/>
              <a:ahLst/>
              <a:cxnLst/>
              <a:rect l="l" t="t" r="r" b="b"/>
              <a:pathLst>
                <a:path w="370" h="930" extrusionOk="0">
                  <a:moveTo>
                    <a:pt x="48" y="0"/>
                  </a:moveTo>
                  <a:cubicBezTo>
                    <a:pt x="1" y="12"/>
                    <a:pt x="24" y="226"/>
                    <a:pt x="108" y="488"/>
                  </a:cubicBezTo>
                  <a:cubicBezTo>
                    <a:pt x="177" y="742"/>
                    <a:pt x="280" y="929"/>
                    <a:pt x="319" y="929"/>
                  </a:cubicBezTo>
                  <a:cubicBezTo>
                    <a:pt x="320" y="929"/>
                    <a:pt x="321" y="929"/>
                    <a:pt x="322" y="929"/>
                  </a:cubicBezTo>
                  <a:cubicBezTo>
                    <a:pt x="370" y="917"/>
                    <a:pt x="346" y="703"/>
                    <a:pt x="262" y="441"/>
                  </a:cubicBezTo>
                  <a:cubicBezTo>
                    <a:pt x="191" y="179"/>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2569;p71">
              <a:extLst>
                <a:ext uri="{FF2B5EF4-FFF2-40B4-BE49-F238E27FC236}">
                  <a16:creationId xmlns:a16="http://schemas.microsoft.com/office/drawing/2014/main" id="{8C38CE6B-E47E-E729-C710-D262F09E0228}"/>
                </a:ext>
              </a:extLst>
            </p:cNvPr>
            <p:cNvSpPr/>
            <p:nvPr/>
          </p:nvSpPr>
          <p:spPr>
            <a:xfrm>
              <a:off x="7623840" y="3329655"/>
              <a:ext cx="7859" cy="19744"/>
            </a:xfrm>
            <a:custGeom>
              <a:avLst/>
              <a:gdLst/>
              <a:ahLst/>
              <a:cxnLst/>
              <a:rect l="l" t="t" r="r" b="b"/>
              <a:pathLst>
                <a:path w="371" h="932" extrusionOk="0">
                  <a:moveTo>
                    <a:pt x="49" y="1"/>
                  </a:moveTo>
                  <a:cubicBezTo>
                    <a:pt x="1" y="13"/>
                    <a:pt x="25" y="227"/>
                    <a:pt x="108" y="489"/>
                  </a:cubicBezTo>
                  <a:cubicBezTo>
                    <a:pt x="176" y="737"/>
                    <a:pt x="275" y="931"/>
                    <a:pt x="316" y="931"/>
                  </a:cubicBezTo>
                  <a:cubicBezTo>
                    <a:pt x="318" y="931"/>
                    <a:pt x="320" y="931"/>
                    <a:pt x="322" y="929"/>
                  </a:cubicBezTo>
                  <a:cubicBezTo>
                    <a:pt x="370" y="918"/>
                    <a:pt x="346" y="703"/>
                    <a:pt x="263" y="441"/>
                  </a:cubicBezTo>
                  <a:cubicBezTo>
                    <a:pt x="191" y="191"/>
                    <a:pt x="96" y="1"/>
                    <a:pt x="49"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2570;p71">
              <a:extLst>
                <a:ext uri="{FF2B5EF4-FFF2-40B4-BE49-F238E27FC236}">
                  <a16:creationId xmlns:a16="http://schemas.microsoft.com/office/drawing/2014/main" id="{D9206611-96CF-5B3C-D5BE-BECD7A18B891}"/>
                </a:ext>
              </a:extLst>
            </p:cNvPr>
            <p:cNvSpPr/>
            <p:nvPr/>
          </p:nvSpPr>
          <p:spPr>
            <a:xfrm>
              <a:off x="7612507" y="3290316"/>
              <a:ext cx="7330" cy="19701"/>
            </a:xfrm>
            <a:custGeom>
              <a:avLst/>
              <a:gdLst/>
              <a:ahLst/>
              <a:cxnLst/>
              <a:rect l="l" t="t" r="r" b="b"/>
              <a:pathLst>
                <a:path w="346" h="930" extrusionOk="0">
                  <a:moveTo>
                    <a:pt x="24" y="0"/>
                  </a:moveTo>
                  <a:cubicBezTo>
                    <a:pt x="0" y="12"/>
                    <a:pt x="0" y="227"/>
                    <a:pt x="84" y="489"/>
                  </a:cubicBezTo>
                  <a:cubicBezTo>
                    <a:pt x="153" y="732"/>
                    <a:pt x="256" y="930"/>
                    <a:pt x="306" y="930"/>
                  </a:cubicBezTo>
                  <a:cubicBezTo>
                    <a:pt x="307" y="930"/>
                    <a:pt x="308" y="929"/>
                    <a:pt x="310" y="929"/>
                  </a:cubicBezTo>
                  <a:cubicBezTo>
                    <a:pt x="345" y="917"/>
                    <a:pt x="322" y="691"/>
                    <a:pt x="238" y="441"/>
                  </a:cubicBezTo>
                  <a:cubicBezTo>
                    <a:pt x="167" y="179"/>
                    <a:pt x="72" y="0"/>
                    <a:pt x="2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2571;p71">
              <a:extLst>
                <a:ext uri="{FF2B5EF4-FFF2-40B4-BE49-F238E27FC236}">
                  <a16:creationId xmlns:a16="http://schemas.microsoft.com/office/drawing/2014/main" id="{13B2A32B-B262-2923-B8CC-BC5B1CDC03DE}"/>
                </a:ext>
              </a:extLst>
            </p:cNvPr>
            <p:cNvSpPr/>
            <p:nvPr/>
          </p:nvSpPr>
          <p:spPr>
            <a:xfrm>
              <a:off x="7600135" y="3250722"/>
              <a:ext cx="7838" cy="19701"/>
            </a:xfrm>
            <a:custGeom>
              <a:avLst/>
              <a:gdLst/>
              <a:ahLst/>
              <a:cxnLst/>
              <a:rect l="l" t="t" r="r" b="b"/>
              <a:pathLst>
                <a:path w="370" h="930" extrusionOk="0">
                  <a:moveTo>
                    <a:pt x="48" y="0"/>
                  </a:moveTo>
                  <a:cubicBezTo>
                    <a:pt x="1" y="24"/>
                    <a:pt x="25" y="226"/>
                    <a:pt x="108" y="488"/>
                  </a:cubicBezTo>
                  <a:cubicBezTo>
                    <a:pt x="177" y="742"/>
                    <a:pt x="280" y="929"/>
                    <a:pt x="330" y="929"/>
                  </a:cubicBezTo>
                  <a:cubicBezTo>
                    <a:pt x="331" y="929"/>
                    <a:pt x="333" y="929"/>
                    <a:pt x="334" y="929"/>
                  </a:cubicBezTo>
                  <a:cubicBezTo>
                    <a:pt x="370" y="917"/>
                    <a:pt x="346" y="703"/>
                    <a:pt x="263" y="441"/>
                  </a:cubicBezTo>
                  <a:cubicBezTo>
                    <a:pt x="191" y="179"/>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2572;p71">
              <a:extLst>
                <a:ext uri="{FF2B5EF4-FFF2-40B4-BE49-F238E27FC236}">
                  <a16:creationId xmlns:a16="http://schemas.microsoft.com/office/drawing/2014/main" id="{DECDDCED-C2C9-597D-D939-F2E263B7CFF4}"/>
                </a:ext>
              </a:extLst>
            </p:cNvPr>
            <p:cNvSpPr/>
            <p:nvPr/>
          </p:nvSpPr>
          <p:spPr>
            <a:xfrm>
              <a:off x="7588293" y="3211107"/>
              <a:ext cx="7838" cy="19956"/>
            </a:xfrm>
            <a:custGeom>
              <a:avLst/>
              <a:gdLst/>
              <a:ahLst/>
              <a:cxnLst/>
              <a:rect l="l" t="t" r="r" b="b"/>
              <a:pathLst>
                <a:path w="370" h="942" extrusionOk="0">
                  <a:moveTo>
                    <a:pt x="48" y="1"/>
                  </a:moveTo>
                  <a:cubicBezTo>
                    <a:pt x="0" y="13"/>
                    <a:pt x="24" y="239"/>
                    <a:pt x="107" y="489"/>
                  </a:cubicBezTo>
                  <a:cubicBezTo>
                    <a:pt x="177" y="744"/>
                    <a:pt x="280" y="942"/>
                    <a:pt x="329" y="942"/>
                  </a:cubicBezTo>
                  <a:cubicBezTo>
                    <a:pt x="331" y="942"/>
                    <a:pt x="332" y="942"/>
                    <a:pt x="334" y="941"/>
                  </a:cubicBezTo>
                  <a:cubicBezTo>
                    <a:pt x="369" y="930"/>
                    <a:pt x="345" y="703"/>
                    <a:pt x="262" y="441"/>
                  </a:cubicBezTo>
                  <a:cubicBezTo>
                    <a:pt x="191" y="191"/>
                    <a:pt x="95"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2573;p71">
              <a:extLst>
                <a:ext uri="{FF2B5EF4-FFF2-40B4-BE49-F238E27FC236}">
                  <a16:creationId xmlns:a16="http://schemas.microsoft.com/office/drawing/2014/main" id="{F2BE5080-5209-5EC1-BAA4-4DEAB8714E5B}"/>
                </a:ext>
              </a:extLst>
            </p:cNvPr>
            <p:cNvSpPr/>
            <p:nvPr/>
          </p:nvSpPr>
          <p:spPr>
            <a:xfrm>
              <a:off x="7576430" y="3171725"/>
              <a:ext cx="7838" cy="19744"/>
            </a:xfrm>
            <a:custGeom>
              <a:avLst/>
              <a:gdLst/>
              <a:ahLst/>
              <a:cxnLst/>
              <a:rect l="l" t="t" r="r" b="b"/>
              <a:pathLst>
                <a:path w="370" h="932" extrusionOk="0">
                  <a:moveTo>
                    <a:pt x="56" y="1"/>
                  </a:moveTo>
                  <a:cubicBezTo>
                    <a:pt x="53" y="1"/>
                    <a:pt x="51" y="1"/>
                    <a:pt x="48" y="2"/>
                  </a:cubicBezTo>
                  <a:cubicBezTo>
                    <a:pt x="1" y="14"/>
                    <a:pt x="24" y="229"/>
                    <a:pt x="108" y="491"/>
                  </a:cubicBezTo>
                  <a:cubicBezTo>
                    <a:pt x="177" y="734"/>
                    <a:pt x="280" y="932"/>
                    <a:pt x="330" y="932"/>
                  </a:cubicBezTo>
                  <a:cubicBezTo>
                    <a:pt x="331" y="932"/>
                    <a:pt x="333" y="932"/>
                    <a:pt x="334" y="931"/>
                  </a:cubicBezTo>
                  <a:cubicBezTo>
                    <a:pt x="370" y="919"/>
                    <a:pt x="346" y="693"/>
                    <a:pt x="263" y="443"/>
                  </a:cubicBezTo>
                  <a:cubicBezTo>
                    <a:pt x="195" y="195"/>
                    <a:pt x="106" y="1"/>
                    <a:pt x="5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2574;p71">
              <a:extLst>
                <a:ext uri="{FF2B5EF4-FFF2-40B4-BE49-F238E27FC236}">
                  <a16:creationId xmlns:a16="http://schemas.microsoft.com/office/drawing/2014/main" id="{D25B37C0-803A-B40E-1A86-B8983D9578FF}"/>
                </a:ext>
              </a:extLst>
            </p:cNvPr>
            <p:cNvSpPr/>
            <p:nvPr/>
          </p:nvSpPr>
          <p:spPr>
            <a:xfrm>
              <a:off x="7564820" y="3132152"/>
              <a:ext cx="7605" cy="19744"/>
            </a:xfrm>
            <a:custGeom>
              <a:avLst/>
              <a:gdLst/>
              <a:ahLst/>
              <a:cxnLst/>
              <a:rect l="l" t="t" r="r" b="b"/>
              <a:pathLst>
                <a:path w="359" h="932" extrusionOk="0">
                  <a:moveTo>
                    <a:pt x="41" y="1"/>
                  </a:moveTo>
                  <a:cubicBezTo>
                    <a:pt x="39" y="1"/>
                    <a:pt x="38" y="1"/>
                    <a:pt x="37" y="1"/>
                  </a:cubicBezTo>
                  <a:cubicBezTo>
                    <a:pt x="1" y="13"/>
                    <a:pt x="13" y="239"/>
                    <a:pt x="96" y="489"/>
                  </a:cubicBezTo>
                  <a:cubicBezTo>
                    <a:pt x="164" y="737"/>
                    <a:pt x="263" y="932"/>
                    <a:pt x="314" y="932"/>
                  </a:cubicBezTo>
                  <a:cubicBezTo>
                    <a:pt x="317" y="932"/>
                    <a:pt x="320" y="931"/>
                    <a:pt x="322" y="930"/>
                  </a:cubicBezTo>
                  <a:cubicBezTo>
                    <a:pt x="358" y="918"/>
                    <a:pt x="334" y="704"/>
                    <a:pt x="251" y="442"/>
                  </a:cubicBezTo>
                  <a:cubicBezTo>
                    <a:pt x="181" y="199"/>
                    <a:pt x="90" y="1"/>
                    <a:pt x="4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2575;p71">
              <a:extLst>
                <a:ext uri="{FF2B5EF4-FFF2-40B4-BE49-F238E27FC236}">
                  <a16:creationId xmlns:a16="http://schemas.microsoft.com/office/drawing/2014/main" id="{6DB96484-21E1-C548-E42C-48A83AC2A606}"/>
                </a:ext>
              </a:extLst>
            </p:cNvPr>
            <p:cNvSpPr/>
            <p:nvPr/>
          </p:nvSpPr>
          <p:spPr>
            <a:xfrm>
              <a:off x="7552724" y="3092559"/>
              <a:ext cx="7838" cy="19977"/>
            </a:xfrm>
            <a:custGeom>
              <a:avLst/>
              <a:gdLst/>
              <a:ahLst/>
              <a:cxnLst/>
              <a:rect l="l" t="t" r="r" b="b"/>
              <a:pathLst>
                <a:path w="370" h="943" extrusionOk="0">
                  <a:moveTo>
                    <a:pt x="48" y="1"/>
                  </a:moveTo>
                  <a:cubicBezTo>
                    <a:pt x="0" y="25"/>
                    <a:pt x="36" y="239"/>
                    <a:pt x="108" y="501"/>
                  </a:cubicBezTo>
                  <a:cubicBezTo>
                    <a:pt x="177" y="744"/>
                    <a:pt x="280" y="942"/>
                    <a:pt x="330" y="942"/>
                  </a:cubicBezTo>
                  <a:cubicBezTo>
                    <a:pt x="331" y="942"/>
                    <a:pt x="332" y="942"/>
                    <a:pt x="334" y="942"/>
                  </a:cubicBezTo>
                  <a:cubicBezTo>
                    <a:pt x="369" y="918"/>
                    <a:pt x="346" y="703"/>
                    <a:pt x="262" y="453"/>
                  </a:cubicBezTo>
                  <a:cubicBezTo>
                    <a:pt x="191" y="191"/>
                    <a:pt x="96"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2576;p71">
              <a:extLst>
                <a:ext uri="{FF2B5EF4-FFF2-40B4-BE49-F238E27FC236}">
                  <a16:creationId xmlns:a16="http://schemas.microsoft.com/office/drawing/2014/main" id="{1225875E-8C08-5DAA-9A29-4F0985DB7DDF}"/>
                </a:ext>
              </a:extLst>
            </p:cNvPr>
            <p:cNvSpPr/>
            <p:nvPr/>
          </p:nvSpPr>
          <p:spPr>
            <a:xfrm>
              <a:off x="7540861" y="3053219"/>
              <a:ext cx="7838" cy="19701"/>
            </a:xfrm>
            <a:custGeom>
              <a:avLst/>
              <a:gdLst/>
              <a:ahLst/>
              <a:cxnLst/>
              <a:rect l="l" t="t" r="r" b="b"/>
              <a:pathLst>
                <a:path w="370" h="930" extrusionOk="0">
                  <a:moveTo>
                    <a:pt x="48" y="1"/>
                  </a:moveTo>
                  <a:cubicBezTo>
                    <a:pt x="1" y="12"/>
                    <a:pt x="37" y="227"/>
                    <a:pt x="108" y="489"/>
                  </a:cubicBezTo>
                  <a:cubicBezTo>
                    <a:pt x="177" y="743"/>
                    <a:pt x="280" y="930"/>
                    <a:pt x="330" y="930"/>
                  </a:cubicBezTo>
                  <a:cubicBezTo>
                    <a:pt x="331" y="930"/>
                    <a:pt x="333" y="930"/>
                    <a:pt x="334" y="929"/>
                  </a:cubicBezTo>
                  <a:cubicBezTo>
                    <a:pt x="370" y="917"/>
                    <a:pt x="346" y="703"/>
                    <a:pt x="275" y="441"/>
                  </a:cubicBezTo>
                  <a:cubicBezTo>
                    <a:pt x="191" y="179"/>
                    <a:pt x="96"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2577;p71">
              <a:extLst>
                <a:ext uri="{FF2B5EF4-FFF2-40B4-BE49-F238E27FC236}">
                  <a16:creationId xmlns:a16="http://schemas.microsoft.com/office/drawing/2014/main" id="{370BC86A-A82E-0749-C3BE-46130C131E9C}"/>
                </a:ext>
              </a:extLst>
            </p:cNvPr>
            <p:cNvSpPr/>
            <p:nvPr/>
          </p:nvSpPr>
          <p:spPr>
            <a:xfrm>
              <a:off x="7529019" y="3013625"/>
              <a:ext cx="7838" cy="19701"/>
            </a:xfrm>
            <a:custGeom>
              <a:avLst/>
              <a:gdLst/>
              <a:ahLst/>
              <a:cxnLst/>
              <a:rect l="l" t="t" r="r" b="b"/>
              <a:pathLst>
                <a:path w="370" h="930" extrusionOk="0">
                  <a:moveTo>
                    <a:pt x="48" y="0"/>
                  </a:moveTo>
                  <a:cubicBezTo>
                    <a:pt x="0" y="12"/>
                    <a:pt x="36" y="238"/>
                    <a:pt x="107" y="488"/>
                  </a:cubicBezTo>
                  <a:cubicBezTo>
                    <a:pt x="188" y="743"/>
                    <a:pt x="280" y="930"/>
                    <a:pt x="329" y="930"/>
                  </a:cubicBezTo>
                  <a:cubicBezTo>
                    <a:pt x="331" y="930"/>
                    <a:pt x="332" y="929"/>
                    <a:pt x="334" y="929"/>
                  </a:cubicBezTo>
                  <a:cubicBezTo>
                    <a:pt x="369" y="917"/>
                    <a:pt x="345" y="703"/>
                    <a:pt x="274" y="441"/>
                  </a:cubicBezTo>
                  <a:cubicBezTo>
                    <a:pt x="191" y="191"/>
                    <a:pt x="95"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2578;p71">
              <a:extLst>
                <a:ext uri="{FF2B5EF4-FFF2-40B4-BE49-F238E27FC236}">
                  <a16:creationId xmlns:a16="http://schemas.microsoft.com/office/drawing/2014/main" id="{CDF2EA47-0E46-20B9-CC3A-89CB1E38B48F}"/>
                </a:ext>
              </a:extLst>
            </p:cNvPr>
            <p:cNvSpPr/>
            <p:nvPr/>
          </p:nvSpPr>
          <p:spPr>
            <a:xfrm>
              <a:off x="7517155" y="2974032"/>
              <a:ext cx="7838" cy="19956"/>
            </a:xfrm>
            <a:custGeom>
              <a:avLst/>
              <a:gdLst/>
              <a:ahLst/>
              <a:cxnLst/>
              <a:rect l="l" t="t" r="r" b="b"/>
              <a:pathLst>
                <a:path w="370" h="942" extrusionOk="0">
                  <a:moveTo>
                    <a:pt x="48" y="0"/>
                  </a:moveTo>
                  <a:cubicBezTo>
                    <a:pt x="1" y="24"/>
                    <a:pt x="36" y="238"/>
                    <a:pt x="108" y="500"/>
                  </a:cubicBezTo>
                  <a:cubicBezTo>
                    <a:pt x="189" y="743"/>
                    <a:pt x="281" y="941"/>
                    <a:pt x="330" y="941"/>
                  </a:cubicBezTo>
                  <a:cubicBezTo>
                    <a:pt x="331" y="941"/>
                    <a:pt x="333" y="941"/>
                    <a:pt x="334" y="941"/>
                  </a:cubicBezTo>
                  <a:cubicBezTo>
                    <a:pt x="370" y="929"/>
                    <a:pt x="346" y="702"/>
                    <a:pt x="274" y="452"/>
                  </a:cubicBezTo>
                  <a:cubicBezTo>
                    <a:pt x="191" y="191"/>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2579;p71">
              <a:extLst>
                <a:ext uri="{FF2B5EF4-FFF2-40B4-BE49-F238E27FC236}">
                  <a16:creationId xmlns:a16="http://schemas.microsoft.com/office/drawing/2014/main" id="{21D5B041-9C7B-7E6B-B042-1654E654449D}"/>
                </a:ext>
              </a:extLst>
            </p:cNvPr>
            <p:cNvSpPr/>
            <p:nvPr/>
          </p:nvSpPr>
          <p:spPr>
            <a:xfrm>
              <a:off x="7505313" y="2934671"/>
              <a:ext cx="7838" cy="19701"/>
            </a:xfrm>
            <a:custGeom>
              <a:avLst/>
              <a:gdLst/>
              <a:ahLst/>
              <a:cxnLst/>
              <a:rect l="l" t="t" r="r" b="b"/>
              <a:pathLst>
                <a:path w="370" h="930" extrusionOk="0">
                  <a:moveTo>
                    <a:pt x="48" y="1"/>
                  </a:moveTo>
                  <a:cubicBezTo>
                    <a:pt x="0" y="13"/>
                    <a:pt x="36" y="239"/>
                    <a:pt x="107" y="489"/>
                  </a:cubicBezTo>
                  <a:cubicBezTo>
                    <a:pt x="188" y="743"/>
                    <a:pt x="280" y="930"/>
                    <a:pt x="329" y="930"/>
                  </a:cubicBezTo>
                  <a:cubicBezTo>
                    <a:pt x="331" y="930"/>
                    <a:pt x="332" y="930"/>
                    <a:pt x="333" y="929"/>
                  </a:cubicBezTo>
                  <a:cubicBezTo>
                    <a:pt x="369" y="917"/>
                    <a:pt x="345" y="703"/>
                    <a:pt x="274" y="441"/>
                  </a:cubicBezTo>
                  <a:cubicBezTo>
                    <a:pt x="191" y="191"/>
                    <a:pt x="95"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2580;p71">
              <a:extLst>
                <a:ext uri="{FF2B5EF4-FFF2-40B4-BE49-F238E27FC236}">
                  <a16:creationId xmlns:a16="http://schemas.microsoft.com/office/drawing/2014/main" id="{47AB7357-CD5D-F18B-EE74-94B702B2340E}"/>
                </a:ext>
              </a:extLst>
            </p:cNvPr>
            <p:cNvSpPr/>
            <p:nvPr/>
          </p:nvSpPr>
          <p:spPr>
            <a:xfrm>
              <a:off x="7496734" y="2905161"/>
              <a:ext cx="4555" cy="9872"/>
            </a:xfrm>
            <a:custGeom>
              <a:avLst/>
              <a:gdLst/>
              <a:ahLst/>
              <a:cxnLst/>
              <a:rect l="l" t="t" r="r" b="b"/>
              <a:pathLst>
                <a:path w="215" h="466" extrusionOk="0">
                  <a:moveTo>
                    <a:pt x="36" y="1"/>
                  </a:moveTo>
                  <a:cubicBezTo>
                    <a:pt x="0" y="13"/>
                    <a:pt x="0" y="132"/>
                    <a:pt x="36" y="251"/>
                  </a:cubicBezTo>
                  <a:cubicBezTo>
                    <a:pt x="70" y="374"/>
                    <a:pt x="146" y="466"/>
                    <a:pt x="184" y="466"/>
                  </a:cubicBezTo>
                  <a:cubicBezTo>
                    <a:pt x="186" y="466"/>
                    <a:pt x="189" y="466"/>
                    <a:pt x="191" y="465"/>
                  </a:cubicBezTo>
                  <a:cubicBezTo>
                    <a:pt x="215" y="441"/>
                    <a:pt x="215" y="334"/>
                    <a:pt x="191" y="203"/>
                  </a:cubicBezTo>
                  <a:cubicBezTo>
                    <a:pt x="155" y="72"/>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2581;p71">
              <a:extLst>
                <a:ext uri="{FF2B5EF4-FFF2-40B4-BE49-F238E27FC236}">
                  <a16:creationId xmlns:a16="http://schemas.microsoft.com/office/drawing/2014/main" id="{EFA59614-5ED5-F271-54C8-6F5F63CFAE2A}"/>
                </a:ext>
              </a:extLst>
            </p:cNvPr>
            <p:cNvSpPr/>
            <p:nvPr/>
          </p:nvSpPr>
          <p:spPr>
            <a:xfrm>
              <a:off x="7373143" y="4088102"/>
              <a:ext cx="3792" cy="10126"/>
            </a:xfrm>
            <a:custGeom>
              <a:avLst/>
              <a:gdLst/>
              <a:ahLst/>
              <a:cxnLst/>
              <a:rect l="l" t="t" r="r" b="b"/>
              <a:pathLst>
                <a:path w="179" h="478" extrusionOk="0">
                  <a:moveTo>
                    <a:pt x="83" y="1"/>
                  </a:moveTo>
                  <a:cubicBezTo>
                    <a:pt x="48" y="1"/>
                    <a:pt x="0" y="108"/>
                    <a:pt x="12" y="239"/>
                  </a:cubicBezTo>
                  <a:cubicBezTo>
                    <a:pt x="24" y="370"/>
                    <a:pt x="60" y="477"/>
                    <a:pt x="107" y="477"/>
                  </a:cubicBezTo>
                  <a:cubicBezTo>
                    <a:pt x="155" y="477"/>
                    <a:pt x="179" y="358"/>
                    <a:pt x="179" y="227"/>
                  </a:cubicBezTo>
                  <a:cubicBezTo>
                    <a:pt x="167" y="96"/>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2582;p71">
              <a:extLst>
                <a:ext uri="{FF2B5EF4-FFF2-40B4-BE49-F238E27FC236}">
                  <a16:creationId xmlns:a16="http://schemas.microsoft.com/office/drawing/2014/main" id="{34E53631-2291-204C-900E-957AB196F514}"/>
                </a:ext>
              </a:extLst>
            </p:cNvPr>
            <p:cNvSpPr/>
            <p:nvPr/>
          </p:nvSpPr>
          <p:spPr>
            <a:xfrm>
              <a:off x="7371618" y="4047491"/>
              <a:ext cx="4067" cy="20210"/>
            </a:xfrm>
            <a:custGeom>
              <a:avLst/>
              <a:gdLst/>
              <a:ahLst/>
              <a:cxnLst/>
              <a:rect l="l" t="t" r="r" b="b"/>
              <a:pathLst>
                <a:path w="192" h="954" extrusionOk="0">
                  <a:moveTo>
                    <a:pt x="72" y="1"/>
                  </a:moveTo>
                  <a:cubicBezTo>
                    <a:pt x="25" y="1"/>
                    <a:pt x="1" y="215"/>
                    <a:pt x="13" y="477"/>
                  </a:cubicBezTo>
                  <a:cubicBezTo>
                    <a:pt x="25" y="739"/>
                    <a:pt x="72" y="953"/>
                    <a:pt x="108" y="953"/>
                  </a:cubicBezTo>
                  <a:cubicBezTo>
                    <a:pt x="155" y="953"/>
                    <a:pt x="191" y="739"/>
                    <a:pt x="179" y="477"/>
                  </a:cubicBezTo>
                  <a:cubicBezTo>
                    <a:pt x="167" y="203"/>
                    <a:pt x="120"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2583;p71">
              <a:extLst>
                <a:ext uri="{FF2B5EF4-FFF2-40B4-BE49-F238E27FC236}">
                  <a16:creationId xmlns:a16="http://schemas.microsoft.com/office/drawing/2014/main" id="{0A56796B-D7A9-5AA9-E732-582F61124374}"/>
                </a:ext>
              </a:extLst>
            </p:cNvPr>
            <p:cNvSpPr/>
            <p:nvPr/>
          </p:nvSpPr>
          <p:spPr>
            <a:xfrm>
              <a:off x="7370368" y="4007135"/>
              <a:ext cx="3792" cy="20464"/>
            </a:xfrm>
            <a:custGeom>
              <a:avLst/>
              <a:gdLst/>
              <a:ahLst/>
              <a:cxnLst/>
              <a:rect l="l" t="t" r="r" b="b"/>
              <a:pathLst>
                <a:path w="179" h="966" extrusionOk="0">
                  <a:moveTo>
                    <a:pt x="72" y="1"/>
                  </a:moveTo>
                  <a:cubicBezTo>
                    <a:pt x="24" y="1"/>
                    <a:pt x="0" y="227"/>
                    <a:pt x="12" y="489"/>
                  </a:cubicBezTo>
                  <a:cubicBezTo>
                    <a:pt x="12" y="751"/>
                    <a:pt x="60" y="965"/>
                    <a:pt x="107" y="965"/>
                  </a:cubicBezTo>
                  <a:cubicBezTo>
                    <a:pt x="143" y="965"/>
                    <a:pt x="179" y="739"/>
                    <a:pt x="179" y="477"/>
                  </a:cubicBezTo>
                  <a:cubicBezTo>
                    <a:pt x="167" y="215"/>
                    <a:pt x="119"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2584;p71">
              <a:extLst>
                <a:ext uri="{FF2B5EF4-FFF2-40B4-BE49-F238E27FC236}">
                  <a16:creationId xmlns:a16="http://schemas.microsoft.com/office/drawing/2014/main" id="{260BD740-E8DE-7100-1853-8CCB291EFA7E}"/>
                </a:ext>
              </a:extLst>
            </p:cNvPr>
            <p:cNvSpPr/>
            <p:nvPr/>
          </p:nvSpPr>
          <p:spPr>
            <a:xfrm>
              <a:off x="7369351" y="3966291"/>
              <a:ext cx="3813" cy="20443"/>
            </a:xfrm>
            <a:custGeom>
              <a:avLst/>
              <a:gdLst/>
              <a:ahLst/>
              <a:cxnLst/>
              <a:rect l="l" t="t" r="r" b="b"/>
              <a:pathLst>
                <a:path w="180" h="965" extrusionOk="0">
                  <a:moveTo>
                    <a:pt x="72" y="0"/>
                  </a:moveTo>
                  <a:cubicBezTo>
                    <a:pt x="24" y="0"/>
                    <a:pt x="1" y="214"/>
                    <a:pt x="1" y="488"/>
                  </a:cubicBezTo>
                  <a:cubicBezTo>
                    <a:pt x="12" y="750"/>
                    <a:pt x="60" y="965"/>
                    <a:pt x="96" y="965"/>
                  </a:cubicBezTo>
                  <a:cubicBezTo>
                    <a:pt x="143" y="965"/>
                    <a:pt x="179" y="738"/>
                    <a:pt x="167" y="476"/>
                  </a:cubicBezTo>
                  <a:cubicBezTo>
                    <a:pt x="167" y="214"/>
                    <a:pt x="120"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2585;p71">
              <a:extLst>
                <a:ext uri="{FF2B5EF4-FFF2-40B4-BE49-F238E27FC236}">
                  <a16:creationId xmlns:a16="http://schemas.microsoft.com/office/drawing/2014/main" id="{CE9426FC-9246-29C9-1AC1-DA04389B2DDF}"/>
                </a:ext>
              </a:extLst>
            </p:cNvPr>
            <p:cNvSpPr/>
            <p:nvPr/>
          </p:nvSpPr>
          <p:spPr>
            <a:xfrm>
              <a:off x="7368334" y="3925426"/>
              <a:ext cx="3813" cy="20443"/>
            </a:xfrm>
            <a:custGeom>
              <a:avLst/>
              <a:gdLst/>
              <a:ahLst/>
              <a:cxnLst/>
              <a:rect l="l" t="t" r="r" b="b"/>
              <a:pathLst>
                <a:path w="180" h="965" extrusionOk="0">
                  <a:moveTo>
                    <a:pt x="72" y="0"/>
                  </a:moveTo>
                  <a:cubicBezTo>
                    <a:pt x="37" y="0"/>
                    <a:pt x="1" y="215"/>
                    <a:pt x="1" y="488"/>
                  </a:cubicBezTo>
                  <a:cubicBezTo>
                    <a:pt x="13" y="750"/>
                    <a:pt x="49" y="965"/>
                    <a:pt x="96" y="965"/>
                  </a:cubicBezTo>
                  <a:cubicBezTo>
                    <a:pt x="144" y="965"/>
                    <a:pt x="180" y="738"/>
                    <a:pt x="168" y="477"/>
                  </a:cubicBezTo>
                  <a:cubicBezTo>
                    <a:pt x="168" y="215"/>
                    <a:pt x="120"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2586;p71">
              <a:extLst>
                <a:ext uri="{FF2B5EF4-FFF2-40B4-BE49-F238E27FC236}">
                  <a16:creationId xmlns:a16="http://schemas.microsoft.com/office/drawing/2014/main" id="{C2EFFA20-9022-64B7-D108-0474848D6662}"/>
                </a:ext>
              </a:extLst>
            </p:cNvPr>
            <p:cNvSpPr/>
            <p:nvPr/>
          </p:nvSpPr>
          <p:spPr>
            <a:xfrm>
              <a:off x="7367339" y="3885324"/>
              <a:ext cx="3792" cy="20189"/>
            </a:xfrm>
            <a:custGeom>
              <a:avLst/>
              <a:gdLst/>
              <a:ahLst/>
              <a:cxnLst/>
              <a:rect l="l" t="t" r="r" b="b"/>
              <a:pathLst>
                <a:path w="179" h="953" extrusionOk="0">
                  <a:moveTo>
                    <a:pt x="72" y="0"/>
                  </a:moveTo>
                  <a:cubicBezTo>
                    <a:pt x="24" y="0"/>
                    <a:pt x="0" y="215"/>
                    <a:pt x="0" y="476"/>
                  </a:cubicBezTo>
                  <a:cubicBezTo>
                    <a:pt x="12" y="738"/>
                    <a:pt x="60" y="953"/>
                    <a:pt x="96" y="953"/>
                  </a:cubicBezTo>
                  <a:cubicBezTo>
                    <a:pt x="143" y="953"/>
                    <a:pt x="179" y="738"/>
                    <a:pt x="167" y="465"/>
                  </a:cubicBezTo>
                  <a:cubicBezTo>
                    <a:pt x="167" y="203"/>
                    <a:pt x="119"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2587;p71">
              <a:extLst>
                <a:ext uri="{FF2B5EF4-FFF2-40B4-BE49-F238E27FC236}">
                  <a16:creationId xmlns:a16="http://schemas.microsoft.com/office/drawing/2014/main" id="{009331BA-828C-0D9D-5A05-D12CCFD122A2}"/>
                </a:ext>
              </a:extLst>
            </p:cNvPr>
            <p:cNvSpPr/>
            <p:nvPr/>
          </p:nvSpPr>
          <p:spPr>
            <a:xfrm>
              <a:off x="7365813" y="3844713"/>
              <a:ext cx="4067" cy="20189"/>
            </a:xfrm>
            <a:custGeom>
              <a:avLst/>
              <a:gdLst/>
              <a:ahLst/>
              <a:cxnLst/>
              <a:rect l="l" t="t" r="r" b="b"/>
              <a:pathLst>
                <a:path w="192" h="953" extrusionOk="0">
                  <a:moveTo>
                    <a:pt x="84" y="0"/>
                  </a:moveTo>
                  <a:cubicBezTo>
                    <a:pt x="37" y="0"/>
                    <a:pt x="1" y="215"/>
                    <a:pt x="13" y="477"/>
                  </a:cubicBezTo>
                  <a:cubicBezTo>
                    <a:pt x="25" y="738"/>
                    <a:pt x="72" y="953"/>
                    <a:pt x="120" y="953"/>
                  </a:cubicBezTo>
                  <a:cubicBezTo>
                    <a:pt x="168" y="953"/>
                    <a:pt x="191" y="738"/>
                    <a:pt x="179" y="477"/>
                  </a:cubicBezTo>
                  <a:cubicBezTo>
                    <a:pt x="179" y="203"/>
                    <a:pt x="132"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2588;p71">
              <a:extLst>
                <a:ext uri="{FF2B5EF4-FFF2-40B4-BE49-F238E27FC236}">
                  <a16:creationId xmlns:a16="http://schemas.microsoft.com/office/drawing/2014/main" id="{291B89DF-5665-03A1-EB7D-809C85264FD6}"/>
                </a:ext>
              </a:extLst>
            </p:cNvPr>
            <p:cNvSpPr/>
            <p:nvPr/>
          </p:nvSpPr>
          <p:spPr>
            <a:xfrm>
              <a:off x="7364309" y="3804103"/>
              <a:ext cx="4046" cy="20210"/>
            </a:xfrm>
            <a:custGeom>
              <a:avLst/>
              <a:gdLst/>
              <a:ahLst/>
              <a:cxnLst/>
              <a:rect l="l" t="t" r="r" b="b"/>
              <a:pathLst>
                <a:path w="191" h="954" extrusionOk="0">
                  <a:moveTo>
                    <a:pt x="72" y="0"/>
                  </a:moveTo>
                  <a:cubicBezTo>
                    <a:pt x="24" y="0"/>
                    <a:pt x="0" y="215"/>
                    <a:pt x="12" y="477"/>
                  </a:cubicBezTo>
                  <a:cubicBezTo>
                    <a:pt x="24" y="743"/>
                    <a:pt x="58" y="953"/>
                    <a:pt x="104" y="953"/>
                  </a:cubicBezTo>
                  <a:cubicBezTo>
                    <a:pt x="105" y="953"/>
                    <a:pt x="106" y="953"/>
                    <a:pt x="108" y="953"/>
                  </a:cubicBezTo>
                  <a:cubicBezTo>
                    <a:pt x="155" y="953"/>
                    <a:pt x="191" y="739"/>
                    <a:pt x="179" y="477"/>
                  </a:cubicBezTo>
                  <a:cubicBezTo>
                    <a:pt x="167" y="215"/>
                    <a:pt x="119"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2589;p71">
              <a:extLst>
                <a:ext uri="{FF2B5EF4-FFF2-40B4-BE49-F238E27FC236}">
                  <a16:creationId xmlns:a16="http://schemas.microsoft.com/office/drawing/2014/main" id="{7A0489F6-A413-5AFD-2FF4-FB1837F5A4F1}"/>
                </a:ext>
              </a:extLst>
            </p:cNvPr>
            <p:cNvSpPr/>
            <p:nvPr/>
          </p:nvSpPr>
          <p:spPr>
            <a:xfrm>
              <a:off x="7362551" y="3763492"/>
              <a:ext cx="4046" cy="20443"/>
            </a:xfrm>
            <a:custGeom>
              <a:avLst/>
              <a:gdLst/>
              <a:ahLst/>
              <a:cxnLst/>
              <a:rect l="l" t="t" r="r" b="b"/>
              <a:pathLst>
                <a:path w="191" h="965" extrusionOk="0">
                  <a:moveTo>
                    <a:pt x="83" y="1"/>
                  </a:moveTo>
                  <a:cubicBezTo>
                    <a:pt x="36" y="1"/>
                    <a:pt x="0" y="227"/>
                    <a:pt x="12" y="489"/>
                  </a:cubicBezTo>
                  <a:cubicBezTo>
                    <a:pt x="24" y="751"/>
                    <a:pt x="72" y="965"/>
                    <a:pt x="119" y="965"/>
                  </a:cubicBezTo>
                  <a:cubicBezTo>
                    <a:pt x="167" y="953"/>
                    <a:pt x="191" y="739"/>
                    <a:pt x="179" y="477"/>
                  </a:cubicBezTo>
                  <a:cubicBezTo>
                    <a:pt x="179" y="215"/>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2590;p71">
              <a:extLst>
                <a:ext uri="{FF2B5EF4-FFF2-40B4-BE49-F238E27FC236}">
                  <a16:creationId xmlns:a16="http://schemas.microsoft.com/office/drawing/2014/main" id="{0EA81CED-A783-91EB-68E1-CA75B05610EB}"/>
                </a:ext>
              </a:extLst>
            </p:cNvPr>
            <p:cNvSpPr/>
            <p:nvPr/>
          </p:nvSpPr>
          <p:spPr>
            <a:xfrm>
              <a:off x="7361280" y="3723136"/>
              <a:ext cx="3813" cy="20189"/>
            </a:xfrm>
            <a:custGeom>
              <a:avLst/>
              <a:gdLst/>
              <a:ahLst/>
              <a:cxnLst/>
              <a:rect l="l" t="t" r="r" b="b"/>
              <a:pathLst>
                <a:path w="180" h="953" extrusionOk="0">
                  <a:moveTo>
                    <a:pt x="72" y="1"/>
                  </a:moveTo>
                  <a:cubicBezTo>
                    <a:pt x="36" y="1"/>
                    <a:pt x="1" y="203"/>
                    <a:pt x="12" y="477"/>
                  </a:cubicBezTo>
                  <a:cubicBezTo>
                    <a:pt x="12" y="739"/>
                    <a:pt x="60" y="953"/>
                    <a:pt x="108" y="953"/>
                  </a:cubicBezTo>
                  <a:cubicBezTo>
                    <a:pt x="155" y="953"/>
                    <a:pt x="179" y="739"/>
                    <a:pt x="179" y="477"/>
                  </a:cubicBezTo>
                  <a:cubicBezTo>
                    <a:pt x="167" y="203"/>
                    <a:pt x="120"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2591;p71">
              <a:extLst>
                <a:ext uri="{FF2B5EF4-FFF2-40B4-BE49-F238E27FC236}">
                  <a16:creationId xmlns:a16="http://schemas.microsoft.com/office/drawing/2014/main" id="{23DB2F83-6F3F-B8D3-8E97-8ABC9AFB9725}"/>
                </a:ext>
              </a:extLst>
            </p:cNvPr>
            <p:cNvSpPr/>
            <p:nvPr/>
          </p:nvSpPr>
          <p:spPr>
            <a:xfrm>
              <a:off x="7360030" y="3682525"/>
              <a:ext cx="3792" cy="20210"/>
            </a:xfrm>
            <a:custGeom>
              <a:avLst/>
              <a:gdLst/>
              <a:ahLst/>
              <a:cxnLst/>
              <a:rect l="l" t="t" r="r" b="b"/>
              <a:pathLst>
                <a:path w="179" h="954" extrusionOk="0">
                  <a:moveTo>
                    <a:pt x="71" y="1"/>
                  </a:moveTo>
                  <a:cubicBezTo>
                    <a:pt x="24" y="1"/>
                    <a:pt x="0" y="215"/>
                    <a:pt x="12" y="477"/>
                  </a:cubicBezTo>
                  <a:cubicBezTo>
                    <a:pt x="12" y="739"/>
                    <a:pt x="60" y="953"/>
                    <a:pt x="107" y="953"/>
                  </a:cubicBezTo>
                  <a:cubicBezTo>
                    <a:pt x="155" y="953"/>
                    <a:pt x="179" y="739"/>
                    <a:pt x="179" y="477"/>
                  </a:cubicBezTo>
                  <a:cubicBezTo>
                    <a:pt x="167" y="215"/>
                    <a:pt x="119" y="1"/>
                    <a:pt x="7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2592;p71">
              <a:extLst>
                <a:ext uri="{FF2B5EF4-FFF2-40B4-BE49-F238E27FC236}">
                  <a16:creationId xmlns:a16="http://schemas.microsoft.com/office/drawing/2014/main" id="{C9B3323C-3F31-57FB-5223-5503C774E9BC}"/>
                </a:ext>
              </a:extLst>
            </p:cNvPr>
            <p:cNvSpPr/>
            <p:nvPr/>
          </p:nvSpPr>
          <p:spPr>
            <a:xfrm>
              <a:off x="7358759" y="3641914"/>
              <a:ext cx="3813" cy="20210"/>
            </a:xfrm>
            <a:custGeom>
              <a:avLst/>
              <a:gdLst/>
              <a:ahLst/>
              <a:cxnLst/>
              <a:rect l="l" t="t" r="r" b="b"/>
              <a:pathLst>
                <a:path w="180" h="954" extrusionOk="0">
                  <a:moveTo>
                    <a:pt x="84" y="1"/>
                  </a:moveTo>
                  <a:cubicBezTo>
                    <a:pt x="36" y="1"/>
                    <a:pt x="0" y="215"/>
                    <a:pt x="12" y="477"/>
                  </a:cubicBezTo>
                  <a:cubicBezTo>
                    <a:pt x="12" y="739"/>
                    <a:pt x="60" y="953"/>
                    <a:pt x="108" y="953"/>
                  </a:cubicBezTo>
                  <a:cubicBezTo>
                    <a:pt x="155" y="953"/>
                    <a:pt x="179" y="739"/>
                    <a:pt x="179" y="477"/>
                  </a:cubicBezTo>
                  <a:cubicBezTo>
                    <a:pt x="167" y="215"/>
                    <a:pt x="131"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2593;p71">
              <a:extLst>
                <a:ext uri="{FF2B5EF4-FFF2-40B4-BE49-F238E27FC236}">
                  <a16:creationId xmlns:a16="http://schemas.microsoft.com/office/drawing/2014/main" id="{3FBEEDD5-AF47-C9D2-CB7B-024CE6D1E81B}"/>
                </a:ext>
              </a:extLst>
            </p:cNvPr>
            <p:cNvSpPr/>
            <p:nvPr/>
          </p:nvSpPr>
          <p:spPr>
            <a:xfrm>
              <a:off x="7357996" y="3601304"/>
              <a:ext cx="3813" cy="20464"/>
            </a:xfrm>
            <a:custGeom>
              <a:avLst/>
              <a:gdLst/>
              <a:ahLst/>
              <a:cxnLst/>
              <a:rect l="l" t="t" r="r" b="b"/>
              <a:pathLst>
                <a:path w="180" h="966" extrusionOk="0">
                  <a:moveTo>
                    <a:pt x="84" y="1"/>
                  </a:moveTo>
                  <a:cubicBezTo>
                    <a:pt x="36" y="1"/>
                    <a:pt x="1" y="215"/>
                    <a:pt x="1" y="477"/>
                  </a:cubicBezTo>
                  <a:cubicBezTo>
                    <a:pt x="13" y="751"/>
                    <a:pt x="48" y="965"/>
                    <a:pt x="96" y="965"/>
                  </a:cubicBezTo>
                  <a:cubicBezTo>
                    <a:pt x="144" y="953"/>
                    <a:pt x="179" y="739"/>
                    <a:pt x="167" y="477"/>
                  </a:cubicBezTo>
                  <a:cubicBezTo>
                    <a:pt x="167" y="215"/>
                    <a:pt x="132"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2594;p71">
              <a:extLst>
                <a:ext uri="{FF2B5EF4-FFF2-40B4-BE49-F238E27FC236}">
                  <a16:creationId xmlns:a16="http://schemas.microsoft.com/office/drawing/2014/main" id="{C06BF48F-6EA4-F66B-BB2A-FA67D4E11685}"/>
                </a:ext>
              </a:extLst>
            </p:cNvPr>
            <p:cNvSpPr/>
            <p:nvPr/>
          </p:nvSpPr>
          <p:spPr>
            <a:xfrm>
              <a:off x="7357255" y="3560693"/>
              <a:ext cx="3792" cy="20464"/>
            </a:xfrm>
            <a:custGeom>
              <a:avLst/>
              <a:gdLst/>
              <a:ahLst/>
              <a:cxnLst/>
              <a:rect l="l" t="t" r="r" b="b"/>
              <a:pathLst>
                <a:path w="179" h="966" extrusionOk="0">
                  <a:moveTo>
                    <a:pt x="83" y="1"/>
                  </a:moveTo>
                  <a:cubicBezTo>
                    <a:pt x="36" y="1"/>
                    <a:pt x="0" y="215"/>
                    <a:pt x="12" y="477"/>
                  </a:cubicBezTo>
                  <a:cubicBezTo>
                    <a:pt x="12" y="751"/>
                    <a:pt x="48" y="965"/>
                    <a:pt x="95" y="965"/>
                  </a:cubicBezTo>
                  <a:cubicBezTo>
                    <a:pt x="143" y="965"/>
                    <a:pt x="179" y="751"/>
                    <a:pt x="179" y="477"/>
                  </a:cubicBezTo>
                  <a:cubicBezTo>
                    <a:pt x="167" y="215"/>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2595;p71">
              <a:extLst>
                <a:ext uri="{FF2B5EF4-FFF2-40B4-BE49-F238E27FC236}">
                  <a16:creationId xmlns:a16="http://schemas.microsoft.com/office/drawing/2014/main" id="{7B9BB86E-DFB3-0204-80A4-ABD1DC666FE8}"/>
                </a:ext>
              </a:extLst>
            </p:cNvPr>
            <p:cNvSpPr/>
            <p:nvPr/>
          </p:nvSpPr>
          <p:spPr>
            <a:xfrm>
              <a:off x="7356746" y="3520337"/>
              <a:ext cx="3792" cy="20210"/>
            </a:xfrm>
            <a:custGeom>
              <a:avLst/>
              <a:gdLst/>
              <a:ahLst/>
              <a:cxnLst/>
              <a:rect l="l" t="t" r="r" b="b"/>
              <a:pathLst>
                <a:path w="179" h="954" extrusionOk="0">
                  <a:moveTo>
                    <a:pt x="84" y="1"/>
                  </a:moveTo>
                  <a:cubicBezTo>
                    <a:pt x="36" y="1"/>
                    <a:pt x="0" y="215"/>
                    <a:pt x="12" y="477"/>
                  </a:cubicBezTo>
                  <a:cubicBezTo>
                    <a:pt x="12" y="739"/>
                    <a:pt x="48" y="953"/>
                    <a:pt x="95" y="953"/>
                  </a:cubicBezTo>
                  <a:cubicBezTo>
                    <a:pt x="143" y="953"/>
                    <a:pt x="179" y="739"/>
                    <a:pt x="179" y="477"/>
                  </a:cubicBezTo>
                  <a:cubicBezTo>
                    <a:pt x="167" y="203"/>
                    <a:pt x="131"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2596;p71">
              <a:extLst>
                <a:ext uri="{FF2B5EF4-FFF2-40B4-BE49-F238E27FC236}">
                  <a16:creationId xmlns:a16="http://schemas.microsoft.com/office/drawing/2014/main" id="{50636043-B131-FFE3-97E3-4925D7E85ABE}"/>
                </a:ext>
              </a:extLst>
            </p:cNvPr>
            <p:cNvSpPr/>
            <p:nvPr/>
          </p:nvSpPr>
          <p:spPr>
            <a:xfrm>
              <a:off x="7356492" y="3479747"/>
              <a:ext cx="3792" cy="20189"/>
            </a:xfrm>
            <a:custGeom>
              <a:avLst/>
              <a:gdLst/>
              <a:ahLst/>
              <a:cxnLst/>
              <a:rect l="l" t="t" r="r" b="b"/>
              <a:pathLst>
                <a:path w="179" h="953" extrusionOk="0">
                  <a:moveTo>
                    <a:pt x="84" y="0"/>
                  </a:moveTo>
                  <a:cubicBezTo>
                    <a:pt x="36" y="0"/>
                    <a:pt x="0" y="214"/>
                    <a:pt x="0" y="476"/>
                  </a:cubicBezTo>
                  <a:cubicBezTo>
                    <a:pt x="0" y="738"/>
                    <a:pt x="48" y="953"/>
                    <a:pt x="84" y="953"/>
                  </a:cubicBezTo>
                  <a:cubicBezTo>
                    <a:pt x="131" y="953"/>
                    <a:pt x="179" y="738"/>
                    <a:pt x="167" y="476"/>
                  </a:cubicBezTo>
                  <a:cubicBezTo>
                    <a:pt x="167" y="202"/>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2597;p71">
              <a:extLst>
                <a:ext uri="{FF2B5EF4-FFF2-40B4-BE49-F238E27FC236}">
                  <a16:creationId xmlns:a16="http://schemas.microsoft.com/office/drawing/2014/main" id="{DA61B245-B042-C8A5-6D65-CEA8BF08D33A}"/>
                </a:ext>
              </a:extLst>
            </p:cNvPr>
            <p:cNvSpPr/>
            <p:nvPr/>
          </p:nvSpPr>
          <p:spPr>
            <a:xfrm>
              <a:off x="7356492" y="3439137"/>
              <a:ext cx="3538" cy="20189"/>
            </a:xfrm>
            <a:custGeom>
              <a:avLst/>
              <a:gdLst/>
              <a:ahLst/>
              <a:cxnLst/>
              <a:rect l="l" t="t" r="r" b="b"/>
              <a:pathLst>
                <a:path w="167" h="953" extrusionOk="0">
                  <a:moveTo>
                    <a:pt x="84" y="0"/>
                  </a:moveTo>
                  <a:cubicBezTo>
                    <a:pt x="36" y="0"/>
                    <a:pt x="0" y="214"/>
                    <a:pt x="0" y="476"/>
                  </a:cubicBezTo>
                  <a:cubicBezTo>
                    <a:pt x="0" y="738"/>
                    <a:pt x="36" y="953"/>
                    <a:pt x="84" y="953"/>
                  </a:cubicBezTo>
                  <a:cubicBezTo>
                    <a:pt x="119" y="953"/>
                    <a:pt x="167" y="738"/>
                    <a:pt x="167" y="476"/>
                  </a:cubicBezTo>
                  <a:cubicBezTo>
                    <a:pt x="167" y="214"/>
                    <a:pt x="119"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2598;p71">
              <a:extLst>
                <a:ext uri="{FF2B5EF4-FFF2-40B4-BE49-F238E27FC236}">
                  <a16:creationId xmlns:a16="http://schemas.microsoft.com/office/drawing/2014/main" id="{12BC8DCB-23BD-4178-E0E2-B453BDE80F44}"/>
                </a:ext>
              </a:extLst>
            </p:cNvPr>
            <p:cNvSpPr/>
            <p:nvPr/>
          </p:nvSpPr>
          <p:spPr>
            <a:xfrm>
              <a:off x="7356492" y="3398526"/>
              <a:ext cx="3538" cy="20189"/>
            </a:xfrm>
            <a:custGeom>
              <a:avLst/>
              <a:gdLst/>
              <a:ahLst/>
              <a:cxnLst/>
              <a:rect l="l" t="t" r="r" b="b"/>
              <a:pathLst>
                <a:path w="167" h="953" extrusionOk="0">
                  <a:moveTo>
                    <a:pt x="84" y="0"/>
                  </a:moveTo>
                  <a:cubicBezTo>
                    <a:pt x="36" y="0"/>
                    <a:pt x="0" y="215"/>
                    <a:pt x="0" y="476"/>
                  </a:cubicBezTo>
                  <a:cubicBezTo>
                    <a:pt x="0" y="738"/>
                    <a:pt x="36" y="953"/>
                    <a:pt x="84" y="953"/>
                  </a:cubicBezTo>
                  <a:cubicBezTo>
                    <a:pt x="119" y="953"/>
                    <a:pt x="167" y="750"/>
                    <a:pt x="167" y="476"/>
                  </a:cubicBezTo>
                  <a:cubicBezTo>
                    <a:pt x="167" y="215"/>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2599;p71">
              <a:extLst>
                <a:ext uri="{FF2B5EF4-FFF2-40B4-BE49-F238E27FC236}">
                  <a16:creationId xmlns:a16="http://schemas.microsoft.com/office/drawing/2014/main" id="{E7F5D4B0-778F-E6B8-E6C7-D79CB0B36E64}"/>
                </a:ext>
              </a:extLst>
            </p:cNvPr>
            <p:cNvSpPr/>
            <p:nvPr/>
          </p:nvSpPr>
          <p:spPr>
            <a:xfrm>
              <a:off x="7356746" y="3357915"/>
              <a:ext cx="3538" cy="20443"/>
            </a:xfrm>
            <a:custGeom>
              <a:avLst/>
              <a:gdLst/>
              <a:ahLst/>
              <a:cxnLst/>
              <a:rect l="l" t="t" r="r" b="b"/>
              <a:pathLst>
                <a:path w="167" h="965" extrusionOk="0">
                  <a:moveTo>
                    <a:pt x="84" y="0"/>
                  </a:moveTo>
                  <a:cubicBezTo>
                    <a:pt x="48" y="0"/>
                    <a:pt x="0" y="215"/>
                    <a:pt x="0" y="477"/>
                  </a:cubicBezTo>
                  <a:cubicBezTo>
                    <a:pt x="0" y="750"/>
                    <a:pt x="24" y="965"/>
                    <a:pt x="72" y="965"/>
                  </a:cubicBezTo>
                  <a:cubicBezTo>
                    <a:pt x="131" y="965"/>
                    <a:pt x="167" y="750"/>
                    <a:pt x="167" y="477"/>
                  </a:cubicBezTo>
                  <a:cubicBezTo>
                    <a:pt x="167" y="215"/>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2600;p71">
              <a:extLst>
                <a:ext uri="{FF2B5EF4-FFF2-40B4-BE49-F238E27FC236}">
                  <a16:creationId xmlns:a16="http://schemas.microsoft.com/office/drawing/2014/main" id="{0D4638BB-F7FC-A09F-A222-72AA5D382452}"/>
                </a:ext>
              </a:extLst>
            </p:cNvPr>
            <p:cNvSpPr/>
            <p:nvPr/>
          </p:nvSpPr>
          <p:spPr>
            <a:xfrm>
              <a:off x="7357001" y="3317305"/>
              <a:ext cx="3792" cy="20443"/>
            </a:xfrm>
            <a:custGeom>
              <a:avLst/>
              <a:gdLst/>
              <a:ahLst/>
              <a:cxnLst/>
              <a:rect l="l" t="t" r="r" b="b"/>
              <a:pathLst>
                <a:path w="179" h="965" extrusionOk="0">
                  <a:moveTo>
                    <a:pt x="95" y="0"/>
                  </a:moveTo>
                  <a:cubicBezTo>
                    <a:pt x="48" y="0"/>
                    <a:pt x="12" y="215"/>
                    <a:pt x="12" y="477"/>
                  </a:cubicBezTo>
                  <a:cubicBezTo>
                    <a:pt x="0" y="750"/>
                    <a:pt x="48" y="965"/>
                    <a:pt x="83" y="965"/>
                  </a:cubicBezTo>
                  <a:cubicBezTo>
                    <a:pt x="131" y="965"/>
                    <a:pt x="179" y="750"/>
                    <a:pt x="179" y="489"/>
                  </a:cubicBezTo>
                  <a:cubicBezTo>
                    <a:pt x="179" y="215"/>
                    <a:pt x="143" y="0"/>
                    <a:pt x="95"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2601;p71">
              <a:extLst>
                <a:ext uri="{FF2B5EF4-FFF2-40B4-BE49-F238E27FC236}">
                  <a16:creationId xmlns:a16="http://schemas.microsoft.com/office/drawing/2014/main" id="{075DB228-1C51-36F6-BBD5-D977916BB948}"/>
                </a:ext>
              </a:extLst>
            </p:cNvPr>
            <p:cNvSpPr/>
            <p:nvPr/>
          </p:nvSpPr>
          <p:spPr>
            <a:xfrm>
              <a:off x="7357742" y="3276948"/>
              <a:ext cx="3813" cy="20189"/>
            </a:xfrm>
            <a:custGeom>
              <a:avLst/>
              <a:gdLst/>
              <a:ahLst/>
              <a:cxnLst/>
              <a:rect l="l" t="t" r="r" b="b"/>
              <a:pathLst>
                <a:path w="180" h="953" extrusionOk="0">
                  <a:moveTo>
                    <a:pt x="96" y="0"/>
                  </a:moveTo>
                  <a:cubicBezTo>
                    <a:pt x="48" y="0"/>
                    <a:pt x="13" y="203"/>
                    <a:pt x="1" y="477"/>
                  </a:cubicBezTo>
                  <a:cubicBezTo>
                    <a:pt x="1" y="739"/>
                    <a:pt x="37" y="953"/>
                    <a:pt x="84" y="953"/>
                  </a:cubicBezTo>
                  <a:cubicBezTo>
                    <a:pt x="132" y="953"/>
                    <a:pt x="168" y="739"/>
                    <a:pt x="179" y="477"/>
                  </a:cubicBezTo>
                  <a:cubicBezTo>
                    <a:pt x="179" y="215"/>
                    <a:pt x="144" y="0"/>
                    <a:pt x="9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2602;p71">
              <a:extLst>
                <a:ext uri="{FF2B5EF4-FFF2-40B4-BE49-F238E27FC236}">
                  <a16:creationId xmlns:a16="http://schemas.microsoft.com/office/drawing/2014/main" id="{3C93E29A-C309-21C9-D98F-7C7809DC1EEF}"/>
                </a:ext>
              </a:extLst>
            </p:cNvPr>
            <p:cNvSpPr/>
            <p:nvPr/>
          </p:nvSpPr>
          <p:spPr>
            <a:xfrm>
              <a:off x="7358505" y="3236338"/>
              <a:ext cx="3813" cy="20189"/>
            </a:xfrm>
            <a:custGeom>
              <a:avLst/>
              <a:gdLst/>
              <a:ahLst/>
              <a:cxnLst/>
              <a:rect l="l" t="t" r="r" b="b"/>
              <a:pathLst>
                <a:path w="180" h="953" extrusionOk="0">
                  <a:moveTo>
                    <a:pt x="108" y="0"/>
                  </a:moveTo>
                  <a:cubicBezTo>
                    <a:pt x="60" y="0"/>
                    <a:pt x="12" y="203"/>
                    <a:pt x="12" y="477"/>
                  </a:cubicBezTo>
                  <a:cubicBezTo>
                    <a:pt x="1" y="739"/>
                    <a:pt x="36" y="953"/>
                    <a:pt x="84" y="953"/>
                  </a:cubicBezTo>
                  <a:cubicBezTo>
                    <a:pt x="132" y="953"/>
                    <a:pt x="167" y="751"/>
                    <a:pt x="179" y="477"/>
                  </a:cubicBezTo>
                  <a:cubicBezTo>
                    <a:pt x="179" y="215"/>
                    <a:pt x="155" y="0"/>
                    <a:pt x="10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2603;p71">
              <a:extLst>
                <a:ext uri="{FF2B5EF4-FFF2-40B4-BE49-F238E27FC236}">
                  <a16:creationId xmlns:a16="http://schemas.microsoft.com/office/drawing/2014/main" id="{9707C4A6-4BA8-0A65-FD3D-9151412CF56C}"/>
                </a:ext>
              </a:extLst>
            </p:cNvPr>
            <p:cNvSpPr/>
            <p:nvPr/>
          </p:nvSpPr>
          <p:spPr>
            <a:xfrm>
              <a:off x="7359776" y="3195727"/>
              <a:ext cx="4046" cy="20210"/>
            </a:xfrm>
            <a:custGeom>
              <a:avLst/>
              <a:gdLst/>
              <a:ahLst/>
              <a:cxnLst/>
              <a:rect l="l" t="t" r="r" b="b"/>
              <a:pathLst>
                <a:path w="191" h="954" extrusionOk="0">
                  <a:moveTo>
                    <a:pt x="116" y="0"/>
                  </a:moveTo>
                  <a:cubicBezTo>
                    <a:pt x="69" y="0"/>
                    <a:pt x="24" y="222"/>
                    <a:pt x="12" y="477"/>
                  </a:cubicBezTo>
                  <a:cubicBezTo>
                    <a:pt x="0" y="739"/>
                    <a:pt x="36" y="953"/>
                    <a:pt x="72" y="953"/>
                  </a:cubicBezTo>
                  <a:cubicBezTo>
                    <a:pt x="119" y="953"/>
                    <a:pt x="167" y="739"/>
                    <a:pt x="179" y="477"/>
                  </a:cubicBezTo>
                  <a:cubicBezTo>
                    <a:pt x="191" y="215"/>
                    <a:pt x="155" y="1"/>
                    <a:pt x="119" y="1"/>
                  </a:cubicBezTo>
                  <a:cubicBezTo>
                    <a:pt x="118" y="0"/>
                    <a:pt x="117" y="0"/>
                    <a:pt x="11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2604;p71">
              <a:extLst>
                <a:ext uri="{FF2B5EF4-FFF2-40B4-BE49-F238E27FC236}">
                  <a16:creationId xmlns:a16="http://schemas.microsoft.com/office/drawing/2014/main" id="{1F144907-482F-A2BE-D948-125F3EA80106}"/>
                </a:ext>
              </a:extLst>
            </p:cNvPr>
            <p:cNvSpPr/>
            <p:nvPr/>
          </p:nvSpPr>
          <p:spPr>
            <a:xfrm>
              <a:off x="7361788" y="3155116"/>
              <a:ext cx="4300" cy="20210"/>
            </a:xfrm>
            <a:custGeom>
              <a:avLst/>
              <a:gdLst/>
              <a:ahLst/>
              <a:cxnLst/>
              <a:rect l="l" t="t" r="r" b="b"/>
              <a:pathLst>
                <a:path w="203" h="954" extrusionOk="0">
                  <a:moveTo>
                    <a:pt x="131" y="1"/>
                  </a:moveTo>
                  <a:cubicBezTo>
                    <a:pt x="84" y="1"/>
                    <a:pt x="36" y="215"/>
                    <a:pt x="12" y="477"/>
                  </a:cubicBezTo>
                  <a:cubicBezTo>
                    <a:pt x="0" y="739"/>
                    <a:pt x="24" y="953"/>
                    <a:pt x="72" y="953"/>
                  </a:cubicBezTo>
                  <a:cubicBezTo>
                    <a:pt x="73" y="954"/>
                    <a:pt x="74" y="954"/>
                    <a:pt x="75" y="954"/>
                  </a:cubicBezTo>
                  <a:cubicBezTo>
                    <a:pt x="111" y="954"/>
                    <a:pt x="167" y="744"/>
                    <a:pt x="179" y="489"/>
                  </a:cubicBezTo>
                  <a:cubicBezTo>
                    <a:pt x="203" y="215"/>
                    <a:pt x="179" y="1"/>
                    <a:pt x="13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2605;p71">
              <a:extLst>
                <a:ext uri="{FF2B5EF4-FFF2-40B4-BE49-F238E27FC236}">
                  <a16:creationId xmlns:a16="http://schemas.microsoft.com/office/drawing/2014/main" id="{820E4F98-D0E3-92E5-6857-E9C7BA687CAE}"/>
                </a:ext>
              </a:extLst>
            </p:cNvPr>
            <p:cNvSpPr/>
            <p:nvPr/>
          </p:nvSpPr>
          <p:spPr>
            <a:xfrm>
              <a:off x="7364818" y="3114972"/>
              <a:ext cx="4809" cy="20252"/>
            </a:xfrm>
            <a:custGeom>
              <a:avLst/>
              <a:gdLst/>
              <a:ahLst/>
              <a:cxnLst/>
              <a:rect l="l" t="t" r="r" b="b"/>
              <a:pathLst>
                <a:path w="227" h="956" extrusionOk="0">
                  <a:moveTo>
                    <a:pt x="160" y="1"/>
                  </a:moveTo>
                  <a:cubicBezTo>
                    <a:pt x="114" y="1"/>
                    <a:pt x="59" y="218"/>
                    <a:pt x="36" y="479"/>
                  </a:cubicBezTo>
                  <a:cubicBezTo>
                    <a:pt x="0" y="741"/>
                    <a:pt x="24" y="955"/>
                    <a:pt x="72" y="955"/>
                  </a:cubicBezTo>
                  <a:cubicBezTo>
                    <a:pt x="73" y="955"/>
                    <a:pt x="74" y="956"/>
                    <a:pt x="75" y="956"/>
                  </a:cubicBezTo>
                  <a:cubicBezTo>
                    <a:pt x="111" y="956"/>
                    <a:pt x="168" y="746"/>
                    <a:pt x="203" y="491"/>
                  </a:cubicBezTo>
                  <a:cubicBezTo>
                    <a:pt x="226" y="229"/>
                    <a:pt x="203" y="3"/>
                    <a:pt x="167" y="3"/>
                  </a:cubicBezTo>
                  <a:cubicBezTo>
                    <a:pt x="165" y="1"/>
                    <a:pt x="162" y="1"/>
                    <a:pt x="160"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2606;p71">
              <a:extLst>
                <a:ext uri="{FF2B5EF4-FFF2-40B4-BE49-F238E27FC236}">
                  <a16:creationId xmlns:a16="http://schemas.microsoft.com/office/drawing/2014/main" id="{3655A04E-8E42-BD9D-F513-B2D0E0C94976}"/>
                </a:ext>
              </a:extLst>
            </p:cNvPr>
            <p:cNvSpPr/>
            <p:nvPr/>
          </p:nvSpPr>
          <p:spPr>
            <a:xfrm>
              <a:off x="7369351" y="3084487"/>
              <a:ext cx="4300" cy="10380"/>
            </a:xfrm>
            <a:custGeom>
              <a:avLst/>
              <a:gdLst/>
              <a:ahLst/>
              <a:cxnLst/>
              <a:rect l="l" t="t" r="r" b="b"/>
              <a:pathLst>
                <a:path w="203" h="490" extrusionOk="0">
                  <a:moveTo>
                    <a:pt x="132" y="1"/>
                  </a:moveTo>
                  <a:cubicBezTo>
                    <a:pt x="84" y="1"/>
                    <a:pt x="36" y="108"/>
                    <a:pt x="12" y="239"/>
                  </a:cubicBezTo>
                  <a:cubicBezTo>
                    <a:pt x="1" y="370"/>
                    <a:pt x="12" y="477"/>
                    <a:pt x="60" y="489"/>
                  </a:cubicBezTo>
                  <a:cubicBezTo>
                    <a:pt x="108" y="489"/>
                    <a:pt x="167" y="394"/>
                    <a:pt x="179" y="251"/>
                  </a:cubicBezTo>
                  <a:cubicBezTo>
                    <a:pt x="203" y="120"/>
                    <a:pt x="179" y="1"/>
                    <a:pt x="13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2607;p71">
              <a:extLst>
                <a:ext uri="{FF2B5EF4-FFF2-40B4-BE49-F238E27FC236}">
                  <a16:creationId xmlns:a16="http://schemas.microsoft.com/office/drawing/2014/main" id="{7AB3149D-64AE-2EA1-060D-B7345BB82F94}"/>
                </a:ext>
              </a:extLst>
            </p:cNvPr>
            <p:cNvSpPr/>
            <p:nvPr/>
          </p:nvSpPr>
          <p:spPr>
            <a:xfrm>
              <a:off x="7219026" y="4070963"/>
              <a:ext cx="193222" cy="32306"/>
            </a:xfrm>
            <a:custGeom>
              <a:avLst/>
              <a:gdLst/>
              <a:ahLst/>
              <a:cxnLst/>
              <a:rect l="l" t="t" r="r" b="b"/>
              <a:pathLst>
                <a:path w="9121" h="1525" extrusionOk="0">
                  <a:moveTo>
                    <a:pt x="9049" y="0"/>
                  </a:moveTo>
                  <a:lnTo>
                    <a:pt x="0" y="48"/>
                  </a:lnTo>
                  <a:lnTo>
                    <a:pt x="0" y="1369"/>
                  </a:lnTo>
                  <a:lnTo>
                    <a:pt x="9121" y="1524"/>
                  </a:lnTo>
                  <a:lnTo>
                    <a:pt x="9049"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2608;p71">
              <a:extLst>
                <a:ext uri="{FF2B5EF4-FFF2-40B4-BE49-F238E27FC236}">
                  <a16:creationId xmlns:a16="http://schemas.microsoft.com/office/drawing/2014/main" id="{1F050959-F257-8E32-263B-D4A33AA6A419}"/>
                </a:ext>
              </a:extLst>
            </p:cNvPr>
            <p:cNvSpPr/>
            <p:nvPr/>
          </p:nvSpPr>
          <p:spPr>
            <a:xfrm>
              <a:off x="7344883" y="2892810"/>
              <a:ext cx="33323" cy="178838"/>
            </a:xfrm>
            <a:custGeom>
              <a:avLst/>
              <a:gdLst/>
              <a:ahLst/>
              <a:cxnLst/>
              <a:rect l="l" t="t" r="r" b="b"/>
              <a:pathLst>
                <a:path w="1573" h="8442" extrusionOk="0">
                  <a:moveTo>
                    <a:pt x="36" y="0"/>
                  </a:moveTo>
                  <a:cubicBezTo>
                    <a:pt x="13" y="119"/>
                    <a:pt x="1" y="238"/>
                    <a:pt x="13" y="357"/>
                  </a:cubicBezTo>
                  <a:cubicBezTo>
                    <a:pt x="24" y="584"/>
                    <a:pt x="24" y="917"/>
                    <a:pt x="48" y="1322"/>
                  </a:cubicBezTo>
                  <a:cubicBezTo>
                    <a:pt x="84" y="2143"/>
                    <a:pt x="144" y="3263"/>
                    <a:pt x="215" y="4501"/>
                  </a:cubicBezTo>
                  <a:cubicBezTo>
                    <a:pt x="263" y="5120"/>
                    <a:pt x="298" y="5715"/>
                    <a:pt x="334" y="6251"/>
                  </a:cubicBezTo>
                  <a:cubicBezTo>
                    <a:pt x="334" y="6739"/>
                    <a:pt x="405" y="7215"/>
                    <a:pt x="548" y="7680"/>
                  </a:cubicBezTo>
                  <a:cubicBezTo>
                    <a:pt x="655" y="8001"/>
                    <a:pt x="906" y="8263"/>
                    <a:pt x="1215" y="8394"/>
                  </a:cubicBezTo>
                  <a:cubicBezTo>
                    <a:pt x="1298" y="8430"/>
                    <a:pt x="1382" y="8442"/>
                    <a:pt x="1477" y="8442"/>
                  </a:cubicBezTo>
                  <a:cubicBezTo>
                    <a:pt x="1537" y="8430"/>
                    <a:pt x="1572" y="8430"/>
                    <a:pt x="1572" y="8430"/>
                  </a:cubicBezTo>
                  <a:cubicBezTo>
                    <a:pt x="1465" y="8406"/>
                    <a:pt x="1346" y="8370"/>
                    <a:pt x="1251" y="8335"/>
                  </a:cubicBezTo>
                  <a:cubicBezTo>
                    <a:pt x="965" y="8192"/>
                    <a:pt x="763" y="7942"/>
                    <a:pt x="667" y="7644"/>
                  </a:cubicBezTo>
                  <a:cubicBezTo>
                    <a:pt x="548" y="7180"/>
                    <a:pt x="489" y="6715"/>
                    <a:pt x="501" y="6239"/>
                  </a:cubicBezTo>
                  <a:cubicBezTo>
                    <a:pt x="465" y="5703"/>
                    <a:pt x="429" y="5108"/>
                    <a:pt x="394" y="4501"/>
                  </a:cubicBezTo>
                  <a:cubicBezTo>
                    <a:pt x="322" y="3251"/>
                    <a:pt x="239" y="2131"/>
                    <a:pt x="179" y="1322"/>
                  </a:cubicBezTo>
                  <a:cubicBezTo>
                    <a:pt x="144" y="905"/>
                    <a:pt x="108" y="584"/>
                    <a:pt x="96" y="357"/>
                  </a:cubicBezTo>
                  <a:cubicBezTo>
                    <a:pt x="84" y="238"/>
                    <a:pt x="72" y="119"/>
                    <a:pt x="3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2609;p71">
              <a:extLst>
                <a:ext uri="{FF2B5EF4-FFF2-40B4-BE49-F238E27FC236}">
                  <a16:creationId xmlns:a16="http://schemas.microsoft.com/office/drawing/2014/main" id="{8E915313-60DE-AA38-B83C-BAB8D0D4D105}"/>
                </a:ext>
              </a:extLst>
            </p:cNvPr>
            <p:cNvSpPr/>
            <p:nvPr/>
          </p:nvSpPr>
          <p:spPr>
            <a:xfrm>
              <a:off x="7359522" y="2907428"/>
              <a:ext cx="17159" cy="14808"/>
            </a:xfrm>
            <a:custGeom>
              <a:avLst/>
              <a:gdLst/>
              <a:ahLst/>
              <a:cxnLst/>
              <a:rect l="l" t="t" r="r" b="b"/>
              <a:pathLst>
                <a:path w="810" h="699" extrusionOk="0">
                  <a:moveTo>
                    <a:pt x="396" y="0"/>
                  </a:moveTo>
                  <a:cubicBezTo>
                    <a:pt x="322" y="0"/>
                    <a:pt x="279" y="34"/>
                    <a:pt x="286" y="48"/>
                  </a:cubicBezTo>
                  <a:cubicBezTo>
                    <a:pt x="286" y="84"/>
                    <a:pt x="393" y="60"/>
                    <a:pt x="488" y="156"/>
                  </a:cubicBezTo>
                  <a:cubicBezTo>
                    <a:pt x="548" y="203"/>
                    <a:pt x="584" y="263"/>
                    <a:pt x="584" y="334"/>
                  </a:cubicBezTo>
                  <a:cubicBezTo>
                    <a:pt x="572" y="417"/>
                    <a:pt x="524" y="489"/>
                    <a:pt x="441" y="513"/>
                  </a:cubicBezTo>
                  <a:cubicBezTo>
                    <a:pt x="413" y="527"/>
                    <a:pt x="381" y="534"/>
                    <a:pt x="349" y="534"/>
                  </a:cubicBezTo>
                  <a:cubicBezTo>
                    <a:pt x="300" y="534"/>
                    <a:pt x="251" y="518"/>
                    <a:pt x="215" y="489"/>
                  </a:cubicBezTo>
                  <a:cubicBezTo>
                    <a:pt x="167" y="429"/>
                    <a:pt x="143" y="358"/>
                    <a:pt x="155" y="287"/>
                  </a:cubicBezTo>
                  <a:cubicBezTo>
                    <a:pt x="155" y="156"/>
                    <a:pt x="226" y="96"/>
                    <a:pt x="226" y="72"/>
                  </a:cubicBezTo>
                  <a:cubicBezTo>
                    <a:pt x="226" y="68"/>
                    <a:pt x="222" y="66"/>
                    <a:pt x="214" y="66"/>
                  </a:cubicBezTo>
                  <a:cubicBezTo>
                    <a:pt x="179" y="66"/>
                    <a:pt x="75" y="116"/>
                    <a:pt x="36" y="263"/>
                  </a:cubicBezTo>
                  <a:cubicBezTo>
                    <a:pt x="0" y="382"/>
                    <a:pt x="24" y="501"/>
                    <a:pt x="107" y="584"/>
                  </a:cubicBezTo>
                  <a:cubicBezTo>
                    <a:pt x="169" y="662"/>
                    <a:pt x="262" y="699"/>
                    <a:pt x="355" y="699"/>
                  </a:cubicBezTo>
                  <a:cubicBezTo>
                    <a:pt x="405" y="699"/>
                    <a:pt x="455" y="688"/>
                    <a:pt x="500" y="668"/>
                  </a:cubicBezTo>
                  <a:cubicBezTo>
                    <a:pt x="607" y="644"/>
                    <a:pt x="703" y="572"/>
                    <a:pt x="738" y="477"/>
                  </a:cubicBezTo>
                  <a:cubicBezTo>
                    <a:pt x="810" y="310"/>
                    <a:pt x="726" y="120"/>
                    <a:pt x="560" y="48"/>
                  </a:cubicBezTo>
                  <a:cubicBezTo>
                    <a:pt x="497" y="12"/>
                    <a:pt x="441" y="0"/>
                    <a:pt x="39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610;p71">
              <a:extLst>
                <a:ext uri="{FF2B5EF4-FFF2-40B4-BE49-F238E27FC236}">
                  <a16:creationId xmlns:a16="http://schemas.microsoft.com/office/drawing/2014/main" id="{8B4AF2E9-6AC6-FA43-67C3-B9810C8E62C4}"/>
                </a:ext>
              </a:extLst>
            </p:cNvPr>
            <p:cNvSpPr/>
            <p:nvPr/>
          </p:nvSpPr>
          <p:spPr>
            <a:xfrm>
              <a:off x="7447289" y="2898106"/>
              <a:ext cx="89059" cy="46987"/>
            </a:xfrm>
            <a:custGeom>
              <a:avLst/>
              <a:gdLst/>
              <a:ahLst/>
              <a:cxnLst/>
              <a:rect l="l" t="t" r="r" b="b"/>
              <a:pathLst>
                <a:path w="4204" h="2218" extrusionOk="0">
                  <a:moveTo>
                    <a:pt x="1" y="0"/>
                  </a:moveTo>
                  <a:cubicBezTo>
                    <a:pt x="24" y="262"/>
                    <a:pt x="120" y="512"/>
                    <a:pt x="274" y="727"/>
                  </a:cubicBezTo>
                  <a:cubicBezTo>
                    <a:pt x="825" y="1657"/>
                    <a:pt x="1820" y="2217"/>
                    <a:pt x="2880" y="2217"/>
                  </a:cubicBezTo>
                  <a:cubicBezTo>
                    <a:pt x="3082" y="2217"/>
                    <a:pt x="3286" y="2197"/>
                    <a:pt x="3489" y="2155"/>
                  </a:cubicBezTo>
                  <a:cubicBezTo>
                    <a:pt x="3739" y="2120"/>
                    <a:pt x="3989" y="2036"/>
                    <a:pt x="4203" y="1881"/>
                  </a:cubicBezTo>
                  <a:cubicBezTo>
                    <a:pt x="4202" y="1877"/>
                    <a:pt x="4197" y="1875"/>
                    <a:pt x="4190" y="1875"/>
                  </a:cubicBezTo>
                  <a:cubicBezTo>
                    <a:pt x="4130" y="1875"/>
                    <a:pt x="3886" y="1984"/>
                    <a:pt x="3465" y="2036"/>
                  </a:cubicBezTo>
                  <a:cubicBezTo>
                    <a:pt x="3316" y="2057"/>
                    <a:pt x="3167" y="2067"/>
                    <a:pt x="3018" y="2067"/>
                  </a:cubicBezTo>
                  <a:cubicBezTo>
                    <a:pt x="2570" y="2067"/>
                    <a:pt x="2126" y="1974"/>
                    <a:pt x="1715" y="1786"/>
                  </a:cubicBezTo>
                  <a:cubicBezTo>
                    <a:pt x="1167" y="1536"/>
                    <a:pt x="703" y="1143"/>
                    <a:pt x="370" y="643"/>
                  </a:cubicBezTo>
                  <a:cubicBezTo>
                    <a:pt x="108" y="274"/>
                    <a:pt x="24" y="0"/>
                    <a:pt x="1"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611;p71">
              <a:extLst>
                <a:ext uri="{FF2B5EF4-FFF2-40B4-BE49-F238E27FC236}">
                  <a16:creationId xmlns:a16="http://schemas.microsoft.com/office/drawing/2014/main" id="{FFD1FDEC-D7C7-9866-A6B2-2BAAEEB99442}"/>
                </a:ext>
              </a:extLst>
            </p:cNvPr>
            <p:cNvSpPr/>
            <p:nvPr/>
          </p:nvSpPr>
          <p:spPr>
            <a:xfrm>
              <a:off x="7173119" y="2892810"/>
              <a:ext cx="60312" cy="53639"/>
            </a:xfrm>
            <a:custGeom>
              <a:avLst/>
              <a:gdLst/>
              <a:ahLst/>
              <a:cxnLst/>
              <a:rect l="l" t="t" r="r" b="b"/>
              <a:pathLst>
                <a:path w="2847" h="2532" extrusionOk="0">
                  <a:moveTo>
                    <a:pt x="2810" y="0"/>
                  </a:moveTo>
                  <a:cubicBezTo>
                    <a:pt x="2775" y="0"/>
                    <a:pt x="2775" y="238"/>
                    <a:pt x="2656" y="596"/>
                  </a:cubicBezTo>
                  <a:cubicBezTo>
                    <a:pt x="2370" y="1536"/>
                    <a:pt x="1572" y="2239"/>
                    <a:pt x="608" y="2393"/>
                  </a:cubicBezTo>
                  <a:cubicBezTo>
                    <a:pt x="239" y="2465"/>
                    <a:pt x="0" y="2429"/>
                    <a:pt x="0" y="2465"/>
                  </a:cubicBezTo>
                  <a:cubicBezTo>
                    <a:pt x="130" y="2511"/>
                    <a:pt x="260" y="2532"/>
                    <a:pt x="393" y="2532"/>
                  </a:cubicBezTo>
                  <a:cubicBezTo>
                    <a:pt x="467" y="2532"/>
                    <a:pt x="543" y="2525"/>
                    <a:pt x="620" y="2512"/>
                  </a:cubicBezTo>
                  <a:cubicBezTo>
                    <a:pt x="1667" y="2417"/>
                    <a:pt x="2537" y="1655"/>
                    <a:pt x="2775" y="619"/>
                  </a:cubicBezTo>
                  <a:cubicBezTo>
                    <a:pt x="2834" y="429"/>
                    <a:pt x="2846" y="215"/>
                    <a:pt x="2810"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612;p71">
              <a:extLst>
                <a:ext uri="{FF2B5EF4-FFF2-40B4-BE49-F238E27FC236}">
                  <a16:creationId xmlns:a16="http://schemas.microsoft.com/office/drawing/2014/main" id="{D9F60E3E-8699-48AA-2675-0C7BA5A60213}"/>
                </a:ext>
              </a:extLst>
            </p:cNvPr>
            <p:cNvSpPr/>
            <p:nvPr/>
          </p:nvSpPr>
          <p:spPr>
            <a:xfrm>
              <a:off x="7517410" y="2406012"/>
              <a:ext cx="269909" cy="594262"/>
            </a:xfrm>
            <a:custGeom>
              <a:avLst/>
              <a:gdLst/>
              <a:ahLst/>
              <a:cxnLst/>
              <a:rect l="l" t="t" r="r" b="b"/>
              <a:pathLst>
                <a:path w="12741" h="28052" extrusionOk="0">
                  <a:moveTo>
                    <a:pt x="2346" y="0"/>
                  </a:moveTo>
                  <a:lnTo>
                    <a:pt x="48" y="6430"/>
                  </a:lnTo>
                  <a:cubicBezTo>
                    <a:pt x="203" y="6537"/>
                    <a:pt x="6739" y="13538"/>
                    <a:pt x="6739" y="13538"/>
                  </a:cubicBezTo>
                  <a:lnTo>
                    <a:pt x="1120" y="20550"/>
                  </a:lnTo>
                  <a:cubicBezTo>
                    <a:pt x="251" y="21634"/>
                    <a:pt x="1" y="23074"/>
                    <a:pt x="453" y="24384"/>
                  </a:cubicBezTo>
                  <a:lnTo>
                    <a:pt x="1953" y="28051"/>
                  </a:lnTo>
                  <a:lnTo>
                    <a:pt x="6061" y="26218"/>
                  </a:lnTo>
                  <a:lnTo>
                    <a:pt x="5739" y="25730"/>
                  </a:lnTo>
                  <a:lnTo>
                    <a:pt x="2656" y="25730"/>
                  </a:lnTo>
                  <a:lnTo>
                    <a:pt x="2477" y="24991"/>
                  </a:lnTo>
                  <a:lnTo>
                    <a:pt x="10966" y="16848"/>
                  </a:lnTo>
                  <a:cubicBezTo>
                    <a:pt x="12740" y="14812"/>
                    <a:pt x="12728" y="11775"/>
                    <a:pt x="10942" y="9751"/>
                  </a:cubicBezTo>
                  <a:lnTo>
                    <a:pt x="2346"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613;p71">
              <a:extLst>
                <a:ext uri="{FF2B5EF4-FFF2-40B4-BE49-F238E27FC236}">
                  <a16:creationId xmlns:a16="http://schemas.microsoft.com/office/drawing/2014/main" id="{78255D86-FFEE-279E-3246-422551F724E1}"/>
                </a:ext>
              </a:extLst>
            </p:cNvPr>
            <p:cNvSpPr/>
            <p:nvPr/>
          </p:nvSpPr>
          <p:spPr>
            <a:xfrm>
              <a:off x="6995551" y="1956287"/>
              <a:ext cx="106960" cy="127487"/>
            </a:xfrm>
            <a:custGeom>
              <a:avLst/>
              <a:gdLst/>
              <a:ahLst/>
              <a:cxnLst/>
              <a:rect l="l" t="t" r="r" b="b"/>
              <a:pathLst>
                <a:path w="5049" h="6018" extrusionOk="0">
                  <a:moveTo>
                    <a:pt x="3584" y="0"/>
                  </a:moveTo>
                  <a:lnTo>
                    <a:pt x="3299" y="191"/>
                  </a:lnTo>
                  <a:cubicBezTo>
                    <a:pt x="4180" y="965"/>
                    <a:pt x="3941" y="2798"/>
                    <a:pt x="2846" y="4287"/>
                  </a:cubicBezTo>
                  <a:cubicBezTo>
                    <a:pt x="2327" y="4988"/>
                    <a:pt x="1814" y="5208"/>
                    <a:pt x="1376" y="5208"/>
                  </a:cubicBezTo>
                  <a:cubicBezTo>
                    <a:pt x="637" y="5208"/>
                    <a:pt x="108" y="4584"/>
                    <a:pt x="108" y="4584"/>
                  </a:cubicBezTo>
                  <a:lnTo>
                    <a:pt x="108" y="4477"/>
                  </a:lnTo>
                  <a:lnTo>
                    <a:pt x="0" y="4787"/>
                  </a:lnTo>
                  <a:cubicBezTo>
                    <a:pt x="0" y="4787"/>
                    <a:pt x="274" y="5834"/>
                    <a:pt x="1286" y="6001"/>
                  </a:cubicBezTo>
                  <a:cubicBezTo>
                    <a:pt x="1354" y="6012"/>
                    <a:pt x="1424" y="6018"/>
                    <a:pt x="1496" y="6018"/>
                  </a:cubicBezTo>
                  <a:cubicBezTo>
                    <a:pt x="2487" y="6018"/>
                    <a:pt x="3772" y="4946"/>
                    <a:pt x="4394" y="3025"/>
                  </a:cubicBezTo>
                  <a:cubicBezTo>
                    <a:pt x="5049" y="965"/>
                    <a:pt x="3584" y="0"/>
                    <a:pt x="35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614;p71">
              <a:extLst>
                <a:ext uri="{FF2B5EF4-FFF2-40B4-BE49-F238E27FC236}">
                  <a16:creationId xmlns:a16="http://schemas.microsoft.com/office/drawing/2014/main" id="{2724D271-247E-3C95-C856-3A28C63A4356}"/>
                </a:ext>
              </a:extLst>
            </p:cNvPr>
            <p:cNvSpPr/>
            <p:nvPr/>
          </p:nvSpPr>
          <p:spPr>
            <a:xfrm>
              <a:off x="6879269" y="2225923"/>
              <a:ext cx="309503" cy="343398"/>
            </a:xfrm>
            <a:custGeom>
              <a:avLst/>
              <a:gdLst/>
              <a:ahLst/>
              <a:cxnLst/>
              <a:rect l="l" t="t" r="r" b="b"/>
              <a:pathLst>
                <a:path w="14610" h="16210" extrusionOk="0">
                  <a:moveTo>
                    <a:pt x="2394" y="0"/>
                  </a:moveTo>
                  <a:cubicBezTo>
                    <a:pt x="2394" y="0"/>
                    <a:pt x="1" y="13954"/>
                    <a:pt x="2572" y="15597"/>
                  </a:cubicBezTo>
                  <a:cubicBezTo>
                    <a:pt x="3253" y="16034"/>
                    <a:pt x="4123" y="16209"/>
                    <a:pt x="5081" y="16209"/>
                  </a:cubicBezTo>
                  <a:cubicBezTo>
                    <a:pt x="9069" y="16209"/>
                    <a:pt x="14610" y="13168"/>
                    <a:pt x="14610" y="13168"/>
                  </a:cubicBezTo>
                  <a:lnTo>
                    <a:pt x="14419" y="7251"/>
                  </a:lnTo>
                  <a:cubicBezTo>
                    <a:pt x="14419" y="7251"/>
                    <a:pt x="6346" y="10596"/>
                    <a:pt x="6009" y="10596"/>
                  </a:cubicBezTo>
                  <a:cubicBezTo>
                    <a:pt x="5998" y="10596"/>
                    <a:pt x="5995" y="10592"/>
                    <a:pt x="6001" y="10585"/>
                  </a:cubicBezTo>
                  <a:lnTo>
                    <a:pt x="5775"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615;p71">
              <a:extLst>
                <a:ext uri="{FF2B5EF4-FFF2-40B4-BE49-F238E27FC236}">
                  <a16:creationId xmlns:a16="http://schemas.microsoft.com/office/drawing/2014/main" id="{54775E30-2524-6D26-9567-C874B31634B7}"/>
                </a:ext>
              </a:extLst>
            </p:cNvPr>
            <p:cNvSpPr/>
            <p:nvPr/>
          </p:nvSpPr>
          <p:spPr>
            <a:xfrm>
              <a:off x="6929964" y="2134872"/>
              <a:ext cx="57028" cy="100138"/>
            </a:xfrm>
            <a:custGeom>
              <a:avLst/>
              <a:gdLst/>
              <a:ahLst/>
              <a:cxnLst/>
              <a:rect l="l" t="t" r="r" b="b"/>
              <a:pathLst>
                <a:path w="2692" h="4727" extrusionOk="0">
                  <a:moveTo>
                    <a:pt x="2692" y="0"/>
                  </a:moveTo>
                  <a:lnTo>
                    <a:pt x="263" y="1643"/>
                  </a:lnTo>
                  <a:lnTo>
                    <a:pt x="1" y="4298"/>
                  </a:lnTo>
                  <a:lnTo>
                    <a:pt x="2037" y="4727"/>
                  </a:lnTo>
                  <a:lnTo>
                    <a:pt x="2680" y="107"/>
                  </a:lnTo>
                  <a:lnTo>
                    <a:pt x="2692"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616;p71">
              <a:extLst>
                <a:ext uri="{FF2B5EF4-FFF2-40B4-BE49-F238E27FC236}">
                  <a16:creationId xmlns:a16="http://schemas.microsoft.com/office/drawing/2014/main" id="{68A2FC0B-2EE1-FFD7-7BD2-F75408DC7EA4}"/>
                </a:ext>
              </a:extLst>
            </p:cNvPr>
            <p:cNvSpPr/>
            <p:nvPr/>
          </p:nvSpPr>
          <p:spPr>
            <a:xfrm>
              <a:off x="6970574" y="2097651"/>
              <a:ext cx="61307" cy="138630"/>
            </a:xfrm>
            <a:custGeom>
              <a:avLst/>
              <a:gdLst/>
              <a:ahLst/>
              <a:cxnLst/>
              <a:rect l="l" t="t" r="r" b="b"/>
              <a:pathLst>
                <a:path w="2894" h="6544" extrusionOk="0">
                  <a:moveTo>
                    <a:pt x="2416" y="1"/>
                  </a:moveTo>
                  <a:cubicBezTo>
                    <a:pt x="1980" y="1"/>
                    <a:pt x="1406" y="1293"/>
                    <a:pt x="1406" y="1293"/>
                  </a:cubicBezTo>
                  <a:lnTo>
                    <a:pt x="1" y="6293"/>
                  </a:lnTo>
                  <a:lnTo>
                    <a:pt x="1251" y="6543"/>
                  </a:lnTo>
                  <a:cubicBezTo>
                    <a:pt x="1251" y="6543"/>
                    <a:pt x="1430" y="6174"/>
                    <a:pt x="1846" y="5091"/>
                  </a:cubicBezTo>
                  <a:cubicBezTo>
                    <a:pt x="2120" y="4305"/>
                    <a:pt x="2096" y="3448"/>
                    <a:pt x="1763" y="2674"/>
                  </a:cubicBezTo>
                  <a:cubicBezTo>
                    <a:pt x="1763" y="2674"/>
                    <a:pt x="2894" y="102"/>
                    <a:pt x="2465" y="7"/>
                  </a:cubicBezTo>
                  <a:cubicBezTo>
                    <a:pt x="2449" y="3"/>
                    <a:pt x="2432" y="1"/>
                    <a:pt x="2416"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617;p71">
              <a:extLst>
                <a:ext uri="{FF2B5EF4-FFF2-40B4-BE49-F238E27FC236}">
                  <a16:creationId xmlns:a16="http://schemas.microsoft.com/office/drawing/2014/main" id="{FC16E601-13AB-ED06-38C1-3C5BF684732B}"/>
                </a:ext>
              </a:extLst>
            </p:cNvPr>
            <p:cNvSpPr/>
            <p:nvPr/>
          </p:nvSpPr>
          <p:spPr>
            <a:xfrm>
              <a:off x="6942590" y="2067019"/>
              <a:ext cx="80988" cy="176317"/>
            </a:xfrm>
            <a:custGeom>
              <a:avLst/>
              <a:gdLst/>
              <a:ahLst/>
              <a:cxnLst/>
              <a:rect l="l" t="t" r="r" b="b"/>
              <a:pathLst>
                <a:path w="3823" h="8323" extrusionOk="0">
                  <a:moveTo>
                    <a:pt x="3024" y="0"/>
                  </a:moveTo>
                  <a:lnTo>
                    <a:pt x="0" y="7906"/>
                  </a:lnTo>
                  <a:lnTo>
                    <a:pt x="762" y="8323"/>
                  </a:lnTo>
                  <a:cubicBezTo>
                    <a:pt x="762" y="8323"/>
                    <a:pt x="3751" y="893"/>
                    <a:pt x="3822" y="679"/>
                  </a:cubicBezTo>
                  <a:lnTo>
                    <a:pt x="3024"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618;p71">
              <a:extLst>
                <a:ext uri="{FF2B5EF4-FFF2-40B4-BE49-F238E27FC236}">
                  <a16:creationId xmlns:a16="http://schemas.microsoft.com/office/drawing/2014/main" id="{0696B7BA-9974-07B1-8CE2-B77004925E86}"/>
                </a:ext>
              </a:extLst>
            </p:cNvPr>
            <p:cNvSpPr/>
            <p:nvPr/>
          </p:nvSpPr>
          <p:spPr>
            <a:xfrm>
              <a:off x="6924180" y="2093203"/>
              <a:ext cx="80712" cy="124415"/>
            </a:xfrm>
            <a:custGeom>
              <a:avLst/>
              <a:gdLst/>
              <a:ahLst/>
              <a:cxnLst/>
              <a:rect l="l" t="t" r="r" b="b"/>
              <a:pathLst>
                <a:path w="3810" h="5873" extrusionOk="0">
                  <a:moveTo>
                    <a:pt x="2754" y="0"/>
                  </a:moveTo>
                  <a:cubicBezTo>
                    <a:pt x="2552" y="0"/>
                    <a:pt x="545" y="2769"/>
                    <a:pt x="405" y="3003"/>
                  </a:cubicBezTo>
                  <a:cubicBezTo>
                    <a:pt x="0" y="3682"/>
                    <a:pt x="369" y="5872"/>
                    <a:pt x="369" y="5872"/>
                  </a:cubicBezTo>
                  <a:lnTo>
                    <a:pt x="1024" y="3443"/>
                  </a:lnTo>
                  <a:cubicBezTo>
                    <a:pt x="1024" y="3443"/>
                    <a:pt x="1774" y="4865"/>
                    <a:pt x="2340" y="4865"/>
                  </a:cubicBezTo>
                  <a:cubicBezTo>
                    <a:pt x="2358" y="4865"/>
                    <a:pt x="2376" y="4863"/>
                    <a:pt x="2393" y="4860"/>
                  </a:cubicBezTo>
                  <a:cubicBezTo>
                    <a:pt x="2813" y="4790"/>
                    <a:pt x="2429" y="3781"/>
                    <a:pt x="2196" y="3251"/>
                  </a:cubicBezTo>
                  <a:lnTo>
                    <a:pt x="2196" y="3251"/>
                  </a:lnTo>
                  <a:cubicBezTo>
                    <a:pt x="2341" y="3524"/>
                    <a:pt x="2578" y="3872"/>
                    <a:pt x="2841" y="3872"/>
                  </a:cubicBezTo>
                  <a:cubicBezTo>
                    <a:pt x="2847" y="3872"/>
                    <a:pt x="2852" y="3872"/>
                    <a:pt x="2858" y="3872"/>
                  </a:cubicBezTo>
                  <a:cubicBezTo>
                    <a:pt x="3255" y="3840"/>
                    <a:pt x="2791" y="2579"/>
                    <a:pt x="2695" y="2331"/>
                  </a:cubicBezTo>
                  <a:lnTo>
                    <a:pt x="2695" y="2331"/>
                  </a:lnTo>
                  <a:cubicBezTo>
                    <a:pt x="2796" y="2563"/>
                    <a:pt x="3029" y="2707"/>
                    <a:pt x="3289" y="2707"/>
                  </a:cubicBezTo>
                  <a:cubicBezTo>
                    <a:pt x="3308" y="2707"/>
                    <a:pt x="3327" y="2707"/>
                    <a:pt x="3346" y="2705"/>
                  </a:cubicBezTo>
                  <a:cubicBezTo>
                    <a:pt x="3810" y="2622"/>
                    <a:pt x="2917" y="98"/>
                    <a:pt x="2762" y="2"/>
                  </a:cubicBezTo>
                  <a:cubicBezTo>
                    <a:pt x="2760" y="1"/>
                    <a:pt x="2757" y="0"/>
                    <a:pt x="2754"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619;p71">
              <a:extLst>
                <a:ext uri="{FF2B5EF4-FFF2-40B4-BE49-F238E27FC236}">
                  <a16:creationId xmlns:a16="http://schemas.microsoft.com/office/drawing/2014/main" id="{BB968BC0-DD07-311E-41FB-742F398A34B7}"/>
                </a:ext>
              </a:extLst>
            </p:cNvPr>
            <p:cNvSpPr/>
            <p:nvPr/>
          </p:nvSpPr>
          <p:spPr>
            <a:xfrm>
              <a:off x="6972354" y="2114684"/>
              <a:ext cx="23726" cy="37750"/>
            </a:xfrm>
            <a:custGeom>
              <a:avLst/>
              <a:gdLst/>
              <a:ahLst/>
              <a:cxnLst/>
              <a:rect l="l" t="t" r="r" b="b"/>
              <a:pathLst>
                <a:path w="1120" h="1782" extrusionOk="0">
                  <a:moveTo>
                    <a:pt x="0" y="1"/>
                  </a:moveTo>
                  <a:lnTo>
                    <a:pt x="0" y="1"/>
                  </a:lnTo>
                  <a:cubicBezTo>
                    <a:pt x="36" y="370"/>
                    <a:pt x="143" y="739"/>
                    <a:pt x="298" y="1084"/>
                  </a:cubicBezTo>
                  <a:cubicBezTo>
                    <a:pt x="345" y="1215"/>
                    <a:pt x="405" y="1358"/>
                    <a:pt x="476" y="1489"/>
                  </a:cubicBezTo>
                  <a:cubicBezTo>
                    <a:pt x="548" y="1596"/>
                    <a:pt x="655" y="1691"/>
                    <a:pt x="774" y="1739"/>
                  </a:cubicBezTo>
                  <a:cubicBezTo>
                    <a:pt x="856" y="1771"/>
                    <a:pt x="926" y="1782"/>
                    <a:pt x="981" y="1782"/>
                  </a:cubicBezTo>
                  <a:cubicBezTo>
                    <a:pt x="1070" y="1782"/>
                    <a:pt x="1119" y="1753"/>
                    <a:pt x="1119" y="1739"/>
                  </a:cubicBezTo>
                  <a:cubicBezTo>
                    <a:pt x="1119" y="1715"/>
                    <a:pt x="988" y="1727"/>
                    <a:pt x="822" y="1632"/>
                  </a:cubicBezTo>
                  <a:cubicBezTo>
                    <a:pt x="738" y="1584"/>
                    <a:pt x="655" y="1501"/>
                    <a:pt x="607" y="1405"/>
                  </a:cubicBezTo>
                  <a:cubicBezTo>
                    <a:pt x="548" y="1286"/>
                    <a:pt x="500" y="1155"/>
                    <a:pt x="453" y="1024"/>
                  </a:cubicBezTo>
                  <a:cubicBezTo>
                    <a:pt x="345" y="667"/>
                    <a:pt x="191" y="322"/>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620;p71">
              <a:extLst>
                <a:ext uri="{FF2B5EF4-FFF2-40B4-BE49-F238E27FC236}">
                  <a16:creationId xmlns:a16="http://schemas.microsoft.com/office/drawing/2014/main" id="{53330573-0A70-07DB-FFA5-8EC89CB662AC}"/>
                </a:ext>
              </a:extLst>
            </p:cNvPr>
            <p:cNvSpPr/>
            <p:nvPr/>
          </p:nvSpPr>
          <p:spPr>
            <a:xfrm>
              <a:off x="6958732" y="2129809"/>
              <a:ext cx="29531" cy="47982"/>
            </a:xfrm>
            <a:custGeom>
              <a:avLst/>
              <a:gdLst/>
              <a:ahLst/>
              <a:cxnLst/>
              <a:rect l="l" t="t" r="r" b="b"/>
              <a:pathLst>
                <a:path w="1394" h="2265" extrusionOk="0">
                  <a:moveTo>
                    <a:pt x="0" y="1"/>
                  </a:moveTo>
                  <a:cubicBezTo>
                    <a:pt x="131" y="668"/>
                    <a:pt x="357" y="1299"/>
                    <a:pt x="679" y="1894"/>
                  </a:cubicBezTo>
                  <a:cubicBezTo>
                    <a:pt x="738" y="2037"/>
                    <a:pt x="846" y="2168"/>
                    <a:pt x="976" y="2239"/>
                  </a:cubicBezTo>
                  <a:cubicBezTo>
                    <a:pt x="1015" y="2256"/>
                    <a:pt x="1056" y="2265"/>
                    <a:pt x="1098" y="2265"/>
                  </a:cubicBezTo>
                  <a:cubicBezTo>
                    <a:pt x="1146" y="2265"/>
                    <a:pt x="1194" y="2253"/>
                    <a:pt x="1238" y="2227"/>
                  </a:cubicBezTo>
                  <a:cubicBezTo>
                    <a:pt x="1310" y="2180"/>
                    <a:pt x="1357" y="2108"/>
                    <a:pt x="1369" y="2025"/>
                  </a:cubicBezTo>
                  <a:cubicBezTo>
                    <a:pt x="1393" y="1906"/>
                    <a:pt x="1393" y="1787"/>
                    <a:pt x="1369" y="1656"/>
                  </a:cubicBezTo>
                  <a:cubicBezTo>
                    <a:pt x="1357" y="1561"/>
                    <a:pt x="1346" y="1453"/>
                    <a:pt x="1322" y="1358"/>
                  </a:cubicBezTo>
                  <a:cubicBezTo>
                    <a:pt x="1298" y="1156"/>
                    <a:pt x="1227" y="965"/>
                    <a:pt x="1107" y="799"/>
                  </a:cubicBezTo>
                  <a:lnTo>
                    <a:pt x="1107" y="799"/>
                  </a:lnTo>
                  <a:cubicBezTo>
                    <a:pt x="1084" y="811"/>
                    <a:pt x="1155" y="1025"/>
                    <a:pt x="1203" y="1382"/>
                  </a:cubicBezTo>
                  <a:cubicBezTo>
                    <a:pt x="1227" y="1477"/>
                    <a:pt x="1227" y="1573"/>
                    <a:pt x="1238" y="1668"/>
                  </a:cubicBezTo>
                  <a:cubicBezTo>
                    <a:pt x="1250" y="1775"/>
                    <a:pt x="1250" y="1882"/>
                    <a:pt x="1238" y="1989"/>
                  </a:cubicBezTo>
                  <a:cubicBezTo>
                    <a:pt x="1211" y="2072"/>
                    <a:pt x="1162" y="2105"/>
                    <a:pt x="1103" y="2105"/>
                  </a:cubicBezTo>
                  <a:cubicBezTo>
                    <a:pt x="1086" y="2105"/>
                    <a:pt x="1067" y="2102"/>
                    <a:pt x="1048" y="2096"/>
                  </a:cubicBezTo>
                  <a:cubicBezTo>
                    <a:pt x="965" y="2061"/>
                    <a:pt x="905" y="1954"/>
                    <a:pt x="846" y="1823"/>
                  </a:cubicBezTo>
                  <a:cubicBezTo>
                    <a:pt x="345" y="834"/>
                    <a:pt x="48" y="1"/>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621;p71">
              <a:extLst>
                <a:ext uri="{FF2B5EF4-FFF2-40B4-BE49-F238E27FC236}">
                  <a16:creationId xmlns:a16="http://schemas.microsoft.com/office/drawing/2014/main" id="{E48370C1-EFE9-D62D-DA6D-360E60B8F28F}"/>
                </a:ext>
              </a:extLst>
            </p:cNvPr>
            <p:cNvSpPr/>
            <p:nvPr/>
          </p:nvSpPr>
          <p:spPr>
            <a:xfrm>
              <a:off x="6947123" y="2152265"/>
              <a:ext cx="34827" cy="45610"/>
            </a:xfrm>
            <a:custGeom>
              <a:avLst/>
              <a:gdLst/>
              <a:ahLst/>
              <a:cxnLst/>
              <a:rect l="l" t="t" r="r" b="b"/>
              <a:pathLst>
                <a:path w="1644" h="2153" extrusionOk="0">
                  <a:moveTo>
                    <a:pt x="0" y="1"/>
                  </a:moveTo>
                  <a:lnTo>
                    <a:pt x="0" y="1"/>
                  </a:lnTo>
                  <a:cubicBezTo>
                    <a:pt x="48" y="203"/>
                    <a:pt x="131" y="393"/>
                    <a:pt x="227" y="584"/>
                  </a:cubicBezTo>
                  <a:lnTo>
                    <a:pt x="524" y="1227"/>
                  </a:lnTo>
                  <a:lnTo>
                    <a:pt x="715" y="1596"/>
                  </a:lnTo>
                  <a:cubicBezTo>
                    <a:pt x="774" y="1739"/>
                    <a:pt x="858" y="1870"/>
                    <a:pt x="953" y="2001"/>
                  </a:cubicBezTo>
                  <a:cubicBezTo>
                    <a:pt x="1013" y="2072"/>
                    <a:pt x="1096" y="2120"/>
                    <a:pt x="1179" y="2144"/>
                  </a:cubicBezTo>
                  <a:cubicBezTo>
                    <a:pt x="1204" y="2150"/>
                    <a:pt x="1228" y="2153"/>
                    <a:pt x="1253" y="2153"/>
                  </a:cubicBezTo>
                  <a:cubicBezTo>
                    <a:pt x="1323" y="2153"/>
                    <a:pt x="1391" y="2128"/>
                    <a:pt x="1453" y="2084"/>
                  </a:cubicBezTo>
                  <a:cubicBezTo>
                    <a:pt x="1584" y="1977"/>
                    <a:pt x="1644" y="1798"/>
                    <a:pt x="1620" y="1632"/>
                  </a:cubicBezTo>
                  <a:cubicBezTo>
                    <a:pt x="1584" y="1501"/>
                    <a:pt x="1548" y="1382"/>
                    <a:pt x="1489" y="1263"/>
                  </a:cubicBezTo>
                  <a:lnTo>
                    <a:pt x="1370" y="965"/>
                  </a:lnTo>
                  <a:cubicBezTo>
                    <a:pt x="1298" y="751"/>
                    <a:pt x="1203" y="560"/>
                    <a:pt x="1084" y="382"/>
                  </a:cubicBezTo>
                  <a:lnTo>
                    <a:pt x="1084" y="382"/>
                  </a:lnTo>
                  <a:cubicBezTo>
                    <a:pt x="1108" y="596"/>
                    <a:pt x="1167" y="810"/>
                    <a:pt x="1263" y="1024"/>
                  </a:cubicBezTo>
                  <a:cubicBezTo>
                    <a:pt x="1334" y="1227"/>
                    <a:pt x="1405" y="1441"/>
                    <a:pt x="1465" y="1667"/>
                  </a:cubicBezTo>
                  <a:cubicBezTo>
                    <a:pt x="1477" y="1775"/>
                    <a:pt x="1441" y="1882"/>
                    <a:pt x="1358" y="1965"/>
                  </a:cubicBezTo>
                  <a:cubicBezTo>
                    <a:pt x="1326" y="1981"/>
                    <a:pt x="1290" y="1989"/>
                    <a:pt x="1255" y="1989"/>
                  </a:cubicBezTo>
                  <a:cubicBezTo>
                    <a:pt x="1183" y="1989"/>
                    <a:pt x="1112" y="1957"/>
                    <a:pt x="1072" y="1894"/>
                  </a:cubicBezTo>
                  <a:cubicBezTo>
                    <a:pt x="989" y="1775"/>
                    <a:pt x="917" y="1656"/>
                    <a:pt x="858" y="1536"/>
                  </a:cubicBezTo>
                  <a:cubicBezTo>
                    <a:pt x="798" y="1405"/>
                    <a:pt x="727" y="1286"/>
                    <a:pt x="667" y="1167"/>
                  </a:cubicBezTo>
                  <a:lnTo>
                    <a:pt x="346" y="548"/>
                  </a:lnTo>
                  <a:cubicBezTo>
                    <a:pt x="251" y="358"/>
                    <a:pt x="131" y="167"/>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622;p71">
              <a:extLst>
                <a:ext uri="{FF2B5EF4-FFF2-40B4-BE49-F238E27FC236}">
                  <a16:creationId xmlns:a16="http://schemas.microsoft.com/office/drawing/2014/main" id="{F1F93123-EADC-070C-2364-BC89B71D045E}"/>
                </a:ext>
              </a:extLst>
            </p:cNvPr>
            <p:cNvSpPr/>
            <p:nvPr/>
          </p:nvSpPr>
          <p:spPr>
            <a:xfrm>
              <a:off x="6981675" y="1945250"/>
              <a:ext cx="118314" cy="143227"/>
            </a:xfrm>
            <a:custGeom>
              <a:avLst/>
              <a:gdLst/>
              <a:ahLst/>
              <a:cxnLst/>
              <a:rect l="l" t="t" r="r" b="b"/>
              <a:pathLst>
                <a:path w="5585" h="6761" extrusionOk="0">
                  <a:moveTo>
                    <a:pt x="3525" y="652"/>
                  </a:moveTo>
                  <a:lnTo>
                    <a:pt x="3525" y="664"/>
                  </a:lnTo>
                  <a:cubicBezTo>
                    <a:pt x="3692" y="664"/>
                    <a:pt x="3858" y="700"/>
                    <a:pt x="4013" y="771"/>
                  </a:cubicBezTo>
                  <a:cubicBezTo>
                    <a:pt x="4465" y="1021"/>
                    <a:pt x="4775" y="1486"/>
                    <a:pt x="4823" y="2010"/>
                  </a:cubicBezTo>
                  <a:cubicBezTo>
                    <a:pt x="4930" y="2736"/>
                    <a:pt x="4811" y="3474"/>
                    <a:pt x="4501" y="4141"/>
                  </a:cubicBezTo>
                  <a:cubicBezTo>
                    <a:pt x="3975" y="5332"/>
                    <a:pt x="2986" y="6134"/>
                    <a:pt x="2155" y="6134"/>
                  </a:cubicBezTo>
                  <a:cubicBezTo>
                    <a:pt x="1988" y="6134"/>
                    <a:pt x="1828" y="6101"/>
                    <a:pt x="1679" y="6034"/>
                  </a:cubicBezTo>
                  <a:cubicBezTo>
                    <a:pt x="1203" y="5784"/>
                    <a:pt x="894" y="5308"/>
                    <a:pt x="858" y="4784"/>
                  </a:cubicBezTo>
                  <a:cubicBezTo>
                    <a:pt x="679" y="3296"/>
                    <a:pt x="1322" y="1831"/>
                    <a:pt x="2537" y="974"/>
                  </a:cubicBezTo>
                  <a:cubicBezTo>
                    <a:pt x="2834" y="771"/>
                    <a:pt x="3168" y="664"/>
                    <a:pt x="3525" y="652"/>
                  </a:cubicBezTo>
                  <a:close/>
                  <a:moveTo>
                    <a:pt x="3448" y="1"/>
                  </a:moveTo>
                  <a:cubicBezTo>
                    <a:pt x="3009" y="1"/>
                    <a:pt x="2568" y="144"/>
                    <a:pt x="2203" y="438"/>
                  </a:cubicBezTo>
                  <a:cubicBezTo>
                    <a:pt x="763" y="1438"/>
                    <a:pt x="1" y="3165"/>
                    <a:pt x="227" y="4903"/>
                  </a:cubicBezTo>
                  <a:cubicBezTo>
                    <a:pt x="298" y="5641"/>
                    <a:pt x="751" y="6284"/>
                    <a:pt x="1417" y="6605"/>
                  </a:cubicBezTo>
                  <a:cubicBezTo>
                    <a:pt x="1644" y="6713"/>
                    <a:pt x="1894" y="6760"/>
                    <a:pt x="2144" y="6760"/>
                  </a:cubicBezTo>
                  <a:cubicBezTo>
                    <a:pt x="3239" y="6760"/>
                    <a:pt x="4454" y="5832"/>
                    <a:pt x="5097" y="4391"/>
                  </a:cubicBezTo>
                  <a:cubicBezTo>
                    <a:pt x="5454" y="3605"/>
                    <a:pt x="5585" y="2736"/>
                    <a:pt x="5454" y="1879"/>
                  </a:cubicBezTo>
                  <a:cubicBezTo>
                    <a:pt x="5430" y="1474"/>
                    <a:pt x="5275" y="1081"/>
                    <a:pt x="5025" y="760"/>
                  </a:cubicBezTo>
                  <a:cubicBezTo>
                    <a:pt x="4629" y="261"/>
                    <a:pt x="4040" y="1"/>
                    <a:pt x="344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623;p71">
              <a:extLst>
                <a:ext uri="{FF2B5EF4-FFF2-40B4-BE49-F238E27FC236}">
                  <a16:creationId xmlns:a16="http://schemas.microsoft.com/office/drawing/2014/main" id="{F5D6D6F7-2464-226E-2577-58C078A45D97}"/>
                </a:ext>
              </a:extLst>
            </p:cNvPr>
            <p:cNvSpPr/>
            <p:nvPr/>
          </p:nvSpPr>
          <p:spPr>
            <a:xfrm>
              <a:off x="7032370" y="2316720"/>
              <a:ext cx="631102" cy="577357"/>
            </a:xfrm>
            <a:custGeom>
              <a:avLst/>
              <a:gdLst/>
              <a:ahLst/>
              <a:cxnLst/>
              <a:rect l="l" t="t" r="r" b="b"/>
              <a:pathLst>
                <a:path w="29791" h="27254" extrusionOk="0">
                  <a:moveTo>
                    <a:pt x="12586" y="0"/>
                  </a:moveTo>
                  <a:cubicBezTo>
                    <a:pt x="11038" y="167"/>
                    <a:pt x="9514" y="608"/>
                    <a:pt x="8109" y="1286"/>
                  </a:cubicBezTo>
                  <a:lnTo>
                    <a:pt x="1" y="4572"/>
                  </a:lnTo>
                  <a:lnTo>
                    <a:pt x="2596" y="11740"/>
                  </a:lnTo>
                  <a:lnTo>
                    <a:pt x="6942" y="10275"/>
                  </a:lnTo>
                  <a:lnTo>
                    <a:pt x="7204" y="17026"/>
                  </a:lnTo>
                  <a:lnTo>
                    <a:pt x="6347" y="27075"/>
                  </a:lnTo>
                  <a:lnTo>
                    <a:pt x="23170" y="27254"/>
                  </a:lnTo>
                  <a:lnTo>
                    <a:pt x="22956" y="18110"/>
                  </a:lnTo>
                  <a:lnTo>
                    <a:pt x="22956" y="11490"/>
                  </a:lnTo>
                  <a:lnTo>
                    <a:pt x="25385" y="13859"/>
                  </a:lnTo>
                  <a:lnTo>
                    <a:pt x="29790" y="8347"/>
                  </a:lnTo>
                  <a:lnTo>
                    <a:pt x="24361" y="2882"/>
                  </a:lnTo>
                  <a:cubicBezTo>
                    <a:pt x="23325" y="1786"/>
                    <a:pt x="22039" y="953"/>
                    <a:pt x="20611" y="453"/>
                  </a:cubicBezTo>
                  <a:cubicBezTo>
                    <a:pt x="19860" y="179"/>
                    <a:pt x="19063" y="24"/>
                    <a:pt x="18265" y="0"/>
                  </a:cubicBezTo>
                  <a:cubicBezTo>
                    <a:pt x="17342" y="292"/>
                    <a:pt x="16384" y="438"/>
                    <a:pt x="15425" y="438"/>
                  </a:cubicBezTo>
                  <a:cubicBezTo>
                    <a:pt x="14467" y="438"/>
                    <a:pt x="13508" y="292"/>
                    <a:pt x="1258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624;p71">
              <a:extLst>
                <a:ext uri="{FF2B5EF4-FFF2-40B4-BE49-F238E27FC236}">
                  <a16:creationId xmlns:a16="http://schemas.microsoft.com/office/drawing/2014/main" id="{A7963946-B496-A8DE-9644-3B724A2F53BE}"/>
                </a:ext>
              </a:extLst>
            </p:cNvPr>
            <p:cNvSpPr/>
            <p:nvPr/>
          </p:nvSpPr>
          <p:spPr>
            <a:xfrm>
              <a:off x="7139817" y="2374596"/>
              <a:ext cx="426800" cy="119903"/>
            </a:xfrm>
            <a:custGeom>
              <a:avLst/>
              <a:gdLst/>
              <a:ahLst/>
              <a:cxnLst/>
              <a:rect l="l" t="t" r="r" b="b"/>
              <a:pathLst>
                <a:path w="20147" h="5660" extrusionOk="0">
                  <a:moveTo>
                    <a:pt x="12293" y="141"/>
                  </a:moveTo>
                  <a:cubicBezTo>
                    <a:pt x="12450" y="141"/>
                    <a:pt x="12608" y="170"/>
                    <a:pt x="12752" y="233"/>
                  </a:cubicBezTo>
                  <a:cubicBezTo>
                    <a:pt x="13050" y="340"/>
                    <a:pt x="13288" y="543"/>
                    <a:pt x="13443" y="816"/>
                  </a:cubicBezTo>
                  <a:cubicBezTo>
                    <a:pt x="13586" y="1102"/>
                    <a:pt x="13657" y="1424"/>
                    <a:pt x="13634" y="1733"/>
                  </a:cubicBezTo>
                  <a:cubicBezTo>
                    <a:pt x="13586" y="2280"/>
                    <a:pt x="13398" y="2804"/>
                    <a:pt x="13103" y="3255"/>
                  </a:cubicBezTo>
                  <a:lnTo>
                    <a:pt x="13103" y="3255"/>
                  </a:lnTo>
                  <a:cubicBezTo>
                    <a:pt x="12692" y="3019"/>
                    <a:pt x="12313" y="2728"/>
                    <a:pt x="11979" y="2388"/>
                  </a:cubicBezTo>
                  <a:cubicBezTo>
                    <a:pt x="11776" y="2186"/>
                    <a:pt x="11621" y="1948"/>
                    <a:pt x="11502" y="1686"/>
                  </a:cubicBezTo>
                  <a:cubicBezTo>
                    <a:pt x="11371" y="1436"/>
                    <a:pt x="11324" y="1138"/>
                    <a:pt x="11371" y="852"/>
                  </a:cubicBezTo>
                  <a:cubicBezTo>
                    <a:pt x="11419" y="566"/>
                    <a:pt x="11609" y="328"/>
                    <a:pt x="11883" y="209"/>
                  </a:cubicBezTo>
                  <a:cubicBezTo>
                    <a:pt x="12013" y="164"/>
                    <a:pt x="12152" y="141"/>
                    <a:pt x="12293" y="141"/>
                  </a:cubicBezTo>
                  <a:close/>
                  <a:moveTo>
                    <a:pt x="6704" y="1167"/>
                  </a:moveTo>
                  <a:cubicBezTo>
                    <a:pt x="6803" y="1167"/>
                    <a:pt x="6902" y="1177"/>
                    <a:pt x="7002" y="1197"/>
                  </a:cubicBezTo>
                  <a:cubicBezTo>
                    <a:pt x="7287" y="1281"/>
                    <a:pt x="7538" y="1459"/>
                    <a:pt x="7692" y="1721"/>
                  </a:cubicBezTo>
                  <a:cubicBezTo>
                    <a:pt x="7835" y="1983"/>
                    <a:pt x="7907" y="2281"/>
                    <a:pt x="7895" y="2579"/>
                  </a:cubicBezTo>
                  <a:cubicBezTo>
                    <a:pt x="7847" y="3150"/>
                    <a:pt x="7514" y="3674"/>
                    <a:pt x="7014" y="3960"/>
                  </a:cubicBezTo>
                  <a:cubicBezTo>
                    <a:pt x="6675" y="4159"/>
                    <a:pt x="6299" y="4289"/>
                    <a:pt x="5907" y="4345"/>
                  </a:cubicBezTo>
                  <a:lnTo>
                    <a:pt x="5907" y="4345"/>
                  </a:lnTo>
                  <a:cubicBezTo>
                    <a:pt x="5757" y="4188"/>
                    <a:pt x="5621" y="4015"/>
                    <a:pt x="5502" y="3829"/>
                  </a:cubicBezTo>
                  <a:cubicBezTo>
                    <a:pt x="5156" y="3257"/>
                    <a:pt x="5121" y="2543"/>
                    <a:pt x="5406" y="1936"/>
                  </a:cubicBezTo>
                  <a:cubicBezTo>
                    <a:pt x="5667" y="1454"/>
                    <a:pt x="6173" y="1167"/>
                    <a:pt x="6704" y="1167"/>
                  </a:cubicBezTo>
                  <a:close/>
                  <a:moveTo>
                    <a:pt x="12313" y="1"/>
                  </a:moveTo>
                  <a:cubicBezTo>
                    <a:pt x="12145" y="1"/>
                    <a:pt x="11979" y="31"/>
                    <a:pt x="11824" y="90"/>
                  </a:cubicBezTo>
                  <a:cubicBezTo>
                    <a:pt x="11514" y="233"/>
                    <a:pt x="11288" y="507"/>
                    <a:pt x="11228" y="840"/>
                  </a:cubicBezTo>
                  <a:cubicBezTo>
                    <a:pt x="11181" y="1162"/>
                    <a:pt x="11228" y="1483"/>
                    <a:pt x="11371" y="1769"/>
                  </a:cubicBezTo>
                  <a:cubicBezTo>
                    <a:pt x="11502" y="2031"/>
                    <a:pt x="11669" y="2281"/>
                    <a:pt x="11871" y="2495"/>
                  </a:cubicBezTo>
                  <a:cubicBezTo>
                    <a:pt x="12218" y="2842"/>
                    <a:pt x="12605" y="3136"/>
                    <a:pt x="13022" y="3373"/>
                  </a:cubicBezTo>
                  <a:lnTo>
                    <a:pt x="13022" y="3373"/>
                  </a:lnTo>
                  <a:cubicBezTo>
                    <a:pt x="12974" y="3439"/>
                    <a:pt x="12924" y="3504"/>
                    <a:pt x="12872" y="3567"/>
                  </a:cubicBezTo>
                  <a:cubicBezTo>
                    <a:pt x="11967" y="4698"/>
                    <a:pt x="10633" y="5388"/>
                    <a:pt x="9204" y="5484"/>
                  </a:cubicBezTo>
                  <a:cubicBezTo>
                    <a:pt x="9100" y="5491"/>
                    <a:pt x="8996" y="5494"/>
                    <a:pt x="8892" y="5494"/>
                  </a:cubicBezTo>
                  <a:cubicBezTo>
                    <a:pt x="8271" y="5494"/>
                    <a:pt x="7656" y="5373"/>
                    <a:pt x="7085" y="5138"/>
                  </a:cubicBezTo>
                  <a:cubicBezTo>
                    <a:pt x="6687" y="4979"/>
                    <a:pt x="6329" y="4750"/>
                    <a:pt x="6023" y="4461"/>
                  </a:cubicBezTo>
                  <a:lnTo>
                    <a:pt x="6023" y="4461"/>
                  </a:lnTo>
                  <a:cubicBezTo>
                    <a:pt x="6393" y="4397"/>
                    <a:pt x="6746" y="4270"/>
                    <a:pt x="7073" y="4079"/>
                  </a:cubicBezTo>
                  <a:cubicBezTo>
                    <a:pt x="7621" y="3769"/>
                    <a:pt x="7978" y="3210"/>
                    <a:pt x="8038" y="2579"/>
                  </a:cubicBezTo>
                  <a:cubicBezTo>
                    <a:pt x="8061" y="2257"/>
                    <a:pt x="7978" y="1936"/>
                    <a:pt x="7823" y="1650"/>
                  </a:cubicBezTo>
                  <a:cubicBezTo>
                    <a:pt x="7645" y="1352"/>
                    <a:pt x="7371" y="1138"/>
                    <a:pt x="7037" y="1055"/>
                  </a:cubicBezTo>
                  <a:cubicBezTo>
                    <a:pt x="6916" y="1026"/>
                    <a:pt x="6794" y="1012"/>
                    <a:pt x="6674" y="1012"/>
                  </a:cubicBezTo>
                  <a:cubicBezTo>
                    <a:pt x="6096" y="1012"/>
                    <a:pt x="5551" y="1330"/>
                    <a:pt x="5275" y="1852"/>
                  </a:cubicBezTo>
                  <a:cubicBezTo>
                    <a:pt x="4954" y="2519"/>
                    <a:pt x="4990" y="3281"/>
                    <a:pt x="5359" y="3912"/>
                  </a:cubicBezTo>
                  <a:cubicBezTo>
                    <a:pt x="5460" y="4075"/>
                    <a:pt x="5574" y="4227"/>
                    <a:pt x="5698" y="4368"/>
                  </a:cubicBezTo>
                  <a:lnTo>
                    <a:pt x="5698" y="4368"/>
                  </a:lnTo>
                  <a:cubicBezTo>
                    <a:pt x="5621" y="4374"/>
                    <a:pt x="5544" y="4376"/>
                    <a:pt x="5466" y="4376"/>
                  </a:cubicBezTo>
                  <a:cubicBezTo>
                    <a:pt x="4966" y="4376"/>
                    <a:pt x="4454" y="4305"/>
                    <a:pt x="3966" y="4186"/>
                  </a:cubicBezTo>
                  <a:cubicBezTo>
                    <a:pt x="3108" y="4043"/>
                    <a:pt x="2287" y="3733"/>
                    <a:pt x="1537" y="3293"/>
                  </a:cubicBezTo>
                  <a:cubicBezTo>
                    <a:pt x="965" y="2948"/>
                    <a:pt x="525" y="2436"/>
                    <a:pt x="275" y="1828"/>
                  </a:cubicBezTo>
                  <a:cubicBezTo>
                    <a:pt x="108" y="1447"/>
                    <a:pt x="48" y="1031"/>
                    <a:pt x="96" y="614"/>
                  </a:cubicBezTo>
                  <a:cubicBezTo>
                    <a:pt x="132" y="328"/>
                    <a:pt x="179" y="197"/>
                    <a:pt x="179" y="197"/>
                  </a:cubicBezTo>
                  <a:lnTo>
                    <a:pt x="179" y="197"/>
                  </a:lnTo>
                  <a:cubicBezTo>
                    <a:pt x="120" y="328"/>
                    <a:pt x="84" y="471"/>
                    <a:pt x="60" y="614"/>
                  </a:cubicBezTo>
                  <a:cubicBezTo>
                    <a:pt x="1" y="1031"/>
                    <a:pt x="48" y="1459"/>
                    <a:pt x="215" y="1852"/>
                  </a:cubicBezTo>
                  <a:cubicBezTo>
                    <a:pt x="465" y="2483"/>
                    <a:pt x="906" y="3007"/>
                    <a:pt x="1477" y="3376"/>
                  </a:cubicBezTo>
                  <a:cubicBezTo>
                    <a:pt x="2239" y="3829"/>
                    <a:pt x="3073" y="4150"/>
                    <a:pt x="3942" y="4305"/>
                  </a:cubicBezTo>
                  <a:cubicBezTo>
                    <a:pt x="4442" y="4436"/>
                    <a:pt x="4954" y="4495"/>
                    <a:pt x="5466" y="4507"/>
                  </a:cubicBezTo>
                  <a:cubicBezTo>
                    <a:pt x="5582" y="4507"/>
                    <a:pt x="5697" y="4501"/>
                    <a:pt x="5811" y="4490"/>
                  </a:cubicBezTo>
                  <a:lnTo>
                    <a:pt x="5811" y="4490"/>
                  </a:lnTo>
                  <a:cubicBezTo>
                    <a:pt x="6151" y="4838"/>
                    <a:pt x="6561" y="5111"/>
                    <a:pt x="7014" y="5293"/>
                  </a:cubicBezTo>
                  <a:cubicBezTo>
                    <a:pt x="7621" y="5530"/>
                    <a:pt x="8264" y="5660"/>
                    <a:pt x="8905" y="5660"/>
                  </a:cubicBezTo>
                  <a:cubicBezTo>
                    <a:pt x="9005" y="5660"/>
                    <a:pt x="9105" y="5657"/>
                    <a:pt x="9204" y="5650"/>
                  </a:cubicBezTo>
                  <a:cubicBezTo>
                    <a:pt x="10693" y="5555"/>
                    <a:pt x="12074" y="4841"/>
                    <a:pt x="13002" y="3674"/>
                  </a:cubicBezTo>
                  <a:cubicBezTo>
                    <a:pt x="13061" y="3603"/>
                    <a:pt x="13117" y="3529"/>
                    <a:pt x="13170" y="3454"/>
                  </a:cubicBezTo>
                  <a:lnTo>
                    <a:pt x="13170" y="3454"/>
                  </a:lnTo>
                  <a:cubicBezTo>
                    <a:pt x="13643" y="3704"/>
                    <a:pt x="14152" y="3882"/>
                    <a:pt x="14681" y="3984"/>
                  </a:cubicBezTo>
                  <a:cubicBezTo>
                    <a:pt x="15006" y="4045"/>
                    <a:pt x="15334" y="4076"/>
                    <a:pt x="15660" y="4076"/>
                  </a:cubicBezTo>
                  <a:cubicBezTo>
                    <a:pt x="16219" y="4076"/>
                    <a:pt x="16774" y="3985"/>
                    <a:pt x="17301" y="3805"/>
                  </a:cubicBezTo>
                  <a:cubicBezTo>
                    <a:pt x="17944" y="3603"/>
                    <a:pt x="18527" y="3269"/>
                    <a:pt x="19051" y="2841"/>
                  </a:cubicBezTo>
                  <a:cubicBezTo>
                    <a:pt x="19372" y="2579"/>
                    <a:pt x="19658" y="2269"/>
                    <a:pt x="19908" y="1936"/>
                  </a:cubicBezTo>
                  <a:cubicBezTo>
                    <a:pt x="20003" y="1817"/>
                    <a:pt x="20087" y="1698"/>
                    <a:pt x="20146" y="1567"/>
                  </a:cubicBezTo>
                  <a:lnTo>
                    <a:pt x="20146" y="1567"/>
                  </a:lnTo>
                  <a:cubicBezTo>
                    <a:pt x="20146" y="1567"/>
                    <a:pt x="20063" y="1686"/>
                    <a:pt x="19896" y="1900"/>
                  </a:cubicBezTo>
                  <a:cubicBezTo>
                    <a:pt x="19634" y="2221"/>
                    <a:pt x="19337" y="2519"/>
                    <a:pt x="19015" y="2781"/>
                  </a:cubicBezTo>
                  <a:cubicBezTo>
                    <a:pt x="18491" y="3198"/>
                    <a:pt x="17908" y="3507"/>
                    <a:pt x="17277" y="3710"/>
                  </a:cubicBezTo>
                  <a:cubicBezTo>
                    <a:pt x="16767" y="3870"/>
                    <a:pt x="16240" y="3950"/>
                    <a:pt x="15712" y="3950"/>
                  </a:cubicBezTo>
                  <a:cubicBezTo>
                    <a:pt x="15375" y="3950"/>
                    <a:pt x="15038" y="3917"/>
                    <a:pt x="14705" y="3853"/>
                  </a:cubicBezTo>
                  <a:cubicBezTo>
                    <a:pt x="14194" y="3753"/>
                    <a:pt x="13704" y="3578"/>
                    <a:pt x="13249" y="3336"/>
                  </a:cubicBezTo>
                  <a:lnTo>
                    <a:pt x="13249" y="3336"/>
                  </a:lnTo>
                  <a:cubicBezTo>
                    <a:pt x="13555" y="2858"/>
                    <a:pt x="13740" y="2309"/>
                    <a:pt x="13788" y="1745"/>
                  </a:cubicBezTo>
                  <a:cubicBezTo>
                    <a:pt x="13812" y="1388"/>
                    <a:pt x="13741" y="1043"/>
                    <a:pt x="13586" y="733"/>
                  </a:cubicBezTo>
                  <a:cubicBezTo>
                    <a:pt x="13407" y="435"/>
                    <a:pt x="13133" y="209"/>
                    <a:pt x="12812" y="90"/>
                  </a:cubicBezTo>
                  <a:cubicBezTo>
                    <a:pt x="12651" y="31"/>
                    <a:pt x="12482" y="1"/>
                    <a:pt x="1231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625;p71">
              <a:extLst>
                <a:ext uri="{FF2B5EF4-FFF2-40B4-BE49-F238E27FC236}">
                  <a16:creationId xmlns:a16="http://schemas.microsoft.com/office/drawing/2014/main" id="{949FAC08-E757-7FBB-C7A8-314A3B08D8C8}"/>
                </a:ext>
              </a:extLst>
            </p:cNvPr>
            <p:cNvSpPr/>
            <p:nvPr/>
          </p:nvSpPr>
          <p:spPr>
            <a:xfrm>
              <a:off x="7190279" y="2618959"/>
              <a:ext cx="318061" cy="105816"/>
            </a:xfrm>
            <a:custGeom>
              <a:avLst/>
              <a:gdLst/>
              <a:ahLst/>
              <a:cxnLst/>
              <a:rect l="l" t="t" r="r" b="b"/>
              <a:pathLst>
                <a:path w="15014" h="4995" extrusionOk="0">
                  <a:moveTo>
                    <a:pt x="10577" y="275"/>
                  </a:moveTo>
                  <a:cubicBezTo>
                    <a:pt x="10675" y="275"/>
                    <a:pt x="10774" y="293"/>
                    <a:pt x="10871" y="330"/>
                  </a:cubicBezTo>
                  <a:cubicBezTo>
                    <a:pt x="11097" y="414"/>
                    <a:pt x="11299" y="557"/>
                    <a:pt x="11454" y="747"/>
                  </a:cubicBezTo>
                  <a:cubicBezTo>
                    <a:pt x="11775" y="1152"/>
                    <a:pt x="11930" y="1652"/>
                    <a:pt x="11906" y="2176"/>
                  </a:cubicBezTo>
                  <a:cubicBezTo>
                    <a:pt x="11885" y="2654"/>
                    <a:pt x="11731" y="3124"/>
                    <a:pt x="11461" y="3524"/>
                  </a:cubicBezTo>
                  <a:lnTo>
                    <a:pt x="11461" y="3524"/>
                  </a:lnTo>
                  <a:cubicBezTo>
                    <a:pt x="11090" y="3231"/>
                    <a:pt x="10739" y="2909"/>
                    <a:pt x="10418" y="2557"/>
                  </a:cubicBezTo>
                  <a:cubicBezTo>
                    <a:pt x="10120" y="2271"/>
                    <a:pt x="9894" y="1902"/>
                    <a:pt x="9787" y="1497"/>
                  </a:cubicBezTo>
                  <a:cubicBezTo>
                    <a:pt x="9668" y="1057"/>
                    <a:pt x="9847" y="604"/>
                    <a:pt x="10228" y="354"/>
                  </a:cubicBezTo>
                  <a:cubicBezTo>
                    <a:pt x="10339" y="302"/>
                    <a:pt x="10457" y="275"/>
                    <a:pt x="10577" y="275"/>
                  </a:cubicBezTo>
                  <a:close/>
                  <a:moveTo>
                    <a:pt x="5684" y="143"/>
                  </a:moveTo>
                  <a:cubicBezTo>
                    <a:pt x="6031" y="143"/>
                    <a:pt x="6374" y="254"/>
                    <a:pt x="6656" y="473"/>
                  </a:cubicBezTo>
                  <a:cubicBezTo>
                    <a:pt x="7049" y="807"/>
                    <a:pt x="7275" y="1295"/>
                    <a:pt x="7299" y="1807"/>
                  </a:cubicBezTo>
                  <a:cubicBezTo>
                    <a:pt x="7311" y="2295"/>
                    <a:pt x="7168" y="2771"/>
                    <a:pt x="6870" y="3164"/>
                  </a:cubicBezTo>
                  <a:cubicBezTo>
                    <a:pt x="6646" y="3457"/>
                    <a:pt x="6377" y="3705"/>
                    <a:pt x="6077" y="3904"/>
                  </a:cubicBezTo>
                  <a:lnTo>
                    <a:pt x="6077" y="3904"/>
                  </a:lnTo>
                  <a:cubicBezTo>
                    <a:pt x="5714" y="3662"/>
                    <a:pt x="5375" y="3384"/>
                    <a:pt x="5060" y="3069"/>
                  </a:cubicBezTo>
                  <a:cubicBezTo>
                    <a:pt x="4632" y="2676"/>
                    <a:pt x="4370" y="2128"/>
                    <a:pt x="4334" y="1533"/>
                  </a:cubicBezTo>
                  <a:cubicBezTo>
                    <a:pt x="4322" y="1259"/>
                    <a:pt x="4394" y="985"/>
                    <a:pt x="4536" y="735"/>
                  </a:cubicBezTo>
                  <a:cubicBezTo>
                    <a:pt x="4679" y="509"/>
                    <a:pt x="4894" y="330"/>
                    <a:pt x="5144" y="235"/>
                  </a:cubicBezTo>
                  <a:cubicBezTo>
                    <a:pt x="5320" y="174"/>
                    <a:pt x="5502" y="143"/>
                    <a:pt x="5684" y="143"/>
                  </a:cubicBezTo>
                  <a:close/>
                  <a:moveTo>
                    <a:pt x="5688" y="0"/>
                  </a:moveTo>
                  <a:cubicBezTo>
                    <a:pt x="5489" y="0"/>
                    <a:pt x="5289" y="34"/>
                    <a:pt x="5096" y="104"/>
                  </a:cubicBezTo>
                  <a:cubicBezTo>
                    <a:pt x="4810" y="211"/>
                    <a:pt x="4560" y="414"/>
                    <a:pt x="4405" y="676"/>
                  </a:cubicBezTo>
                  <a:cubicBezTo>
                    <a:pt x="4239" y="938"/>
                    <a:pt x="4167" y="1247"/>
                    <a:pt x="4179" y="1557"/>
                  </a:cubicBezTo>
                  <a:cubicBezTo>
                    <a:pt x="4215" y="2188"/>
                    <a:pt x="4501" y="2783"/>
                    <a:pt x="4965" y="3212"/>
                  </a:cubicBezTo>
                  <a:cubicBezTo>
                    <a:pt x="5256" y="3503"/>
                    <a:pt x="5573" y="3768"/>
                    <a:pt x="5916" y="4003"/>
                  </a:cubicBezTo>
                  <a:lnTo>
                    <a:pt x="5916" y="4003"/>
                  </a:lnTo>
                  <a:cubicBezTo>
                    <a:pt x="5523" y="4231"/>
                    <a:pt x="5083" y="4377"/>
                    <a:pt x="4620" y="4426"/>
                  </a:cubicBezTo>
                  <a:cubicBezTo>
                    <a:pt x="4312" y="4462"/>
                    <a:pt x="4013" y="4479"/>
                    <a:pt x="3726" y="4479"/>
                  </a:cubicBezTo>
                  <a:cubicBezTo>
                    <a:pt x="2506" y="4479"/>
                    <a:pt x="1500" y="4174"/>
                    <a:pt x="893" y="3759"/>
                  </a:cubicBezTo>
                  <a:cubicBezTo>
                    <a:pt x="595" y="3581"/>
                    <a:pt x="345" y="3319"/>
                    <a:pt x="167" y="3021"/>
                  </a:cubicBezTo>
                  <a:cubicBezTo>
                    <a:pt x="48" y="2819"/>
                    <a:pt x="0" y="2700"/>
                    <a:pt x="0" y="2700"/>
                  </a:cubicBezTo>
                  <a:lnTo>
                    <a:pt x="0" y="2700"/>
                  </a:lnTo>
                  <a:cubicBezTo>
                    <a:pt x="0" y="2735"/>
                    <a:pt x="12" y="2759"/>
                    <a:pt x="24" y="2795"/>
                  </a:cubicBezTo>
                  <a:cubicBezTo>
                    <a:pt x="60" y="2878"/>
                    <a:pt x="95" y="2962"/>
                    <a:pt x="131" y="3045"/>
                  </a:cubicBezTo>
                  <a:cubicBezTo>
                    <a:pt x="310" y="3355"/>
                    <a:pt x="560" y="3628"/>
                    <a:pt x="857" y="3819"/>
                  </a:cubicBezTo>
                  <a:cubicBezTo>
                    <a:pt x="1484" y="4259"/>
                    <a:pt x="2520" y="4595"/>
                    <a:pt x="3781" y="4595"/>
                  </a:cubicBezTo>
                  <a:cubicBezTo>
                    <a:pt x="4055" y="4595"/>
                    <a:pt x="4339" y="4579"/>
                    <a:pt x="4632" y="4545"/>
                  </a:cubicBezTo>
                  <a:cubicBezTo>
                    <a:pt x="5135" y="4494"/>
                    <a:pt x="5610" y="4334"/>
                    <a:pt x="6033" y="4082"/>
                  </a:cubicBezTo>
                  <a:lnTo>
                    <a:pt x="6033" y="4082"/>
                  </a:lnTo>
                  <a:cubicBezTo>
                    <a:pt x="6173" y="4174"/>
                    <a:pt x="6317" y="4261"/>
                    <a:pt x="6465" y="4343"/>
                  </a:cubicBezTo>
                  <a:cubicBezTo>
                    <a:pt x="7013" y="4652"/>
                    <a:pt x="7608" y="4855"/>
                    <a:pt x="8239" y="4950"/>
                  </a:cubicBezTo>
                  <a:cubicBezTo>
                    <a:pt x="8428" y="4980"/>
                    <a:pt x="8619" y="4994"/>
                    <a:pt x="8809" y="4994"/>
                  </a:cubicBezTo>
                  <a:cubicBezTo>
                    <a:pt x="9229" y="4994"/>
                    <a:pt x="9647" y="4923"/>
                    <a:pt x="10049" y="4783"/>
                  </a:cubicBezTo>
                  <a:cubicBezTo>
                    <a:pt x="10620" y="4593"/>
                    <a:pt x="11121" y="4248"/>
                    <a:pt x="11502" y="3783"/>
                  </a:cubicBezTo>
                  <a:cubicBezTo>
                    <a:pt x="11515" y="3766"/>
                    <a:pt x="11528" y="3748"/>
                    <a:pt x="11541" y="3731"/>
                  </a:cubicBezTo>
                  <a:lnTo>
                    <a:pt x="11541" y="3731"/>
                  </a:lnTo>
                  <a:cubicBezTo>
                    <a:pt x="11707" y="3854"/>
                    <a:pt x="11877" y="3971"/>
                    <a:pt x="12049" y="4081"/>
                  </a:cubicBezTo>
                  <a:cubicBezTo>
                    <a:pt x="12537" y="4379"/>
                    <a:pt x="13085" y="4557"/>
                    <a:pt x="13645" y="4605"/>
                  </a:cubicBezTo>
                  <a:cubicBezTo>
                    <a:pt x="13722" y="4613"/>
                    <a:pt x="13800" y="4616"/>
                    <a:pt x="13878" y="4616"/>
                  </a:cubicBezTo>
                  <a:cubicBezTo>
                    <a:pt x="14156" y="4616"/>
                    <a:pt x="14432" y="4567"/>
                    <a:pt x="14692" y="4474"/>
                  </a:cubicBezTo>
                  <a:cubicBezTo>
                    <a:pt x="14811" y="4438"/>
                    <a:pt x="14919" y="4379"/>
                    <a:pt x="15014" y="4307"/>
                  </a:cubicBezTo>
                  <a:cubicBezTo>
                    <a:pt x="15014" y="4306"/>
                    <a:pt x="15013" y="4306"/>
                    <a:pt x="15012" y="4306"/>
                  </a:cubicBezTo>
                  <a:cubicBezTo>
                    <a:pt x="14997" y="4306"/>
                    <a:pt x="14890" y="4371"/>
                    <a:pt x="14681" y="4426"/>
                  </a:cubicBezTo>
                  <a:cubicBezTo>
                    <a:pt x="14414" y="4502"/>
                    <a:pt x="14139" y="4540"/>
                    <a:pt x="13858" y="4540"/>
                  </a:cubicBezTo>
                  <a:cubicBezTo>
                    <a:pt x="13787" y="4540"/>
                    <a:pt x="13716" y="4538"/>
                    <a:pt x="13645" y="4533"/>
                  </a:cubicBezTo>
                  <a:cubicBezTo>
                    <a:pt x="13097" y="4474"/>
                    <a:pt x="12561" y="4283"/>
                    <a:pt x="12097" y="3986"/>
                  </a:cubicBezTo>
                  <a:cubicBezTo>
                    <a:pt x="11930" y="3875"/>
                    <a:pt x="11766" y="3758"/>
                    <a:pt x="11606" y="3636"/>
                  </a:cubicBezTo>
                  <a:lnTo>
                    <a:pt x="11606" y="3636"/>
                  </a:lnTo>
                  <a:cubicBezTo>
                    <a:pt x="11888" y="3213"/>
                    <a:pt x="12052" y="2711"/>
                    <a:pt x="12073" y="2200"/>
                  </a:cubicBezTo>
                  <a:cubicBezTo>
                    <a:pt x="12097" y="1640"/>
                    <a:pt x="11930" y="1092"/>
                    <a:pt x="11573" y="664"/>
                  </a:cubicBezTo>
                  <a:cubicBezTo>
                    <a:pt x="11406" y="461"/>
                    <a:pt x="11180" y="307"/>
                    <a:pt x="10930" y="211"/>
                  </a:cubicBezTo>
                  <a:cubicBezTo>
                    <a:pt x="10819" y="169"/>
                    <a:pt x="10703" y="148"/>
                    <a:pt x="10588" y="148"/>
                  </a:cubicBezTo>
                  <a:cubicBezTo>
                    <a:pt x="10444" y="148"/>
                    <a:pt x="10300" y="181"/>
                    <a:pt x="10168" y="247"/>
                  </a:cubicBezTo>
                  <a:cubicBezTo>
                    <a:pt x="9942" y="378"/>
                    <a:pt x="9775" y="580"/>
                    <a:pt x="9692" y="830"/>
                  </a:cubicBezTo>
                  <a:cubicBezTo>
                    <a:pt x="9620" y="1057"/>
                    <a:pt x="9608" y="1307"/>
                    <a:pt x="9668" y="1545"/>
                  </a:cubicBezTo>
                  <a:cubicBezTo>
                    <a:pt x="9787" y="1973"/>
                    <a:pt x="10013" y="2354"/>
                    <a:pt x="10347" y="2652"/>
                  </a:cubicBezTo>
                  <a:cubicBezTo>
                    <a:pt x="10666" y="3002"/>
                    <a:pt x="11019" y="3327"/>
                    <a:pt x="11393" y="3619"/>
                  </a:cubicBezTo>
                  <a:lnTo>
                    <a:pt x="11393" y="3619"/>
                  </a:lnTo>
                  <a:cubicBezTo>
                    <a:pt x="11382" y="3634"/>
                    <a:pt x="11370" y="3649"/>
                    <a:pt x="11359" y="3664"/>
                  </a:cubicBezTo>
                  <a:cubicBezTo>
                    <a:pt x="11001" y="4105"/>
                    <a:pt x="10525" y="4438"/>
                    <a:pt x="9978" y="4617"/>
                  </a:cubicBezTo>
                  <a:cubicBezTo>
                    <a:pt x="9593" y="4747"/>
                    <a:pt x="9193" y="4811"/>
                    <a:pt x="8790" y="4811"/>
                  </a:cubicBezTo>
                  <a:cubicBezTo>
                    <a:pt x="8606" y="4811"/>
                    <a:pt x="8422" y="4798"/>
                    <a:pt x="8239" y="4771"/>
                  </a:cubicBezTo>
                  <a:cubicBezTo>
                    <a:pt x="7632" y="4676"/>
                    <a:pt x="7061" y="4474"/>
                    <a:pt x="6525" y="4176"/>
                  </a:cubicBezTo>
                  <a:cubicBezTo>
                    <a:pt x="6413" y="4114"/>
                    <a:pt x="6303" y="4048"/>
                    <a:pt x="6195" y="3980"/>
                  </a:cubicBezTo>
                  <a:lnTo>
                    <a:pt x="6195" y="3980"/>
                  </a:lnTo>
                  <a:cubicBezTo>
                    <a:pt x="6487" y="3783"/>
                    <a:pt x="6751" y="3541"/>
                    <a:pt x="6977" y="3259"/>
                  </a:cubicBezTo>
                  <a:cubicBezTo>
                    <a:pt x="7287" y="2843"/>
                    <a:pt x="7442" y="2343"/>
                    <a:pt x="7430" y="1819"/>
                  </a:cubicBezTo>
                  <a:cubicBezTo>
                    <a:pt x="7418" y="1259"/>
                    <a:pt x="7168" y="735"/>
                    <a:pt x="6751" y="366"/>
                  </a:cubicBezTo>
                  <a:cubicBezTo>
                    <a:pt x="6439" y="124"/>
                    <a:pt x="6065" y="0"/>
                    <a:pt x="568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192;p47">
            <a:extLst>
              <a:ext uri="{FF2B5EF4-FFF2-40B4-BE49-F238E27FC236}">
                <a16:creationId xmlns:a16="http://schemas.microsoft.com/office/drawing/2014/main" id="{727CAEB6-6ABD-4A26-89A9-77BF33592A28}"/>
              </a:ext>
            </a:extLst>
          </p:cNvPr>
          <p:cNvSpPr txBox="1">
            <a:spLocks noGrp="1"/>
          </p:cNvSpPr>
          <p:nvPr>
            <p:ph type="subTitle" idx="1"/>
          </p:nvPr>
        </p:nvSpPr>
        <p:spPr>
          <a:xfrm>
            <a:off x="1085408" y="759700"/>
            <a:ext cx="7401182" cy="1235100"/>
          </a:xfrm>
          <a:prstGeom prst="rect">
            <a:avLst/>
          </a:prstGeom>
        </p:spPr>
        <p:txBody>
          <a:bodyPr spcFirstLastPara="1" wrap="square" lIns="91425" tIns="91425" rIns="91425" bIns="91425" anchor="t" anchorCtr="0">
            <a:noAutofit/>
          </a:bodyPr>
          <a:lstStyle/>
          <a:p>
            <a:pPr marL="0" lvl="0" indent="0" algn="just"/>
            <a:r>
              <a:rPr lang="vi-VN" sz="1200">
                <a:latin typeface="Times New Roman" panose="02020603050405020304" pitchFamily="18" charset="0"/>
                <a:cs typeface="Times New Roman" panose="02020603050405020304" pitchFamily="18" charset="0"/>
              </a:rPr>
              <a:t>Sở đồ này phóng to container để mô tả về thành phần bên trong; do đó hiển thị được các components (building block), mục đích và nhiệm vụ, mối quan hệ của từng component cũng như là những giao thức kết nối. Sơ đồ này thường được gọi là sơ đồ khối cấp 2.</a:t>
            </a:r>
            <a:endParaRPr sz="1200">
              <a:latin typeface="Times New Roman" panose="02020603050405020304" pitchFamily="18" charset="0"/>
              <a:cs typeface="Times New Roman" panose="02020603050405020304" pitchFamily="18" charset="0"/>
            </a:endParaRPr>
          </a:p>
        </p:txBody>
      </p:sp>
      <p:pic>
        <p:nvPicPr>
          <p:cNvPr id="135" name="Picture 134">
            <a:extLst>
              <a:ext uri="{FF2B5EF4-FFF2-40B4-BE49-F238E27FC236}">
                <a16:creationId xmlns:a16="http://schemas.microsoft.com/office/drawing/2014/main" id="{75AA4188-36E4-4AB9-9431-8912618C88DD}"/>
              </a:ext>
            </a:extLst>
          </p:cNvPr>
          <p:cNvPicPr/>
          <p:nvPr/>
        </p:nvPicPr>
        <p:blipFill>
          <a:blip r:embed="rId3"/>
          <a:stretch>
            <a:fillRect/>
          </a:stretch>
        </p:blipFill>
        <p:spPr>
          <a:xfrm>
            <a:off x="4509623" y="1302490"/>
            <a:ext cx="4164825" cy="3239391"/>
          </a:xfrm>
          <a:prstGeom prst="rect">
            <a:avLst/>
          </a:prstGeom>
        </p:spPr>
      </p:pic>
      <p:sp>
        <p:nvSpPr>
          <p:cNvPr id="136" name="Google Shape;1192;p47">
            <a:extLst>
              <a:ext uri="{FF2B5EF4-FFF2-40B4-BE49-F238E27FC236}">
                <a16:creationId xmlns:a16="http://schemas.microsoft.com/office/drawing/2014/main" id="{A8ED42D8-A323-4AB7-83FE-467FDCC642CC}"/>
              </a:ext>
            </a:extLst>
          </p:cNvPr>
          <p:cNvSpPr txBox="1">
            <a:spLocks/>
          </p:cNvSpPr>
          <p:nvPr/>
        </p:nvSpPr>
        <p:spPr>
          <a:xfrm>
            <a:off x="0" y="3157020"/>
            <a:ext cx="4354425" cy="1349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Montserrat Medium"/>
                <a:ea typeface="Montserrat Medium"/>
                <a:cs typeface="Montserrat Medium"/>
                <a:sym typeface="Montserrat Medium"/>
              </a:defRPr>
            </a:lvl9pPr>
          </a:lstStyle>
          <a:p>
            <a:pPr marL="0" indent="0" algn="just"/>
            <a:r>
              <a:rPr lang="vi-VN" sz="1200">
                <a:latin typeface="Times New Roman" panose="02020603050405020304" pitchFamily="18" charset="0"/>
                <a:cs typeface="Times New Roman" panose="02020603050405020304" pitchFamily="18" charset="0"/>
              </a:rPr>
              <a:t>Sơ đồ này mô tả bên trong một component; theo đó hiển thị được các phần hiện thực như là class, package… cùng với mối quan hệ giữa những thành phần này</a:t>
            </a:r>
          </a:p>
        </p:txBody>
      </p:sp>
      <p:sp>
        <p:nvSpPr>
          <p:cNvPr id="137" name="Google Shape;1233;p49">
            <a:extLst>
              <a:ext uri="{FF2B5EF4-FFF2-40B4-BE49-F238E27FC236}">
                <a16:creationId xmlns:a16="http://schemas.microsoft.com/office/drawing/2014/main" id="{E529FE03-54A7-4FD4-B6F8-E76F8149C1C0}"/>
              </a:ext>
            </a:extLst>
          </p:cNvPr>
          <p:cNvSpPr txBox="1">
            <a:spLocks/>
          </p:cNvSpPr>
          <p:nvPr/>
        </p:nvSpPr>
        <p:spPr>
          <a:xfrm>
            <a:off x="-1031306" y="2817636"/>
            <a:ext cx="5231219" cy="662129"/>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800"/>
              <a:buFont typeface="Oswald SemiBold"/>
              <a:buNone/>
              <a:defRPr sz="9600" b="0" i="0" u="none" strike="noStrike" cap="none">
                <a:solidFill>
                  <a:schemeClr val="lt2"/>
                </a:solidFill>
                <a:latin typeface="Oswald SemiBold"/>
                <a:ea typeface="Oswald SemiBold"/>
                <a:cs typeface="Oswald SemiBold"/>
                <a:sym typeface="Oswald SemiBold"/>
              </a:defRPr>
            </a:lvl1pPr>
            <a:lvl2pPr marR="0" lvl="1"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4800"/>
              <a:buFont typeface="Fjalla One"/>
              <a:buNone/>
              <a:defRPr sz="4800" b="0" i="0" u="none" strike="noStrike" cap="none">
                <a:solidFill>
                  <a:schemeClr val="dk1"/>
                </a:solidFill>
                <a:latin typeface="Fjalla One"/>
                <a:ea typeface="Fjalla One"/>
                <a:cs typeface="Fjalla One"/>
                <a:sym typeface="Fjalla One"/>
              </a:defRPr>
            </a:lvl9pPr>
          </a:lstStyle>
          <a:p>
            <a:r>
              <a:rPr lang="en-US" sz="1400"/>
              <a:t>2.5 code </a:t>
            </a:r>
            <a:br>
              <a:rPr lang="en-US" sz="1400"/>
            </a:br>
            <a:br>
              <a:rPr lang="en-US" sz="1400"/>
            </a:br>
            <a:endParaRPr lang="en-US" sz="1400"/>
          </a:p>
        </p:txBody>
      </p:sp>
    </p:spTree>
    <p:extLst>
      <p:ext uri="{BB962C8B-B14F-4D97-AF65-F5344CB8AC3E}">
        <p14:creationId xmlns:p14="http://schemas.microsoft.com/office/powerpoint/2010/main" val="66583141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4">
                                            <p:txEl>
                                              <p:pRg st="0" end="0"/>
                                            </p:txEl>
                                          </p:spTgt>
                                        </p:tgtEl>
                                        <p:attrNameLst>
                                          <p:attrName>style.visibility</p:attrName>
                                        </p:attrNameLst>
                                      </p:cBhvr>
                                      <p:to>
                                        <p:strVal val="visible"/>
                                      </p:to>
                                    </p:set>
                                    <p:animEffect transition="in" filter="barn(inVertical)">
                                      <p:cBhvr>
                                        <p:cTn id="7" dur="500"/>
                                        <p:tgtEl>
                                          <p:spTgt spid="1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35"/>
                                        </p:tgtEl>
                                        <p:attrNameLst>
                                          <p:attrName>style.visibility</p:attrName>
                                        </p:attrNameLst>
                                      </p:cBhvr>
                                      <p:to>
                                        <p:strVal val="visible"/>
                                      </p:to>
                                    </p:set>
                                    <p:anim calcmode="lin" valueType="num">
                                      <p:cBhvr>
                                        <p:cTn id="12" dur="1000" fill="hold"/>
                                        <p:tgtEl>
                                          <p:spTgt spid="135"/>
                                        </p:tgtEl>
                                        <p:attrNameLst>
                                          <p:attrName>ppt_w</p:attrName>
                                        </p:attrNameLst>
                                      </p:cBhvr>
                                      <p:tavLst>
                                        <p:tav tm="0">
                                          <p:val>
                                            <p:fltVal val="0"/>
                                          </p:val>
                                        </p:tav>
                                        <p:tav tm="100000">
                                          <p:val>
                                            <p:strVal val="#ppt_w"/>
                                          </p:val>
                                        </p:tav>
                                      </p:tavLst>
                                    </p:anim>
                                    <p:anim calcmode="lin" valueType="num">
                                      <p:cBhvr>
                                        <p:cTn id="13" dur="1000" fill="hold"/>
                                        <p:tgtEl>
                                          <p:spTgt spid="135"/>
                                        </p:tgtEl>
                                        <p:attrNameLst>
                                          <p:attrName>ppt_h</p:attrName>
                                        </p:attrNameLst>
                                      </p:cBhvr>
                                      <p:tavLst>
                                        <p:tav tm="0">
                                          <p:val>
                                            <p:fltVal val="0"/>
                                          </p:val>
                                        </p:tav>
                                        <p:tav tm="100000">
                                          <p:val>
                                            <p:strVal val="#ppt_h"/>
                                          </p:val>
                                        </p:tav>
                                      </p:tavLst>
                                    </p:anim>
                                    <p:anim calcmode="lin" valueType="num">
                                      <p:cBhvr>
                                        <p:cTn id="14" dur="1000" fill="hold"/>
                                        <p:tgtEl>
                                          <p:spTgt spid="135"/>
                                        </p:tgtEl>
                                        <p:attrNameLst>
                                          <p:attrName>style.rotation</p:attrName>
                                        </p:attrNameLst>
                                      </p:cBhvr>
                                      <p:tavLst>
                                        <p:tav tm="0">
                                          <p:val>
                                            <p:fltVal val="90"/>
                                          </p:val>
                                        </p:tav>
                                        <p:tav tm="100000">
                                          <p:val>
                                            <p:fltVal val="0"/>
                                          </p:val>
                                        </p:tav>
                                      </p:tavLst>
                                    </p:anim>
                                    <p:animEffect transition="in" filter="fade">
                                      <p:cBhvr>
                                        <p:cTn id="15" dur="1000"/>
                                        <p:tgtEl>
                                          <p:spTgt spid="135"/>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137"/>
                                        </p:tgtEl>
                                        <p:attrNameLst>
                                          <p:attrName>style.visibility</p:attrName>
                                        </p:attrNameLst>
                                      </p:cBhvr>
                                      <p:to>
                                        <p:strVal val="visible"/>
                                      </p:to>
                                    </p:set>
                                    <p:anim calcmode="lin" valueType="num">
                                      <p:cBhvr>
                                        <p:cTn id="20" dur="1000" fill="hold"/>
                                        <p:tgtEl>
                                          <p:spTgt spid="137"/>
                                        </p:tgtEl>
                                        <p:attrNameLst>
                                          <p:attrName>ppt_w</p:attrName>
                                        </p:attrNameLst>
                                      </p:cBhvr>
                                      <p:tavLst>
                                        <p:tav tm="0">
                                          <p:val>
                                            <p:fltVal val="0"/>
                                          </p:val>
                                        </p:tav>
                                        <p:tav tm="100000">
                                          <p:val>
                                            <p:strVal val="#ppt_w"/>
                                          </p:val>
                                        </p:tav>
                                      </p:tavLst>
                                    </p:anim>
                                    <p:anim calcmode="lin" valueType="num">
                                      <p:cBhvr>
                                        <p:cTn id="21" dur="1000" fill="hold"/>
                                        <p:tgtEl>
                                          <p:spTgt spid="137"/>
                                        </p:tgtEl>
                                        <p:attrNameLst>
                                          <p:attrName>ppt_h</p:attrName>
                                        </p:attrNameLst>
                                      </p:cBhvr>
                                      <p:tavLst>
                                        <p:tav tm="0">
                                          <p:val>
                                            <p:fltVal val="0"/>
                                          </p:val>
                                        </p:tav>
                                        <p:tav tm="100000">
                                          <p:val>
                                            <p:strVal val="#ppt_h"/>
                                          </p:val>
                                        </p:tav>
                                      </p:tavLst>
                                    </p:anim>
                                    <p:anim calcmode="lin" valueType="num">
                                      <p:cBhvr>
                                        <p:cTn id="22" dur="1000" fill="hold"/>
                                        <p:tgtEl>
                                          <p:spTgt spid="137"/>
                                        </p:tgtEl>
                                        <p:attrNameLst>
                                          <p:attrName>style.rotation</p:attrName>
                                        </p:attrNameLst>
                                      </p:cBhvr>
                                      <p:tavLst>
                                        <p:tav tm="0">
                                          <p:val>
                                            <p:fltVal val="90"/>
                                          </p:val>
                                        </p:tav>
                                        <p:tav tm="100000">
                                          <p:val>
                                            <p:fltVal val="0"/>
                                          </p:val>
                                        </p:tav>
                                      </p:tavLst>
                                    </p:anim>
                                    <p:animEffect transition="in" filter="fade">
                                      <p:cBhvr>
                                        <p:cTn id="23" dur="1000"/>
                                        <p:tgtEl>
                                          <p:spTgt spid="13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36"/>
                                        </p:tgtEl>
                                        <p:attrNameLst>
                                          <p:attrName>style.visibility</p:attrName>
                                        </p:attrNameLst>
                                      </p:cBhvr>
                                      <p:to>
                                        <p:strVal val="visible"/>
                                      </p:to>
                                    </p:set>
                                    <p:animEffect transition="in" filter="barn(inVertical)">
                                      <p:cBhvr>
                                        <p:cTn id="28"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build="p"/>
      <p:bldP spid="136" grpId="0"/>
      <p:bldP spid="1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sp>
        <p:nvSpPr>
          <p:cNvPr id="9" name="Google Shape;342;p12">
            <a:extLst>
              <a:ext uri="{FF2B5EF4-FFF2-40B4-BE49-F238E27FC236}">
                <a16:creationId xmlns:a16="http://schemas.microsoft.com/office/drawing/2014/main" id="{9D69CE98-0BD2-4FFA-9495-E7B39830535D}"/>
              </a:ext>
            </a:extLst>
          </p:cNvPr>
          <p:cNvSpPr txBox="1">
            <a:spLocks noGrp="1"/>
          </p:cNvSpPr>
          <p:nvPr>
            <p:ph type="title"/>
          </p:nvPr>
        </p:nvSpPr>
        <p:spPr>
          <a:xfrm>
            <a:off x="1992931" y="648282"/>
            <a:ext cx="5792100" cy="64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a:latin typeface="Times New Roman" panose="02020603050405020304" pitchFamily="18" charset="0"/>
                <a:cs typeface="Times New Roman" panose="02020603050405020304" pitchFamily="18" charset="0"/>
              </a:rPr>
              <a:t>2.6 </a:t>
            </a:r>
            <a:r>
              <a:rPr lang="vi-VN" sz="2400">
                <a:latin typeface="Times New Roman" panose="02020603050405020304" pitchFamily="18" charset="0"/>
                <a:cs typeface="Times New Roman" panose="02020603050405020304" pitchFamily="18" charset="0"/>
              </a:rPr>
              <a:t>Ư</a:t>
            </a:r>
            <a:r>
              <a:rPr lang="en-US" sz="2400">
                <a:latin typeface="Times New Roman" panose="02020603050405020304" pitchFamily="18" charset="0"/>
                <a:cs typeface="Times New Roman" panose="02020603050405020304" pitchFamily="18" charset="0"/>
              </a:rPr>
              <a:t>u nhược điểm của c4 model</a:t>
            </a:r>
            <a:endParaRPr sz="2400" dirty="0">
              <a:latin typeface="Times New Roman" panose="02020603050405020304" pitchFamily="18" charset="0"/>
              <a:cs typeface="Times New Roman" panose="02020603050405020304" pitchFamily="18" charset="0"/>
            </a:endParaRPr>
          </a:p>
        </p:txBody>
      </p:sp>
      <p:sp>
        <p:nvSpPr>
          <p:cNvPr id="12" name="Google Shape;343;p12">
            <a:extLst>
              <a:ext uri="{FF2B5EF4-FFF2-40B4-BE49-F238E27FC236}">
                <a16:creationId xmlns:a16="http://schemas.microsoft.com/office/drawing/2014/main" id="{42EE7B06-CE0D-40D4-8193-A4060867C2E4}"/>
              </a:ext>
            </a:extLst>
          </p:cNvPr>
          <p:cNvSpPr txBox="1"/>
          <p:nvPr/>
        </p:nvSpPr>
        <p:spPr>
          <a:xfrm>
            <a:off x="52952" y="1385979"/>
            <a:ext cx="3011600" cy="2227400"/>
          </a:xfrm>
          <a:prstGeom prst="rect">
            <a:avLst/>
          </a:prstGeom>
          <a:noFill/>
          <a:ln>
            <a:noFill/>
          </a:ln>
        </p:spPr>
        <p:txBody>
          <a:bodyPr spcFirstLastPara="1" wrap="square" lIns="91425" tIns="91425" rIns="91425" bIns="91425" anchor="t" anchorCtr="0">
            <a:noAutofit/>
          </a:bodyPr>
          <a:lstStyle/>
          <a:p>
            <a:pPr lvl="0">
              <a:spcBef>
                <a:spcPts val="600"/>
              </a:spcBef>
            </a:pPr>
            <a:r>
              <a:rPr lang="vi-VN" b="1">
                <a:solidFill>
                  <a:schemeClr val="bg2">
                    <a:lumMod val="50000"/>
                  </a:schemeClr>
                </a:solidFill>
                <a:latin typeface="Times New Roman" panose="02020603050405020304" pitchFamily="18" charset="0"/>
                <a:ea typeface="Muli"/>
                <a:cs typeface="Times New Roman" panose="02020603050405020304" pitchFamily="18" charset="0"/>
                <a:sym typeface="Muli"/>
              </a:rPr>
              <a:t>Ư</a:t>
            </a:r>
            <a:r>
              <a:rPr lang="en-US" b="1">
                <a:solidFill>
                  <a:schemeClr val="bg2">
                    <a:lumMod val="50000"/>
                  </a:schemeClr>
                </a:solidFill>
                <a:latin typeface="Times New Roman" panose="02020603050405020304" pitchFamily="18" charset="0"/>
                <a:ea typeface="Muli"/>
                <a:cs typeface="Times New Roman" panose="02020603050405020304" pitchFamily="18" charset="0"/>
                <a:sym typeface="Muli"/>
              </a:rPr>
              <a:t>u điểm :</a:t>
            </a:r>
            <a:endParaRPr lang="en-US" dirty="0">
              <a:solidFill>
                <a:schemeClr val="bg2">
                  <a:lumMod val="50000"/>
                </a:schemeClr>
              </a:solidFill>
              <a:latin typeface="Times New Roman" panose="02020603050405020304" pitchFamily="18" charset="0"/>
              <a:ea typeface="Muli"/>
              <a:cs typeface="Times New Roman" panose="02020603050405020304" pitchFamily="18" charset="0"/>
              <a:sym typeface="Muli"/>
            </a:endParaRPr>
          </a:p>
          <a:p>
            <a:pPr marL="0" lvl="0" indent="0" algn="l" rtl="0">
              <a:spcBef>
                <a:spcPts val="600"/>
              </a:spcBef>
              <a:spcAft>
                <a:spcPts val="0"/>
              </a:spcAft>
              <a:buClr>
                <a:schemeClr val="dk1"/>
              </a:buClr>
              <a:buSzPts val="1100"/>
              <a:buFont typeface="Arial"/>
              <a:buNone/>
            </a:pPr>
            <a:r>
              <a:rPr lang="vi-VN">
                <a:solidFill>
                  <a:schemeClr val="tx1"/>
                </a:solidFill>
                <a:latin typeface="Times New Roman" panose="02020603050405020304" pitchFamily="18" charset="0"/>
                <a:ea typeface="Muli"/>
                <a:cs typeface="Times New Roman" panose="02020603050405020304" pitchFamily="18" charset="0"/>
                <a:sym typeface="Muli"/>
              </a:rPr>
              <a:t>Không khó để duy trì (dễ dàng hơn hầu hết các giải pháp).</a:t>
            </a:r>
          </a:p>
          <a:p>
            <a:pPr marL="0" lvl="0" indent="0" algn="l" rtl="0">
              <a:spcBef>
                <a:spcPts val="600"/>
              </a:spcBef>
              <a:spcAft>
                <a:spcPts val="0"/>
              </a:spcAft>
              <a:buClr>
                <a:schemeClr val="dk1"/>
              </a:buClr>
              <a:buSzPts val="1100"/>
              <a:buFont typeface="Arial"/>
              <a:buNone/>
            </a:pPr>
            <a:r>
              <a:rPr lang="vi-VN">
                <a:solidFill>
                  <a:schemeClr val="tx1"/>
                </a:solidFill>
                <a:latin typeface="Times New Roman" panose="02020603050405020304" pitchFamily="18" charset="0"/>
                <a:ea typeface="Muli"/>
                <a:cs typeface="Times New Roman" panose="02020603050405020304" pitchFamily="18" charset="0"/>
                <a:sym typeface="Muli"/>
              </a:rPr>
              <a:t>Trình bày quan điểm từ các quan điểm khác nhau.</a:t>
            </a:r>
          </a:p>
          <a:p>
            <a:pPr marL="0" lvl="0" indent="0" algn="l" rtl="0">
              <a:spcBef>
                <a:spcPts val="600"/>
              </a:spcBef>
              <a:spcAft>
                <a:spcPts val="0"/>
              </a:spcAft>
              <a:buClr>
                <a:schemeClr val="dk1"/>
              </a:buClr>
              <a:buSzPts val="1100"/>
              <a:buFont typeface="Arial"/>
              <a:buNone/>
            </a:pPr>
            <a:r>
              <a:rPr lang="vi-VN">
                <a:solidFill>
                  <a:schemeClr val="tx1"/>
                </a:solidFill>
                <a:latin typeface="Times New Roman" panose="02020603050405020304" pitchFamily="18" charset="0"/>
                <a:ea typeface="Muli"/>
                <a:cs typeface="Times New Roman" panose="02020603050405020304" pitchFamily="18" charset="0"/>
                <a:sym typeface="Muli"/>
              </a:rPr>
              <a:t>Có thể hữu ích ở cấp độ tổ chức (không chỉ cho nhân viên kỹ thuật).</a:t>
            </a:r>
          </a:p>
          <a:p>
            <a:pPr marL="0" lvl="0" indent="0" algn="l" rtl="0">
              <a:spcBef>
                <a:spcPts val="600"/>
              </a:spcBef>
              <a:spcAft>
                <a:spcPts val="0"/>
              </a:spcAft>
              <a:buClr>
                <a:schemeClr val="dk1"/>
              </a:buClr>
              <a:buSzPts val="1100"/>
              <a:buFont typeface="Arial"/>
              <a:buNone/>
            </a:pPr>
            <a:r>
              <a:rPr lang="vi-VN">
                <a:solidFill>
                  <a:schemeClr val="tx1"/>
                </a:solidFill>
                <a:latin typeface="Times New Roman" panose="02020603050405020304" pitchFamily="18" charset="0"/>
                <a:ea typeface="Muli"/>
                <a:cs typeface="Times New Roman" panose="02020603050405020304" pitchFamily="18" charset="0"/>
                <a:sym typeface="Muli"/>
              </a:rPr>
              <a:t>Loại bỏ các ký hiệu mơ hồ.</a:t>
            </a:r>
          </a:p>
          <a:p>
            <a:pPr marL="0" lvl="0" indent="0" algn="l" rtl="0">
              <a:spcBef>
                <a:spcPts val="600"/>
              </a:spcBef>
              <a:spcAft>
                <a:spcPts val="0"/>
              </a:spcAft>
              <a:buClr>
                <a:schemeClr val="dk1"/>
              </a:buClr>
              <a:buSzPts val="1100"/>
              <a:buFont typeface="Arial"/>
              <a:buNone/>
            </a:pPr>
            <a:r>
              <a:rPr lang="vi-VN">
                <a:solidFill>
                  <a:schemeClr val="tx1"/>
                </a:solidFill>
                <a:latin typeface="Times New Roman" panose="02020603050405020304" pitchFamily="18" charset="0"/>
                <a:ea typeface="Muli"/>
                <a:cs typeface="Times New Roman" panose="02020603050405020304" pitchFamily="18" charset="0"/>
                <a:sym typeface="Muli"/>
              </a:rPr>
              <a:t>Một số phần có thể được tạo tự động</a:t>
            </a:r>
          </a:p>
          <a:p>
            <a:pPr marL="0" lvl="0" indent="0" algn="l" rtl="0">
              <a:spcBef>
                <a:spcPts val="600"/>
              </a:spcBef>
              <a:spcAft>
                <a:spcPts val="0"/>
              </a:spcAft>
              <a:buClr>
                <a:schemeClr val="dk1"/>
              </a:buClr>
              <a:buSzPts val="1100"/>
              <a:buFont typeface="Arial"/>
              <a:buNone/>
            </a:pPr>
            <a:endParaRPr dirty="0">
              <a:solidFill>
                <a:srgbClr val="C6DAEC"/>
              </a:solidFill>
              <a:latin typeface="Times New Roman" panose="02020603050405020304" pitchFamily="18" charset="0"/>
              <a:ea typeface="Muli"/>
              <a:cs typeface="Times New Roman" panose="02020603050405020304" pitchFamily="18" charset="0"/>
              <a:sym typeface="Muli"/>
            </a:endParaRPr>
          </a:p>
          <a:p>
            <a:pPr marL="0" lvl="0" indent="0" algn="l" rtl="0">
              <a:spcBef>
                <a:spcPts val="600"/>
              </a:spcBef>
              <a:spcAft>
                <a:spcPts val="0"/>
              </a:spcAft>
              <a:buNone/>
            </a:pPr>
            <a:endParaRPr dirty="0">
              <a:solidFill>
                <a:srgbClr val="C6DAEC"/>
              </a:solidFill>
              <a:latin typeface="Times New Roman" panose="02020603050405020304" pitchFamily="18" charset="0"/>
              <a:ea typeface="Muli"/>
              <a:cs typeface="Times New Roman" panose="02020603050405020304" pitchFamily="18" charset="0"/>
              <a:sym typeface="Muli"/>
            </a:endParaRPr>
          </a:p>
        </p:txBody>
      </p:sp>
      <p:sp>
        <p:nvSpPr>
          <p:cNvPr id="13" name="Google Shape;344;p12">
            <a:extLst>
              <a:ext uri="{FF2B5EF4-FFF2-40B4-BE49-F238E27FC236}">
                <a16:creationId xmlns:a16="http://schemas.microsoft.com/office/drawing/2014/main" id="{D3A19F36-28DB-4A73-A19D-2B9181D764A0}"/>
              </a:ext>
            </a:extLst>
          </p:cNvPr>
          <p:cNvSpPr txBox="1"/>
          <p:nvPr/>
        </p:nvSpPr>
        <p:spPr>
          <a:xfrm>
            <a:off x="6224588" y="1393624"/>
            <a:ext cx="2844284" cy="2041283"/>
          </a:xfrm>
          <a:prstGeom prst="rect">
            <a:avLst/>
          </a:prstGeom>
          <a:noFill/>
          <a:ln>
            <a:noFill/>
          </a:ln>
        </p:spPr>
        <p:txBody>
          <a:bodyPr spcFirstLastPara="1" wrap="square" lIns="91425" tIns="91425" rIns="91425" bIns="91425" anchor="t" anchorCtr="0">
            <a:noAutofit/>
          </a:bodyPr>
          <a:lstStyle/>
          <a:p>
            <a:pPr lvl="0">
              <a:spcBef>
                <a:spcPts val="600"/>
              </a:spcBef>
            </a:pPr>
            <a:r>
              <a:rPr lang="en-US" b="1">
                <a:solidFill>
                  <a:schemeClr val="bg2">
                    <a:lumMod val="50000"/>
                  </a:schemeClr>
                </a:solidFill>
                <a:latin typeface="Times New Roman" panose="02020603050405020304" pitchFamily="18" charset="0"/>
                <a:ea typeface="Muli"/>
                <a:cs typeface="Times New Roman" panose="02020603050405020304" pitchFamily="18" charset="0"/>
                <a:sym typeface="Muli"/>
              </a:rPr>
              <a:t>Nhược điểm:</a:t>
            </a:r>
          </a:p>
          <a:p>
            <a:pPr lvl="0">
              <a:spcBef>
                <a:spcPts val="600"/>
              </a:spcBef>
            </a:pPr>
            <a:r>
              <a:rPr lang="vi-VN">
                <a:solidFill>
                  <a:schemeClr val="bg2">
                    <a:lumMod val="50000"/>
                  </a:schemeClr>
                </a:solidFill>
                <a:latin typeface="Times New Roman" panose="02020603050405020304" pitchFamily="18" charset="0"/>
                <a:ea typeface="Muli"/>
                <a:cs typeface="Times New Roman" panose="02020603050405020304" pitchFamily="18" charset="0"/>
                <a:sym typeface="Muli"/>
              </a:rPr>
              <a:t>Trực quan tĩnh. Chúng ta sẽ không biết khi nào và tần suất mỗi mối quan hệ xảy ra.</a:t>
            </a:r>
          </a:p>
          <a:p>
            <a:pPr lvl="0">
              <a:spcBef>
                <a:spcPts val="600"/>
              </a:spcBef>
            </a:pPr>
            <a:r>
              <a:rPr lang="vi-VN">
                <a:solidFill>
                  <a:schemeClr val="bg2">
                    <a:lumMod val="50000"/>
                  </a:schemeClr>
                </a:solidFill>
                <a:latin typeface="Times New Roman" panose="02020603050405020304" pitchFamily="18" charset="0"/>
                <a:ea typeface="Muli"/>
                <a:cs typeface="Times New Roman" panose="02020603050405020304" pitchFamily="18" charset="0"/>
                <a:sym typeface="Muli"/>
              </a:rPr>
              <a:t>Trừu tượng cấp thấp rất mong manh và cần được cập nhật thường xuyên</a:t>
            </a:r>
          </a:p>
          <a:p>
            <a:pPr lvl="0">
              <a:spcBef>
                <a:spcPts val="600"/>
              </a:spcBef>
            </a:pPr>
            <a:endParaRPr lang="en-US">
              <a:solidFill>
                <a:schemeClr val="bg2">
                  <a:lumMod val="50000"/>
                </a:schemeClr>
              </a:solidFill>
              <a:latin typeface="Times New Roman" panose="02020603050405020304" pitchFamily="18" charset="0"/>
              <a:ea typeface="Muli"/>
              <a:cs typeface="Times New Roman" panose="02020603050405020304" pitchFamily="18" charset="0"/>
              <a:sym typeface="Muli"/>
            </a:endParaRPr>
          </a:p>
          <a:p>
            <a:pPr lvl="0">
              <a:spcBef>
                <a:spcPts val="600"/>
              </a:spcBef>
            </a:pPr>
            <a:endParaRPr lang="en-US" b="1" dirty="0">
              <a:solidFill>
                <a:schemeClr val="bg2">
                  <a:lumMod val="50000"/>
                </a:schemeClr>
              </a:solidFill>
              <a:latin typeface="Times New Roman" panose="02020603050405020304" pitchFamily="18" charset="0"/>
              <a:ea typeface="Muli"/>
              <a:cs typeface="Times New Roman" panose="02020603050405020304" pitchFamily="18" charset="0"/>
              <a:sym typeface="Muli"/>
            </a:endParaRPr>
          </a:p>
        </p:txBody>
      </p:sp>
      <p:grpSp>
        <p:nvGrpSpPr>
          <p:cNvPr id="14" name="Google Shape;766;p42">
            <a:extLst>
              <a:ext uri="{FF2B5EF4-FFF2-40B4-BE49-F238E27FC236}">
                <a16:creationId xmlns:a16="http://schemas.microsoft.com/office/drawing/2014/main" id="{C2467397-D8AE-4C91-80CA-45FA472F9FAB}"/>
              </a:ext>
            </a:extLst>
          </p:cNvPr>
          <p:cNvGrpSpPr/>
          <p:nvPr/>
        </p:nvGrpSpPr>
        <p:grpSpPr>
          <a:xfrm>
            <a:off x="1892047" y="1254558"/>
            <a:ext cx="4688621" cy="3111958"/>
            <a:chOff x="4148329" y="1416895"/>
            <a:chExt cx="4688621" cy="3111958"/>
          </a:xfrm>
        </p:grpSpPr>
        <p:sp>
          <p:nvSpPr>
            <p:cNvPr id="15" name="Google Shape;767;p42">
              <a:extLst>
                <a:ext uri="{FF2B5EF4-FFF2-40B4-BE49-F238E27FC236}">
                  <a16:creationId xmlns:a16="http://schemas.microsoft.com/office/drawing/2014/main" id="{F4A871FB-A2CE-4D5E-B944-B2D1259F2456}"/>
                </a:ext>
              </a:extLst>
            </p:cNvPr>
            <p:cNvSpPr/>
            <p:nvPr/>
          </p:nvSpPr>
          <p:spPr>
            <a:xfrm>
              <a:off x="4148329" y="1544175"/>
              <a:ext cx="1872870" cy="1781750"/>
            </a:xfrm>
            <a:custGeom>
              <a:avLst/>
              <a:gdLst/>
              <a:ahLst/>
              <a:cxnLst/>
              <a:rect l="l" t="t" r="r" b="b"/>
              <a:pathLst>
                <a:path w="37449" h="35627" fill="none" extrusionOk="0">
                  <a:moveTo>
                    <a:pt x="29312" y="6866"/>
                  </a:moveTo>
                  <a:cubicBezTo>
                    <a:pt x="12751" y="1"/>
                    <a:pt x="0" y="13223"/>
                    <a:pt x="31219" y="33470"/>
                  </a:cubicBezTo>
                  <a:cubicBezTo>
                    <a:pt x="33677" y="35066"/>
                    <a:pt x="37448" y="35626"/>
                    <a:pt x="37448" y="35626"/>
                  </a:cubicBezTo>
                </a:path>
              </a:pathLst>
            </a:custGeom>
            <a:noFill/>
            <a:ln w="19050" cap="rnd"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16" name="Google Shape;768;p42">
              <a:extLst>
                <a:ext uri="{FF2B5EF4-FFF2-40B4-BE49-F238E27FC236}">
                  <a16:creationId xmlns:a16="http://schemas.microsoft.com/office/drawing/2014/main" id="{A6A2349F-E585-42C6-8CB1-F94664C572E2}"/>
                </a:ext>
              </a:extLst>
            </p:cNvPr>
            <p:cNvSpPr/>
            <p:nvPr/>
          </p:nvSpPr>
          <p:spPr>
            <a:xfrm>
              <a:off x="6615044" y="1416895"/>
              <a:ext cx="1060438" cy="835437"/>
            </a:xfrm>
            <a:custGeom>
              <a:avLst/>
              <a:gdLst/>
              <a:ahLst/>
              <a:cxnLst/>
              <a:rect l="l" t="t" r="r" b="b"/>
              <a:pathLst>
                <a:path w="21204" h="16705" extrusionOk="0">
                  <a:moveTo>
                    <a:pt x="4660" y="1"/>
                  </a:moveTo>
                  <a:cubicBezTo>
                    <a:pt x="4359" y="1"/>
                    <a:pt x="4061" y="25"/>
                    <a:pt x="3763" y="69"/>
                  </a:cubicBezTo>
                  <a:cubicBezTo>
                    <a:pt x="3400" y="417"/>
                    <a:pt x="1291" y="5884"/>
                    <a:pt x="1" y="9378"/>
                  </a:cubicBezTo>
                  <a:cubicBezTo>
                    <a:pt x="528" y="9449"/>
                    <a:pt x="2393" y="9736"/>
                    <a:pt x="4832" y="10602"/>
                  </a:cubicBezTo>
                  <a:cubicBezTo>
                    <a:pt x="7468" y="11539"/>
                    <a:pt x="11330" y="13357"/>
                    <a:pt x="14833" y="16705"/>
                  </a:cubicBezTo>
                  <a:lnTo>
                    <a:pt x="21204" y="8822"/>
                  </a:lnTo>
                  <a:cubicBezTo>
                    <a:pt x="21029" y="8347"/>
                    <a:pt x="19603" y="5032"/>
                    <a:pt x="13189" y="2145"/>
                  </a:cubicBezTo>
                  <a:cubicBezTo>
                    <a:pt x="9036" y="281"/>
                    <a:pt x="6159" y="3"/>
                    <a:pt x="4813" y="3"/>
                  </a:cubicBezTo>
                  <a:cubicBezTo>
                    <a:pt x="4762" y="2"/>
                    <a:pt x="4711" y="1"/>
                    <a:pt x="4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17" name="Google Shape;769;p42">
              <a:extLst>
                <a:ext uri="{FF2B5EF4-FFF2-40B4-BE49-F238E27FC236}">
                  <a16:creationId xmlns:a16="http://schemas.microsoft.com/office/drawing/2014/main" id="{9177D9C4-40CA-4443-91A3-4C2A1388EB80}"/>
                </a:ext>
              </a:extLst>
            </p:cNvPr>
            <p:cNvSpPr/>
            <p:nvPr/>
          </p:nvSpPr>
          <p:spPr>
            <a:xfrm>
              <a:off x="7093553" y="2441180"/>
              <a:ext cx="179040" cy="249356"/>
            </a:xfrm>
            <a:custGeom>
              <a:avLst/>
              <a:gdLst/>
              <a:ahLst/>
              <a:cxnLst/>
              <a:rect l="l" t="t" r="r" b="b"/>
              <a:pathLst>
                <a:path w="3580" h="4986" extrusionOk="0">
                  <a:moveTo>
                    <a:pt x="3574" y="0"/>
                  </a:moveTo>
                  <a:cubicBezTo>
                    <a:pt x="2317" y="1869"/>
                    <a:pt x="137" y="4186"/>
                    <a:pt x="1" y="4370"/>
                  </a:cubicBezTo>
                  <a:cubicBezTo>
                    <a:pt x="1" y="4370"/>
                    <a:pt x="330" y="4615"/>
                    <a:pt x="825" y="4982"/>
                  </a:cubicBezTo>
                  <a:cubicBezTo>
                    <a:pt x="827" y="4984"/>
                    <a:pt x="831" y="4985"/>
                    <a:pt x="835" y="4985"/>
                  </a:cubicBezTo>
                  <a:cubicBezTo>
                    <a:pt x="1100" y="4985"/>
                    <a:pt x="3579" y="0"/>
                    <a:pt x="3574" y="0"/>
                  </a:cubicBezTo>
                  <a:close/>
                </a:path>
              </a:pathLst>
            </a:custGeom>
            <a:solidFill>
              <a:srgbClr val="2A1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18" name="Google Shape;770;p42">
              <a:extLst>
                <a:ext uri="{FF2B5EF4-FFF2-40B4-BE49-F238E27FC236}">
                  <a16:creationId xmlns:a16="http://schemas.microsoft.com/office/drawing/2014/main" id="{0381299D-68EB-4D4D-B237-2017432F7617}"/>
                </a:ext>
              </a:extLst>
            </p:cNvPr>
            <p:cNvSpPr/>
            <p:nvPr/>
          </p:nvSpPr>
          <p:spPr>
            <a:xfrm>
              <a:off x="5592310" y="1844894"/>
              <a:ext cx="172439" cy="157585"/>
            </a:xfrm>
            <a:custGeom>
              <a:avLst/>
              <a:gdLst/>
              <a:ahLst/>
              <a:cxnLst/>
              <a:rect l="l" t="t" r="r" b="b"/>
              <a:pathLst>
                <a:path w="3448" h="3151" fill="none" extrusionOk="0">
                  <a:moveTo>
                    <a:pt x="1" y="1"/>
                  </a:moveTo>
                  <a:cubicBezTo>
                    <a:pt x="246" y="406"/>
                    <a:pt x="349" y="241"/>
                    <a:pt x="1051" y="189"/>
                  </a:cubicBezTo>
                  <a:cubicBezTo>
                    <a:pt x="1752" y="132"/>
                    <a:pt x="2751" y="646"/>
                    <a:pt x="3099" y="1507"/>
                  </a:cubicBezTo>
                  <a:cubicBezTo>
                    <a:pt x="3448" y="2369"/>
                    <a:pt x="3339" y="2506"/>
                    <a:pt x="3151" y="2614"/>
                  </a:cubicBezTo>
                  <a:cubicBezTo>
                    <a:pt x="2963" y="2722"/>
                    <a:pt x="1616" y="2882"/>
                    <a:pt x="1564" y="3151"/>
                  </a:cubicBezTo>
                </a:path>
              </a:pathLst>
            </a:custGeom>
            <a:noFill/>
            <a:ln w="1525" cap="rnd" cmpd="sng">
              <a:solidFill>
                <a:srgbClr val="2A1E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19" name="Google Shape;771;p42">
              <a:extLst>
                <a:ext uri="{FF2B5EF4-FFF2-40B4-BE49-F238E27FC236}">
                  <a16:creationId xmlns:a16="http://schemas.microsoft.com/office/drawing/2014/main" id="{28D578B0-DA8B-4F9A-B255-2B2C016C7576}"/>
                </a:ext>
              </a:extLst>
            </p:cNvPr>
            <p:cNvSpPr/>
            <p:nvPr/>
          </p:nvSpPr>
          <p:spPr>
            <a:xfrm>
              <a:off x="6356935" y="3984535"/>
              <a:ext cx="142782" cy="207997"/>
            </a:xfrm>
            <a:custGeom>
              <a:avLst/>
              <a:gdLst/>
              <a:ahLst/>
              <a:cxnLst/>
              <a:rect l="l" t="t" r="r" b="b"/>
              <a:pathLst>
                <a:path w="2855" h="4159" extrusionOk="0">
                  <a:moveTo>
                    <a:pt x="2228" y="1"/>
                  </a:moveTo>
                  <a:lnTo>
                    <a:pt x="1" y="3711"/>
                  </a:lnTo>
                  <a:lnTo>
                    <a:pt x="589" y="4158"/>
                  </a:lnTo>
                  <a:lnTo>
                    <a:pt x="2854" y="1060"/>
                  </a:lnTo>
                  <a:lnTo>
                    <a:pt x="2228" y="1"/>
                  </a:lnTo>
                  <a:close/>
                </a:path>
              </a:pathLst>
            </a:custGeom>
            <a:solidFill>
              <a:srgbClr val="FE9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0" name="Google Shape;772;p42">
              <a:extLst>
                <a:ext uri="{FF2B5EF4-FFF2-40B4-BE49-F238E27FC236}">
                  <a16:creationId xmlns:a16="http://schemas.microsoft.com/office/drawing/2014/main" id="{D94F2BD5-0A82-463C-92FD-4B3405F5AC03}"/>
                </a:ext>
              </a:extLst>
            </p:cNvPr>
            <p:cNvSpPr/>
            <p:nvPr/>
          </p:nvSpPr>
          <p:spPr>
            <a:xfrm>
              <a:off x="5702785" y="3437509"/>
              <a:ext cx="208897" cy="139931"/>
            </a:xfrm>
            <a:custGeom>
              <a:avLst/>
              <a:gdLst/>
              <a:ahLst/>
              <a:cxnLst/>
              <a:rect l="l" t="t" r="r" b="b"/>
              <a:pathLst>
                <a:path w="4177" h="2798" extrusionOk="0">
                  <a:moveTo>
                    <a:pt x="495" y="0"/>
                  </a:moveTo>
                  <a:cubicBezTo>
                    <a:pt x="0" y="919"/>
                    <a:pt x="1154" y="2797"/>
                    <a:pt x="1154" y="2797"/>
                  </a:cubicBezTo>
                  <a:lnTo>
                    <a:pt x="4177" y="396"/>
                  </a:lnTo>
                  <a:lnTo>
                    <a:pt x="495" y="0"/>
                  </a:lnTo>
                  <a:close/>
                </a:path>
              </a:pathLst>
            </a:custGeom>
            <a:solidFill>
              <a:srgbClr val="FE9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1" name="Google Shape;773;p42">
              <a:extLst>
                <a:ext uri="{FF2B5EF4-FFF2-40B4-BE49-F238E27FC236}">
                  <a16:creationId xmlns:a16="http://schemas.microsoft.com/office/drawing/2014/main" id="{5052C958-43B1-475A-B5AC-B1082DDF71CF}"/>
                </a:ext>
              </a:extLst>
            </p:cNvPr>
            <p:cNvSpPr/>
            <p:nvPr/>
          </p:nvSpPr>
          <p:spPr>
            <a:xfrm>
              <a:off x="5733142" y="3422206"/>
              <a:ext cx="203046" cy="358680"/>
            </a:xfrm>
            <a:custGeom>
              <a:avLst/>
              <a:gdLst/>
              <a:ahLst/>
              <a:cxnLst/>
              <a:rect l="l" t="t" r="r" b="b"/>
              <a:pathLst>
                <a:path w="4060" h="7172" extrusionOk="0">
                  <a:moveTo>
                    <a:pt x="2816" y="0"/>
                  </a:moveTo>
                  <a:lnTo>
                    <a:pt x="547" y="3103"/>
                  </a:lnTo>
                  <a:lnTo>
                    <a:pt x="768" y="3607"/>
                  </a:lnTo>
                  <a:lnTo>
                    <a:pt x="85" y="6263"/>
                  </a:lnTo>
                  <a:cubicBezTo>
                    <a:pt x="1" y="6592"/>
                    <a:pt x="114" y="6946"/>
                    <a:pt x="373" y="7172"/>
                  </a:cubicBezTo>
                  <a:lnTo>
                    <a:pt x="3739" y="2199"/>
                  </a:lnTo>
                  <a:cubicBezTo>
                    <a:pt x="4059" y="1724"/>
                    <a:pt x="3984" y="1088"/>
                    <a:pt x="3570" y="702"/>
                  </a:cubicBezTo>
                  <a:lnTo>
                    <a:pt x="2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 name="Google Shape;774;p42">
              <a:extLst>
                <a:ext uri="{FF2B5EF4-FFF2-40B4-BE49-F238E27FC236}">
                  <a16:creationId xmlns:a16="http://schemas.microsoft.com/office/drawing/2014/main" id="{B3A2DCA5-20FD-4818-B82E-F5DA36BE02FC}"/>
                </a:ext>
              </a:extLst>
            </p:cNvPr>
            <p:cNvSpPr/>
            <p:nvPr/>
          </p:nvSpPr>
          <p:spPr>
            <a:xfrm>
              <a:off x="5559352" y="1841993"/>
              <a:ext cx="230602" cy="160486"/>
            </a:xfrm>
            <a:custGeom>
              <a:avLst/>
              <a:gdLst/>
              <a:ahLst/>
              <a:cxnLst/>
              <a:rect l="l" t="t" r="r" b="b"/>
              <a:pathLst>
                <a:path w="4611" h="3209" extrusionOk="0">
                  <a:moveTo>
                    <a:pt x="1606" y="1"/>
                  </a:moveTo>
                  <a:cubicBezTo>
                    <a:pt x="1357" y="1"/>
                    <a:pt x="1089" y="35"/>
                    <a:pt x="801" y="110"/>
                  </a:cubicBezTo>
                  <a:cubicBezTo>
                    <a:pt x="801" y="110"/>
                    <a:pt x="1" y="779"/>
                    <a:pt x="1004" y="1985"/>
                  </a:cubicBezTo>
                  <a:cubicBezTo>
                    <a:pt x="2007" y="3185"/>
                    <a:pt x="2218" y="3209"/>
                    <a:pt x="2218" y="3209"/>
                  </a:cubicBezTo>
                  <a:cubicBezTo>
                    <a:pt x="3273" y="3185"/>
                    <a:pt x="4610" y="3119"/>
                    <a:pt x="4342" y="2319"/>
                  </a:cubicBezTo>
                  <a:cubicBezTo>
                    <a:pt x="4108" y="1616"/>
                    <a:pt x="3317"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3" name="Google Shape;775;p42">
              <a:extLst>
                <a:ext uri="{FF2B5EF4-FFF2-40B4-BE49-F238E27FC236}">
                  <a16:creationId xmlns:a16="http://schemas.microsoft.com/office/drawing/2014/main" id="{94792F23-2EED-425E-8DF0-01154FB9F38A}"/>
                </a:ext>
              </a:extLst>
            </p:cNvPr>
            <p:cNvSpPr/>
            <p:nvPr/>
          </p:nvSpPr>
          <p:spPr>
            <a:xfrm>
              <a:off x="5599861" y="2718994"/>
              <a:ext cx="766572" cy="802880"/>
            </a:xfrm>
            <a:custGeom>
              <a:avLst/>
              <a:gdLst/>
              <a:ahLst/>
              <a:cxnLst/>
              <a:rect l="l" t="t" r="r" b="b"/>
              <a:pathLst>
                <a:path w="15328" h="16054" extrusionOk="0">
                  <a:moveTo>
                    <a:pt x="6931" y="1"/>
                  </a:moveTo>
                  <a:cubicBezTo>
                    <a:pt x="4825" y="1"/>
                    <a:pt x="2657" y="706"/>
                    <a:pt x="1215" y="2982"/>
                  </a:cubicBezTo>
                  <a:cubicBezTo>
                    <a:pt x="19" y="4865"/>
                    <a:pt x="1" y="12955"/>
                    <a:pt x="2294" y="16053"/>
                  </a:cubicBezTo>
                  <a:lnTo>
                    <a:pt x="6743" y="14805"/>
                  </a:lnTo>
                  <a:cubicBezTo>
                    <a:pt x="6743" y="14805"/>
                    <a:pt x="4945" y="9494"/>
                    <a:pt x="6470" y="7163"/>
                  </a:cubicBezTo>
                  <a:cubicBezTo>
                    <a:pt x="6760" y="6717"/>
                    <a:pt x="7203" y="6542"/>
                    <a:pt x="7720" y="6542"/>
                  </a:cubicBezTo>
                  <a:cubicBezTo>
                    <a:pt x="9435" y="6542"/>
                    <a:pt x="11960" y="8467"/>
                    <a:pt x="12394" y="8792"/>
                  </a:cubicBezTo>
                  <a:lnTo>
                    <a:pt x="15327" y="3486"/>
                  </a:lnTo>
                  <a:cubicBezTo>
                    <a:pt x="15327" y="3486"/>
                    <a:pt x="14649" y="2535"/>
                    <a:pt x="12987" y="1602"/>
                  </a:cubicBezTo>
                  <a:cubicBezTo>
                    <a:pt x="12064" y="1086"/>
                    <a:pt x="9545"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4" name="Google Shape;776;p42">
              <a:extLst>
                <a:ext uri="{FF2B5EF4-FFF2-40B4-BE49-F238E27FC236}">
                  <a16:creationId xmlns:a16="http://schemas.microsoft.com/office/drawing/2014/main" id="{043201BC-6F7B-41F0-9E12-1EF260ED24DC}"/>
                </a:ext>
              </a:extLst>
            </p:cNvPr>
            <p:cNvSpPr/>
            <p:nvPr/>
          </p:nvSpPr>
          <p:spPr>
            <a:xfrm>
              <a:off x="5847118" y="2980904"/>
              <a:ext cx="372584" cy="478557"/>
            </a:xfrm>
            <a:custGeom>
              <a:avLst/>
              <a:gdLst/>
              <a:ahLst/>
              <a:cxnLst/>
              <a:rect l="l" t="t" r="r" b="b"/>
              <a:pathLst>
                <a:path w="7450" h="9569" fill="none" extrusionOk="0">
                  <a:moveTo>
                    <a:pt x="1799" y="9568"/>
                  </a:moveTo>
                  <a:cubicBezTo>
                    <a:pt x="1799" y="9568"/>
                    <a:pt x="1" y="4257"/>
                    <a:pt x="1526" y="1926"/>
                  </a:cubicBezTo>
                  <a:cubicBezTo>
                    <a:pt x="2779" y="0"/>
                    <a:pt x="6885" y="3132"/>
                    <a:pt x="7450" y="3555"/>
                  </a:cubicBezTo>
                </a:path>
              </a:pathLst>
            </a:custGeom>
            <a:noFill/>
            <a:ln w="1525" cap="rnd" cmpd="sng">
              <a:solidFill>
                <a:srgbClr val="2A1E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 name="Google Shape;777;p42">
              <a:extLst>
                <a:ext uri="{FF2B5EF4-FFF2-40B4-BE49-F238E27FC236}">
                  <a16:creationId xmlns:a16="http://schemas.microsoft.com/office/drawing/2014/main" id="{B232E1C4-141B-4AC3-BFED-D52BF8017CF1}"/>
                </a:ext>
              </a:extLst>
            </p:cNvPr>
            <p:cNvSpPr/>
            <p:nvPr/>
          </p:nvSpPr>
          <p:spPr>
            <a:xfrm>
              <a:off x="5997602" y="2893284"/>
              <a:ext cx="694506" cy="1333149"/>
            </a:xfrm>
            <a:custGeom>
              <a:avLst/>
              <a:gdLst/>
              <a:ahLst/>
              <a:cxnLst/>
              <a:rect l="l" t="t" r="r" b="b"/>
              <a:pathLst>
                <a:path w="13887" h="26657" extrusionOk="0">
                  <a:moveTo>
                    <a:pt x="7379" y="1"/>
                  </a:moveTo>
                  <a:cubicBezTo>
                    <a:pt x="6042" y="1404"/>
                    <a:pt x="2082" y="8255"/>
                    <a:pt x="1192" y="11532"/>
                  </a:cubicBezTo>
                  <a:cubicBezTo>
                    <a:pt x="0" y="15911"/>
                    <a:pt x="448" y="19542"/>
                    <a:pt x="6993" y="26656"/>
                  </a:cubicBezTo>
                  <a:lnTo>
                    <a:pt x="10157" y="22047"/>
                  </a:lnTo>
                  <a:cubicBezTo>
                    <a:pt x="10157" y="22047"/>
                    <a:pt x="7935" y="18666"/>
                    <a:pt x="8349" y="15478"/>
                  </a:cubicBezTo>
                  <a:cubicBezTo>
                    <a:pt x="8952" y="10873"/>
                    <a:pt x="12229" y="6404"/>
                    <a:pt x="13886" y="3570"/>
                  </a:cubicBezTo>
                  <a:lnTo>
                    <a:pt x="7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6" name="Google Shape;778;p42">
              <a:extLst>
                <a:ext uri="{FF2B5EF4-FFF2-40B4-BE49-F238E27FC236}">
                  <a16:creationId xmlns:a16="http://schemas.microsoft.com/office/drawing/2014/main" id="{A4AB147F-357D-425B-86E6-709242815687}"/>
                </a:ext>
              </a:extLst>
            </p:cNvPr>
            <p:cNvSpPr/>
            <p:nvPr/>
          </p:nvSpPr>
          <p:spPr>
            <a:xfrm>
              <a:off x="6391593" y="2922941"/>
              <a:ext cx="342177" cy="206846"/>
            </a:xfrm>
            <a:custGeom>
              <a:avLst/>
              <a:gdLst/>
              <a:ahLst/>
              <a:cxnLst/>
              <a:rect l="l" t="t" r="r" b="b"/>
              <a:pathLst>
                <a:path w="6842" h="4136" extrusionOk="0">
                  <a:moveTo>
                    <a:pt x="0" y="1"/>
                  </a:moveTo>
                  <a:lnTo>
                    <a:pt x="5264" y="4135"/>
                  </a:lnTo>
                  <a:lnTo>
                    <a:pt x="6842" y="174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7" name="Google Shape;779;p42">
              <a:extLst>
                <a:ext uri="{FF2B5EF4-FFF2-40B4-BE49-F238E27FC236}">
                  <a16:creationId xmlns:a16="http://schemas.microsoft.com/office/drawing/2014/main" id="{A0D1E0E6-A43F-42E3-983E-9C47CA466DC6}"/>
                </a:ext>
              </a:extLst>
            </p:cNvPr>
            <p:cNvSpPr/>
            <p:nvPr/>
          </p:nvSpPr>
          <p:spPr>
            <a:xfrm>
              <a:off x="7903889" y="2705841"/>
              <a:ext cx="115426" cy="90270"/>
            </a:xfrm>
            <a:custGeom>
              <a:avLst/>
              <a:gdLst/>
              <a:ahLst/>
              <a:cxnLst/>
              <a:rect l="l" t="t" r="r" b="b"/>
              <a:pathLst>
                <a:path w="2308" h="1805" extrusionOk="0">
                  <a:moveTo>
                    <a:pt x="0" y="1"/>
                  </a:moveTo>
                  <a:cubicBezTo>
                    <a:pt x="0" y="1"/>
                    <a:pt x="141" y="801"/>
                    <a:pt x="664" y="1267"/>
                  </a:cubicBezTo>
                  <a:cubicBezTo>
                    <a:pt x="1069" y="1629"/>
                    <a:pt x="1522" y="1804"/>
                    <a:pt x="1780" y="1804"/>
                  </a:cubicBezTo>
                  <a:cubicBezTo>
                    <a:pt x="1858" y="1804"/>
                    <a:pt x="1918" y="1789"/>
                    <a:pt x="1954" y="1757"/>
                  </a:cubicBezTo>
                  <a:cubicBezTo>
                    <a:pt x="2114" y="1620"/>
                    <a:pt x="2307" y="1385"/>
                    <a:pt x="1879" y="938"/>
                  </a:cubicBezTo>
                  <a:cubicBezTo>
                    <a:pt x="1446" y="486"/>
                    <a:pt x="824" y="175"/>
                    <a:pt x="0" y="1"/>
                  </a:cubicBezTo>
                  <a:close/>
                </a:path>
              </a:pathLst>
            </a:custGeom>
            <a:solidFill>
              <a:srgbClr val="FF8A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8" name="Google Shape;780;p42">
              <a:extLst>
                <a:ext uri="{FF2B5EF4-FFF2-40B4-BE49-F238E27FC236}">
                  <a16:creationId xmlns:a16="http://schemas.microsoft.com/office/drawing/2014/main" id="{0505FD34-7050-4BED-A15A-3F98958807A6}"/>
                </a:ext>
              </a:extLst>
            </p:cNvPr>
            <p:cNvSpPr/>
            <p:nvPr/>
          </p:nvSpPr>
          <p:spPr>
            <a:xfrm>
              <a:off x="7093553" y="2441180"/>
              <a:ext cx="860493" cy="419494"/>
            </a:xfrm>
            <a:custGeom>
              <a:avLst/>
              <a:gdLst/>
              <a:ahLst/>
              <a:cxnLst/>
              <a:rect l="l" t="t" r="r" b="b"/>
              <a:pathLst>
                <a:path w="17206" h="8388" extrusionOk="0">
                  <a:moveTo>
                    <a:pt x="3574" y="0"/>
                  </a:moveTo>
                  <a:cubicBezTo>
                    <a:pt x="2317" y="1869"/>
                    <a:pt x="137" y="4186"/>
                    <a:pt x="1" y="4370"/>
                  </a:cubicBezTo>
                  <a:cubicBezTo>
                    <a:pt x="1" y="4370"/>
                    <a:pt x="4686" y="7887"/>
                    <a:pt x="5571" y="8137"/>
                  </a:cubicBezTo>
                  <a:cubicBezTo>
                    <a:pt x="6207" y="8315"/>
                    <a:pt x="6904" y="8387"/>
                    <a:pt x="7614" y="8387"/>
                  </a:cubicBezTo>
                  <a:cubicBezTo>
                    <a:pt x="10551" y="8387"/>
                    <a:pt x="13717" y="7157"/>
                    <a:pt x="13717" y="7157"/>
                  </a:cubicBezTo>
                  <a:cubicBezTo>
                    <a:pt x="15078" y="6649"/>
                    <a:pt x="15600" y="6333"/>
                    <a:pt x="15600" y="6333"/>
                  </a:cubicBezTo>
                  <a:cubicBezTo>
                    <a:pt x="15600" y="6333"/>
                    <a:pt x="15994" y="7116"/>
                    <a:pt x="16607" y="7116"/>
                  </a:cubicBezTo>
                  <a:cubicBezTo>
                    <a:pt x="16623" y="7116"/>
                    <a:pt x="16639" y="7116"/>
                    <a:pt x="16655" y="7115"/>
                  </a:cubicBezTo>
                  <a:cubicBezTo>
                    <a:pt x="17206" y="7072"/>
                    <a:pt x="17112" y="6653"/>
                    <a:pt x="16886" y="6013"/>
                  </a:cubicBezTo>
                  <a:cubicBezTo>
                    <a:pt x="16660" y="5368"/>
                    <a:pt x="16104" y="5142"/>
                    <a:pt x="15186" y="4680"/>
                  </a:cubicBezTo>
                  <a:cubicBezTo>
                    <a:pt x="14754" y="4464"/>
                    <a:pt x="13175" y="4422"/>
                    <a:pt x="11583" y="4422"/>
                  </a:cubicBezTo>
                  <a:cubicBezTo>
                    <a:pt x="11058" y="4422"/>
                    <a:pt x="10531" y="4426"/>
                    <a:pt x="10044" y="4431"/>
                  </a:cubicBezTo>
                  <a:cubicBezTo>
                    <a:pt x="9508" y="4437"/>
                    <a:pt x="9020" y="4444"/>
                    <a:pt x="8635" y="4444"/>
                  </a:cubicBezTo>
                  <a:cubicBezTo>
                    <a:pt x="8189" y="4444"/>
                    <a:pt x="7882" y="4435"/>
                    <a:pt x="7798" y="4407"/>
                  </a:cubicBezTo>
                  <a:cubicBezTo>
                    <a:pt x="7384" y="4271"/>
                    <a:pt x="3574" y="0"/>
                    <a:pt x="3574" y="0"/>
                  </a:cubicBezTo>
                  <a:close/>
                </a:path>
              </a:pathLst>
            </a:custGeom>
            <a:solidFill>
              <a:srgbClr val="FE9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9" name="Google Shape;781;p42">
              <a:extLst>
                <a:ext uri="{FF2B5EF4-FFF2-40B4-BE49-F238E27FC236}">
                  <a16:creationId xmlns:a16="http://schemas.microsoft.com/office/drawing/2014/main" id="{556956FD-3871-4FC5-8F22-A65220177C30}"/>
                </a:ext>
              </a:extLst>
            </p:cNvPr>
            <p:cNvSpPr/>
            <p:nvPr/>
          </p:nvSpPr>
          <p:spPr>
            <a:xfrm>
              <a:off x="5580057" y="1802784"/>
              <a:ext cx="881048" cy="530819"/>
            </a:xfrm>
            <a:custGeom>
              <a:avLst/>
              <a:gdLst/>
              <a:ahLst/>
              <a:cxnLst/>
              <a:rect l="l" t="t" r="r" b="b"/>
              <a:pathLst>
                <a:path w="17617" h="10614" extrusionOk="0">
                  <a:moveTo>
                    <a:pt x="1410" y="1"/>
                  </a:moveTo>
                  <a:cubicBezTo>
                    <a:pt x="1099" y="1"/>
                    <a:pt x="836" y="27"/>
                    <a:pt x="674" y="89"/>
                  </a:cubicBezTo>
                  <a:cubicBezTo>
                    <a:pt x="255" y="249"/>
                    <a:pt x="1" y="442"/>
                    <a:pt x="241" y="843"/>
                  </a:cubicBezTo>
                  <a:cubicBezTo>
                    <a:pt x="367" y="1049"/>
                    <a:pt x="457" y="1107"/>
                    <a:pt x="611" y="1107"/>
                  </a:cubicBezTo>
                  <a:cubicBezTo>
                    <a:pt x="756" y="1107"/>
                    <a:pt x="956" y="1056"/>
                    <a:pt x="1296" y="1031"/>
                  </a:cubicBezTo>
                  <a:cubicBezTo>
                    <a:pt x="1331" y="1028"/>
                    <a:pt x="1366" y="1027"/>
                    <a:pt x="1403" y="1027"/>
                  </a:cubicBezTo>
                  <a:cubicBezTo>
                    <a:pt x="2091" y="1027"/>
                    <a:pt x="3008" y="1531"/>
                    <a:pt x="3339" y="2349"/>
                  </a:cubicBezTo>
                  <a:cubicBezTo>
                    <a:pt x="3693" y="3211"/>
                    <a:pt x="3584" y="3348"/>
                    <a:pt x="3396" y="3456"/>
                  </a:cubicBezTo>
                  <a:cubicBezTo>
                    <a:pt x="3208" y="3564"/>
                    <a:pt x="1861" y="3724"/>
                    <a:pt x="1804" y="3993"/>
                  </a:cubicBezTo>
                  <a:cubicBezTo>
                    <a:pt x="1754" y="4253"/>
                    <a:pt x="2314" y="5008"/>
                    <a:pt x="3474" y="5008"/>
                  </a:cubicBezTo>
                  <a:cubicBezTo>
                    <a:pt x="3512" y="5008"/>
                    <a:pt x="3550" y="5007"/>
                    <a:pt x="3589" y="5005"/>
                  </a:cubicBezTo>
                  <a:lnTo>
                    <a:pt x="3886" y="4949"/>
                  </a:lnTo>
                  <a:cubicBezTo>
                    <a:pt x="3886" y="4949"/>
                    <a:pt x="6490" y="7496"/>
                    <a:pt x="6866" y="7873"/>
                  </a:cubicBezTo>
                  <a:cubicBezTo>
                    <a:pt x="7243" y="8249"/>
                    <a:pt x="10016" y="10128"/>
                    <a:pt x="11542" y="10510"/>
                  </a:cubicBezTo>
                  <a:cubicBezTo>
                    <a:pt x="11838" y="10583"/>
                    <a:pt x="12212" y="10613"/>
                    <a:pt x="12628" y="10613"/>
                  </a:cubicBezTo>
                  <a:cubicBezTo>
                    <a:pt x="13842" y="10613"/>
                    <a:pt x="15415" y="10354"/>
                    <a:pt x="16467" y="10147"/>
                  </a:cubicBezTo>
                  <a:cubicBezTo>
                    <a:pt x="17155" y="10015"/>
                    <a:pt x="17616" y="9907"/>
                    <a:pt x="17616" y="9907"/>
                  </a:cubicBezTo>
                  <a:cubicBezTo>
                    <a:pt x="17616" y="9907"/>
                    <a:pt x="16557" y="7995"/>
                    <a:pt x="16345" y="5057"/>
                  </a:cubicBezTo>
                  <a:cubicBezTo>
                    <a:pt x="16345" y="5057"/>
                    <a:pt x="13807" y="5467"/>
                    <a:pt x="12121" y="5834"/>
                  </a:cubicBezTo>
                  <a:cubicBezTo>
                    <a:pt x="12121" y="5834"/>
                    <a:pt x="8189" y="3644"/>
                    <a:pt x="6273" y="2674"/>
                  </a:cubicBezTo>
                  <a:cubicBezTo>
                    <a:pt x="6273" y="2674"/>
                    <a:pt x="4606" y="626"/>
                    <a:pt x="3824" y="358"/>
                  </a:cubicBezTo>
                  <a:cubicBezTo>
                    <a:pt x="3266" y="166"/>
                    <a:pt x="2187" y="1"/>
                    <a:pt x="1410" y="1"/>
                  </a:cubicBezTo>
                  <a:close/>
                </a:path>
              </a:pathLst>
            </a:custGeom>
            <a:solidFill>
              <a:srgbClr val="FE9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0" name="Google Shape;782;p42">
              <a:extLst>
                <a:ext uri="{FF2B5EF4-FFF2-40B4-BE49-F238E27FC236}">
                  <a16:creationId xmlns:a16="http://schemas.microsoft.com/office/drawing/2014/main" id="{22447AE3-18E9-4668-90F9-2EC71A003121}"/>
                </a:ext>
              </a:extLst>
            </p:cNvPr>
            <p:cNvSpPr/>
            <p:nvPr/>
          </p:nvSpPr>
          <p:spPr>
            <a:xfrm>
              <a:off x="6357435" y="2070495"/>
              <a:ext cx="103873" cy="240004"/>
            </a:xfrm>
            <a:custGeom>
              <a:avLst/>
              <a:gdLst/>
              <a:ahLst/>
              <a:cxnLst/>
              <a:rect l="l" t="t" r="r" b="b"/>
              <a:pathLst>
                <a:path w="2077" h="4799" extrusionOk="0">
                  <a:moveTo>
                    <a:pt x="579" y="1"/>
                  </a:moveTo>
                  <a:cubicBezTo>
                    <a:pt x="579" y="1"/>
                    <a:pt x="0" y="622"/>
                    <a:pt x="179" y="2289"/>
                  </a:cubicBezTo>
                  <a:cubicBezTo>
                    <a:pt x="405" y="4375"/>
                    <a:pt x="928" y="4799"/>
                    <a:pt x="928" y="4799"/>
                  </a:cubicBezTo>
                  <a:cubicBezTo>
                    <a:pt x="1611" y="4662"/>
                    <a:pt x="2077" y="4554"/>
                    <a:pt x="2077" y="4554"/>
                  </a:cubicBezTo>
                  <a:cubicBezTo>
                    <a:pt x="2077" y="4554"/>
                    <a:pt x="796" y="2934"/>
                    <a:pt x="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1" name="Google Shape;783;p42">
              <a:extLst>
                <a:ext uri="{FF2B5EF4-FFF2-40B4-BE49-F238E27FC236}">
                  <a16:creationId xmlns:a16="http://schemas.microsoft.com/office/drawing/2014/main" id="{63729664-F35C-4418-A5F0-F36F29F46100}"/>
                </a:ext>
              </a:extLst>
            </p:cNvPr>
            <p:cNvSpPr/>
            <p:nvPr/>
          </p:nvSpPr>
          <p:spPr>
            <a:xfrm>
              <a:off x="6138485" y="2028086"/>
              <a:ext cx="1134104" cy="1043784"/>
            </a:xfrm>
            <a:custGeom>
              <a:avLst/>
              <a:gdLst/>
              <a:ahLst/>
              <a:cxnLst/>
              <a:rect l="l" t="t" r="r" b="b"/>
              <a:pathLst>
                <a:path w="22677" h="20871" extrusionOk="0">
                  <a:moveTo>
                    <a:pt x="8891" y="0"/>
                  </a:moveTo>
                  <a:cubicBezTo>
                    <a:pt x="8854" y="0"/>
                    <a:pt x="8817" y="0"/>
                    <a:pt x="8781" y="1"/>
                  </a:cubicBezTo>
                  <a:cubicBezTo>
                    <a:pt x="6290" y="48"/>
                    <a:pt x="4896" y="519"/>
                    <a:pt x="4896" y="519"/>
                  </a:cubicBezTo>
                  <a:cubicBezTo>
                    <a:pt x="4896" y="519"/>
                    <a:pt x="4929" y="4107"/>
                    <a:pt x="5890" y="5604"/>
                  </a:cubicBezTo>
                  <a:lnTo>
                    <a:pt x="6238" y="5463"/>
                  </a:lnTo>
                  <a:lnTo>
                    <a:pt x="6238" y="5463"/>
                  </a:lnTo>
                  <a:cubicBezTo>
                    <a:pt x="6238" y="5463"/>
                    <a:pt x="1704" y="10760"/>
                    <a:pt x="239" y="14226"/>
                  </a:cubicBezTo>
                  <a:cubicBezTo>
                    <a:pt x="1" y="14792"/>
                    <a:pt x="9516" y="20871"/>
                    <a:pt x="11039" y="20871"/>
                  </a:cubicBezTo>
                  <a:cubicBezTo>
                    <a:pt x="11049" y="20871"/>
                    <a:pt x="11060" y="20870"/>
                    <a:pt x="11069" y="20870"/>
                  </a:cubicBezTo>
                  <a:cubicBezTo>
                    <a:pt x="11069" y="20870"/>
                    <a:pt x="15768" y="13699"/>
                    <a:pt x="17379" y="11570"/>
                  </a:cubicBezTo>
                  <a:lnTo>
                    <a:pt x="19107" y="12907"/>
                  </a:lnTo>
                  <a:cubicBezTo>
                    <a:pt x="19107" y="12907"/>
                    <a:pt x="22492" y="9475"/>
                    <a:pt x="22676" y="8260"/>
                  </a:cubicBezTo>
                  <a:cubicBezTo>
                    <a:pt x="22676" y="8260"/>
                    <a:pt x="19404" y="4276"/>
                    <a:pt x="16724" y="3109"/>
                  </a:cubicBezTo>
                  <a:cubicBezTo>
                    <a:pt x="14084" y="1961"/>
                    <a:pt x="11714" y="0"/>
                    <a:pt x="8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2" name="Google Shape;784;p42">
              <a:extLst>
                <a:ext uri="{FF2B5EF4-FFF2-40B4-BE49-F238E27FC236}">
                  <a16:creationId xmlns:a16="http://schemas.microsoft.com/office/drawing/2014/main" id="{AF601FEB-DD22-463F-8EE6-8AE36B59644F}"/>
                </a:ext>
              </a:extLst>
            </p:cNvPr>
            <p:cNvSpPr/>
            <p:nvPr/>
          </p:nvSpPr>
          <p:spPr>
            <a:xfrm>
              <a:off x="7007584" y="2569260"/>
              <a:ext cx="86469" cy="104373"/>
            </a:xfrm>
            <a:custGeom>
              <a:avLst/>
              <a:gdLst/>
              <a:ahLst/>
              <a:cxnLst/>
              <a:rect l="l" t="t" r="r" b="b"/>
              <a:pathLst>
                <a:path w="1729" h="2087" extrusionOk="0">
                  <a:moveTo>
                    <a:pt x="274" y="1"/>
                  </a:moveTo>
                  <a:lnTo>
                    <a:pt x="1" y="749"/>
                  </a:lnTo>
                  <a:lnTo>
                    <a:pt x="1729" y="2086"/>
                  </a:lnTo>
                  <a:lnTo>
                    <a:pt x="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3" name="Google Shape;785;p42">
              <a:extLst>
                <a:ext uri="{FF2B5EF4-FFF2-40B4-BE49-F238E27FC236}">
                  <a16:creationId xmlns:a16="http://schemas.microsoft.com/office/drawing/2014/main" id="{8E29AAAE-A940-47F8-9BFF-179C51E1548C}"/>
                </a:ext>
              </a:extLst>
            </p:cNvPr>
            <p:cNvSpPr/>
            <p:nvPr/>
          </p:nvSpPr>
          <p:spPr>
            <a:xfrm>
              <a:off x="6804087" y="1807985"/>
              <a:ext cx="453202" cy="412593"/>
            </a:xfrm>
            <a:custGeom>
              <a:avLst/>
              <a:gdLst/>
              <a:ahLst/>
              <a:cxnLst/>
              <a:rect l="l" t="t" r="r" b="b"/>
              <a:pathLst>
                <a:path w="9062" h="8250" extrusionOk="0">
                  <a:moveTo>
                    <a:pt x="4197" y="0"/>
                  </a:moveTo>
                  <a:cubicBezTo>
                    <a:pt x="3338" y="0"/>
                    <a:pt x="2849" y="417"/>
                    <a:pt x="2342" y="838"/>
                  </a:cubicBezTo>
                  <a:cubicBezTo>
                    <a:pt x="1570" y="1473"/>
                    <a:pt x="731" y="4567"/>
                    <a:pt x="731" y="4567"/>
                  </a:cubicBezTo>
                  <a:cubicBezTo>
                    <a:pt x="731" y="4567"/>
                    <a:pt x="331" y="6215"/>
                    <a:pt x="228" y="6549"/>
                  </a:cubicBezTo>
                  <a:cubicBezTo>
                    <a:pt x="1" y="7263"/>
                    <a:pt x="457" y="8250"/>
                    <a:pt x="1217" y="8250"/>
                  </a:cubicBezTo>
                  <a:cubicBezTo>
                    <a:pt x="1229" y="8250"/>
                    <a:pt x="1242" y="8250"/>
                    <a:pt x="1254" y="8249"/>
                  </a:cubicBezTo>
                  <a:cubicBezTo>
                    <a:pt x="2314" y="8211"/>
                    <a:pt x="3128" y="7910"/>
                    <a:pt x="3246" y="7566"/>
                  </a:cubicBezTo>
                  <a:lnTo>
                    <a:pt x="4286" y="7034"/>
                  </a:lnTo>
                  <a:cubicBezTo>
                    <a:pt x="4286" y="7034"/>
                    <a:pt x="4803" y="7250"/>
                    <a:pt x="5453" y="7250"/>
                  </a:cubicBezTo>
                  <a:cubicBezTo>
                    <a:pt x="5713" y="7250"/>
                    <a:pt x="5995" y="7216"/>
                    <a:pt x="6274" y="7119"/>
                  </a:cubicBezTo>
                  <a:cubicBezTo>
                    <a:pt x="7248" y="6785"/>
                    <a:pt x="8119" y="4063"/>
                    <a:pt x="8425" y="3121"/>
                  </a:cubicBezTo>
                  <a:cubicBezTo>
                    <a:pt x="8425" y="3121"/>
                    <a:pt x="9061" y="1680"/>
                    <a:pt x="5902" y="400"/>
                  </a:cubicBezTo>
                  <a:cubicBezTo>
                    <a:pt x="5196" y="114"/>
                    <a:pt x="4646" y="0"/>
                    <a:pt x="4197" y="0"/>
                  </a:cubicBezTo>
                  <a:close/>
                </a:path>
              </a:pathLst>
            </a:custGeom>
            <a:solidFill>
              <a:srgbClr val="FE9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4" name="Google Shape;786;p42">
              <a:extLst>
                <a:ext uri="{FF2B5EF4-FFF2-40B4-BE49-F238E27FC236}">
                  <a16:creationId xmlns:a16="http://schemas.microsoft.com/office/drawing/2014/main" id="{94FDD8AC-1F6D-41D4-A78D-5D43002D6F6A}"/>
                </a:ext>
              </a:extLst>
            </p:cNvPr>
            <p:cNvSpPr/>
            <p:nvPr/>
          </p:nvSpPr>
          <p:spPr>
            <a:xfrm>
              <a:off x="6829093" y="1679206"/>
              <a:ext cx="596084" cy="369233"/>
            </a:xfrm>
            <a:custGeom>
              <a:avLst/>
              <a:gdLst/>
              <a:ahLst/>
              <a:cxnLst/>
              <a:rect l="l" t="t" r="r" b="b"/>
              <a:pathLst>
                <a:path w="11919" h="7383" extrusionOk="0">
                  <a:moveTo>
                    <a:pt x="3413" y="1"/>
                  </a:moveTo>
                  <a:cubicBezTo>
                    <a:pt x="3389" y="1"/>
                    <a:pt x="3372" y="8"/>
                    <a:pt x="3372" y="8"/>
                  </a:cubicBezTo>
                  <a:cubicBezTo>
                    <a:pt x="2360" y="239"/>
                    <a:pt x="2703" y="1925"/>
                    <a:pt x="2703" y="1925"/>
                  </a:cubicBezTo>
                  <a:cubicBezTo>
                    <a:pt x="2703" y="1925"/>
                    <a:pt x="2536" y="1690"/>
                    <a:pt x="2166" y="1690"/>
                  </a:cubicBezTo>
                  <a:cubicBezTo>
                    <a:pt x="2007" y="1690"/>
                    <a:pt x="1810" y="1734"/>
                    <a:pt x="1573" y="1859"/>
                  </a:cubicBezTo>
                  <a:cubicBezTo>
                    <a:pt x="787" y="2273"/>
                    <a:pt x="552" y="4585"/>
                    <a:pt x="279" y="5602"/>
                  </a:cubicBezTo>
                  <a:cubicBezTo>
                    <a:pt x="1" y="6619"/>
                    <a:pt x="137" y="7147"/>
                    <a:pt x="533" y="7358"/>
                  </a:cubicBezTo>
                  <a:cubicBezTo>
                    <a:pt x="564" y="7375"/>
                    <a:pt x="597" y="7383"/>
                    <a:pt x="631" y="7383"/>
                  </a:cubicBezTo>
                  <a:cubicBezTo>
                    <a:pt x="1018" y="7383"/>
                    <a:pt x="1537" y="6361"/>
                    <a:pt x="1663" y="5833"/>
                  </a:cubicBezTo>
                  <a:cubicBezTo>
                    <a:pt x="1663" y="5833"/>
                    <a:pt x="1201" y="4651"/>
                    <a:pt x="1941" y="4076"/>
                  </a:cubicBezTo>
                  <a:cubicBezTo>
                    <a:pt x="2132" y="3927"/>
                    <a:pt x="2294" y="3870"/>
                    <a:pt x="2430" y="3870"/>
                  </a:cubicBezTo>
                  <a:cubicBezTo>
                    <a:pt x="2758" y="3870"/>
                    <a:pt x="2930" y="4201"/>
                    <a:pt x="2977" y="4331"/>
                  </a:cubicBezTo>
                  <a:cubicBezTo>
                    <a:pt x="3047" y="4514"/>
                    <a:pt x="2929" y="4444"/>
                    <a:pt x="2840" y="5141"/>
                  </a:cubicBezTo>
                  <a:cubicBezTo>
                    <a:pt x="2787" y="5527"/>
                    <a:pt x="2880" y="5641"/>
                    <a:pt x="3005" y="5641"/>
                  </a:cubicBezTo>
                  <a:cubicBezTo>
                    <a:pt x="3103" y="5641"/>
                    <a:pt x="3220" y="5570"/>
                    <a:pt x="3301" y="5508"/>
                  </a:cubicBezTo>
                  <a:cubicBezTo>
                    <a:pt x="3485" y="5371"/>
                    <a:pt x="3673" y="3893"/>
                    <a:pt x="3673" y="3893"/>
                  </a:cubicBezTo>
                  <a:cubicBezTo>
                    <a:pt x="3673" y="3893"/>
                    <a:pt x="4515" y="4785"/>
                    <a:pt x="5449" y="4785"/>
                  </a:cubicBezTo>
                  <a:cubicBezTo>
                    <a:pt x="5609" y="4785"/>
                    <a:pt x="5772" y="4759"/>
                    <a:pt x="5934" y="4698"/>
                  </a:cubicBezTo>
                  <a:cubicBezTo>
                    <a:pt x="6300" y="4561"/>
                    <a:pt x="6581" y="4508"/>
                    <a:pt x="6803" y="4508"/>
                  </a:cubicBezTo>
                  <a:cubicBezTo>
                    <a:pt x="7256" y="4508"/>
                    <a:pt x="7469" y="4730"/>
                    <a:pt x="7671" y="4929"/>
                  </a:cubicBezTo>
                  <a:cubicBezTo>
                    <a:pt x="7938" y="5199"/>
                    <a:pt x="7953" y="7088"/>
                    <a:pt x="9386" y="7088"/>
                  </a:cubicBezTo>
                  <a:cubicBezTo>
                    <a:pt x="9549" y="7088"/>
                    <a:pt x="9730" y="7064"/>
                    <a:pt x="9931" y="7010"/>
                  </a:cubicBezTo>
                  <a:cubicBezTo>
                    <a:pt x="11829" y="6501"/>
                    <a:pt x="11918" y="5207"/>
                    <a:pt x="11137" y="4029"/>
                  </a:cubicBezTo>
                  <a:cubicBezTo>
                    <a:pt x="10696" y="3370"/>
                    <a:pt x="10038" y="3225"/>
                    <a:pt x="9544" y="3225"/>
                  </a:cubicBezTo>
                  <a:cubicBezTo>
                    <a:pt x="9157" y="3225"/>
                    <a:pt x="8872" y="3314"/>
                    <a:pt x="8872" y="3314"/>
                  </a:cubicBezTo>
                  <a:cubicBezTo>
                    <a:pt x="9079" y="2367"/>
                    <a:pt x="8198" y="1510"/>
                    <a:pt x="7624" y="1510"/>
                  </a:cubicBezTo>
                  <a:cubicBezTo>
                    <a:pt x="7045" y="1510"/>
                    <a:pt x="6951" y="1995"/>
                    <a:pt x="6951" y="1995"/>
                  </a:cubicBezTo>
                  <a:cubicBezTo>
                    <a:pt x="6951" y="1995"/>
                    <a:pt x="6517" y="215"/>
                    <a:pt x="5246" y="79"/>
                  </a:cubicBezTo>
                  <a:cubicBezTo>
                    <a:pt x="5169" y="71"/>
                    <a:pt x="5095" y="67"/>
                    <a:pt x="5025" y="67"/>
                  </a:cubicBezTo>
                  <a:cubicBezTo>
                    <a:pt x="3929" y="67"/>
                    <a:pt x="3584" y="1002"/>
                    <a:pt x="3584" y="1002"/>
                  </a:cubicBezTo>
                  <a:cubicBezTo>
                    <a:pt x="3691" y="99"/>
                    <a:pt x="3501" y="1"/>
                    <a:pt x="3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5" name="Google Shape;787;p42">
              <a:extLst>
                <a:ext uri="{FF2B5EF4-FFF2-40B4-BE49-F238E27FC236}">
                  <a16:creationId xmlns:a16="http://schemas.microsoft.com/office/drawing/2014/main" id="{B47CB8E8-C45E-40B6-B47F-0A0F3D832352}"/>
                </a:ext>
              </a:extLst>
            </p:cNvPr>
            <p:cNvSpPr/>
            <p:nvPr/>
          </p:nvSpPr>
          <p:spPr>
            <a:xfrm>
              <a:off x="6890557" y="1863048"/>
              <a:ext cx="93771" cy="120827"/>
            </a:xfrm>
            <a:custGeom>
              <a:avLst/>
              <a:gdLst/>
              <a:ahLst/>
              <a:cxnLst/>
              <a:rect l="l" t="t" r="r" b="b"/>
              <a:pathLst>
                <a:path w="1875" h="2416" fill="none" extrusionOk="0">
                  <a:moveTo>
                    <a:pt x="749" y="2416"/>
                  </a:moveTo>
                  <a:cubicBezTo>
                    <a:pt x="307" y="2044"/>
                    <a:pt x="1" y="1394"/>
                    <a:pt x="391" y="739"/>
                  </a:cubicBezTo>
                  <a:cubicBezTo>
                    <a:pt x="778" y="90"/>
                    <a:pt x="1413" y="0"/>
                    <a:pt x="1606" y="245"/>
                  </a:cubicBezTo>
                  <a:cubicBezTo>
                    <a:pt x="1799" y="495"/>
                    <a:pt x="1875" y="909"/>
                    <a:pt x="1696" y="1403"/>
                  </a:cubicBezTo>
                </a:path>
              </a:pathLst>
            </a:custGeom>
            <a:noFill/>
            <a:ln w="1525" cap="rnd" cmpd="sng">
              <a:solidFill>
                <a:srgbClr val="2A1E3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6" name="Google Shape;788;p42">
              <a:extLst>
                <a:ext uri="{FF2B5EF4-FFF2-40B4-BE49-F238E27FC236}">
                  <a16:creationId xmlns:a16="http://schemas.microsoft.com/office/drawing/2014/main" id="{CBA4D6FD-1F60-416E-AC95-559AD76FAF70}"/>
                </a:ext>
              </a:extLst>
            </p:cNvPr>
            <p:cNvSpPr/>
            <p:nvPr/>
          </p:nvSpPr>
          <p:spPr>
            <a:xfrm>
              <a:off x="7767258" y="2711493"/>
              <a:ext cx="132426" cy="84567"/>
            </a:xfrm>
            <a:custGeom>
              <a:avLst/>
              <a:gdLst/>
              <a:ahLst/>
              <a:cxnLst/>
              <a:rect l="l" t="t" r="r" b="b"/>
              <a:pathLst>
                <a:path w="2648" h="1691" fill="none" extrusionOk="0">
                  <a:moveTo>
                    <a:pt x="1" y="1102"/>
                  </a:moveTo>
                  <a:cubicBezTo>
                    <a:pt x="1" y="1102"/>
                    <a:pt x="717" y="1691"/>
                    <a:pt x="2134" y="928"/>
                  </a:cubicBezTo>
                  <a:cubicBezTo>
                    <a:pt x="2647" y="655"/>
                    <a:pt x="2280" y="1"/>
                    <a:pt x="1630" y="165"/>
                  </a:cubicBezTo>
                  <a:cubicBezTo>
                    <a:pt x="980" y="325"/>
                    <a:pt x="203" y="81"/>
                    <a:pt x="203" y="81"/>
                  </a:cubicBezTo>
                </a:path>
              </a:pathLst>
            </a:custGeom>
            <a:noFill/>
            <a:ln w="1525" cap="rnd" cmpd="sng">
              <a:solidFill>
                <a:srgbClr val="2A1E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7" name="Google Shape;789;p42">
              <a:extLst>
                <a:ext uri="{FF2B5EF4-FFF2-40B4-BE49-F238E27FC236}">
                  <a16:creationId xmlns:a16="http://schemas.microsoft.com/office/drawing/2014/main" id="{681CED46-C6F3-46E5-8EE3-74DDB3F1387D}"/>
                </a:ext>
              </a:extLst>
            </p:cNvPr>
            <p:cNvSpPr/>
            <p:nvPr/>
          </p:nvSpPr>
          <p:spPr>
            <a:xfrm>
              <a:off x="5997152" y="3299278"/>
              <a:ext cx="47361" cy="47161"/>
            </a:xfrm>
            <a:custGeom>
              <a:avLst/>
              <a:gdLst/>
              <a:ahLst/>
              <a:cxnLst/>
              <a:rect l="l" t="t" r="r" b="b"/>
              <a:pathLst>
                <a:path w="947" h="943" extrusionOk="0">
                  <a:moveTo>
                    <a:pt x="471" y="0"/>
                  </a:moveTo>
                  <a:cubicBezTo>
                    <a:pt x="212" y="0"/>
                    <a:pt x="0" y="212"/>
                    <a:pt x="0" y="471"/>
                  </a:cubicBezTo>
                  <a:cubicBezTo>
                    <a:pt x="0" y="730"/>
                    <a:pt x="212" y="942"/>
                    <a:pt x="471" y="942"/>
                  </a:cubicBezTo>
                  <a:cubicBezTo>
                    <a:pt x="735" y="942"/>
                    <a:pt x="946" y="730"/>
                    <a:pt x="946" y="471"/>
                  </a:cubicBezTo>
                  <a:cubicBezTo>
                    <a:pt x="946" y="212"/>
                    <a:pt x="735" y="0"/>
                    <a:pt x="4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8" name="Google Shape;790;p42">
              <a:extLst>
                <a:ext uri="{FF2B5EF4-FFF2-40B4-BE49-F238E27FC236}">
                  <a16:creationId xmlns:a16="http://schemas.microsoft.com/office/drawing/2014/main" id="{396044ED-2848-466D-8257-68E7D917E5F7}"/>
                </a:ext>
              </a:extLst>
            </p:cNvPr>
            <p:cNvSpPr/>
            <p:nvPr/>
          </p:nvSpPr>
          <p:spPr>
            <a:xfrm>
              <a:off x="7706544" y="2815817"/>
              <a:ext cx="791277" cy="355880"/>
            </a:xfrm>
            <a:custGeom>
              <a:avLst/>
              <a:gdLst/>
              <a:ahLst/>
              <a:cxnLst/>
              <a:rect l="l" t="t" r="r" b="b"/>
              <a:pathLst>
                <a:path w="15822" h="7116" extrusionOk="0">
                  <a:moveTo>
                    <a:pt x="9502" y="1"/>
                  </a:moveTo>
                  <a:cubicBezTo>
                    <a:pt x="9435" y="1"/>
                    <a:pt x="9368" y="15"/>
                    <a:pt x="9304" y="43"/>
                  </a:cubicBezTo>
                  <a:lnTo>
                    <a:pt x="396" y="3960"/>
                  </a:lnTo>
                  <a:cubicBezTo>
                    <a:pt x="5" y="4135"/>
                    <a:pt x="0" y="4686"/>
                    <a:pt x="386" y="4865"/>
                  </a:cubicBezTo>
                  <a:lnTo>
                    <a:pt x="5175" y="7115"/>
                  </a:lnTo>
                  <a:lnTo>
                    <a:pt x="15821" y="2670"/>
                  </a:lnTo>
                  <a:lnTo>
                    <a:pt x="9700" y="43"/>
                  </a:lnTo>
                  <a:cubicBezTo>
                    <a:pt x="9636" y="15"/>
                    <a:pt x="9569" y="1"/>
                    <a:pt x="9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9" name="Google Shape;791;p42">
              <a:extLst>
                <a:ext uri="{FF2B5EF4-FFF2-40B4-BE49-F238E27FC236}">
                  <a16:creationId xmlns:a16="http://schemas.microsoft.com/office/drawing/2014/main" id="{DD8F5103-5371-4C52-AB32-17DFE17E34BD}"/>
                </a:ext>
              </a:extLst>
            </p:cNvPr>
            <p:cNvSpPr/>
            <p:nvPr/>
          </p:nvSpPr>
          <p:spPr>
            <a:xfrm>
              <a:off x="7950249" y="2541754"/>
              <a:ext cx="547573" cy="629691"/>
            </a:xfrm>
            <a:custGeom>
              <a:avLst/>
              <a:gdLst/>
              <a:ahLst/>
              <a:cxnLst/>
              <a:rect l="l" t="t" r="r" b="b"/>
              <a:pathLst>
                <a:path w="10949" h="12591" extrusionOk="0">
                  <a:moveTo>
                    <a:pt x="10064" y="1"/>
                  </a:moveTo>
                  <a:cubicBezTo>
                    <a:pt x="9975" y="1"/>
                    <a:pt x="9883" y="20"/>
                    <a:pt x="9795" y="61"/>
                  </a:cubicBezTo>
                  <a:lnTo>
                    <a:pt x="632" y="4237"/>
                  </a:lnTo>
                  <a:cubicBezTo>
                    <a:pt x="245" y="4407"/>
                    <a:pt x="1" y="4788"/>
                    <a:pt x="5" y="5207"/>
                  </a:cubicBezTo>
                  <a:cubicBezTo>
                    <a:pt x="15" y="7190"/>
                    <a:pt x="297" y="12591"/>
                    <a:pt x="297" y="12591"/>
                  </a:cubicBezTo>
                  <a:lnTo>
                    <a:pt x="10948" y="8146"/>
                  </a:lnTo>
                  <a:lnTo>
                    <a:pt x="10713" y="626"/>
                  </a:lnTo>
                  <a:cubicBezTo>
                    <a:pt x="10698" y="262"/>
                    <a:pt x="10397" y="1"/>
                    <a:pt x="10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 name="Google Shape;792;p42">
              <a:extLst>
                <a:ext uri="{FF2B5EF4-FFF2-40B4-BE49-F238E27FC236}">
                  <a16:creationId xmlns:a16="http://schemas.microsoft.com/office/drawing/2014/main" id="{5C746D3B-E814-4241-8234-946F1704B514}"/>
                </a:ext>
              </a:extLst>
            </p:cNvPr>
            <p:cNvSpPr/>
            <p:nvPr/>
          </p:nvSpPr>
          <p:spPr>
            <a:xfrm>
              <a:off x="8222962" y="2816267"/>
              <a:ext cx="36058" cy="85069"/>
            </a:xfrm>
            <a:custGeom>
              <a:avLst/>
              <a:gdLst/>
              <a:ahLst/>
              <a:cxnLst/>
              <a:rect l="l" t="t" r="r" b="b"/>
              <a:pathLst>
                <a:path w="721" h="1701" fill="none" extrusionOk="0">
                  <a:moveTo>
                    <a:pt x="0" y="1701"/>
                  </a:moveTo>
                  <a:lnTo>
                    <a:pt x="72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1" name="Google Shape;793;p42">
              <a:extLst>
                <a:ext uri="{FF2B5EF4-FFF2-40B4-BE49-F238E27FC236}">
                  <a16:creationId xmlns:a16="http://schemas.microsoft.com/office/drawing/2014/main" id="{D0448514-E7DD-4EF0-96A3-9F54EA40182F}"/>
                </a:ext>
              </a:extLst>
            </p:cNvPr>
            <p:cNvSpPr/>
            <p:nvPr/>
          </p:nvSpPr>
          <p:spPr>
            <a:xfrm>
              <a:off x="8258970" y="2816267"/>
              <a:ext cx="35858" cy="85069"/>
            </a:xfrm>
            <a:custGeom>
              <a:avLst/>
              <a:gdLst/>
              <a:ahLst/>
              <a:cxnLst/>
              <a:rect l="l" t="t" r="r" b="b"/>
              <a:pathLst>
                <a:path w="717" h="1701" fill="none" extrusionOk="0">
                  <a:moveTo>
                    <a:pt x="1" y="1701"/>
                  </a:moveTo>
                  <a:lnTo>
                    <a:pt x="716"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2" name="Google Shape;794;p42">
              <a:extLst>
                <a:ext uri="{FF2B5EF4-FFF2-40B4-BE49-F238E27FC236}">
                  <a16:creationId xmlns:a16="http://schemas.microsoft.com/office/drawing/2014/main" id="{6134EE06-C1A5-4D2C-BF87-1BE14A1012B5}"/>
                </a:ext>
              </a:extLst>
            </p:cNvPr>
            <p:cNvSpPr/>
            <p:nvPr/>
          </p:nvSpPr>
          <p:spPr>
            <a:xfrm>
              <a:off x="7483043" y="1840343"/>
              <a:ext cx="338926" cy="293216"/>
            </a:xfrm>
            <a:custGeom>
              <a:avLst/>
              <a:gdLst/>
              <a:ahLst/>
              <a:cxnLst/>
              <a:rect l="l" t="t" r="r" b="b"/>
              <a:pathLst>
                <a:path w="6777" h="5863" extrusionOk="0">
                  <a:moveTo>
                    <a:pt x="1187" y="1"/>
                  </a:moveTo>
                  <a:cubicBezTo>
                    <a:pt x="1105" y="1"/>
                    <a:pt x="1025" y="39"/>
                    <a:pt x="975" y="110"/>
                  </a:cubicBezTo>
                  <a:lnTo>
                    <a:pt x="85" y="1335"/>
                  </a:lnTo>
                  <a:cubicBezTo>
                    <a:pt x="1" y="1452"/>
                    <a:pt x="29" y="1613"/>
                    <a:pt x="142" y="1702"/>
                  </a:cubicBezTo>
                  <a:lnTo>
                    <a:pt x="5505" y="5808"/>
                  </a:lnTo>
                  <a:cubicBezTo>
                    <a:pt x="5553" y="5845"/>
                    <a:pt x="5610" y="5862"/>
                    <a:pt x="5667" y="5862"/>
                  </a:cubicBezTo>
                  <a:cubicBezTo>
                    <a:pt x="5748" y="5862"/>
                    <a:pt x="5829" y="5826"/>
                    <a:pt x="5882" y="5756"/>
                  </a:cubicBezTo>
                  <a:lnTo>
                    <a:pt x="6692" y="4654"/>
                  </a:lnTo>
                  <a:cubicBezTo>
                    <a:pt x="6776" y="4541"/>
                    <a:pt x="6753" y="4381"/>
                    <a:pt x="6645" y="4292"/>
                  </a:cubicBezTo>
                  <a:lnTo>
                    <a:pt x="1352" y="59"/>
                  </a:lnTo>
                  <a:cubicBezTo>
                    <a:pt x="1303" y="20"/>
                    <a:pt x="1245" y="1"/>
                    <a:pt x="1187" y="1"/>
                  </a:cubicBezTo>
                  <a:close/>
                </a:path>
              </a:pathLst>
            </a:custGeom>
            <a:solidFill>
              <a:srgbClr val="FFFFFF"/>
            </a:solidFill>
            <a:ln w="19050" cap="rnd" cmpd="sng">
              <a:solidFill>
                <a:srgbClr val="2A1E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 name="Google Shape;795;p42">
              <a:extLst>
                <a:ext uri="{FF2B5EF4-FFF2-40B4-BE49-F238E27FC236}">
                  <a16:creationId xmlns:a16="http://schemas.microsoft.com/office/drawing/2014/main" id="{7CF604C0-C8E3-49A6-9E72-C7C993F307B4}"/>
                </a:ext>
              </a:extLst>
            </p:cNvPr>
            <p:cNvSpPr/>
            <p:nvPr/>
          </p:nvSpPr>
          <p:spPr>
            <a:xfrm>
              <a:off x="7509899" y="1861847"/>
              <a:ext cx="103423" cy="100122"/>
            </a:xfrm>
            <a:custGeom>
              <a:avLst/>
              <a:gdLst/>
              <a:ahLst/>
              <a:cxnLst/>
              <a:rect l="l" t="t" r="r" b="b"/>
              <a:pathLst>
                <a:path w="2068" h="2002" extrusionOk="0">
                  <a:moveTo>
                    <a:pt x="768" y="1"/>
                  </a:moveTo>
                  <a:lnTo>
                    <a:pt x="0" y="1088"/>
                  </a:lnTo>
                  <a:lnTo>
                    <a:pt x="1300" y="2002"/>
                  </a:lnTo>
                  <a:lnTo>
                    <a:pt x="2068" y="1084"/>
                  </a:lnTo>
                  <a:lnTo>
                    <a:pt x="7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 name="Google Shape;796;p42">
              <a:extLst>
                <a:ext uri="{FF2B5EF4-FFF2-40B4-BE49-F238E27FC236}">
                  <a16:creationId xmlns:a16="http://schemas.microsoft.com/office/drawing/2014/main" id="{29E65A21-0F69-4D21-ABD3-DA55B076AB8A}"/>
                </a:ext>
              </a:extLst>
            </p:cNvPr>
            <p:cNvSpPr/>
            <p:nvPr/>
          </p:nvSpPr>
          <p:spPr>
            <a:xfrm>
              <a:off x="7599369" y="1935114"/>
              <a:ext cx="100373" cy="96322"/>
            </a:xfrm>
            <a:custGeom>
              <a:avLst/>
              <a:gdLst/>
              <a:ahLst/>
              <a:cxnLst/>
              <a:rect l="l" t="t" r="r" b="b"/>
              <a:pathLst>
                <a:path w="2007" h="1926" extrusionOk="0">
                  <a:moveTo>
                    <a:pt x="693" y="0"/>
                  </a:moveTo>
                  <a:lnTo>
                    <a:pt x="1" y="890"/>
                  </a:lnTo>
                  <a:lnTo>
                    <a:pt x="1305" y="1926"/>
                  </a:lnTo>
                  <a:lnTo>
                    <a:pt x="2007" y="1064"/>
                  </a:lnTo>
                  <a:lnTo>
                    <a:pt x="6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 name="Google Shape;797;p42">
              <a:extLst>
                <a:ext uri="{FF2B5EF4-FFF2-40B4-BE49-F238E27FC236}">
                  <a16:creationId xmlns:a16="http://schemas.microsoft.com/office/drawing/2014/main" id="{D22D33B4-2E19-4FB7-89BC-57A4DFD3AFF3}"/>
                </a:ext>
              </a:extLst>
            </p:cNvPr>
            <p:cNvSpPr/>
            <p:nvPr/>
          </p:nvSpPr>
          <p:spPr>
            <a:xfrm>
              <a:off x="7686489" y="2005480"/>
              <a:ext cx="96172" cy="91421"/>
            </a:xfrm>
            <a:custGeom>
              <a:avLst/>
              <a:gdLst/>
              <a:ahLst/>
              <a:cxnLst/>
              <a:rect l="l" t="t" r="r" b="b"/>
              <a:pathLst>
                <a:path w="1923" h="1828" extrusionOk="0">
                  <a:moveTo>
                    <a:pt x="688" y="1"/>
                  </a:moveTo>
                  <a:lnTo>
                    <a:pt x="1" y="914"/>
                  </a:lnTo>
                  <a:lnTo>
                    <a:pt x="1305" y="1828"/>
                  </a:lnTo>
                  <a:lnTo>
                    <a:pt x="1922" y="1032"/>
                  </a:lnTo>
                  <a:lnTo>
                    <a:pt x="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 name="Google Shape;798;p42">
              <a:extLst>
                <a:ext uri="{FF2B5EF4-FFF2-40B4-BE49-F238E27FC236}">
                  <a16:creationId xmlns:a16="http://schemas.microsoft.com/office/drawing/2014/main" id="{792E887E-F00F-4D54-9A89-518274549936}"/>
                </a:ext>
              </a:extLst>
            </p:cNvPr>
            <p:cNvSpPr/>
            <p:nvPr/>
          </p:nvSpPr>
          <p:spPr>
            <a:xfrm>
              <a:off x="5711237" y="2376416"/>
              <a:ext cx="959215" cy="214348"/>
            </a:xfrm>
            <a:custGeom>
              <a:avLst/>
              <a:gdLst/>
              <a:ahLst/>
              <a:cxnLst/>
              <a:rect l="l" t="t" r="r" b="b"/>
              <a:pathLst>
                <a:path w="19180" h="4286" extrusionOk="0">
                  <a:moveTo>
                    <a:pt x="326" y="0"/>
                  </a:moveTo>
                  <a:cubicBezTo>
                    <a:pt x="147" y="0"/>
                    <a:pt x="1" y="141"/>
                    <a:pt x="1" y="320"/>
                  </a:cubicBezTo>
                  <a:lnTo>
                    <a:pt x="1" y="3965"/>
                  </a:lnTo>
                  <a:cubicBezTo>
                    <a:pt x="1" y="4144"/>
                    <a:pt x="147" y="4285"/>
                    <a:pt x="326" y="4285"/>
                  </a:cubicBezTo>
                  <a:lnTo>
                    <a:pt x="18854" y="4285"/>
                  </a:lnTo>
                  <a:cubicBezTo>
                    <a:pt x="19033" y="4285"/>
                    <a:pt x="19179" y="4144"/>
                    <a:pt x="19179" y="3965"/>
                  </a:cubicBezTo>
                  <a:lnTo>
                    <a:pt x="19179" y="320"/>
                  </a:lnTo>
                  <a:cubicBezTo>
                    <a:pt x="19179" y="141"/>
                    <a:pt x="19033" y="0"/>
                    <a:pt x="18854" y="0"/>
                  </a:cubicBezTo>
                  <a:close/>
                </a:path>
              </a:pathLst>
            </a:custGeom>
            <a:solidFill>
              <a:srgbClr val="7595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 name="Google Shape;799;p42">
              <a:extLst>
                <a:ext uri="{FF2B5EF4-FFF2-40B4-BE49-F238E27FC236}">
                  <a16:creationId xmlns:a16="http://schemas.microsoft.com/office/drawing/2014/main" id="{685B45A0-85DC-43A8-AA3E-286745CB409A}"/>
                </a:ext>
              </a:extLst>
            </p:cNvPr>
            <p:cNvSpPr/>
            <p:nvPr/>
          </p:nvSpPr>
          <p:spPr>
            <a:xfrm>
              <a:off x="5813460" y="2439530"/>
              <a:ext cx="501612" cy="32507"/>
            </a:xfrm>
            <a:custGeom>
              <a:avLst/>
              <a:gdLst/>
              <a:ahLst/>
              <a:cxnLst/>
              <a:rect l="l" t="t" r="r" b="b"/>
              <a:pathLst>
                <a:path w="10030" h="650" extrusionOk="0">
                  <a:moveTo>
                    <a:pt x="109" y="0"/>
                  </a:moveTo>
                  <a:cubicBezTo>
                    <a:pt x="47" y="0"/>
                    <a:pt x="0" y="47"/>
                    <a:pt x="0" y="104"/>
                  </a:cubicBezTo>
                  <a:lnTo>
                    <a:pt x="0" y="546"/>
                  </a:lnTo>
                  <a:cubicBezTo>
                    <a:pt x="0" y="603"/>
                    <a:pt x="47" y="650"/>
                    <a:pt x="109" y="650"/>
                  </a:cubicBezTo>
                  <a:lnTo>
                    <a:pt x="9921" y="650"/>
                  </a:lnTo>
                  <a:cubicBezTo>
                    <a:pt x="9983" y="650"/>
                    <a:pt x="10030" y="603"/>
                    <a:pt x="10030" y="546"/>
                  </a:cubicBezTo>
                  <a:lnTo>
                    <a:pt x="10030" y="104"/>
                  </a:lnTo>
                  <a:cubicBezTo>
                    <a:pt x="10030" y="47"/>
                    <a:pt x="9983" y="0"/>
                    <a:pt x="9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 name="Google Shape;800;p42">
              <a:extLst>
                <a:ext uri="{FF2B5EF4-FFF2-40B4-BE49-F238E27FC236}">
                  <a16:creationId xmlns:a16="http://schemas.microsoft.com/office/drawing/2014/main" id="{E6426F06-9E72-42A0-BFF5-25C088C85F35}"/>
                </a:ext>
              </a:extLst>
            </p:cNvPr>
            <p:cNvSpPr/>
            <p:nvPr/>
          </p:nvSpPr>
          <p:spPr>
            <a:xfrm>
              <a:off x="5818161" y="2514397"/>
              <a:ext cx="796929" cy="50"/>
            </a:xfrm>
            <a:custGeom>
              <a:avLst/>
              <a:gdLst/>
              <a:ahLst/>
              <a:cxnLst/>
              <a:rect l="l" t="t" r="r" b="b"/>
              <a:pathLst>
                <a:path w="15935" h="1" fill="none" extrusionOk="0">
                  <a:moveTo>
                    <a:pt x="0" y="0"/>
                  </a:moveTo>
                  <a:lnTo>
                    <a:pt x="15935" y="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 name="Google Shape;801;p42">
              <a:extLst>
                <a:ext uri="{FF2B5EF4-FFF2-40B4-BE49-F238E27FC236}">
                  <a16:creationId xmlns:a16="http://schemas.microsoft.com/office/drawing/2014/main" id="{28BEC46B-D21D-47AF-BDB8-060CEE1675C4}"/>
                </a:ext>
              </a:extLst>
            </p:cNvPr>
            <p:cNvSpPr/>
            <p:nvPr/>
          </p:nvSpPr>
          <p:spPr>
            <a:xfrm>
              <a:off x="4828885" y="1887053"/>
              <a:ext cx="47361" cy="47361"/>
            </a:xfrm>
            <a:custGeom>
              <a:avLst/>
              <a:gdLst/>
              <a:ahLst/>
              <a:cxnLst/>
              <a:rect l="l" t="t" r="r" b="b"/>
              <a:pathLst>
                <a:path w="947" h="947" extrusionOk="0">
                  <a:moveTo>
                    <a:pt x="471" y="1"/>
                  </a:moveTo>
                  <a:cubicBezTo>
                    <a:pt x="212" y="1"/>
                    <a:pt x="0" y="212"/>
                    <a:pt x="0" y="471"/>
                  </a:cubicBezTo>
                  <a:cubicBezTo>
                    <a:pt x="0" y="735"/>
                    <a:pt x="212" y="947"/>
                    <a:pt x="471" y="947"/>
                  </a:cubicBezTo>
                  <a:cubicBezTo>
                    <a:pt x="735" y="947"/>
                    <a:pt x="947" y="735"/>
                    <a:pt x="947" y="471"/>
                  </a:cubicBezTo>
                  <a:cubicBezTo>
                    <a:pt x="947" y="212"/>
                    <a:pt x="735" y="1"/>
                    <a:pt x="4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0" name="Google Shape;802;p42">
              <a:extLst>
                <a:ext uri="{FF2B5EF4-FFF2-40B4-BE49-F238E27FC236}">
                  <a16:creationId xmlns:a16="http://schemas.microsoft.com/office/drawing/2014/main" id="{C5901C94-051F-4B0A-977B-E9F638A2DC50}"/>
                </a:ext>
              </a:extLst>
            </p:cNvPr>
            <p:cNvSpPr/>
            <p:nvPr/>
          </p:nvSpPr>
          <p:spPr>
            <a:xfrm>
              <a:off x="4702206" y="1756373"/>
              <a:ext cx="115176" cy="126028"/>
            </a:xfrm>
            <a:custGeom>
              <a:avLst/>
              <a:gdLst/>
              <a:ahLst/>
              <a:cxnLst/>
              <a:rect l="l" t="t" r="r" b="b"/>
              <a:pathLst>
                <a:path w="2303" h="2520" fill="none" extrusionOk="0">
                  <a:moveTo>
                    <a:pt x="0" y="495"/>
                  </a:moveTo>
                  <a:lnTo>
                    <a:pt x="518" y="0"/>
                  </a:lnTo>
                  <a:lnTo>
                    <a:pt x="1705" y="678"/>
                  </a:lnTo>
                  <a:lnTo>
                    <a:pt x="2303" y="2519"/>
                  </a:lnTo>
                  <a:lnTo>
                    <a:pt x="480" y="1757"/>
                  </a:ln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1" name="Google Shape;803;p42">
              <a:extLst>
                <a:ext uri="{FF2B5EF4-FFF2-40B4-BE49-F238E27FC236}">
                  <a16:creationId xmlns:a16="http://schemas.microsoft.com/office/drawing/2014/main" id="{5230C41A-6F12-448D-96F5-BFB776E91CCE}"/>
                </a:ext>
              </a:extLst>
            </p:cNvPr>
            <p:cNvSpPr/>
            <p:nvPr/>
          </p:nvSpPr>
          <p:spPr>
            <a:xfrm>
              <a:off x="4758019" y="1817337"/>
              <a:ext cx="59363" cy="65065"/>
            </a:xfrm>
            <a:custGeom>
              <a:avLst/>
              <a:gdLst/>
              <a:ahLst/>
              <a:cxnLst/>
              <a:rect l="l" t="t" r="r" b="b"/>
              <a:pathLst>
                <a:path w="1187" h="1301" fill="none" extrusionOk="0">
                  <a:moveTo>
                    <a:pt x="1187" y="1300"/>
                  </a:moveTo>
                  <a:lnTo>
                    <a:pt x="0"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2" name="Google Shape;804;p42">
              <a:extLst>
                <a:ext uri="{FF2B5EF4-FFF2-40B4-BE49-F238E27FC236}">
                  <a16:creationId xmlns:a16="http://schemas.microsoft.com/office/drawing/2014/main" id="{5FD8E260-BC79-4B88-94AF-FE515BB8A6AA}"/>
                </a:ext>
              </a:extLst>
            </p:cNvPr>
            <p:cNvSpPr/>
            <p:nvPr/>
          </p:nvSpPr>
          <p:spPr>
            <a:xfrm>
              <a:off x="5223325" y="2481940"/>
              <a:ext cx="401090" cy="383836"/>
            </a:xfrm>
            <a:custGeom>
              <a:avLst/>
              <a:gdLst/>
              <a:ahLst/>
              <a:cxnLst/>
              <a:rect l="l" t="t" r="r" b="b"/>
              <a:pathLst>
                <a:path w="8020" h="7675" extrusionOk="0">
                  <a:moveTo>
                    <a:pt x="2785" y="1"/>
                  </a:moveTo>
                  <a:cubicBezTo>
                    <a:pt x="1679" y="1"/>
                    <a:pt x="1046" y="423"/>
                    <a:pt x="1046" y="423"/>
                  </a:cubicBezTo>
                  <a:cubicBezTo>
                    <a:pt x="0" y="3211"/>
                    <a:pt x="2388" y="5928"/>
                    <a:pt x="4813" y="7675"/>
                  </a:cubicBezTo>
                  <a:lnTo>
                    <a:pt x="8019" y="2095"/>
                  </a:lnTo>
                  <a:lnTo>
                    <a:pt x="5368" y="701"/>
                  </a:lnTo>
                  <a:cubicBezTo>
                    <a:pt x="4349" y="165"/>
                    <a:pt x="3475" y="1"/>
                    <a:pt x="27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3" name="Google Shape;805;p42">
              <a:extLst>
                <a:ext uri="{FF2B5EF4-FFF2-40B4-BE49-F238E27FC236}">
                  <a16:creationId xmlns:a16="http://schemas.microsoft.com/office/drawing/2014/main" id="{3DF4B8C4-D847-4076-8E5B-EF1A326B5A92}"/>
                </a:ext>
              </a:extLst>
            </p:cNvPr>
            <p:cNvSpPr/>
            <p:nvPr/>
          </p:nvSpPr>
          <p:spPr>
            <a:xfrm>
              <a:off x="8222962" y="3597244"/>
              <a:ext cx="613988" cy="931609"/>
            </a:xfrm>
            <a:custGeom>
              <a:avLst/>
              <a:gdLst/>
              <a:ahLst/>
              <a:cxnLst/>
              <a:rect l="l" t="t" r="r" b="b"/>
              <a:pathLst>
                <a:path w="12277" h="18628" extrusionOk="0">
                  <a:moveTo>
                    <a:pt x="4352" y="1"/>
                  </a:moveTo>
                  <a:lnTo>
                    <a:pt x="4352" y="1"/>
                  </a:lnTo>
                  <a:cubicBezTo>
                    <a:pt x="3556" y="1164"/>
                    <a:pt x="2845" y="2378"/>
                    <a:pt x="2214" y="3636"/>
                  </a:cubicBezTo>
                  <a:cubicBezTo>
                    <a:pt x="1154" y="5769"/>
                    <a:pt x="1" y="8843"/>
                    <a:pt x="500" y="11334"/>
                  </a:cubicBezTo>
                  <a:cubicBezTo>
                    <a:pt x="994" y="13825"/>
                    <a:pt x="2849" y="15685"/>
                    <a:pt x="4314" y="16806"/>
                  </a:cubicBezTo>
                  <a:cubicBezTo>
                    <a:pt x="5251" y="17521"/>
                    <a:pt x="6268" y="18134"/>
                    <a:pt x="7342" y="18628"/>
                  </a:cubicBezTo>
                  <a:lnTo>
                    <a:pt x="12276" y="8895"/>
                  </a:lnTo>
                  <a:cubicBezTo>
                    <a:pt x="10751" y="8330"/>
                    <a:pt x="9752" y="7864"/>
                    <a:pt x="8307" y="6828"/>
                  </a:cubicBezTo>
                  <a:cubicBezTo>
                    <a:pt x="6838" y="5769"/>
                    <a:pt x="3650" y="3066"/>
                    <a:pt x="43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4" name="Google Shape;806;p42">
              <a:extLst>
                <a:ext uri="{FF2B5EF4-FFF2-40B4-BE49-F238E27FC236}">
                  <a16:creationId xmlns:a16="http://schemas.microsoft.com/office/drawing/2014/main" id="{E0DFB574-2FDA-44BB-A1F6-070DA23DD51B}"/>
                </a:ext>
              </a:extLst>
            </p:cNvPr>
            <p:cNvSpPr/>
            <p:nvPr/>
          </p:nvSpPr>
          <p:spPr>
            <a:xfrm>
              <a:off x="5018978" y="2503095"/>
              <a:ext cx="647345" cy="962266"/>
            </a:xfrm>
            <a:custGeom>
              <a:avLst/>
              <a:gdLst/>
              <a:ahLst/>
              <a:cxnLst/>
              <a:rect l="l" t="t" r="r" b="b"/>
              <a:pathLst>
                <a:path w="12944" h="19241" extrusionOk="0">
                  <a:moveTo>
                    <a:pt x="5132" y="0"/>
                  </a:moveTo>
                  <a:cubicBezTo>
                    <a:pt x="5130" y="5"/>
                    <a:pt x="5128" y="9"/>
                    <a:pt x="5127" y="13"/>
                  </a:cubicBezTo>
                  <a:lnTo>
                    <a:pt x="5127" y="13"/>
                  </a:lnTo>
                  <a:cubicBezTo>
                    <a:pt x="5133" y="5"/>
                    <a:pt x="5136" y="0"/>
                    <a:pt x="5136" y="0"/>
                  </a:cubicBezTo>
                  <a:close/>
                  <a:moveTo>
                    <a:pt x="4730" y="899"/>
                  </a:moveTo>
                  <a:cubicBezTo>
                    <a:pt x="4606" y="1937"/>
                    <a:pt x="4884" y="3008"/>
                    <a:pt x="5565" y="4111"/>
                  </a:cubicBezTo>
                  <a:cubicBezTo>
                    <a:pt x="6445" y="5533"/>
                    <a:pt x="7806" y="6682"/>
                    <a:pt x="8795" y="7393"/>
                  </a:cubicBezTo>
                  <a:cubicBezTo>
                    <a:pt x="10217" y="8419"/>
                    <a:pt x="11215" y="8886"/>
                    <a:pt x="12694" y="9441"/>
                  </a:cubicBezTo>
                  <a:lnTo>
                    <a:pt x="7839" y="19014"/>
                  </a:lnTo>
                  <a:cubicBezTo>
                    <a:pt x="6803" y="18524"/>
                    <a:pt x="5819" y="17926"/>
                    <a:pt x="4901" y="17229"/>
                  </a:cubicBezTo>
                  <a:cubicBezTo>
                    <a:pt x="3978" y="16523"/>
                    <a:pt x="3196" y="15756"/>
                    <a:pt x="2589" y="14955"/>
                  </a:cubicBezTo>
                  <a:cubicBezTo>
                    <a:pt x="1836" y="13957"/>
                    <a:pt x="1341" y="12902"/>
                    <a:pt x="1125" y="11819"/>
                  </a:cubicBezTo>
                  <a:cubicBezTo>
                    <a:pt x="908" y="10731"/>
                    <a:pt x="988" y="9441"/>
                    <a:pt x="1365" y="7986"/>
                  </a:cubicBezTo>
                  <a:cubicBezTo>
                    <a:pt x="1666" y="6814"/>
                    <a:pt x="2161" y="5533"/>
                    <a:pt x="2834" y="4177"/>
                  </a:cubicBezTo>
                  <a:cubicBezTo>
                    <a:pt x="3397" y="3050"/>
                    <a:pt x="4031" y="1956"/>
                    <a:pt x="4730" y="899"/>
                  </a:cubicBezTo>
                  <a:close/>
                  <a:moveTo>
                    <a:pt x="5127" y="13"/>
                  </a:moveTo>
                  <a:cubicBezTo>
                    <a:pt x="4882" y="348"/>
                    <a:pt x="0" y="7091"/>
                    <a:pt x="955" y="11852"/>
                  </a:cubicBezTo>
                  <a:cubicBezTo>
                    <a:pt x="1930" y="16730"/>
                    <a:pt x="7924" y="19240"/>
                    <a:pt x="7924" y="19240"/>
                  </a:cubicBezTo>
                  <a:lnTo>
                    <a:pt x="12943" y="9342"/>
                  </a:lnTo>
                  <a:cubicBezTo>
                    <a:pt x="11375" y="8768"/>
                    <a:pt x="10354" y="8297"/>
                    <a:pt x="8899" y="7252"/>
                  </a:cubicBezTo>
                  <a:cubicBezTo>
                    <a:pt x="6477" y="5508"/>
                    <a:pt x="4098" y="2796"/>
                    <a:pt x="5127" y="1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5" name="Google Shape;807;p42">
              <a:extLst>
                <a:ext uri="{FF2B5EF4-FFF2-40B4-BE49-F238E27FC236}">
                  <a16:creationId xmlns:a16="http://schemas.microsoft.com/office/drawing/2014/main" id="{850BB196-9ACE-4B0B-B451-55F48314EFDA}"/>
                </a:ext>
              </a:extLst>
            </p:cNvPr>
            <p:cNvSpPr/>
            <p:nvPr/>
          </p:nvSpPr>
          <p:spPr>
            <a:xfrm>
              <a:off x="5207772" y="2705591"/>
              <a:ext cx="155235" cy="215298"/>
            </a:xfrm>
            <a:custGeom>
              <a:avLst/>
              <a:gdLst/>
              <a:ahLst/>
              <a:cxnLst/>
              <a:rect l="l" t="t" r="r" b="b"/>
              <a:pathLst>
                <a:path w="3104" h="4305" fill="none" extrusionOk="0">
                  <a:moveTo>
                    <a:pt x="1" y="1"/>
                  </a:moveTo>
                  <a:cubicBezTo>
                    <a:pt x="1" y="1"/>
                    <a:pt x="302" y="2803"/>
                    <a:pt x="3104" y="4305"/>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6" name="Google Shape;808;p42">
              <a:extLst>
                <a:ext uri="{FF2B5EF4-FFF2-40B4-BE49-F238E27FC236}">
                  <a16:creationId xmlns:a16="http://schemas.microsoft.com/office/drawing/2014/main" id="{ABDA5FDF-0B3A-4975-9AED-0CAC81E654B4}"/>
                </a:ext>
              </a:extLst>
            </p:cNvPr>
            <p:cNvSpPr/>
            <p:nvPr/>
          </p:nvSpPr>
          <p:spPr>
            <a:xfrm>
              <a:off x="5437824" y="2970752"/>
              <a:ext cx="140181" cy="75167"/>
            </a:xfrm>
            <a:custGeom>
              <a:avLst/>
              <a:gdLst/>
              <a:ahLst/>
              <a:cxnLst/>
              <a:rect l="l" t="t" r="r" b="b"/>
              <a:pathLst>
                <a:path w="2803" h="1503" fill="none" extrusionOk="0">
                  <a:moveTo>
                    <a:pt x="1" y="1"/>
                  </a:moveTo>
                  <a:lnTo>
                    <a:pt x="2803" y="1503"/>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7" name="Google Shape;809;p42">
              <a:extLst>
                <a:ext uri="{FF2B5EF4-FFF2-40B4-BE49-F238E27FC236}">
                  <a16:creationId xmlns:a16="http://schemas.microsoft.com/office/drawing/2014/main" id="{792F5F71-8B16-485B-B512-C181617BA764}"/>
                </a:ext>
              </a:extLst>
            </p:cNvPr>
            <p:cNvSpPr/>
            <p:nvPr/>
          </p:nvSpPr>
          <p:spPr>
            <a:xfrm>
              <a:off x="5227776" y="2905787"/>
              <a:ext cx="190343" cy="165087"/>
            </a:xfrm>
            <a:custGeom>
              <a:avLst/>
              <a:gdLst/>
              <a:ahLst/>
              <a:cxnLst/>
              <a:rect l="l" t="t" r="r" b="b"/>
              <a:pathLst>
                <a:path w="3806" h="3301" fill="none" extrusionOk="0">
                  <a:moveTo>
                    <a:pt x="1" y="0"/>
                  </a:moveTo>
                  <a:cubicBezTo>
                    <a:pt x="1" y="0"/>
                    <a:pt x="905" y="2001"/>
                    <a:pt x="3805" y="3301"/>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8" name="Google Shape;810;p42">
              <a:extLst>
                <a:ext uri="{FF2B5EF4-FFF2-40B4-BE49-F238E27FC236}">
                  <a16:creationId xmlns:a16="http://schemas.microsoft.com/office/drawing/2014/main" id="{C36E4AEF-A48D-4150-BE77-B8F09827211B}"/>
                </a:ext>
              </a:extLst>
            </p:cNvPr>
            <p:cNvSpPr/>
            <p:nvPr/>
          </p:nvSpPr>
          <p:spPr>
            <a:xfrm>
              <a:off x="5112850" y="2920841"/>
              <a:ext cx="74967" cy="140181"/>
            </a:xfrm>
            <a:custGeom>
              <a:avLst/>
              <a:gdLst/>
              <a:ahLst/>
              <a:cxnLst/>
              <a:rect l="l" t="t" r="r" b="b"/>
              <a:pathLst>
                <a:path w="1499" h="2803" fill="none" extrusionOk="0">
                  <a:moveTo>
                    <a:pt x="1" y="1"/>
                  </a:moveTo>
                  <a:cubicBezTo>
                    <a:pt x="1" y="1"/>
                    <a:pt x="100" y="2101"/>
                    <a:pt x="1498" y="2802"/>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9" name="Google Shape;811;p42">
              <a:extLst>
                <a:ext uri="{FF2B5EF4-FFF2-40B4-BE49-F238E27FC236}">
                  <a16:creationId xmlns:a16="http://schemas.microsoft.com/office/drawing/2014/main" id="{945A74B7-558A-4A05-BB42-D75119570466}"/>
                </a:ext>
              </a:extLst>
            </p:cNvPr>
            <p:cNvSpPr/>
            <p:nvPr/>
          </p:nvSpPr>
          <p:spPr>
            <a:xfrm>
              <a:off x="7135963" y="2876330"/>
              <a:ext cx="453552" cy="466405"/>
            </a:xfrm>
            <a:custGeom>
              <a:avLst/>
              <a:gdLst/>
              <a:ahLst/>
              <a:cxnLst/>
              <a:rect l="l" t="t" r="r" b="b"/>
              <a:pathLst>
                <a:path w="9069" h="9326" extrusionOk="0">
                  <a:moveTo>
                    <a:pt x="2981" y="1"/>
                  </a:moveTo>
                  <a:lnTo>
                    <a:pt x="0" y="5971"/>
                  </a:lnTo>
                  <a:cubicBezTo>
                    <a:pt x="0" y="5971"/>
                    <a:pt x="2020" y="6715"/>
                    <a:pt x="443" y="9032"/>
                  </a:cubicBezTo>
                  <a:cubicBezTo>
                    <a:pt x="443" y="9032"/>
                    <a:pt x="1150" y="9325"/>
                    <a:pt x="2150" y="9325"/>
                  </a:cubicBezTo>
                  <a:cubicBezTo>
                    <a:pt x="3448" y="9325"/>
                    <a:pt x="5240" y="8831"/>
                    <a:pt x="6620" y="6560"/>
                  </a:cubicBezTo>
                  <a:cubicBezTo>
                    <a:pt x="9069" y="2539"/>
                    <a:pt x="2981" y="1"/>
                    <a:pt x="2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0" name="Google Shape;812;p42">
              <a:extLst>
                <a:ext uri="{FF2B5EF4-FFF2-40B4-BE49-F238E27FC236}">
                  <a16:creationId xmlns:a16="http://schemas.microsoft.com/office/drawing/2014/main" id="{1700E6CE-EBAE-449F-9449-5AD71EBDD943}"/>
                </a:ext>
              </a:extLst>
            </p:cNvPr>
            <p:cNvSpPr/>
            <p:nvPr/>
          </p:nvSpPr>
          <p:spPr>
            <a:xfrm>
              <a:off x="6695362" y="3222960"/>
              <a:ext cx="730064" cy="575129"/>
            </a:xfrm>
            <a:custGeom>
              <a:avLst/>
              <a:gdLst/>
              <a:ahLst/>
              <a:cxnLst/>
              <a:rect l="l" t="t" r="r" b="b"/>
              <a:pathLst>
                <a:path w="14598" h="11500" extrusionOk="0">
                  <a:moveTo>
                    <a:pt x="5754" y="1"/>
                  </a:moveTo>
                  <a:lnTo>
                    <a:pt x="0" y="9531"/>
                  </a:lnTo>
                  <a:cubicBezTo>
                    <a:pt x="1709" y="10835"/>
                    <a:pt x="3381" y="11499"/>
                    <a:pt x="4973" y="11499"/>
                  </a:cubicBezTo>
                  <a:cubicBezTo>
                    <a:pt x="8146" y="11499"/>
                    <a:pt x="9950" y="8825"/>
                    <a:pt x="9964" y="8801"/>
                  </a:cubicBezTo>
                  <a:lnTo>
                    <a:pt x="14597" y="872"/>
                  </a:lnTo>
                  <a:lnTo>
                    <a:pt x="14597" y="872"/>
                  </a:lnTo>
                  <a:cubicBezTo>
                    <a:pt x="13368" y="2171"/>
                    <a:pt x="11988" y="2482"/>
                    <a:pt x="10957" y="2482"/>
                  </a:cubicBezTo>
                  <a:cubicBezTo>
                    <a:pt x="9954" y="2482"/>
                    <a:pt x="9248" y="2195"/>
                    <a:pt x="9220" y="2181"/>
                  </a:cubicBezTo>
                  <a:lnTo>
                    <a:pt x="9210" y="2181"/>
                  </a:lnTo>
                  <a:lnTo>
                    <a:pt x="57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1" name="Google Shape;813;p42">
              <a:extLst>
                <a:ext uri="{FF2B5EF4-FFF2-40B4-BE49-F238E27FC236}">
                  <a16:creationId xmlns:a16="http://schemas.microsoft.com/office/drawing/2014/main" id="{C609F97A-D0B9-4877-AB75-B93D527D08DB}"/>
                </a:ext>
              </a:extLst>
            </p:cNvPr>
            <p:cNvSpPr/>
            <p:nvPr/>
          </p:nvSpPr>
          <p:spPr>
            <a:xfrm>
              <a:off x="6689711" y="3204356"/>
              <a:ext cx="777374" cy="598184"/>
            </a:xfrm>
            <a:custGeom>
              <a:avLst/>
              <a:gdLst/>
              <a:ahLst/>
              <a:cxnLst/>
              <a:rect l="l" t="t" r="r" b="b"/>
              <a:pathLst>
                <a:path w="15544" h="11961" extrusionOk="0">
                  <a:moveTo>
                    <a:pt x="5895" y="495"/>
                  </a:moveTo>
                  <a:lnTo>
                    <a:pt x="9272" y="2624"/>
                  </a:lnTo>
                  <a:lnTo>
                    <a:pt x="9281" y="2633"/>
                  </a:lnTo>
                  <a:lnTo>
                    <a:pt x="9295" y="2638"/>
                  </a:lnTo>
                  <a:cubicBezTo>
                    <a:pt x="9328" y="2647"/>
                    <a:pt x="10048" y="2944"/>
                    <a:pt x="11070" y="2944"/>
                  </a:cubicBezTo>
                  <a:cubicBezTo>
                    <a:pt x="11077" y="2944"/>
                    <a:pt x="11083" y="2944"/>
                    <a:pt x="11090" y="2944"/>
                  </a:cubicBezTo>
                  <a:cubicBezTo>
                    <a:pt x="12279" y="2944"/>
                    <a:pt x="13425" y="2516"/>
                    <a:pt x="14319" y="1738"/>
                  </a:cubicBezTo>
                  <a:lnTo>
                    <a:pt x="14319" y="1738"/>
                  </a:lnTo>
                  <a:lnTo>
                    <a:pt x="10006" y="9126"/>
                  </a:lnTo>
                  <a:cubicBezTo>
                    <a:pt x="9643" y="9625"/>
                    <a:pt x="9210" y="10077"/>
                    <a:pt x="8725" y="10459"/>
                  </a:cubicBezTo>
                  <a:cubicBezTo>
                    <a:pt x="7963" y="11061"/>
                    <a:pt x="6715" y="11782"/>
                    <a:pt x="5086" y="11782"/>
                  </a:cubicBezTo>
                  <a:cubicBezTo>
                    <a:pt x="3536" y="11782"/>
                    <a:pt x="1902" y="11142"/>
                    <a:pt x="226" y="9884"/>
                  </a:cubicBezTo>
                  <a:lnTo>
                    <a:pt x="5895" y="495"/>
                  </a:lnTo>
                  <a:close/>
                  <a:moveTo>
                    <a:pt x="15543" y="1"/>
                  </a:moveTo>
                  <a:lnTo>
                    <a:pt x="15543" y="1"/>
                  </a:lnTo>
                  <a:cubicBezTo>
                    <a:pt x="14159" y="2270"/>
                    <a:pt x="12370" y="2765"/>
                    <a:pt x="11070" y="2765"/>
                  </a:cubicBezTo>
                  <a:cubicBezTo>
                    <a:pt x="11057" y="2765"/>
                    <a:pt x="11044" y="2765"/>
                    <a:pt x="11030" y="2765"/>
                  </a:cubicBezTo>
                  <a:cubicBezTo>
                    <a:pt x="10460" y="2765"/>
                    <a:pt x="9895" y="2666"/>
                    <a:pt x="9361" y="2473"/>
                  </a:cubicBezTo>
                  <a:lnTo>
                    <a:pt x="5839" y="250"/>
                  </a:lnTo>
                  <a:lnTo>
                    <a:pt x="0" y="9927"/>
                  </a:lnTo>
                  <a:cubicBezTo>
                    <a:pt x="1954" y="11433"/>
                    <a:pt x="3659" y="11961"/>
                    <a:pt x="5090" y="11961"/>
                  </a:cubicBezTo>
                  <a:cubicBezTo>
                    <a:pt x="8349" y="11961"/>
                    <a:pt x="10157" y="9220"/>
                    <a:pt x="10157" y="9220"/>
                  </a:cubicBezTo>
                  <a:lnTo>
                    <a:pt x="155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2" name="Google Shape;814;p42">
              <a:extLst>
                <a:ext uri="{FF2B5EF4-FFF2-40B4-BE49-F238E27FC236}">
                  <a16:creationId xmlns:a16="http://schemas.microsoft.com/office/drawing/2014/main" id="{DE6254BF-1BB2-4441-B6F5-98135D088AE2}"/>
                </a:ext>
              </a:extLst>
            </p:cNvPr>
            <p:cNvSpPr/>
            <p:nvPr/>
          </p:nvSpPr>
          <p:spPr>
            <a:xfrm>
              <a:off x="6996781" y="3385947"/>
              <a:ext cx="219999" cy="92321"/>
            </a:xfrm>
            <a:custGeom>
              <a:avLst/>
              <a:gdLst/>
              <a:ahLst/>
              <a:cxnLst/>
              <a:rect l="l" t="t" r="r" b="b"/>
              <a:pathLst>
                <a:path w="4399" h="1846" fill="none" extrusionOk="0">
                  <a:moveTo>
                    <a:pt x="0" y="0"/>
                  </a:moveTo>
                  <a:cubicBezTo>
                    <a:pt x="0" y="0"/>
                    <a:pt x="2077" y="1846"/>
                    <a:pt x="4398" y="12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3" name="Google Shape;815;p42">
              <a:extLst>
                <a:ext uri="{FF2B5EF4-FFF2-40B4-BE49-F238E27FC236}">
                  <a16:creationId xmlns:a16="http://schemas.microsoft.com/office/drawing/2014/main" id="{73E1AC5A-0876-49EA-86C4-DBE39D909BC4}"/>
                </a:ext>
              </a:extLst>
            </p:cNvPr>
            <p:cNvSpPr/>
            <p:nvPr/>
          </p:nvSpPr>
          <p:spPr>
            <a:xfrm>
              <a:off x="7105806" y="3523679"/>
              <a:ext cx="130729" cy="41059"/>
            </a:xfrm>
            <a:custGeom>
              <a:avLst/>
              <a:gdLst/>
              <a:ahLst/>
              <a:cxnLst/>
              <a:rect l="l" t="t" r="r" b="b"/>
              <a:pathLst>
                <a:path w="2614" h="821" fill="none" extrusionOk="0">
                  <a:moveTo>
                    <a:pt x="0" y="1"/>
                  </a:moveTo>
                  <a:cubicBezTo>
                    <a:pt x="0" y="1"/>
                    <a:pt x="1093" y="820"/>
                    <a:pt x="2614" y="4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 name="Google Shape;816;p42">
              <a:extLst>
                <a:ext uri="{FF2B5EF4-FFF2-40B4-BE49-F238E27FC236}">
                  <a16:creationId xmlns:a16="http://schemas.microsoft.com/office/drawing/2014/main" id="{B0C7D513-1EB3-439C-8655-459F251D677A}"/>
                </a:ext>
              </a:extLst>
            </p:cNvPr>
            <p:cNvSpPr/>
            <p:nvPr/>
          </p:nvSpPr>
          <p:spPr>
            <a:xfrm>
              <a:off x="6855249" y="3580692"/>
              <a:ext cx="323823" cy="125078"/>
            </a:xfrm>
            <a:custGeom>
              <a:avLst/>
              <a:gdLst/>
              <a:ahLst/>
              <a:cxnLst/>
              <a:rect l="l" t="t" r="r" b="b"/>
              <a:pathLst>
                <a:path w="6475" h="2501" fill="none" extrusionOk="0">
                  <a:moveTo>
                    <a:pt x="0" y="0"/>
                  </a:moveTo>
                  <a:cubicBezTo>
                    <a:pt x="0" y="0"/>
                    <a:pt x="2515" y="2501"/>
                    <a:pt x="6475" y="8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5" name="Google Shape;817;p42">
              <a:extLst>
                <a:ext uri="{FF2B5EF4-FFF2-40B4-BE49-F238E27FC236}">
                  <a16:creationId xmlns:a16="http://schemas.microsoft.com/office/drawing/2014/main" id="{5F5E1FAC-0462-4CB8-8625-3110E75C728A}"/>
                </a:ext>
              </a:extLst>
            </p:cNvPr>
            <p:cNvSpPr/>
            <p:nvPr/>
          </p:nvSpPr>
          <p:spPr>
            <a:xfrm>
              <a:off x="6923514" y="3458714"/>
              <a:ext cx="83419" cy="48561"/>
            </a:xfrm>
            <a:custGeom>
              <a:avLst/>
              <a:gdLst/>
              <a:ahLst/>
              <a:cxnLst/>
              <a:rect l="l" t="t" r="r" b="b"/>
              <a:pathLst>
                <a:path w="1668" h="971" fill="none" extrusionOk="0">
                  <a:moveTo>
                    <a:pt x="1" y="0"/>
                  </a:moveTo>
                  <a:cubicBezTo>
                    <a:pt x="1" y="0"/>
                    <a:pt x="1027" y="735"/>
                    <a:pt x="1668" y="97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6" name="Google Shape;818;p42">
              <a:extLst>
                <a:ext uri="{FF2B5EF4-FFF2-40B4-BE49-F238E27FC236}">
                  <a16:creationId xmlns:a16="http://schemas.microsoft.com/office/drawing/2014/main" id="{78BBB056-E296-4C87-A4F7-BA3DA823792B}"/>
                </a:ext>
              </a:extLst>
            </p:cNvPr>
            <p:cNvSpPr/>
            <p:nvPr/>
          </p:nvSpPr>
          <p:spPr>
            <a:xfrm>
              <a:off x="6359085" y="4037547"/>
              <a:ext cx="203041" cy="358672"/>
            </a:xfrm>
            <a:custGeom>
              <a:avLst/>
              <a:gdLst/>
              <a:ahLst/>
              <a:cxnLst/>
              <a:rect l="l" t="t" r="r" b="b"/>
              <a:pathLst>
                <a:path w="4060" h="7172" extrusionOk="0">
                  <a:moveTo>
                    <a:pt x="2816" y="0"/>
                  </a:moveTo>
                  <a:lnTo>
                    <a:pt x="542" y="3098"/>
                  </a:lnTo>
                  <a:lnTo>
                    <a:pt x="763" y="3607"/>
                  </a:lnTo>
                  <a:lnTo>
                    <a:pt x="85" y="6258"/>
                  </a:lnTo>
                  <a:cubicBezTo>
                    <a:pt x="0" y="6592"/>
                    <a:pt x="109" y="6945"/>
                    <a:pt x="372" y="7171"/>
                  </a:cubicBezTo>
                  <a:lnTo>
                    <a:pt x="3739" y="2194"/>
                  </a:lnTo>
                  <a:cubicBezTo>
                    <a:pt x="4059" y="1723"/>
                    <a:pt x="3984" y="1088"/>
                    <a:pt x="3569" y="697"/>
                  </a:cubicBezTo>
                  <a:lnTo>
                    <a:pt x="2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1000" fill="hold"/>
                                        <p:tgtEl>
                                          <p:spTgt spid="13"/>
                                        </p:tgtEl>
                                        <p:attrNameLst>
                                          <p:attrName>ppt_w</p:attrName>
                                        </p:attrNameLst>
                                      </p:cBhvr>
                                      <p:tavLst>
                                        <p:tav tm="0">
                                          <p:val>
                                            <p:fltVal val="0"/>
                                          </p:val>
                                        </p:tav>
                                        <p:tav tm="100000">
                                          <p:val>
                                            <p:strVal val="#ppt_w"/>
                                          </p:val>
                                        </p:tav>
                                      </p:tavLst>
                                    </p:anim>
                                    <p:anim calcmode="lin" valueType="num">
                                      <p:cBhvr>
                                        <p:cTn id="16" dur="1000" fill="hold"/>
                                        <p:tgtEl>
                                          <p:spTgt spid="13"/>
                                        </p:tgtEl>
                                        <p:attrNameLst>
                                          <p:attrName>ppt_h</p:attrName>
                                        </p:attrNameLst>
                                      </p:cBhvr>
                                      <p:tavLst>
                                        <p:tav tm="0">
                                          <p:val>
                                            <p:fltVal val="0"/>
                                          </p:val>
                                        </p:tav>
                                        <p:tav tm="100000">
                                          <p:val>
                                            <p:strVal val="#ppt_h"/>
                                          </p:val>
                                        </p:tav>
                                      </p:tavLst>
                                    </p:anim>
                                    <p:anim calcmode="lin" valueType="num">
                                      <p:cBhvr>
                                        <p:cTn id="17" dur="1000" fill="hold"/>
                                        <p:tgtEl>
                                          <p:spTgt spid="13"/>
                                        </p:tgtEl>
                                        <p:attrNameLst>
                                          <p:attrName>style.rotation</p:attrName>
                                        </p:attrNameLst>
                                      </p:cBhvr>
                                      <p:tavLst>
                                        <p:tav tm="0">
                                          <p:val>
                                            <p:fltVal val="90"/>
                                          </p:val>
                                        </p:tav>
                                        <p:tav tm="100000">
                                          <p:val>
                                            <p:fltVal val="0"/>
                                          </p:val>
                                        </p:tav>
                                      </p:tavLst>
                                    </p:anim>
                                    <p:animEffect transition="in" filter="fade">
                                      <p:cBhvr>
                                        <p:cTn id="18"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51"/>
          <p:cNvSpPr txBox="1">
            <a:spLocks noGrp="1"/>
          </p:cNvSpPr>
          <p:nvPr>
            <p:ph type="title"/>
          </p:nvPr>
        </p:nvSpPr>
        <p:spPr>
          <a:xfrm>
            <a:off x="670141" y="1265970"/>
            <a:ext cx="2995800" cy="98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b="1">
                <a:latin typeface="Times New Roman" panose="02020603050405020304" pitchFamily="18" charset="0"/>
                <a:cs typeface="Times New Roman" panose="02020603050405020304" pitchFamily="18" charset="0"/>
              </a:rPr>
              <a:t>03</a:t>
            </a:r>
            <a:endParaRPr sz="4000" b="1">
              <a:latin typeface="Times New Roman" panose="02020603050405020304" pitchFamily="18" charset="0"/>
              <a:cs typeface="Times New Roman" panose="02020603050405020304" pitchFamily="18" charset="0"/>
            </a:endParaRPr>
          </a:p>
        </p:txBody>
      </p:sp>
      <p:grpSp>
        <p:nvGrpSpPr>
          <p:cNvPr id="1364" name="Google Shape;1364;p51"/>
          <p:cNvGrpSpPr/>
          <p:nvPr/>
        </p:nvGrpSpPr>
        <p:grpSpPr>
          <a:xfrm>
            <a:off x="5223866" y="1339191"/>
            <a:ext cx="3209666" cy="2684837"/>
            <a:chOff x="4566550" y="708550"/>
            <a:chExt cx="4120238" cy="3446518"/>
          </a:xfrm>
        </p:grpSpPr>
        <p:sp>
          <p:nvSpPr>
            <p:cNvPr id="1365" name="Google Shape;1365;p51"/>
            <p:cNvSpPr/>
            <p:nvPr/>
          </p:nvSpPr>
          <p:spPr>
            <a:xfrm>
              <a:off x="5147515" y="2250458"/>
              <a:ext cx="1745180" cy="1470312"/>
            </a:xfrm>
            <a:custGeom>
              <a:avLst/>
              <a:gdLst/>
              <a:ahLst/>
              <a:cxnLst/>
              <a:rect l="l" t="t" r="r" b="b"/>
              <a:pathLst>
                <a:path w="17384" h="14646" extrusionOk="0">
                  <a:moveTo>
                    <a:pt x="17205" y="1"/>
                  </a:moveTo>
                  <a:lnTo>
                    <a:pt x="72" y="572"/>
                  </a:lnTo>
                  <a:lnTo>
                    <a:pt x="72" y="9895"/>
                  </a:lnTo>
                  <a:cubicBezTo>
                    <a:pt x="0" y="12407"/>
                    <a:pt x="3048" y="14646"/>
                    <a:pt x="3048" y="14646"/>
                  </a:cubicBezTo>
                  <a:lnTo>
                    <a:pt x="17383" y="6811"/>
                  </a:lnTo>
                  <a:lnTo>
                    <a:pt x="17205"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1"/>
            <p:cNvSpPr/>
            <p:nvPr/>
          </p:nvSpPr>
          <p:spPr>
            <a:xfrm>
              <a:off x="5440356" y="2775202"/>
              <a:ext cx="14356" cy="945573"/>
            </a:xfrm>
            <a:custGeom>
              <a:avLst/>
              <a:gdLst/>
              <a:ahLst/>
              <a:cxnLst/>
              <a:rect l="l" t="t" r="r" b="b"/>
              <a:pathLst>
                <a:path w="143" h="9419" extrusionOk="0">
                  <a:moveTo>
                    <a:pt x="12" y="1"/>
                  </a:moveTo>
                  <a:cubicBezTo>
                    <a:pt x="0" y="1"/>
                    <a:pt x="12" y="2108"/>
                    <a:pt x="48" y="4716"/>
                  </a:cubicBezTo>
                  <a:cubicBezTo>
                    <a:pt x="83" y="7311"/>
                    <a:pt x="119" y="9419"/>
                    <a:pt x="131" y="9419"/>
                  </a:cubicBezTo>
                  <a:cubicBezTo>
                    <a:pt x="143" y="9419"/>
                    <a:pt x="131" y="7311"/>
                    <a:pt x="95" y="4716"/>
                  </a:cubicBezTo>
                  <a:cubicBezTo>
                    <a:pt x="60" y="2108"/>
                    <a:pt x="24" y="1"/>
                    <a:pt x="1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1"/>
            <p:cNvSpPr/>
            <p:nvPr/>
          </p:nvSpPr>
          <p:spPr>
            <a:xfrm>
              <a:off x="5539543" y="2660455"/>
              <a:ext cx="172169" cy="1034017"/>
            </a:xfrm>
            <a:custGeom>
              <a:avLst/>
              <a:gdLst/>
              <a:ahLst/>
              <a:cxnLst/>
              <a:rect l="l" t="t" r="r" b="b"/>
              <a:pathLst>
                <a:path w="1715" h="10300" extrusionOk="0">
                  <a:moveTo>
                    <a:pt x="1703" y="1"/>
                  </a:moveTo>
                  <a:cubicBezTo>
                    <a:pt x="1703" y="13"/>
                    <a:pt x="1703" y="25"/>
                    <a:pt x="1703" y="36"/>
                  </a:cubicBezTo>
                  <a:cubicBezTo>
                    <a:pt x="1715" y="25"/>
                    <a:pt x="1715" y="13"/>
                    <a:pt x="1703" y="1"/>
                  </a:cubicBezTo>
                  <a:close/>
                  <a:moveTo>
                    <a:pt x="1703" y="36"/>
                  </a:moveTo>
                  <a:cubicBezTo>
                    <a:pt x="1703" y="48"/>
                    <a:pt x="1691" y="84"/>
                    <a:pt x="1691" y="108"/>
                  </a:cubicBezTo>
                  <a:cubicBezTo>
                    <a:pt x="1679" y="179"/>
                    <a:pt x="1667" y="286"/>
                    <a:pt x="1643" y="406"/>
                  </a:cubicBezTo>
                  <a:cubicBezTo>
                    <a:pt x="1608" y="679"/>
                    <a:pt x="1560" y="1060"/>
                    <a:pt x="1489" y="1525"/>
                  </a:cubicBezTo>
                  <a:cubicBezTo>
                    <a:pt x="1358" y="2453"/>
                    <a:pt x="1167" y="3739"/>
                    <a:pt x="929" y="5168"/>
                  </a:cubicBezTo>
                  <a:cubicBezTo>
                    <a:pt x="703" y="6585"/>
                    <a:pt x="465" y="7871"/>
                    <a:pt x="286" y="8799"/>
                  </a:cubicBezTo>
                  <a:cubicBezTo>
                    <a:pt x="191" y="9264"/>
                    <a:pt x="131" y="9633"/>
                    <a:pt x="72" y="9895"/>
                  </a:cubicBezTo>
                  <a:cubicBezTo>
                    <a:pt x="48" y="10026"/>
                    <a:pt x="36" y="10121"/>
                    <a:pt x="24" y="10192"/>
                  </a:cubicBezTo>
                  <a:lnTo>
                    <a:pt x="0" y="10276"/>
                  </a:lnTo>
                  <a:cubicBezTo>
                    <a:pt x="0" y="10288"/>
                    <a:pt x="0" y="10300"/>
                    <a:pt x="0" y="10300"/>
                  </a:cubicBezTo>
                  <a:cubicBezTo>
                    <a:pt x="12" y="10300"/>
                    <a:pt x="12" y="10288"/>
                    <a:pt x="12" y="10276"/>
                  </a:cubicBezTo>
                  <a:cubicBezTo>
                    <a:pt x="12" y="10252"/>
                    <a:pt x="24" y="10228"/>
                    <a:pt x="36" y="10192"/>
                  </a:cubicBezTo>
                  <a:lnTo>
                    <a:pt x="96" y="9895"/>
                  </a:lnTo>
                  <a:cubicBezTo>
                    <a:pt x="155" y="9645"/>
                    <a:pt x="227" y="9264"/>
                    <a:pt x="322" y="8799"/>
                  </a:cubicBezTo>
                  <a:cubicBezTo>
                    <a:pt x="500" y="7883"/>
                    <a:pt x="750" y="6597"/>
                    <a:pt x="977" y="5180"/>
                  </a:cubicBezTo>
                  <a:cubicBezTo>
                    <a:pt x="1215" y="3751"/>
                    <a:pt x="1405" y="2465"/>
                    <a:pt x="1524" y="1525"/>
                  </a:cubicBezTo>
                  <a:cubicBezTo>
                    <a:pt x="1584" y="1060"/>
                    <a:pt x="1632" y="679"/>
                    <a:pt x="1667" y="417"/>
                  </a:cubicBezTo>
                  <a:cubicBezTo>
                    <a:pt x="1679" y="286"/>
                    <a:pt x="1691" y="179"/>
                    <a:pt x="1703" y="108"/>
                  </a:cubicBezTo>
                  <a:cubicBezTo>
                    <a:pt x="1703" y="84"/>
                    <a:pt x="1703" y="48"/>
                    <a:pt x="1703" y="36"/>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1"/>
            <p:cNvSpPr/>
            <p:nvPr/>
          </p:nvSpPr>
          <p:spPr>
            <a:xfrm>
              <a:off x="5833589" y="2567292"/>
              <a:ext cx="170964" cy="1030805"/>
            </a:xfrm>
            <a:custGeom>
              <a:avLst/>
              <a:gdLst/>
              <a:ahLst/>
              <a:cxnLst/>
              <a:rect l="l" t="t" r="r" b="b"/>
              <a:pathLst>
                <a:path w="1703" h="10268" extrusionOk="0">
                  <a:moveTo>
                    <a:pt x="1703" y="0"/>
                  </a:moveTo>
                  <a:cubicBezTo>
                    <a:pt x="1691" y="24"/>
                    <a:pt x="1691" y="48"/>
                    <a:pt x="1691" y="83"/>
                  </a:cubicBezTo>
                  <a:cubicBezTo>
                    <a:pt x="1703" y="48"/>
                    <a:pt x="1703" y="24"/>
                    <a:pt x="1703" y="0"/>
                  </a:cubicBezTo>
                  <a:close/>
                  <a:moveTo>
                    <a:pt x="1691" y="83"/>
                  </a:moveTo>
                  <a:cubicBezTo>
                    <a:pt x="1679" y="155"/>
                    <a:pt x="1667" y="250"/>
                    <a:pt x="1643" y="381"/>
                  </a:cubicBezTo>
                  <a:cubicBezTo>
                    <a:pt x="1608" y="643"/>
                    <a:pt x="1548" y="1024"/>
                    <a:pt x="1489" y="1488"/>
                  </a:cubicBezTo>
                  <a:cubicBezTo>
                    <a:pt x="1358" y="2417"/>
                    <a:pt x="1167" y="3715"/>
                    <a:pt x="929" y="5132"/>
                  </a:cubicBezTo>
                  <a:cubicBezTo>
                    <a:pt x="691" y="6560"/>
                    <a:pt x="453" y="7834"/>
                    <a:pt x="286" y="8763"/>
                  </a:cubicBezTo>
                  <a:cubicBezTo>
                    <a:pt x="191" y="9227"/>
                    <a:pt x="119" y="9608"/>
                    <a:pt x="72" y="9870"/>
                  </a:cubicBezTo>
                  <a:cubicBezTo>
                    <a:pt x="48" y="9989"/>
                    <a:pt x="24" y="10096"/>
                    <a:pt x="12" y="10168"/>
                  </a:cubicBezTo>
                  <a:lnTo>
                    <a:pt x="0" y="10239"/>
                  </a:lnTo>
                  <a:cubicBezTo>
                    <a:pt x="0" y="10251"/>
                    <a:pt x="0" y="10263"/>
                    <a:pt x="0" y="10263"/>
                  </a:cubicBezTo>
                  <a:cubicBezTo>
                    <a:pt x="0" y="10266"/>
                    <a:pt x="0" y="10268"/>
                    <a:pt x="1" y="10268"/>
                  </a:cubicBezTo>
                  <a:cubicBezTo>
                    <a:pt x="1" y="10268"/>
                    <a:pt x="3" y="10257"/>
                    <a:pt x="12" y="10239"/>
                  </a:cubicBezTo>
                  <a:lnTo>
                    <a:pt x="24" y="10156"/>
                  </a:lnTo>
                  <a:cubicBezTo>
                    <a:pt x="36" y="10096"/>
                    <a:pt x="60" y="9989"/>
                    <a:pt x="96" y="9870"/>
                  </a:cubicBezTo>
                  <a:cubicBezTo>
                    <a:pt x="143" y="9608"/>
                    <a:pt x="227" y="9239"/>
                    <a:pt x="322" y="8775"/>
                  </a:cubicBezTo>
                  <a:cubicBezTo>
                    <a:pt x="500" y="7846"/>
                    <a:pt x="738" y="6560"/>
                    <a:pt x="977" y="5144"/>
                  </a:cubicBezTo>
                  <a:cubicBezTo>
                    <a:pt x="1215" y="3727"/>
                    <a:pt x="1393" y="2429"/>
                    <a:pt x="1524" y="1488"/>
                  </a:cubicBezTo>
                  <a:cubicBezTo>
                    <a:pt x="1584" y="1024"/>
                    <a:pt x="1631" y="643"/>
                    <a:pt x="1667" y="381"/>
                  </a:cubicBezTo>
                  <a:cubicBezTo>
                    <a:pt x="1679" y="250"/>
                    <a:pt x="1691" y="155"/>
                    <a:pt x="1691" y="83"/>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1"/>
            <p:cNvSpPr/>
            <p:nvPr/>
          </p:nvSpPr>
          <p:spPr>
            <a:xfrm>
              <a:off x="6127636" y="2468006"/>
              <a:ext cx="170964" cy="1030403"/>
            </a:xfrm>
            <a:custGeom>
              <a:avLst/>
              <a:gdLst/>
              <a:ahLst/>
              <a:cxnLst/>
              <a:rect l="l" t="t" r="r" b="b"/>
              <a:pathLst>
                <a:path w="1703" h="10264" extrusionOk="0">
                  <a:moveTo>
                    <a:pt x="1703" y="1"/>
                  </a:moveTo>
                  <a:cubicBezTo>
                    <a:pt x="1703" y="13"/>
                    <a:pt x="1691" y="13"/>
                    <a:pt x="1691" y="25"/>
                  </a:cubicBezTo>
                  <a:cubicBezTo>
                    <a:pt x="1691" y="48"/>
                    <a:pt x="1691" y="72"/>
                    <a:pt x="1679" y="108"/>
                  </a:cubicBezTo>
                  <a:cubicBezTo>
                    <a:pt x="1667" y="179"/>
                    <a:pt x="1655" y="275"/>
                    <a:pt x="1643" y="406"/>
                  </a:cubicBezTo>
                  <a:cubicBezTo>
                    <a:pt x="1608" y="668"/>
                    <a:pt x="1548" y="1049"/>
                    <a:pt x="1489" y="1513"/>
                  </a:cubicBezTo>
                  <a:cubicBezTo>
                    <a:pt x="1346" y="2442"/>
                    <a:pt x="1167" y="3739"/>
                    <a:pt x="929" y="5156"/>
                  </a:cubicBezTo>
                  <a:cubicBezTo>
                    <a:pt x="691" y="6585"/>
                    <a:pt x="453" y="7859"/>
                    <a:pt x="274" y="8788"/>
                  </a:cubicBezTo>
                  <a:cubicBezTo>
                    <a:pt x="191" y="9252"/>
                    <a:pt x="119" y="9621"/>
                    <a:pt x="72" y="9895"/>
                  </a:cubicBezTo>
                  <a:cubicBezTo>
                    <a:pt x="48" y="10014"/>
                    <a:pt x="24" y="10121"/>
                    <a:pt x="12" y="10193"/>
                  </a:cubicBezTo>
                  <a:lnTo>
                    <a:pt x="0" y="10264"/>
                  </a:lnTo>
                  <a:cubicBezTo>
                    <a:pt x="12" y="10240"/>
                    <a:pt x="12" y="10216"/>
                    <a:pt x="24" y="10193"/>
                  </a:cubicBezTo>
                  <a:cubicBezTo>
                    <a:pt x="36" y="10109"/>
                    <a:pt x="60" y="10014"/>
                    <a:pt x="84" y="9895"/>
                  </a:cubicBezTo>
                  <a:cubicBezTo>
                    <a:pt x="143" y="9633"/>
                    <a:pt x="215" y="9264"/>
                    <a:pt x="310" y="8800"/>
                  </a:cubicBezTo>
                  <a:cubicBezTo>
                    <a:pt x="500" y="7871"/>
                    <a:pt x="738" y="6585"/>
                    <a:pt x="977" y="5168"/>
                  </a:cubicBezTo>
                  <a:cubicBezTo>
                    <a:pt x="1203" y="3739"/>
                    <a:pt x="1393" y="2453"/>
                    <a:pt x="1512" y="1513"/>
                  </a:cubicBezTo>
                  <a:cubicBezTo>
                    <a:pt x="1584" y="1049"/>
                    <a:pt x="1631" y="668"/>
                    <a:pt x="1655" y="406"/>
                  </a:cubicBezTo>
                  <a:cubicBezTo>
                    <a:pt x="1679" y="275"/>
                    <a:pt x="1679" y="179"/>
                    <a:pt x="1691" y="108"/>
                  </a:cubicBezTo>
                  <a:cubicBezTo>
                    <a:pt x="1703" y="72"/>
                    <a:pt x="1703" y="48"/>
                    <a:pt x="1703" y="25"/>
                  </a:cubicBezTo>
                  <a:cubicBezTo>
                    <a:pt x="1703" y="13"/>
                    <a:pt x="1703" y="13"/>
                    <a:pt x="170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1"/>
            <p:cNvSpPr/>
            <p:nvPr/>
          </p:nvSpPr>
          <p:spPr>
            <a:xfrm>
              <a:off x="6420477" y="2371228"/>
              <a:ext cx="172169" cy="1034017"/>
            </a:xfrm>
            <a:custGeom>
              <a:avLst/>
              <a:gdLst/>
              <a:ahLst/>
              <a:cxnLst/>
              <a:rect l="l" t="t" r="r" b="b"/>
              <a:pathLst>
                <a:path w="1715" h="10300" extrusionOk="0">
                  <a:moveTo>
                    <a:pt x="1715" y="0"/>
                  </a:moveTo>
                  <a:cubicBezTo>
                    <a:pt x="1703" y="12"/>
                    <a:pt x="1703" y="24"/>
                    <a:pt x="1703" y="24"/>
                  </a:cubicBezTo>
                  <a:cubicBezTo>
                    <a:pt x="1703" y="48"/>
                    <a:pt x="1691" y="72"/>
                    <a:pt x="1691" y="108"/>
                  </a:cubicBezTo>
                  <a:cubicBezTo>
                    <a:pt x="1679" y="179"/>
                    <a:pt x="1667" y="274"/>
                    <a:pt x="1643" y="405"/>
                  </a:cubicBezTo>
                  <a:cubicBezTo>
                    <a:pt x="1608" y="667"/>
                    <a:pt x="1560" y="1048"/>
                    <a:pt x="1489" y="1512"/>
                  </a:cubicBezTo>
                  <a:cubicBezTo>
                    <a:pt x="1358" y="2453"/>
                    <a:pt x="1167" y="3739"/>
                    <a:pt x="929" y="5168"/>
                  </a:cubicBezTo>
                  <a:cubicBezTo>
                    <a:pt x="703" y="6585"/>
                    <a:pt x="465" y="7870"/>
                    <a:pt x="286" y="8799"/>
                  </a:cubicBezTo>
                  <a:cubicBezTo>
                    <a:pt x="203" y="9252"/>
                    <a:pt x="131" y="9633"/>
                    <a:pt x="72" y="9894"/>
                  </a:cubicBezTo>
                  <a:cubicBezTo>
                    <a:pt x="48" y="10025"/>
                    <a:pt x="36" y="10121"/>
                    <a:pt x="24" y="10192"/>
                  </a:cubicBezTo>
                  <a:cubicBezTo>
                    <a:pt x="48" y="10121"/>
                    <a:pt x="72" y="10025"/>
                    <a:pt x="96" y="9894"/>
                  </a:cubicBezTo>
                  <a:cubicBezTo>
                    <a:pt x="155" y="9644"/>
                    <a:pt x="226" y="9263"/>
                    <a:pt x="322" y="8799"/>
                  </a:cubicBezTo>
                  <a:cubicBezTo>
                    <a:pt x="500" y="7870"/>
                    <a:pt x="750" y="6596"/>
                    <a:pt x="977" y="5168"/>
                  </a:cubicBezTo>
                  <a:cubicBezTo>
                    <a:pt x="1215" y="3751"/>
                    <a:pt x="1405" y="2453"/>
                    <a:pt x="1524" y="1524"/>
                  </a:cubicBezTo>
                  <a:cubicBezTo>
                    <a:pt x="1584" y="1048"/>
                    <a:pt x="1631" y="679"/>
                    <a:pt x="1667" y="405"/>
                  </a:cubicBezTo>
                  <a:cubicBezTo>
                    <a:pt x="1679" y="286"/>
                    <a:pt x="1691" y="179"/>
                    <a:pt x="1703" y="108"/>
                  </a:cubicBezTo>
                  <a:cubicBezTo>
                    <a:pt x="1703" y="72"/>
                    <a:pt x="1715" y="48"/>
                    <a:pt x="1715" y="24"/>
                  </a:cubicBezTo>
                  <a:cubicBezTo>
                    <a:pt x="1715" y="24"/>
                    <a:pt x="1715" y="12"/>
                    <a:pt x="1715" y="0"/>
                  </a:cubicBezTo>
                  <a:close/>
                  <a:moveTo>
                    <a:pt x="24" y="10192"/>
                  </a:moveTo>
                  <a:lnTo>
                    <a:pt x="0" y="10275"/>
                  </a:lnTo>
                  <a:cubicBezTo>
                    <a:pt x="0" y="10275"/>
                    <a:pt x="0" y="10287"/>
                    <a:pt x="0" y="10299"/>
                  </a:cubicBezTo>
                  <a:cubicBezTo>
                    <a:pt x="12" y="10287"/>
                    <a:pt x="12" y="10275"/>
                    <a:pt x="12" y="10275"/>
                  </a:cubicBezTo>
                  <a:lnTo>
                    <a:pt x="24" y="10192"/>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1"/>
            <p:cNvSpPr/>
            <p:nvPr/>
          </p:nvSpPr>
          <p:spPr>
            <a:xfrm>
              <a:off x="6714523" y="2277965"/>
              <a:ext cx="170964" cy="1030403"/>
            </a:xfrm>
            <a:custGeom>
              <a:avLst/>
              <a:gdLst/>
              <a:ahLst/>
              <a:cxnLst/>
              <a:rect l="l" t="t" r="r" b="b"/>
              <a:pathLst>
                <a:path w="1703" h="10264" extrusionOk="0">
                  <a:moveTo>
                    <a:pt x="1703" y="1"/>
                  </a:moveTo>
                  <a:cubicBezTo>
                    <a:pt x="1703" y="13"/>
                    <a:pt x="1691" y="36"/>
                    <a:pt x="1691" y="72"/>
                  </a:cubicBezTo>
                  <a:cubicBezTo>
                    <a:pt x="1679" y="144"/>
                    <a:pt x="1667" y="251"/>
                    <a:pt x="1643" y="370"/>
                  </a:cubicBezTo>
                  <a:cubicBezTo>
                    <a:pt x="1608" y="644"/>
                    <a:pt x="1560" y="1013"/>
                    <a:pt x="1488" y="1477"/>
                  </a:cubicBezTo>
                  <a:cubicBezTo>
                    <a:pt x="1358" y="2418"/>
                    <a:pt x="1167" y="3704"/>
                    <a:pt x="929" y="5132"/>
                  </a:cubicBezTo>
                  <a:cubicBezTo>
                    <a:pt x="691" y="6549"/>
                    <a:pt x="465" y="7835"/>
                    <a:pt x="286" y="8764"/>
                  </a:cubicBezTo>
                  <a:cubicBezTo>
                    <a:pt x="191" y="9228"/>
                    <a:pt x="119" y="9597"/>
                    <a:pt x="72" y="9859"/>
                  </a:cubicBezTo>
                  <a:cubicBezTo>
                    <a:pt x="48" y="9990"/>
                    <a:pt x="36" y="10085"/>
                    <a:pt x="12" y="10157"/>
                  </a:cubicBezTo>
                  <a:lnTo>
                    <a:pt x="0" y="10240"/>
                  </a:lnTo>
                  <a:cubicBezTo>
                    <a:pt x="0" y="10240"/>
                    <a:pt x="0" y="10252"/>
                    <a:pt x="0" y="10264"/>
                  </a:cubicBezTo>
                  <a:cubicBezTo>
                    <a:pt x="0" y="10264"/>
                    <a:pt x="12" y="10252"/>
                    <a:pt x="12" y="10228"/>
                  </a:cubicBezTo>
                  <a:cubicBezTo>
                    <a:pt x="12" y="10216"/>
                    <a:pt x="24" y="10192"/>
                    <a:pt x="36" y="10157"/>
                  </a:cubicBezTo>
                  <a:lnTo>
                    <a:pt x="95" y="9859"/>
                  </a:lnTo>
                  <a:cubicBezTo>
                    <a:pt x="155" y="9609"/>
                    <a:pt x="226" y="9228"/>
                    <a:pt x="322" y="8764"/>
                  </a:cubicBezTo>
                  <a:cubicBezTo>
                    <a:pt x="500" y="7835"/>
                    <a:pt x="738" y="6561"/>
                    <a:pt x="977" y="5132"/>
                  </a:cubicBezTo>
                  <a:cubicBezTo>
                    <a:pt x="1215" y="3715"/>
                    <a:pt x="1405" y="2418"/>
                    <a:pt x="1524" y="1489"/>
                  </a:cubicBezTo>
                  <a:cubicBezTo>
                    <a:pt x="1584" y="1013"/>
                    <a:pt x="1631" y="644"/>
                    <a:pt x="1667" y="382"/>
                  </a:cubicBezTo>
                  <a:cubicBezTo>
                    <a:pt x="1679" y="251"/>
                    <a:pt x="1691" y="144"/>
                    <a:pt x="1703" y="72"/>
                  </a:cubicBezTo>
                  <a:cubicBezTo>
                    <a:pt x="1703" y="36"/>
                    <a:pt x="1703" y="13"/>
                    <a:pt x="170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1"/>
            <p:cNvSpPr/>
            <p:nvPr/>
          </p:nvSpPr>
          <p:spPr>
            <a:xfrm>
              <a:off x="4566550" y="1433374"/>
              <a:ext cx="2644072" cy="1341913"/>
            </a:xfrm>
            <a:custGeom>
              <a:avLst/>
              <a:gdLst/>
              <a:ahLst/>
              <a:cxnLst/>
              <a:rect l="l" t="t" r="r" b="b"/>
              <a:pathLst>
                <a:path w="26338" h="13367" extrusionOk="0">
                  <a:moveTo>
                    <a:pt x="23718" y="1"/>
                  </a:moveTo>
                  <a:cubicBezTo>
                    <a:pt x="17971" y="1"/>
                    <a:pt x="12990" y="1865"/>
                    <a:pt x="12990" y="1865"/>
                  </a:cubicBezTo>
                  <a:cubicBezTo>
                    <a:pt x="1" y="6509"/>
                    <a:pt x="8716" y="13367"/>
                    <a:pt x="8716" y="13367"/>
                  </a:cubicBezTo>
                  <a:lnTo>
                    <a:pt x="22992" y="8140"/>
                  </a:lnTo>
                  <a:lnTo>
                    <a:pt x="26337" y="139"/>
                  </a:lnTo>
                  <a:cubicBezTo>
                    <a:pt x="25456" y="43"/>
                    <a:pt x="24579" y="1"/>
                    <a:pt x="237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1"/>
            <p:cNvSpPr/>
            <p:nvPr/>
          </p:nvSpPr>
          <p:spPr>
            <a:xfrm>
              <a:off x="6874648" y="908228"/>
              <a:ext cx="973080" cy="787760"/>
            </a:xfrm>
            <a:custGeom>
              <a:avLst/>
              <a:gdLst/>
              <a:ahLst/>
              <a:cxnLst/>
              <a:rect l="l" t="t" r="r" b="b"/>
              <a:pathLst>
                <a:path w="9693" h="7847" extrusionOk="0">
                  <a:moveTo>
                    <a:pt x="1525" y="0"/>
                  </a:moveTo>
                  <a:lnTo>
                    <a:pt x="1" y="7846"/>
                  </a:lnTo>
                  <a:lnTo>
                    <a:pt x="9692" y="1572"/>
                  </a:lnTo>
                  <a:cubicBezTo>
                    <a:pt x="9692" y="1572"/>
                    <a:pt x="6835" y="60"/>
                    <a:pt x="1525" y="0"/>
                  </a:cubicBezTo>
                  <a:close/>
                </a:path>
              </a:pathLst>
            </a:custGeom>
            <a:solidFill>
              <a:srgbClr val="B34B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1"/>
            <p:cNvSpPr/>
            <p:nvPr/>
          </p:nvSpPr>
          <p:spPr>
            <a:xfrm>
              <a:off x="6874648" y="1065942"/>
              <a:ext cx="973080" cy="2089417"/>
            </a:xfrm>
            <a:custGeom>
              <a:avLst/>
              <a:gdLst/>
              <a:ahLst/>
              <a:cxnLst/>
              <a:rect l="l" t="t" r="r" b="b"/>
              <a:pathLst>
                <a:path w="9693" h="20813" extrusionOk="0">
                  <a:moveTo>
                    <a:pt x="9692" y="1"/>
                  </a:moveTo>
                  <a:lnTo>
                    <a:pt x="1" y="6275"/>
                  </a:lnTo>
                  <a:lnTo>
                    <a:pt x="1" y="20813"/>
                  </a:lnTo>
                  <a:lnTo>
                    <a:pt x="9692" y="13717"/>
                  </a:lnTo>
                  <a:lnTo>
                    <a:pt x="9692"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1"/>
            <p:cNvSpPr/>
            <p:nvPr/>
          </p:nvSpPr>
          <p:spPr>
            <a:xfrm>
              <a:off x="6966706" y="2672402"/>
              <a:ext cx="1616078" cy="735256"/>
            </a:xfrm>
            <a:custGeom>
              <a:avLst/>
              <a:gdLst/>
              <a:ahLst/>
              <a:cxnLst/>
              <a:rect l="l" t="t" r="r" b="b"/>
              <a:pathLst>
                <a:path w="16098" h="7324" extrusionOk="0">
                  <a:moveTo>
                    <a:pt x="0" y="1"/>
                  </a:moveTo>
                  <a:lnTo>
                    <a:pt x="0" y="4918"/>
                  </a:lnTo>
                  <a:lnTo>
                    <a:pt x="15979" y="7323"/>
                  </a:lnTo>
                  <a:cubicBezTo>
                    <a:pt x="15979" y="7323"/>
                    <a:pt x="16098" y="2096"/>
                    <a:pt x="15979" y="1834"/>
                  </a:cubicBezTo>
                  <a:cubicBezTo>
                    <a:pt x="15860" y="1572"/>
                    <a:pt x="0" y="1"/>
                    <a:pt x="0"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1"/>
            <p:cNvSpPr/>
            <p:nvPr/>
          </p:nvSpPr>
          <p:spPr>
            <a:xfrm>
              <a:off x="6966706" y="2000685"/>
              <a:ext cx="1720082" cy="855925"/>
            </a:xfrm>
            <a:custGeom>
              <a:avLst/>
              <a:gdLst/>
              <a:ahLst/>
              <a:cxnLst/>
              <a:rect l="l" t="t" r="r" b="b"/>
              <a:pathLst>
                <a:path w="17134" h="8526" extrusionOk="0">
                  <a:moveTo>
                    <a:pt x="10002" y="0"/>
                  </a:moveTo>
                  <a:lnTo>
                    <a:pt x="0" y="6692"/>
                  </a:lnTo>
                  <a:lnTo>
                    <a:pt x="15979" y="8525"/>
                  </a:lnTo>
                  <a:cubicBezTo>
                    <a:pt x="15979" y="8525"/>
                    <a:pt x="17134" y="6644"/>
                    <a:pt x="15729" y="3822"/>
                  </a:cubicBezTo>
                  <a:cubicBezTo>
                    <a:pt x="14336" y="989"/>
                    <a:pt x="10002" y="0"/>
                    <a:pt x="10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1"/>
            <p:cNvSpPr/>
            <p:nvPr/>
          </p:nvSpPr>
          <p:spPr>
            <a:xfrm>
              <a:off x="8570759" y="2618592"/>
              <a:ext cx="63446" cy="789065"/>
            </a:xfrm>
            <a:custGeom>
              <a:avLst/>
              <a:gdLst/>
              <a:ahLst/>
              <a:cxnLst/>
              <a:rect l="l" t="t" r="r" b="b"/>
              <a:pathLst>
                <a:path w="632" h="7860" extrusionOk="0">
                  <a:moveTo>
                    <a:pt x="453" y="1"/>
                  </a:moveTo>
                  <a:lnTo>
                    <a:pt x="1" y="2370"/>
                  </a:lnTo>
                  <a:lnTo>
                    <a:pt x="1" y="7859"/>
                  </a:lnTo>
                  <a:cubicBezTo>
                    <a:pt x="1" y="7859"/>
                    <a:pt x="263" y="7014"/>
                    <a:pt x="453" y="6442"/>
                  </a:cubicBezTo>
                  <a:cubicBezTo>
                    <a:pt x="632" y="5883"/>
                    <a:pt x="453" y="1"/>
                    <a:pt x="453"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1"/>
            <p:cNvSpPr/>
            <p:nvPr/>
          </p:nvSpPr>
          <p:spPr>
            <a:xfrm>
              <a:off x="6966706" y="2672402"/>
              <a:ext cx="1616078" cy="735256"/>
            </a:xfrm>
            <a:custGeom>
              <a:avLst/>
              <a:gdLst/>
              <a:ahLst/>
              <a:cxnLst/>
              <a:rect l="l" t="t" r="r" b="b"/>
              <a:pathLst>
                <a:path w="16098" h="7324" extrusionOk="0">
                  <a:moveTo>
                    <a:pt x="0" y="1"/>
                  </a:moveTo>
                  <a:lnTo>
                    <a:pt x="0" y="4918"/>
                  </a:lnTo>
                  <a:lnTo>
                    <a:pt x="15979" y="7323"/>
                  </a:lnTo>
                  <a:cubicBezTo>
                    <a:pt x="15979" y="7323"/>
                    <a:pt x="16098" y="2096"/>
                    <a:pt x="15979" y="1834"/>
                  </a:cubicBezTo>
                  <a:cubicBezTo>
                    <a:pt x="15860" y="1572"/>
                    <a:pt x="0" y="1"/>
                    <a:pt x="0" y="1"/>
                  </a:cubicBezTo>
                  <a:close/>
                </a:path>
              </a:pathLst>
            </a:custGeom>
            <a:solidFill>
              <a:srgbClr val="272753">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1"/>
            <p:cNvSpPr/>
            <p:nvPr/>
          </p:nvSpPr>
          <p:spPr>
            <a:xfrm>
              <a:off x="7876352" y="2822989"/>
              <a:ext cx="334700" cy="355180"/>
            </a:xfrm>
            <a:custGeom>
              <a:avLst/>
              <a:gdLst/>
              <a:ahLst/>
              <a:cxnLst/>
              <a:rect l="l" t="t" r="r" b="b"/>
              <a:pathLst>
                <a:path w="3334" h="3538" extrusionOk="0">
                  <a:moveTo>
                    <a:pt x="3322" y="1"/>
                  </a:moveTo>
                  <a:cubicBezTo>
                    <a:pt x="3310" y="1"/>
                    <a:pt x="2572" y="775"/>
                    <a:pt x="1655" y="1751"/>
                  </a:cubicBezTo>
                  <a:cubicBezTo>
                    <a:pt x="738" y="2727"/>
                    <a:pt x="0" y="3525"/>
                    <a:pt x="12" y="3537"/>
                  </a:cubicBezTo>
                  <a:cubicBezTo>
                    <a:pt x="12" y="3537"/>
                    <a:pt x="12" y="3537"/>
                    <a:pt x="12" y="3537"/>
                  </a:cubicBezTo>
                  <a:cubicBezTo>
                    <a:pt x="35" y="3537"/>
                    <a:pt x="769" y="2756"/>
                    <a:pt x="1679" y="1787"/>
                  </a:cubicBezTo>
                  <a:cubicBezTo>
                    <a:pt x="2596" y="811"/>
                    <a:pt x="3334" y="13"/>
                    <a:pt x="332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1"/>
            <p:cNvSpPr/>
            <p:nvPr/>
          </p:nvSpPr>
          <p:spPr>
            <a:xfrm>
              <a:off x="8212161" y="2852905"/>
              <a:ext cx="316831" cy="357489"/>
            </a:xfrm>
            <a:custGeom>
              <a:avLst/>
              <a:gdLst/>
              <a:ahLst/>
              <a:cxnLst/>
              <a:rect l="l" t="t" r="r" b="b"/>
              <a:pathLst>
                <a:path w="3156" h="3561" extrusionOk="0">
                  <a:moveTo>
                    <a:pt x="3156" y="1"/>
                  </a:moveTo>
                  <a:cubicBezTo>
                    <a:pt x="3144" y="13"/>
                    <a:pt x="3132" y="24"/>
                    <a:pt x="3120" y="36"/>
                  </a:cubicBezTo>
                  <a:lnTo>
                    <a:pt x="3037" y="143"/>
                  </a:lnTo>
                  <a:cubicBezTo>
                    <a:pt x="2953" y="239"/>
                    <a:pt x="2834" y="370"/>
                    <a:pt x="2703" y="524"/>
                  </a:cubicBezTo>
                  <a:cubicBezTo>
                    <a:pt x="2430" y="858"/>
                    <a:pt x="2037" y="1310"/>
                    <a:pt x="1608" y="1798"/>
                  </a:cubicBezTo>
                  <a:cubicBezTo>
                    <a:pt x="1168" y="2287"/>
                    <a:pt x="763" y="2727"/>
                    <a:pt x="477" y="3037"/>
                  </a:cubicBezTo>
                  <a:lnTo>
                    <a:pt x="120" y="3418"/>
                  </a:lnTo>
                  <a:lnTo>
                    <a:pt x="36" y="3513"/>
                  </a:lnTo>
                  <a:cubicBezTo>
                    <a:pt x="13" y="3537"/>
                    <a:pt x="1" y="3561"/>
                    <a:pt x="1" y="3561"/>
                  </a:cubicBezTo>
                  <a:cubicBezTo>
                    <a:pt x="13" y="3549"/>
                    <a:pt x="25" y="3537"/>
                    <a:pt x="36" y="3525"/>
                  </a:cubicBezTo>
                  <a:cubicBezTo>
                    <a:pt x="72" y="3501"/>
                    <a:pt x="96" y="3465"/>
                    <a:pt x="144" y="3430"/>
                  </a:cubicBezTo>
                  <a:cubicBezTo>
                    <a:pt x="227" y="3346"/>
                    <a:pt x="346" y="3215"/>
                    <a:pt x="501" y="3061"/>
                  </a:cubicBezTo>
                  <a:cubicBezTo>
                    <a:pt x="798" y="2751"/>
                    <a:pt x="1203" y="2322"/>
                    <a:pt x="1644" y="1834"/>
                  </a:cubicBezTo>
                  <a:cubicBezTo>
                    <a:pt x="2072" y="1334"/>
                    <a:pt x="2453" y="882"/>
                    <a:pt x="2727" y="548"/>
                  </a:cubicBezTo>
                  <a:cubicBezTo>
                    <a:pt x="2870" y="382"/>
                    <a:pt x="2977" y="251"/>
                    <a:pt x="3049" y="155"/>
                  </a:cubicBezTo>
                  <a:lnTo>
                    <a:pt x="3132" y="36"/>
                  </a:lnTo>
                  <a:cubicBezTo>
                    <a:pt x="3156" y="13"/>
                    <a:pt x="3156" y="1"/>
                    <a:pt x="315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1"/>
            <p:cNvSpPr/>
            <p:nvPr/>
          </p:nvSpPr>
          <p:spPr>
            <a:xfrm>
              <a:off x="7545262" y="2787149"/>
              <a:ext cx="343133" cy="355079"/>
            </a:xfrm>
            <a:custGeom>
              <a:avLst/>
              <a:gdLst/>
              <a:ahLst/>
              <a:cxnLst/>
              <a:rect l="l" t="t" r="r" b="b"/>
              <a:pathLst>
                <a:path w="3418" h="3537" extrusionOk="0">
                  <a:moveTo>
                    <a:pt x="3417" y="1"/>
                  </a:moveTo>
                  <a:cubicBezTo>
                    <a:pt x="3405" y="13"/>
                    <a:pt x="3405" y="25"/>
                    <a:pt x="3393" y="36"/>
                  </a:cubicBezTo>
                  <a:cubicBezTo>
                    <a:pt x="3417" y="13"/>
                    <a:pt x="3417" y="1"/>
                    <a:pt x="3417" y="1"/>
                  </a:cubicBezTo>
                  <a:close/>
                  <a:moveTo>
                    <a:pt x="3393" y="36"/>
                  </a:moveTo>
                  <a:lnTo>
                    <a:pt x="3286" y="132"/>
                  </a:lnTo>
                  <a:lnTo>
                    <a:pt x="2929" y="525"/>
                  </a:lnTo>
                  <a:cubicBezTo>
                    <a:pt x="2619" y="846"/>
                    <a:pt x="2203" y="1299"/>
                    <a:pt x="1726" y="1787"/>
                  </a:cubicBezTo>
                  <a:cubicBezTo>
                    <a:pt x="1250" y="2275"/>
                    <a:pt x="822" y="2715"/>
                    <a:pt x="512" y="3025"/>
                  </a:cubicBezTo>
                  <a:lnTo>
                    <a:pt x="131" y="3394"/>
                  </a:lnTo>
                  <a:lnTo>
                    <a:pt x="36" y="3501"/>
                  </a:lnTo>
                  <a:cubicBezTo>
                    <a:pt x="24" y="3513"/>
                    <a:pt x="12" y="3525"/>
                    <a:pt x="0" y="3537"/>
                  </a:cubicBezTo>
                  <a:cubicBezTo>
                    <a:pt x="0" y="3537"/>
                    <a:pt x="12" y="3537"/>
                    <a:pt x="36" y="3513"/>
                  </a:cubicBezTo>
                  <a:lnTo>
                    <a:pt x="143" y="3418"/>
                  </a:lnTo>
                  <a:cubicBezTo>
                    <a:pt x="238" y="3335"/>
                    <a:pt x="369" y="3204"/>
                    <a:pt x="536" y="3049"/>
                  </a:cubicBezTo>
                  <a:cubicBezTo>
                    <a:pt x="857" y="2739"/>
                    <a:pt x="1286" y="2311"/>
                    <a:pt x="1762" y="1811"/>
                  </a:cubicBezTo>
                  <a:cubicBezTo>
                    <a:pt x="2238" y="1322"/>
                    <a:pt x="2655" y="870"/>
                    <a:pt x="2953" y="548"/>
                  </a:cubicBezTo>
                  <a:cubicBezTo>
                    <a:pt x="3096" y="382"/>
                    <a:pt x="3227" y="239"/>
                    <a:pt x="3298" y="144"/>
                  </a:cubicBezTo>
                  <a:lnTo>
                    <a:pt x="3393" y="36"/>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1"/>
            <p:cNvSpPr/>
            <p:nvPr/>
          </p:nvSpPr>
          <p:spPr>
            <a:xfrm>
              <a:off x="7344379" y="2735749"/>
              <a:ext cx="267841" cy="347952"/>
            </a:xfrm>
            <a:custGeom>
              <a:avLst/>
              <a:gdLst/>
              <a:ahLst/>
              <a:cxnLst/>
              <a:rect l="l" t="t" r="r" b="b"/>
              <a:pathLst>
                <a:path w="2668" h="3466" extrusionOk="0">
                  <a:moveTo>
                    <a:pt x="2656" y="1"/>
                  </a:moveTo>
                  <a:lnTo>
                    <a:pt x="2656" y="1"/>
                  </a:lnTo>
                  <a:cubicBezTo>
                    <a:pt x="2656" y="1"/>
                    <a:pt x="2049" y="763"/>
                    <a:pt x="1322" y="1727"/>
                  </a:cubicBezTo>
                  <a:cubicBezTo>
                    <a:pt x="596" y="2680"/>
                    <a:pt x="1" y="3466"/>
                    <a:pt x="13" y="3466"/>
                  </a:cubicBezTo>
                  <a:cubicBezTo>
                    <a:pt x="13" y="3466"/>
                    <a:pt x="13" y="3466"/>
                    <a:pt x="13" y="3466"/>
                  </a:cubicBezTo>
                  <a:cubicBezTo>
                    <a:pt x="34" y="3466"/>
                    <a:pt x="637" y="2696"/>
                    <a:pt x="1358" y="1751"/>
                  </a:cubicBezTo>
                  <a:cubicBezTo>
                    <a:pt x="2084" y="799"/>
                    <a:pt x="2668" y="13"/>
                    <a:pt x="265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1"/>
            <p:cNvSpPr/>
            <p:nvPr/>
          </p:nvSpPr>
          <p:spPr>
            <a:xfrm>
              <a:off x="7151928" y="2713060"/>
              <a:ext cx="235615" cy="288119"/>
            </a:xfrm>
            <a:custGeom>
              <a:avLst/>
              <a:gdLst/>
              <a:ahLst/>
              <a:cxnLst/>
              <a:rect l="l" t="t" r="r" b="b"/>
              <a:pathLst>
                <a:path w="2347" h="2870" extrusionOk="0">
                  <a:moveTo>
                    <a:pt x="2334" y="0"/>
                  </a:moveTo>
                  <a:cubicBezTo>
                    <a:pt x="2313" y="0"/>
                    <a:pt x="1793" y="639"/>
                    <a:pt x="1156" y="1417"/>
                  </a:cubicBezTo>
                  <a:cubicBezTo>
                    <a:pt x="513" y="2215"/>
                    <a:pt x="1" y="2858"/>
                    <a:pt x="13" y="2870"/>
                  </a:cubicBezTo>
                  <a:cubicBezTo>
                    <a:pt x="25" y="2870"/>
                    <a:pt x="549" y="2239"/>
                    <a:pt x="1192" y="1453"/>
                  </a:cubicBezTo>
                  <a:cubicBezTo>
                    <a:pt x="1834" y="655"/>
                    <a:pt x="2346" y="12"/>
                    <a:pt x="2335" y="1"/>
                  </a:cubicBezTo>
                  <a:cubicBezTo>
                    <a:pt x="2334" y="0"/>
                    <a:pt x="2334" y="0"/>
                    <a:pt x="233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1"/>
            <p:cNvSpPr/>
            <p:nvPr/>
          </p:nvSpPr>
          <p:spPr>
            <a:xfrm>
              <a:off x="6994214" y="2695090"/>
              <a:ext cx="159018" cy="214132"/>
            </a:xfrm>
            <a:custGeom>
              <a:avLst/>
              <a:gdLst/>
              <a:ahLst/>
              <a:cxnLst/>
              <a:rect l="l" t="t" r="r" b="b"/>
              <a:pathLst>
                <a:path w="1584" h="2133" extrusionOk="0">
                  <a:moveTo>
                    <a:pt x="1584" y="1"/>
                  </a:moveTo>
                  <a:cubicBezTo>
                    <a:pt x="1560" y="25"/>
                    <a:pt x="1524" y="49"/>
                    <a:pt x="1500" y="72"/>
                  </a:cubicBezTo>
                  <a:cubicBezTo>
                    <a:pt x="1465" y="120"/>
                    <a:pt x="1393" y="191"/>
                    <a:pt x="1310" y="287"/>
                  </a:cubicBezTo>
                  <a:cubicBezTo>
                    <a:pt x="1155" y="465"/>
                    <a:pt x="941" y="727"/>
                    <a:pt x="727" y="1025"/>
                  </a:cubicBezTo>
                  <a:cubicBezTo>
                    <a:pt x="512" y="1311"/>
                    <a:pt x="322" y="1596"/>
                    <a:pt x="191" y="1799"/>
                  </a:cubicBezTo>
                  <a:cubicBezTo>
                    <a:pt x="131" y="1894"/>
                    <a:pt x="84" y="1977"/>
                    <a:pt x="48" y="2037"/>
                  </a:cubicBezTo>
                  <a:cubicBezTo>
                    <a:pt x="24" y="2073"/>
                    <a:pt x="12" y="2096"/>
                    <a:pt x="0" y="2132"/>
                  </a:cubicBezTo>
                  <a:cubicBezTo>
                    <a:pt x="24" y="2108"/>
                    <a:pt x="48" y="2073"/>
                    <a:pt x="60" y="2049"/>
                  </a:cubicBezTo>
                  <a:lnTo>
                    <a:pt x="226" y="1811"/>
                  </a:lnTo>
                  <a:cubicBezTo>
                    <a:pt x="357" y="1608"/>
                    <a:pt x="548" y="1334"/>
                    <a:pt x="774" y="1049"/>
                  </a:cubicBezTo>
                  <a:cubicBezTo>
                    <a:pt x="988" y="751"/>
                    <a:pt x="1191" y="489"/>
                    <a:pt x="1346" y="299"/>
                  </a:cubicBezTo>
                  <a:lnTo>
                    <a:pt x="1524" y="84"/>
                  </a:lnTo>
                  <a:cubicBezTo>
                    <a:pt x="1548" y="61"/>
                    <a:pt x="1572" y="25"/>
                    <a:pt x="158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1"/>
            <p:cNvSpPr/>
            <p:nvPr/>
          </p:nvSpPr>
          <p:spPr>
            <a:xfrm>
              <a:off x="8062779" y="3254570"/>
              <a:ext cx="510483" cy="598927"/>
            </a:xfrm>
            <a:custGeom>
              <a:avLst/>
              <a:gdLst/>
              <a:ahLst/>
              <a:cxnLst/>
              <a:rect l="l" t="t" r="r" b="b"/>
              <a:pathLst>
                <a:path w="5085" h="5966" extrusionOk="0">
                  <a:moveTo>
                    <a:pt x="5061" y="0"/>
                  </a:moveTo>
                  <a:lnTo>
                    <a:pt x="667" y="3822"/>
                  </a:lnTo>
                  <a:lnTo>
                    <a:pt x="0" y="3334"/>
                  </a:lnTo>
                  <a:lnTo>
                    <a:pt x="179" y="5477"/>
                  </a:lnTo>
                  <a:lnTo>
                    <a:pt x="727" y="5965"/>
                  </a:lnTo>
                  <a:cubicBezTo>
                    <a:pt x="727" y="5965"/>
                    <a:pt x="4203" y="4036"/>
                    <a:pt x="5084" y="1822"/>
                  </a:cubicBezTo>
                  <a:lnTo>
                    <a:pt x="50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1"/>
            <p:cNvSpPr/>
            <p:nvPr/>
          </p:nvSpPr>
          <p:spPr>
            <a:xfrm>
              <a:off x="7428105" y="3135004"/>
              <a:ext cx="1142739" cy="503255"/>
            </a:xfrm>
            <a:custGeom>
              <a:avLst/>
              <a:gdLst/>
              <a:ahLst/>
              <a:cxnLst/>
              <a:rect l="l" t="t" r="r" b="b"/>
              <a:pathLst>
                <a:path w="11383" h="5013" extrusionOk="0">
                  <a:moveTo>
                    <a:pt x="0" y="0"/>
                  </a:moveTo>
                  <a:lnTo>
                    <a:pt x="6989" y="5013"/>
                  </a:lnTo>
                  <a:cubicBezTo>
                    <a:pt x="6989" y="5013"/>
                    <a:pt x="9370" y="4120"/>
                    <a:pt x="11383" y="1191"/>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1"/>
            <p:cNvSpPr/>
            <p:nvPr/>
          </p:nvSpPr>
          <p:spPr>
            <a:xfrm>
              <a:off x="8128535" y="3638165"/>
              <a:ext cx="7228" cy="217646"/>
            </a:xfrm>
            <a:custGeom>
              <a:avLst/>
              <a:gdLst/>
              <a:ahLst/>
              <a:cxnLst/>
              <a:rect l="l" t="t" r="r" b="b"/>
              <a:pathLst>
                <a:path w="72" h="2168" extrusionOk="0">
                  <a:moveTo>
                    <a:pt x="12" y="1"/>
                  </a:moveTo>
                  <a:cubicBezTo>
                    <a:pt x="0" y="1"/>
                    <a:pt x="0" y="489"/>
                    <a:pt x="12" y="1084"/>
                  </a:cubicBezTo>
                  <a:cubicBezTo>
                    <a:pt x="24" y="1680"/>
                    <a:pt x="48" y="2168"/>
                    <a:pt x="60" y="2168"/>
                  </a:cubicBezTo>
                  <a:cubicBezTo>
                    <a:pt x="72" y="2168"/>
                    <a:pt x="72" y="1680"/>
                    <a:pt x="60" y="1084"/>
                  </a:cubicBezTo>
                  <a:cubicBezTo>
                    <a:pt x="48" y="489"/>
                    <a:pt x="24" y="1"/>
                    <a:pt x="1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1"/>
            <p:cNvSpPr/>
            <p:nvPr/>
          </p:nvSpPr>
          <p:spPr>
            <a:xfrm>
              <a:off x="5551490" y="3166126"/>
              <a:ext cx="2535249" cy="988942"/>
            </a:xfrm>
            <a:custGeom>
              <a:avLst/>
              <a:gdLst/>
              <a:ahLst/>
              <a:cxnLst/>
              <a:rect l="l" t="t" r="r" b="b"/>
              <a:pathLst>
                <a:path w="25254" h="9851" extrusionOk="0">
                  <a:moveTo>
                    <a:pt x="12716" y="0"/>
                  </a:moveTo>
                  <a:lnTo>
                    <a:pt x="0" y="1965"/>
                  </a:lnTo>
                  <a:lnTo>
                    <a:pt x="0" y="6477"/>
                  </a:lnTo>
                  <a:cubicBezTo>
                    <a:pt x="0" y="6477"/>
                    <a:pt x="3608" y="9573"/>
                    <a:pt x="12085" y="9835"/>
                  </a:cubicBezTo>
                  <a:cubicBezTo>
                    <a:pt x="12441" y="9846"/>
                    <a:pt x="12790" y="9851"/>
                    <a:pt x="13133" y="9851"/>
                  </a:cubicBezTo>
                  <a:cubicBezTo>
                    <a:pt x="20948" y="9851"/>
                    <a:pt x="25254" y="7108"/>
                    <a:pt x="25254" y="7108"/>
                  </a:cubicBezTo>
                  <a:lnTo>
                    <a:pt x="24896" y="2822"/>
                  </a:lnTo>
                  <a:lnTo>
                    <a:pt x="12716"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1"/>
            <p:cNvSpPr/>
            <p:nvPr/>
          </p:nvSpPr>
          <p:spPr>
            <a:xfrm>
              <a:off x="5551490" y="3166126"/>
              <a:ext cx="2535249" cy="988942"/>
            </a:xfrm>
            <a:custGeom>
              <a:avLst/>
              <a:gdLst/>
              <a:ahLst/>
              <a:cxnLst/>
              <a:rect l="l" t="t" r="r" b="b"/>
              <a:pathLst>
                <a:path w="25254" h="9851" extrusionOk="0">
                  <a:moveTo>
                    <a:pt x="12716" y="0"/>
                  </a:moveTo>
                  <a:lnTo>
                    <a:pt x="0" y="1965"/>
                  </a:lnTo>
                  <a:lnTo>
                    <a:pt x="0" y="6477"/>
                  </a:lnTo>
                  <a:cubicBezTo>
                    <a:pt x="0" y="6477"/>
                    <a:pt x="3608" y="9573"/>
                    <a:pt x="12085" y="9835"/>
                  </a:cubicBezTo>
                  <a:cubicBezTo>
                    <a:pt x="12441" y="9846"/>
                    <a:pt x="12790" y="9851"/>
                    <a:pt x="13133" y="9851"/>
                  </a:cubicBezTo>
                  <a:cubicBezTo>
                    <a:pt x="20948" y="9851"/>
                    <a:pt x="25254" y="7108"/>
                    <a:pt x="25254" y="7108"/>
                  </a:cubicBezTo>
                  <a:lnTo>
                    <a:pt x="24896" y="2822"/>
                  </a:lnTo>
                  <a:lnTo>
                    <a:pt x="12716" y="0"/>
                  </a:lnTo>
                  <a:close/>
                </a:path>
              </a:pathLst>
            </a:custGeom>
            <a:solidFill>
              <a:srgbClr val="272753">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1"/>
            <p:cNvSpPr/>
            <p:nvPr/>
          </p:nvSpPr>
          <p:spPr>
            <a:xfrm>
              <a:off x="5551490" y="2856519"/>
              <a:ext cx="2499410" cy="862752"/>
            </a:xfrm>
            <a:custGeom>
              <a:avLst/>
              <a:gdLst/>
              <a:ahLst/>
              <a:cxnLst/>
              <a:rect l="l" t="t" r="r" b="b"/>
              <a:pathLst>
                <a:path w="24897" h="8594" extrusionOk="0">
                  <a:moveTo>
                    <a:pt x="13181" y="0"/>
                  </a:moveTo>
                  <a:lnTo>
                    <a:pt x="0" y="5049"/>
                  </a:lnTo>
                  <a:cubicBezTo>
                    <a:pt x="0" y="5049"/>
                    <a:pt x="3977" y="7692"/>
                    <a:pt x="11109" y="8478"/>
                  </a:cubicBezTo>
                  <a:cubicBezTo>
                    <a:pt x="11854" y="8558"/>
                    <a:pt x="12594" y="8594"/>
                    <a:pt x="13320" y="8594"/>
                  </a:cubicBezTo>
                  <a:cubicBezTo>
                    <a:pt x="19597" y="8594"/>
                    <a:pt x="24896" y="5906"/>
                    <a:pt x="24896" y="5906"/>
                  </a:cubicBezTo>
                  <a:lnTo>
                    <a:pt x="13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1"/>
            <p:cNvSpPr/>
            <p:nvPr/>
          </p:nvSpPr>
          <p:spPr>
            <a:xfrm>
              <a:off x="6740826" y="3711149"/>
              <a:ext cx="351465" cy="439909"/>
            </a:xfrm>
            <a:custGeom>
              <a:avLst/>
              <a:gdLst/>
              <a:ahLst/>
              <a:cxnLst/>
              <a:rect l="l" t="t" r="r" b="b"/>
              <a:pathLst>
                <a:path w="3501" h="4382" extrusionOk="0">
                  <a:moveTo>
                    <a:pt x="3500" y="1"/>
                  </a:moveTo>
                  <a:lnTo>
                    <a:pt x="3500" y="1"/>
                  </a:lnTo>
                  <a:cubicBezTo>
                    <a:pt x="3488" y="12"/>
                    <a:pt x="3477" y="24"/>
                    <a:pt x="3465" y="36"/>
                  </a:cubicBezTo>
                  <a:lnTo>
                    <a:pt x="3370" y="167"/>
                  </a:lnTo>
                  <a:lnTo>
                    <a:pt x="3012" y="655"/>
                  </a:lnTo>
                  <a:cubicBezTo>
                    <a:pt x="2715" y="1060"/>
                    <a:pt x="2286" y="1620"/>
                    <a:pt x="1810" y="2227"/>
                  </a:cubicBezTo>
                  <a:cubicBezTo>
                    <a:pt x="1322" y="2834"/>
                    <a:pt x="869" y="3370"/>
                    <a:pt x="536" y="3763"/>
                  </a:cubicBezTo>
                  <a:cubicBezTo>
                    <a:pt x="381" y="3941"/>
                    <a:pt x="238" y="4096"/>
                    <a:pt x="143" y="4215"/>
                  </a:cubicBezTo>
                  <a:lnTo>
                    <a:pt x="36" y="4334"/>
                  </a:lnTo>
                  <a:cubicBezTo>
                    <a:pt x="24" y="4346"/>
                    <a:pt x="12" y="4370"/>
                    <a:pt x="0" y="4382"/>
                  </a:cubicBezTo>
                  <a:cubicBezTo>
                    <a:pt x="24" y="4370"/>
                    <a:pt x="36" y="4358"/>
                    <a:pt x="48" y="4346"/>
                  </a:cubicBezTo>
                  <a:lnTo>
                    <a:pt x="155" y="4227"/>
                  </a:lnTo>
                  <a:cubicBezTo>
                    <a:pt x="262" y="4120"/>
                    <a:pt x="393" y="3965"/>
                    <a:pt x="560" y="3775"/>
                  </a:cubicBezTo>
                  <a:cubicBezTo>
                    <a:pt x="893" y="3405"/>
                    <a:pt x="1357" y="2870"/>
                    <a:pt x="1834" y="2262"/>
                  </a:cubicBezTo>
                  <a:cubicBezTo>
                    <a:pt x="2322" y="1655"/>
                    <a:pt x="2739" y="1084"/>
                    <a:pt x="3036" y="679"/>
                  </a:cubicBezTo>
                  <a:cubicBezTo>
                    <a:pt x="3179" y="465"/>
                    <a:pt x="3298" y="298"/>
                    <a:pt x="3382" y="179"/>
                  </a:cubicBezTo>
                  <a:lnTo>
                    <a:pt x="3465" y="48"/>
                  </a:lnTo>
                  <a:cubicBezTo>
                    <a:pt x="3477" y="24"/>
                    <a:pt x="3488" y="13"/>
                    <a:pt x="350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1"/>
            <p:cNvSpPr/>
            <p:nvPr/>
          </p:nvSpPr>
          <p:spPr>
            <a:xfrm>
              <a:off x="7009774" y="3682437"/>
              <a:ext cx="325163" cy="467416"/>
            </a:xfrm>
            <a:custGeom>
              <a:avLst/>
              <a:gdLst/>
              <a:ahLst/>
              <a:cxnLst/>
              <a:rect l="l" t="t" r="r" b="b"/>
              <a:pathLst>
                <a:path w="3239" h="4656" extrusionOk="0">
                  <a:moveTo>
                    <a:pt x="3227" y="1"/>
                  </a:moveTo>
                  <a:cubicBezTo>
                    <a:pt x="3215" y="1"/>
                    <a:pt x="2488" y="1024"/>
                    <a:pt x="1595" y="2310"/>
                  </a:cubicBezTo>
                  <a:cubicBezTo>
                    <a:pt x="714" y="3596"/>
                    <a:pt x="0" y="4644"/>
                    <a:pt x="12" y="4656"/>
                  </a:cubicBezTo>
                  <a:cubicBezTo>
                    <a:pt x="12" y="4656"/>
                    <a:pt x="12" y="4656"/>
                    <a:pt x="12" y="4656"/>
                  </a:cubicBezTo>
                  <a:cubicBezTo>
                    <a:pt x="32" y="4656"/>
                    <a:pt x="755" y="3625"/>
                    <a:pt x="1631" y="2346"/>
                  </a:cubicBezTo>
                  <a:cubicBezTo>
                    <a:pt x="2524" y="1060"/>
                    <a:pt x="3239" y="12"/>
                    <a:pt x="3227"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1"/>
            <p:cNvSpPr/>
            <p:nvPr/>
          </p:nvSpPr>
          <p:spPr>
            <a:xfrm>
              <a:off x="7246397" y="3627423"/>
              <a:ext cx="347952" cy="500946"/>
            </a:xfrm>
            <a:custGeom>
              <a:avLst/>
              <a:gdLst/>
              <a:ahLst/>
              <a:cxnLst/>
              <a:rect l="l" t="t" r="r" b="b"/>
              <a:pathLst>
                <a:path w="3466" h="4990" extrusionOk="0">
                  <a:moveTo>
                    <a:pt x="3453" y="1"/>
                  </a:moveTo>
                  <a:cubicBezTo>
                    <a:pt x="3441" y="1"/>
                    <a:pt x="2667" y="1108"/>
                    <a:pt x="1715" y="2489"/>
                  </a:cubicBezTo>
                  <a:cubicBezTo>
                    <a:pt x="762" y="3858"/>
                    <a:pt x="0" y="4990"/>
                    <a:pt x="12" y="4990"/>
                  </a:cubicBezTo>
                  <a:cubicBezTo>
                    <a:pt x="12" y="4990"/>
                    <a:pt x="13" y="4990"/>
                    <a:pt x="13" y="4990"/>
                  </a:cubicBezTo>
                  <a:cubicBezTo>
                    <a:pt x="32" y="4990"/>
                    <a:pt x="803" y="3875"/>
                    <a:pt x="1751" y="2513"/>
                  </a:cubicBezTo>
                  <a:cubicBezTo>
                    <a:pt x="2703" y="1132"/>
                    <a:pt x="3465" y="13"/>
                    <a:pt x="345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1"/>
            <p:cNvSpPr/>
            <p:nvPr/>
          </p:nvSpPr>
          <p:spPr>
            <a:xfrm>
              <a:off x="7499784" y="3528237"/>
              <a:ext cx="357489" cy="565497"/>
            </a:xfrm>
            <a:custGeom>
              <a:avLst/>
              <a:gdLst/>
              <a:ahLst/>
              <a:cxnLst/>
              <a:rect l="l" t="t" r="r" b="b"/>
              <a:pathLst>
                <a:path w="3561" h="5633" extrusionOk="0">
                  <a:moveTo>
                    <a:pt x="3561" y="1"/>
                  </a:moveTo>
                  <a:lnTo>
                    <a:pt x="3561" y="1"/>
                  </a:lnTo>
                  <a:cubicBezTo>
                    <a:pt x="3549" y="13"/>
                    <a:pt x="3537" y="36"/>
                    <a:pt x="3525" y="48"/>
                  </a:cubicBezTo>
                  <a:cubicBezTo>
                    <a:pt x="3501" y="96"/>
                    <a:pt x="3465" y="155"/>
                    <a:pt x="3430" y="215"/>
                  </a:cubicBezTo>
                  <a:lnTo>
                    <a:pt x="3061" y="834"/>
                  </a:lnTo>
                  <a:cubicBezTo>
                    <a:pt x="2751" y="1346"/>
                    <a:pt x="2322" y="2060"/>
                    <a:pt x="1834" y="2846"/>
                  </a:cubicBezTo>
                  <a:cubicBezTo>
                    <a:pt x="1346" y="3620"/>
                    <a:pt x="882" y="4311"/>
                    <a:pt x="548" y="4811"/>
                  </a:cubicBezTo>
                  <a:lnTo>
                    <a:pt x="143" y="5406"/>
                  </a:lnTo>
                  <a:lnTo>
                    <a:pt x="36" y="5573"/>
                  </a:lnTo>
                  <a:cubicBezTo>
                    <a:pt x="24" y="5585"/>
                    <a:pt x="13" y="5608"/>
                    <a:pt x="1" y="5632"/>
                  </a:cubicBezTo>
                  <a:cubicBezTo>
                    <a:pt x="24" y="5608"/>
                    <a:pt x="36" y="5597"/>
                    <a:pt x="48" y="5573"/>
                  </a:cubicBezTo>
                  <a:lnTo>
                    <a:pt x="155" y="5418"/>
                  </a:lnTo>
                  <a:cubicBezTo>
                    <a:pt x="263" y="5287"/>
                    <a:pt x="405" y="5085"/>
                    <a:pt x="572" y="4835"/>
                  </a:cubicBezTo>
                  <a:cubicBezTo>
                    <a:pt x="917" y="4334"/>
                    <a:pt x="1382" y="3644"/>
                    <a:pt x="1870" y="2870"/>
                  </a:cubicBezTo>
                  <a:cubicBezTo>
                    <a:pt x="2358" y="2084"/>
                    <a:pt x="2787" y="1370"/>
                    <a:pt x="3084" y="846"/>
                  </a:cubicBezTo>
                  <a:cubicBezTo>
                    <a:pt x="3239" y="596"/>
                    <a:pt x="3358" y="382"/>
                    <a:pt x="3442" y="227"/>
                  </a:cubicBezTo>
                  <a:cubicBezTo>
                    <a:pt x="3477" y="155"/>
                    <a:pt x="3513" y="96"/>
                    <a:pt x="3537" y="60"/>
                  </a:cubicBezTo>
                  <a:cubicBezTo>
                    <a:pt x="3549" y="36"/>
                    <a:pt x="3549" y="13"/>
                    <a:pt x="356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1"/>
            <p:cNvSpPr/>
            <p:nvPr/>
          </p:nvSpPr>
          <p:spPr>
            <a:xfrm>
              <a:off x="7797445" y="3491192"/>
              <a:ext cx="257099" cy="518816"/>
            </a:xfrm>
            <a:custGeom>
              <a:avLst/>
              <a:gdLst/>
              <a:ahLst/>
              <a:cxnLst/>
              <a:rect l="l" t="t" r="r" b="b"/>
              <a:pathLst>
                <a:path w="2561" h="5168" extrusionOk="0">
                  <a:moveTo>
                    <a:pt x="2548" y="1"/>
                  </a:moveTo>
                  <a:cubicBezTo>
                    <a:pt x="2536" y="1"/>
                    <a:pt x="1965" y="1144"/>
                    <a:pt x="1262" y="2572"/>
                  </a:cubicBezTo>
                  <a:cubicBezTo>
                    <a:pt x="560" y="4001"/>
                    <a:pt x="0" y="5156"/>
                    <a:pt x="12" y="5168"/>
                  </a:cubicBezTo>
                  <a:cubicBezTo>
                    <a:pt x="36" y="5168"/>
                    <a:pt x="607" y="4025"/>
                    <a:pt x="1310" y="2596"/>
                  </a:cubicBezTo>
                  <a:cubicBezTo>
                    <a:pt x="2001" y="1167"/>
                    <a:pt x="2560" y="12"/>
                    <a:pt x="254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1"/>
            <p:cNvSpPr/>
            <p:nvPr/>
          </p:nvSpPr>
          <p:spPr>
            <a:xfrm>
              <a:off x="7977948" y="3748194"/>
              <a:ext cx="90853" cy="178192"/>
            </a:xfrm>
            <a:custGeom>
              <a:avLst/>
              <a:gdLst/>
              <a:ahLst/>
              <a:cxnLst/>
              <a:rect l="l" t="t" r="r" b="b"/>
              <a:pathLst>
                <a:path w="905" h="1775" extrusionOk="0">
                  <a:moveTo>
                    <a:pt x="892" y="0"/>
                  </a:moveTo>
                  <a:cubicBezTo>
                    <a:pt x="875" y="0"/>
                    <a:pt x="663" y="389"/>
                    <a:pt x="429" y="870"/>
                  </a:cubicBezTo>
                  <a:cubicBezTo>
                    <a:pt x="179" y="1358"/>
                    <a:pt x="0" y="1762"/>
                    <a:pt x="12" y="1774"/>
                  </a:cubicBezTo>
                  <a:cubicBezTo>
                    <a:pt x="12" y="1774"/>
                    <a:pt x="226" y="1381"/>
                    <a:pt x="464" y="893"/>
                  </a:cubicBezTo>
                  <a:cubicBezTo>
                    <a:pt x="714" y="405"/>
                    <a:pt x="905" y="0"/>
                    <a:pt x="893" y="0"/>
                  </a:cubicBezTo>
                  <a:cubicBezTo>
                    <a:pt x="893" y="0"/>
                    <a:pt x="893" y="0"/>
                    <a:pt x="892"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1"/>
            <p:cNvSpPr/>
            <p:nvPr/>
          </p:nvSpPr>
          <p:spPr>
            <a:xfrm>
              <a:off x="6498180" y="3726610"/>
              <a:ext cx="374154" cy="413707"/>
            </a:xfrm>
            <a:custGeom>
              <a:avLst/>
              <a:gdLst/>
              <a:ahLst/>
              <a:cxnLst/>
              <a:rect l="l" t="t" r="r" b="b"/>
              <a:pathLst>
                <a:path w="3727" h="4121" extrusionOk="0">
                  <a:moveTo>
                    <a:pt x="3715" y="1"/>
                  </a:moveTo>
                  <a:cubicBezTo>
                    <a:pt x="3692" y="1"/>
                    <a:pt x="2863" y="913"/>
                    <a:pt x="1846" y="2049"/>
                  </a:cubicBezTo>
                  <a:cubicBezTo>
                    <a:pt x="822" y="3192"/>
                    <a:pt x="0" y="4121"/>
                    <a:pt x="0" y="4121"/>
                  </a:cubicBezTo>
                  <a:cubicBezTo>
                    <a:pt x="0" y="4121"/>
                    <a:pt x="0" y="4121"/>
                    <a:pt x="1" y="4121"/>
                  </a:cubicBezTo>
                  <a:cubicBezTo>
                    <a:pt x="23" y="4121"/>
                    <a:pt x="864" y="3208"/>
                    <a:pt x="1881" y="2073"/>
                  </a:cubicBezTo>
                  <a:cubicBezTo>
                    <a:pt x="2905" y="942"/>
                    <a:pt x="3727" y="13"/>
                    <a:pt x="3715" y="1"/>
                  </a:cubicBezTo>
                  <a:cubicBezTo>
                    <a:pt x="3715" y="1"/>
                    <a:pt x="3715" y="1"/>
                    <a:pt x="371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1"/>
            <p:cNvSpPr/>
            <p:nvPr/>
          </p:nvSpPr>
          <p:spPr>
            <a:xfrm>
              <a:off x="6288964" y="3712354"/>
              <a:ext cx="374254" cy="393328"/>
            </a:xfrm>
            <a:custGeom>
              <a:avLst/>
              <a:gdLst/>
              <a:ahLst/>
              <a:cxnLst/>
              <a:rect l="l" t="t" r="r" b="b"/>
              <a:pathLst>
                <a:path w="3728" h="3918" extrusionOk="0">
                  <a:moveTo>
                    <a:pt x="3715" y="0"/>
                  </a:moveTo>
                  <a:cubicBezTo>
                    <a:pt x="3692" y="0"/>
                    <a:pt x="2863" y="865"/>
                    <a:pt x="1846" y="1941"/>
                  </a:cubicBezTo>
                  <a:cubicBezTo>
                    <a:pt x="822" y="3024"/>
                    <a:pt x="1" y="3905"/>
                    <a:pt x="12" y="3917"/>
                  </a:cubicBezTo>
                  <a:cubicBezTo>
                    <a:pt x="24" y="3917"/>
                    <a:pt x="858" y="3048"/>
                    <a:pt x="1882" y="1977"/>
                  </a:cubicBezTo>
                  <a:cubicBezTo>
                    <a:pt x="2906" y="893"/>
                    <a:pt x="3727" y="12"/>
                    <a:pt x="3715" y="0"/>
                  </a:cubicBezTo>
                  <a:cubicBezTo>
                    <a:pt x="3715" y="0"/>
                    <a:pt x="3715" y="0"/>
                    <a:pt x="371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1"/>
            <p:cNvSpPr/>
            <p:nvPr/>
          </p:nvSpPr>
          <p:spPr>
            <a:xfrm>
              <a:off x="6046319" y="3665672"/>
              <a:ext cx="334801" cy="392224"/>
            </a:xfrm>
            <a:custGeom>
              <a:avLst/>
              <a:gdLst/>
              <a:ahLst/>
              <a:cxnLst/>
              <a:rect l="l" t="t" r="r" b="b"/>
              <a:pathLst>
                <a:path w="3335" h="3907" extrusionOk="0">
                  <a:moveTo>
                    <a:pt x="3334" y="1"/>
                  </a:moveTo>
                  <a:cubicBezTo>
                    <a:pt x="3312" y="1"/>
                    <a:pt x="2566" y="865"/>
                    <a:pt x="1656" y="1942"/>
                  </a:cubicBezTo>
                  <a:cubicBezTo>
                    <a:pt x="739" y="3013"/>
                    <a:pt x="1" y="3894"/>
                    <a:pt x="13" y="3906"/>
                  </a:cubicBezTo>
                  <a:cubicBezTo>
                    <a:pt x="13" y="3906"/>
                    <a:pt x="13" y="3906"/>
                    <a:pt x="13" y="3906"/>
                  </a:cubicBezTo>
                  <a:cubicBezTo>
                    <a:pt x="34" y="3906"/>
                    <a:pt x="781" y="3030"/>
                    <a:pt x="1691" y="1965"/>
                  </a:cubicBezTo>
                  <a:cubicBezTo>
                    <a:pt x="2608" y="894"/>
                    <a:pt x="3334" y="13"/>
                    <a:pt x="3334" y="1"/>
                  </a:cubicBezTo>
                  <a:cubicBezTo>
                    <a:pt x="3334" y="1"/>
                    <a:pt x="3334" y="1"/>
                    <a:pt x="333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1"/>
            <p:cNvSpPr/>
            <p:nvPr/>
          </p:nvSpPr>
          <p:spPr>
            <a:xfrm>
              <a:off x="5832385" y="3628628"/>
              <a:ext cx="332391" cy="340824"/>
            </a:xfrm>
            <a:custGeom>
              <a:avLst/>
              <a:gdLst/>
              <a:ahLst/>
              <a:cxnLst/>
              <a:rect l="l" t="t" r="r" b="b"/>
              <a:pathLst>
                <a:path w="3311" h="3395" extrusionOk="0">
                  <a:moveTo>
                    <a:pt x="3310" y="1"/>
                  </a:moveTo>
                  <a:lnTo>
                    <a:pt x="3310" y="1"/>
                  </a:lnTo>
                  <a:cubicBezTo>
                    <a:pt x="3298" y="13"/>
                    <a:pt x="3287" y="25"/>
                    <a:pt x="3275" y="36"/>
                  </a:cubicBezTo>
                  <a:lnTo>
                    <a:pt x="3179" y="132"/>
                  </a:lnTo>
                  <a:lnTo>
                    <a:pt x="2834" y="501"/>
                  </a:lnTo>
                  <a:cubicBezTo>
                    <a:pt x="2536" y="822"/>
                    <a:pt x="2132" y="1251"/>
                    <a:pt x="1667" y="1715"/>
                  </a:cubicBezTo>
                  <a:cubicBezTo>
                    <a:pt x="1215" y="2180"/>
                    <a:pt x="798" y="2608"/>
                    <a:pt x="489" y="2906"/>
                  </a:cubicBezTo>
                  <a:lnTo>
                    <a:pt x="131" y="3263"/>
                  </a:lnTo>
                  <a:lnTo>
                    <a:pt x="24" y="3358"/>
                  </a:lnTo>
                  <a:cubicBezTo>
                    <a:pt x="12" y="3370"/>
                    <a:pt x="12" y="3382"/>
                    <a:pt x="0" y="3394"/>
                  </a:cubicBezTo>
                  <a:cubicBezTo>
                    <a:pt x="12" y="3394"/>
                    <a:pt x="24" y="3382"/>
                    <a:pt x="36" y="3370"/>
                  </a:cubicBezTo>
                  <a:lnTo>
                    <a:pt x="143" y="3275"/>
                  </a:lnTo>
                  <a:cubicBezTo>
                    <a:pt x="227" y="3192"/>
                    <a:pt x="358" y="3073"/>
                    <a:pt x="512" y="2930"/>
                  </a:cubicBezTo>
                  <a:cubicBezTo>
                    <a:pt x="822" y="2632"/>
                    <a:pt x="1251" y="2215"/>
                    <a:pt x="1703" y="1751"/>
                  </a:cubicBezTo>
                  <a:cubicBezTo>
                    <a:pt x="2155" y="1275"/>
                    <a:pt x="2560" y="846"/>
                    <a:pt x="2858" y="525"/>
                  </a:cubicBezTo>
                  <a:cubicBezTo>
                    <a:pt x="3001" y="370"/>
                    <a:pt x="3108" y="239"/>
                    <a:pt x="3191" y="144"/>
                  </a:cubicBezTo>
                  <a:lnTo>
                    <a:pt x="3287" y="36"/>
                  </a:lnTo>
                  <a:cubicBezTo>
                    <a:pt x="3298" y="13"/>
                    <a:pt x="3310" y="1"/>
                    <a:pt x="3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1"/>
            <p:cNvSpPr/>
            <p:nvPr/>
          </p:nvSpPr>
          <p:spPr>
            <a:xfrm>
              <a:off x="5644753" y="3558153"/>
              <a:ext cx="325163" cy="323959"/>
            </a:xfrm>
            <a:custGeom>
              <a:avLst/>
              <a:gdLst/>
              <a:ahLst/>
              <a:cxnLst/>
              <a:rect l="l" t="t" r="r" b="b"/>
              <a:pathLst>
                <a:path w="3239" h="3227" extrusionOk="0">
                  <a:moveTo>
                    <a:pt x="3239" y="0"/>
                  </a:moveTo>
                  <a:cubicBezTo>
                    <a:pt x="3238" y="1"/>
                    <a:pt x="3226" y="12"/>
                    <a:pt x="3203" y="24"/>
                  </a:cubicBezTo>
                  <a:lnTo>
                    <a:pt x="3096" y="119"/>
                  </a:lnTo>
                  <a:cubicBezTo>
                    <a:pt x="3012" y="191"/>
                    <a:pt x="2881" y="298"/>
                    <a:pt x="2727" y="441"/>
                  </a:cubicBezTo>
                  <a:cubicBezTo>
                    <a:pt x="2417" y="703"/>
                    <a:pt x="1988" y="1096"/>
                    <a:pt x="1548" y="1536"/>
                  </a:cubicBezTo>
                  <a:cubicBezTo>
                    <a:pt x="1095" y="1989"/>
                    <a:pt x="703" y="2405"/>
                    <a:pt x="429" y="2715"/>
                  </a:cubicBezTo>
                  <a:cubicBezTo>
                    <a:pt x="286" y="2870"/>
                    <a:pt x="179" y="2989"/>
                    <a:pt x="107" y="3084"/>
                  </a:cubicBezTo>
                  <a:lnTo>
                    <a:pt x="24" y="3191"/>
                  </a:lnTo>
                  <a:cubicBezTo>
                    <a:pt x="12" y="3203"/>
                    <a:pt x="0" y="3215"/>
                    <a:pt x="0" y="3227"/>
                  </a:cubicBezTo>
                  <a:cubicBezTo>
                    <a:pt x="12" y="3215"/>
                    <a:pt x="24" y="3203"/>
                    <a:pt x="36" y="3191"/>
                  </a:cubicBezTo>
                  <a:lnTo>
                    <a:pt x="119" y="3096"/>
                  </a:lnTo>
                  <a:lnTo>
                    <a:pt x="453" y="2739"/>
                  </a:lnTo>
                  <a:cubicBezTo>
                    <a:pt x="738" y="2429"/>
                    <a:pt x="1131" y="2024"/>
                    <a:pt x="1584" y="1572"/>
                  </a:cubicBezTo>
                  <a:cubicBezTo>
                    <a:pt x="2024" y="1131"/>
                    <a:pt x="2441" y="738"/>
                    <a:pt x="2750" y="453"/>
                  </a:cubicBezTo>
                  <a:lnTo>
                    <a:pt x="3108" y="131"/>
                  </a:lnTo>
                  <a:lnTo>
                    <a:pt x="3203" y="36"/>
                  </a:lnTo>
                  <a:cubicBezTo>
                    <a:pt x="3226" y="12"/>
                    <a:pt x="3238" y="1"/>
                    <a:pt x="323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1"/>
            <p:cNvSpPr/>
            <p:nvPr/>
          </p:nvSpPr>
          <p:spPr>
            <a:xfrm>
              <a:off x="5546671" y="3489988"/>
              <a:ext cx="226078" cy="197367"/>
            </a:xfrm>
            <a:custGeom>
              <a:avLst/>
              <a:gdLst/>
              <a:ahLst/>
              <a:cxnLst/>
              <a:rect l="l" t="t" r="r" b="b"/>
              <a:pathLst>
                <a:path w="2252" h="1966" extrusionOk="0">
                  <a:moveTo>
                    <a:pt x="2238" y="0"/>
                  </a:moveTo>
                  <a:cubicBezTo>
                    <a:pt x="2214" y="0"/>
                    <a:pt x="1719" y="425"/>
                    <a:pt x="1108" y="965"/>
                  </a:cubicBezTo>
                  <a:cubicBezTo>
                    <a:pt x="501" y="1513"/>
                    <a:pt x="1" y="1965"/>
                    <a:pt x="13" y="1965"/>
                  </a:cubicBezTo>
                  <a:cubicBezTo>
                    <a:pt x="13" y="1965"/>
                    <a:pt x="13" y="1965"/>
                    <a:pt x="13" y="1965"/>
                  </a:cubicBezTo>
                  <a:cubicBezTo>
                    <a:pt x="38" y="1965"/>
                    <a:pt x="533" y="1541"/>
                    <a:pt x="1144" y="1001"/>
                  </a:cubicBezTo>
                  <a:cubicBezTo>
                    <a:pt x="1763" y="453"/>
                    <a:pt x="2251" y="13"/>
                    <a:pt x="2239" y="1"/>
                  </a:cubicBezTo>
                  <a:cubicBezTo>
                    <a:pt x="2239" y="0"/>
                    <a:pt x="2239" y="0"/>
                    <a:pt x="223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1"/>
            <p:cNvSpPr/>
            <p:nvPr/>
          </p:nvSpPr>
          <p:spPr>
            <a:xfrm>
              <a:off x="6171808" y="1144850"/>
              <a:ext cx="223669" cy="352068"/>
            </a:xfrm>
            <a:custGeom>
              <a:avLst/>
              <a:gdLst/>
              <a:ahLst/>
              <a:cxnLst/>
              <a:rect l="l" t="t" r="r" b="b"/>
              <a:pathLst>
                <a:path w="2228" h="3507" extrusionOk="0">
                  <a:moveTo>
                    <a:pt x="489" y="1"/>
                  </a:moveTo>
                  <a:lnTo>
                    <a:pt x="48" y="286"/>
                  </a:lnTo>
                  <a:cubicBezTo>
                    <a:pt x="1" y="822"/>
                    <a:pt x="13" y="1358"/>
                    <a:pt x="60" y="1882"/>
                  </a:cubicBezTo>
                  <a:cubicBezTo>
                    <a:pt x="72" y="2179"/>
                    <a:pt x="144" y="2477"/>
                    <a:pt x="251" y="2751"/>
                  </a:cubicBezTo>
                  <a:cubicBezTo>
                    <a:pt x="358" y="3037"/>
                    <a:pt x="560" y="3275"/>
                    <a:pt x="822" y="3418"/>
                  </a:cubicBezTo>
                  <a:cubicBezTo>
                    <a:pt x="958" y="3478"/>
                    <a:pt x="1102" y="3507"/>
                    <a:pt x="1244" y="3507"/>
                  </a:cubicBezTo>
                  <a:cubicBezTo>
                    <a:pt x="1526" y="3507"/>
                    <a:pt x="1799" y="3393"/>
                    <a:pt x="1989" y="3180"/>
                  </a:cubicBezTo>
                  <a:cubicBezTo>
                    <a:pt x="2144" y="3001"/>
                    <a:pt x="2227" y="2775"/>
                    <a:pt x="2215" y="2537"/>
                  </a:cubicBezTo>
                  <a:cubicBezTo>
                    <a:pt x="2192" y="2299"/>
                    <a:pt x="2061" y="2084"/>
                    <a:pt x="1858" y="1965"/>
                  </a:cubicBezTo>
                  <a:cubicBezTo>
                    <a:pt x="1715" y="1870"/>
                    <a:pt x="1501" y="1834"/>
                    <a:pt x="1430" y="1667"/>
                  </a:cubicBezTo>
                  <a:cubicBezTo>
                    <a:pt x="1370" y="1537"/>
                    <a:pt x="1430" y="1382"/>
                    <a:pt x="1418" y="1239"/>
                  </a:cubicBezTo>
                  <a:cubicBezTo>
                    <a:pt x="1406" y="1084"/>
                    <a:pt x="1322" y="929"/>
                    <a:pt x="1179" y="858"/>
                  </a:cubicBezTo>
                  <a:cubicBezTo>
                    <a:pt x="1049" y="786"/>
                    <a:pt x="906" y="775"/>
                    <a:pt x="775" y="715"/>
                  </a:cubicBezTo>
                  <a:cubicBezTo>
                    <a:pt x="513" y="584"/>
                    <a:pt x="394" y="274"/>
                    <a:pt x="48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1"/>
            <p:cNvSpPr/>
            <p:nvPr/>
          </p:nvSpPr>
          <p:spPr>
            <a:xfrm>
              <a:off x="5929162" y="975088"/>
              <a:ext cx="184216" cy="268342"/>
            </a:xfrm>
            <a:custGeom>
              <a:avLst/>
              <a:gdLst/>
              <a:ahLst/>
              <a:cxnLst/>
              <a:rect l="l" t="t" r="r" b="b"/>
              <a:pathLst>
                <a:path w="1835" h="2673" extrusionOk="0">
                  <a:moveTo>
                    <a:pt x="1060" y="1"/>
                  </a:moveTo>
                  <a:lnTo>
                    <a:pt x="1144" y="25"/>
                  </a:lnTo>
                  <a:cubicBezTo>
                    <a:pt x="1099" y="16"/>
                    <a:pt x="1054" y="12"/>
                    <a:pt x="1009" y="12"/>
                  </a:cubicBezTo>
                  <a:cubicBezTo>
                    <a:pt x="741" y="12"/>
                    <a:pt x="472" y="158"/>
                    <a:pt x="298" y="382"/>
                  </a:cubicBezTo>
                  <a:cubicBezTo>
                    <a:pt x="96" y="656"/>
                    <a:pt x="1" y="989"/>
                    <a:pt x="13" y="1323"/>
                  </a:cubicBezTo>
                  <a:cubicBezTo>
                    <a:pt x="25" y="1668"/>
                    <a:pt x="108" y="1989"/>
                    <a:pt x="251" y="2299"/>
                  </a:cubicBezTo>
                  <a:cubicBezTo>
                    <a:pt x="287" y="2430"/>
                    <a:pt x="358" y="2537"/>
                    <a:pt x="465" y="2620"/>
                  </a:cubicBezTo>
                  <a:cubicBezTo>
                    <a:pt x="526" y="2657"/>
                    <a:pt x="593" y="2673"/>
                    <a:pt x="662" y="2673"/>
                  </a:cubicBezTo>
                  <a:cubicBezTo>
                    <a:pt x="792" y="2673"/>
                    <a:pt x="927" y="2615"/>
                    <a:pt x="1037" y="2537"/>
                  </a:cubicBezTo>
                  <a:cubicBezTo>
                    <a:pt x="1525" y="2204"/>
                    <a:pt x="1811" y="1656"/>
                    <a:pt x="1822" y="1061"/>
                  </a:cubicBezTo>
                  <a:cubicBezTo>
                    <a:pt x="1834" y="822"/>
                    <a:pt x="1775" y="572"/>
                    <a:pt x="1644" y="358"/>
                  </a:cubicBezTo>
                  <a:cubicBezTo>
                    <a:pt x="1525" y="144"/>
                    <a:pt x="1310" y="13"/>
                    <a:pt x="106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1"/>
            <p:cNvSpPr/>
            <p:nvPr/>
          </p:nvSpPr>
          <p:spPr>
            <a:xfrm>
              <a:off x="5396084" y="1963640"/>
              <a:ext cx="1342415" cy="255894"/>
            </a:xfrm>
            <a:custGeom>
              <a:avLst/>
              <a:gdLst/>
              <a:ahLst/>
              <a:cxnLst/>
              <a:rect l="l" t="t" r="r" b="b"/>
              <a:pathLst>
                <a:path w="13372" h="2549" extrusionOk="0">
                  <a:moveTo>
                    <a:pt x="5870" y="0"/>
                  </a:moveTo>
                  <a:lnTo>
                    <a:pt x="5847" y="36"/>
                  </a:lnTo>
                  <a:lnTo>
                    <a:pt x="1703" y="131"/>
                  </a:lnTo>
                  <a:cubicBezTo>
                    <a:pt x="870" y="131"/>
                    <a:pt x="1" y="643"/>
                    <a:pt x="1" y="1286"/>
                  </a:cubicBezTo>
                  <a:cubicBezTo>
                    <a:pt x="1" y="1888"/>
                    <a:pt x="293" y="2548"/>
                    <a:pt x="1017" y="2548"/>
                  </a:cubicBezTo>
                  <a:cubicBezTo>
                    <a:pt x="1023" y="2548"/>
                    <a:pt x="1030" y="2548"/>
                    <a:pt x="1036" y="2548"/>
                  </a:cubicBezTo>
                  <a:lnTo>
                    <a:pt x="6692" y="2513"/>
                  </a:lnTo>
                  <a:lnTo>
                    <a:pt x="12347" y="2513"/>
                  </a:lnTo>
                  <a:cubicBezTo>
                    <a:pt x="12357" y="2513"/>
                    <a:pt x="12366" y="2513"/>
                    <a:pt x="12376" y="2513"/>
                  </a:cubicBezTo>
                  <a:cubicBezTo>
                    <a:pt x="13091" y="2513"/>
                    <a:pt x="13288" y="2065"/>
                    <a:pt x="13288" y="1548"/>
                  </a:cubicBezTo>
                  <a:cubicBezTo>
                    <a:pt x="13371" y="560"/>
                    <a:pt x="12752" y="381"/>
                    <a:pt x="12121" y="369"/>
                  </a:cubicBezTo>
                  <a:lnTo>
                    <a:pt x="7549" y="108"/>
                  </a:lnTo>
                  <a:cubicBezTo>
                    <a:pt x="7525" y="36"/>
                    <a:pt x="7502" y="0"/>
                    <a:pt x="7502" y="0"/>
                  </a:cubicBezTo>
                  <a:lnTo>
                    <a:pt x="6263" y="24"/>
                  </a:lnTo>
                  <a:lnTo>
                    <a:pt x="5870"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1"/>
            <p:cNvSpPr/>
            <p:nvPr/>
          </p:nvSpPr>
          <p:spPr>
            <a:xfrm>
              <a:off x="5552694" y="2047266"/>
              <a:ext cx="537990" cy="173474"/>
            </a:xfrm>
            <a:custGeom>
              <a:avLst/>
              <a:gdLst/>
              <a:ahLst/>
              <a:cxnLst/>
              <a:rect l="l" t="t" r="r" b="b"/>
              <a:pathLst>
                <a:path w="5359" h="1728" extrusionOk="0">
                  <a:moveTo>
                    <a:pt x="453" y="1"/>
                  </a:moveTo>
                  <a:lnTo>
                    <a:pt x="727" y="37"/>
                  </a:lnTo>
                  <a:lnTo>
                    <a:pt x="1774" y="156"/>
                  </a:lnTo>
                  <a:lnTo>
                    <a:pt x="5253" y="534"/>
                  </a:lnTo>
                  <a:lnTo>
                    <a:pt x="5253" y="534"/>
                  </a:lnTo>
                  <a:cubicBezTo>
                    <a:pt x="5275" y="790"/>
                    <a:pt x="5287" y="1056"/>
                    <a:pt x="5311" y="1322"/>
                  </a:cubicBezTo>
                  <a:cubicBezTo>
                    <a:pt x="5311" y="1449"/>
                    <a:pt x="5322" y="1576"/>
                    <a:pt x="5333" y="1692"/>
                  </a:cubicBezTo>
                  <a:lnTo>
                    <a:pt x="5333" y="1692"/>
                  </a:lnTo>
                  <a:lnTo>
                    <a:pt x="1548" y="1703"/>
                  </a:lnTo>
                  <a:lnTo>
                    <a:pt x="417" y="1715"/>
                  </a:lnTo>
                  <a:lnTo>
                    <a:pt x="0" y="1715"/>
                  </a:lnTo>
                  <a:lnTo>
                    <a:pt x="24" y="1727"/>
                  </a:lnTo>
                  <a:lnTo>
                    <a:pt x="5358" y="1727"/>
                  </a:lnTo>
                  <a:lnTo>
                    <a:pt x="5358" y="1703"/>
                  </a:lnTo>
                  <a:cubicBezTo>
                    <a:pt x="5358" y="1584"/>
                    <a:pt x="5346" y="1453"/>
                    <a:pt x="5334" y="1322"/>
                  </a:cubicBezTo>
                  <a:cubicBezTo>
                    <a:pt x="5322" y="1049"/>
                    <a:pt x="5299" y="775"/>
                    <a:pt x="5287" y="513"/>
                  </a:cubicBezTo>
                  <a:lnTo>
                    <a:pt x="5287" y="501"/>
                  </a:lnTo>
                  <a:lnTo>
                    <a:pt x="5275" y="501"/>
                  </a:lnTo>
                  <a:lnTo>
                    <a:pt x="1774" y="132"/>
                  </a:lnTo>
                  <a:lnTo>
                    <a:pt x="739" y="25"/>
                  </a:lnTo>
                  <a:lnTo>
                    <a:pt x="453"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1"/>
            <p:cNvSpPr/>
            <p:nvPr/>
          </p:nvSpPr>
          <p:spPr>
            <a:xfrm>
              <a:off x="5546671" y="2018554"/>
              <a:ext cx="122074" cy="37345"/>
            </a:xfrm>
            <a:custGeom>
              <a:avLst/>
              <a:gdLst/>
              <a:ahLst/>
              <a:cxnLst/>
              <a:rect l="l" t="t" r="r" b="b"/>
              <a:pathLst>
                <a:path w="1216" h="372" extrusionOk="0">
                  <a:moveTo>
                    <a:pt x="245" y="0"/>
                  </a:moveTo>
                  <a:cubicBezTo>
                    <a:pt x="227" y="0"/>
                    <a:pt x="209" y="0"/>
                    <a:pt x="191" y="1"/>
                  </a:cubicBezTo>
                  <a:cubicBezTo>
                    <a:pt x="144" y="1"/>
                    <a:pt x="108" y="1"/>
                    <a:pt x="60" y="13"/>
                  </a:cubicBezTo>
                  <a:cubicBezTo>
                    <a:pt x="37" y="13"/>
                    <a:pt x="25" y="25"/>
                    <a:pt x="1" y="25"/>
                  </a:cubicBezTo>
                  <a:cubicBezTo>
                    <a:pt x="1" y="29"/>
                    <a:pt x="10" y="30"/>
                    <a:pt x="26" y="30"/>
                  </a:cubicBezTo>
                  <a:cubicBezTo>
                    <a:pt x="59" y="30"/>
                    <a:pt x="120" y="25"/>
                    <a:pt x="191" y="25"/>
                  </a:cubicBezTo>
                  <a:cubicBezTo>
                    <a:pt x="346" y="25"/>
                    <a:pt x="501" y="49"/>
                    <a:pt x="644" y="96"/>
                  </a:cubicBezTo>
                  <a:cubicBezTo>
                    <a:pt x="787" y="132"/>
                    <a:pt x="929" y="192"/>
                    <a:pt x="1060" y="275"/>
                  </a:cubicBezTo>
                  <a:cubicBezTo>
                    <a:pt x="1146" y="328"/>
                    <a:pt x="1202" y="372"/>
                    <a:pt x="1213" y="372"/>
                  </a:cubicBezTo>
                  <a:cubicBezTo>
                    <a:pt x="1215" y="372"/>
                    <a:pt x="1215" y="371"/>
                    <a:pt x="1215" y="370"/>
                  </a:cubicBezTo>
                  <a:cubicBezTo>
                    <a:pt x="1215" y="370"/>
                    <a:pt x="1203" y="358"/>
                    <a:pt x="1180" y="334"/>
                  </a:cubicBezTo>
                  <a:cubicBezTo>
                    <a:pt x="1144" y="299"/>
                    <a:pt x="1108" y="275"/>
                    <a:pt x="1072" y="251"/>
                  </a:cubicBezTo>
                  <a:cubicBezTo>
                    <a:pt x="825" y="94"/>
                    <a:pt x="546" y="0"/>
                    <a:pt x="24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1"/>
            <p:cNvSpPr/>
            <p:nvPr/>
          </p:nvSpPr>
          <p:spPr>
            <a:xfrm>
              <a:off x="6173012" y="2029296"/>
              <a:ext cx="404070" cy="95872"/>
            </a:xfrm>
            <a:custGeom>
              <a:avLst/>
              <a:gdLst/>
              <a:ahLst/>
              <a:cxnLst/>
              <a:rect l="l" t="t" r="r" b="b"/>
              <a:pathLst>
                <a:path w="4025" h="955" extrusionOk="0">
                  <a:moveTo>
                    <a:pt x="4023" y="1"/>
                  </a:moveTo>
                  <a:cubicBezTo>
                    <a:pt x="3977" y="1"/>
                    <a:pt x="3091" y="211"/>
                    <a:pt x="2013" y="466"/>
                  </a:cubicBezTo>
                  <a:cubicBezTo>
                    <a:pt x="894" y="727"/>
                    <a:pt x="1" y="942"/>
                    <a:pt x="1" y="954"/>
                  </a:cubicBezTo>
                  <a:cubicBezTo>
                    <a:pt x="1" y="954"/>
                    <a:pt x="1" y="954"/>
                    <a:pt x="3" y="954"/>
                  </a:cubicBezTo>
                  <a:cubicBezTo>
                    <a:pt x="49" y="954"/>
                    <a:pt x="935" y="744"/>
                    <a:pt x="2013" y="489"/>
                  </a:cubicBezTo>
                  <a:cubicBezTo>
                    <a:pt x="3132" y="227"/>
                    <a:pt x="4025" y="13"/>
                    <a:pt x="4025" y="1"/>
                  </a:cubicBezTo>
                  <a:cubicBezTo>
                    <a:pt x="4025" y="1"/>
                    <a:pt x="4024" y="1"/>
                    <a:pt x="402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1"/>
            <p:cNvSpPr/>
            <p:nvPr/>
          </p:nvSpPr>
          <p:spPr>
            <a:xfrm>
              <a:off x="6437142" y="2020964"/>
              <a:ext cx="63446" cy="43168"/>
            </a:xfrm>
            <a:custGeom>
              <a:avLst/>
              <a:gdLst/>
              <a:ahLst/>
              <a:cxnLst/>
              <a:rect l="l" t="t" r="r" b="b"/>
              <a:pathLst>
                <a:path w="632" h="430" extrusionOk="0">
                  <a:moveTo>
                    <a:pt x="632" y="1"/>
                  </a:moveTo>
                  <a:cubicBezTo>
                    <a:pt x="596" y="1"/>
                    <a:pt x="561" y="1"/>
                    <a:pt x="525" y="13"/>
                  </a:cubicBezTo>
                  <a:cubicBezTo>
                    <a:pt x="430" y="48"/>
                    <a:pt x="346" y="84"/>
                    <a:pt x="263" y="144"/>
                  </a:cubicBezTo>
                  <a:cubicBezTo>
                    <a:pt x="191" y="191"/>
                    <a:pt x="120" y="263"/>
                    <a:pt x="60" y="334"/>
                  </a:cubicBezTo>
                  <a:cubicBezTo>
                    <a:pt x="37" y="358"/>
                    <a:pt x="13" y="394"/>
                    <a:pt x="1" y="429"/>
                  </a:cubicBezTo>
                  <a:cubicBezTo>
                    <a:pt x="84" y="334"/>
                    <a:pt x="180" y="251"/>
                    <a:pt x="287" y="168"/>
                  </a:cubicBezTo>
                  <a:cubicBezTo>
                    <a:pt x="394" y="96"/>
                    <a:pt x="513" y="37"/>
                    <a:pt x="63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1"/>
            <p:cNvSpPr/>
            <p:nvPr/>
          </p:nvSpPr>
          <p:spPr>
            <a:xfrm>
              <a:off x="6084568" y="2111818"/>
              <a:ext cx="84930" cy="104104"/>
            </a:xfrm>
            <a:custGeom>
              <a:avLst/>
              <a:gdLst/>
              <a:ahLst/>
              <a:cxnLst/>
              <a:rect l="l" t="t" r="r" b="b"/>
              <a:pathLst>
                <a:path w="846" h="1037" extrusionOk="0">
                  <a:moveTo>
                    <a:pt x="1" y="1"/>
                  </a:moveTo>
                  <a:lnTo>
                    <a:pt x="72" y="1025"/>
                  </a:lnTo>
                  <a:lnTo>
                    <a:pt x="846" y="1037"/>
                  </a:lnTo>
                  <a:lnTo>
                    <a:pt x="846" y="108"/>
                  </a:lnTo>
                  <a:lnTo>
                    <a:pt x="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1"/>
            <p:cNvSpPr/>
            <p:nvPr/>
          </p:nvSpPr>
          <p:spPr>
            <a:xfrm>
              <a:off x="6169398" y="2122560"/>
              <a:ext cx="210518" cy="100892"/>
            </a:xfrm>
            <a:custGeom>
              <a:avLst/>
              <a:gdLst/>
              <a:ahLst/>
              <a:cxnLst/>
              <a:rect l="l" t="t" r="r" b="b"/>
              <a:pathLst>
                <a:path w="2097" h="1005" extrusionOk="0">
                  <a:moveTo>
                    <a:pt x="1" y="1"/>
                  </a:moveTo>
                  <a:lnTo>
                    <a:pt x="1" y="930"/>
                  </a:lnTo>
                  <a:cubicBezTo>
                    <a:pt x="1" y="930"/>
                    <a:pt x="1412" y="1005"/>
                    <a:pt x="1801" y="1005"/>
                  </a:cubicBezTo>
                  <a:cubicBezTo>
                    <a:pt x="1850" y="1005"/>
                    <a:pt x="1882" y="1004"/>
                    <a:pt x="1894" y="1001"/>
                  </a:cubicBezTo>
                  <a:cubicBezTo>
                    <a:pt x="2025" y="977"/>
                    <a:pt x="2096" y="763"/>
                    <a:pt x="1858" y="584"/>
                  </a:cubicBezTo>
                  <a:cubicBezTo>
                    <a:pt x="1775" y="525"/>
                    <a:pt x="1382" y="418"/>
                    <a:pt x="1156" y="346"/>
                  </a:cubicBezTo>
                  <a:cubicBezTo>
                    <a:pt x="1037" y="299"/>
                    <a:pt x="918" y="239"/>
                    <a:pt x="799" y="179"/>
                  </a:cubicBezTo>
                  <a:lnTo>
                    <a:pt x="596" y="60"/>
                  </a:lnTo>
                  <a:cubicBezTo>
                    <a:pt x="537" y="25"/>
                    <a:pt x="453" y="1"/>
                    <a:pt x="382"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1"/>
            <p:cNvSpPr/>
            <p:nvPr/>
          </p:nvSpPr>
          <p:spPr>
            <a:xfrm>
              <a:off x="6228027" y="2159604"/>
              <a:ext cx="4819" cy="49191"/>
            </a:xfrm>
            <a:custGeom>
              <a:avLst/>
              <a:gdLst/>
              <a:ahLst/>
              <a:cxnLst/>
              <a:rect l="l" t="t" r="r" b="b"/>
              <a:pathLst>
                <a:path w="48" h="490" extrusionOk="0">
                  <a:moveTo>
                    <a:pt x="36" y="1"/>
                  </a:moveTo>
                  <a:cubicBezTo>
                    <a:pt x="12" y="84"/>
                    <a:pt x="0" y="168"/>
                    <a:pt x="12" y="239"/>
                  </a:cubicBezTo>
                  <a:cubicBezTo>
                    <a:pt x="0" y="322"/>
                    <a:pt x="24" y="406"/>
                    <a:pt x="48" y="489"/>
                  </a:cubicBezTo>
                  <a:cubicBezTo>
                    <a:pt x="48" y="406"/>
                    <a:pt x="48" y="322"/>
                    <a:pt x="36" y="239"/>
                  </a:cubicBezTo>
                  <a:cubicBezTo>
                    <a:pt x="48" y="168"/>
                    <a:pt x="36" y="84"/>
                    <a:pt x="3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1"/>
            <p:cNvSpPr/>
            <p:nvPr/>
          </p:nvSpPr>
          <p:spPr>
            <a:xfrm>
              <a:off x="6249511" y="2163218"/>
              <a:ext cx="3714" cy="44372"/>
            </a:xfrm>
            <a:custGeom>
              <a:avLst/>
              <a:gdLst/>
              <a:ahLst/>
              <a:cxnLst/>
              <a:rect l="l" t="t" r="r" b="b"/>
              <a:pathLst>
                <a:path w="37" h="442" extrusionOk="0">
                  <a:moveTo>
                    <a:pt x="24" y="1"/>
                  </a:moveTo>
                  <a:cubicBezTo>
                    <a:pt x="1" y="72"/>
                    <a:pt x="1" y="144"/>
                    <a:pt x="1" y="227"/>
                  </a:cubicBezTo>
                  <a:cubicBezTo>
                    <a:pt x="1" y="298"/>
                    <a:pt x="1" y="370"/>
                    <a:pt x="13" y="441"/>
                  </a:cubicBezTo>
                  <a:cubicBezTo>
                    <a:pt x="36" y="370"/>
                    <a:pt x="36" y="298"/>
                    <a:pt x="36" y="227"/>
                  </a:cubicBezTo>
                  <a:cubicBezTo>
                    <a:pt x="36" y="144"/>
                    <a:pt x="36" y="72"/>
                    <a:pt x="2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a:off x="6268685" y="2165627"/>
              <a:ext cx="4819" cy="45477"/>
            </a:xfrm>
            <a:custGeom>
              <a:avLst/>
              <a:gdLst/>
              <a:ahLst/>
              <a:cxnLst/>
              <a:rect l="l" t="t" r="r" b="b"/>
              <a:pathLst>
                <a:path w="48" h="453" extrusionOk="0">
                  <a:moveTo>
                    <a:pt x="0" y="1"/>
                  </a:moveTo>
                  <a:cubicBezTo>
                    <a:pt x="0" y="155"/>
                    <a:pt x="12" y="310"/>
                    <a:pt x="36" y="453"/>
                  </a:cubicBezTo>
                  <a:cubicBezTo>
                    <a:pt x="48" y="382"/>
                    <a:pt x="48" y="298"/>
                    <a:pt x="36" y="227"/>
                  </a:cubicBezTo>
                  <a:cubicBezTo>
                    <a:pt x="36" y="155"/>
                    <a:pt x="24" y="72"/>
                    <a:pt x="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1"/>
            <p:cNvSpPr/>
            <p:nvPr/>
          </p:nvSpPr>
          <p:spPr>
            <a:xfrm>
              <a:off x="6177831" y="2145348"/>
              <a:ext cx="38349" cy="72984"/>
            </a:xfrm>
            <a:custGeom>
              <a:avLst/>
              <a:gdLst/>
              <a:ahLst/>
              <a:cxnLst/>
              <a:rect l="l" t="t" r="r" b="b"/>
              <a:pathLst>
                <a:path w="382" h="727" extrusionOk="0">
                  <a:moveTo>
                    <a:pt x="96" y="19"/>
                  </a:moveTo>
                  <a:cubicBezTo>
                    <a:pt x="104" y="19"/>
                    <a:pt x="112" y="20"/>
                    <a:pt x="119" y="24"/>
                  </a:cubicBezTo>
                  <a:cubicBezTo>
                    <a:pt x="179" y="48"/>
                    <a:pt x="238" y="95"/>
                    <a:pt x="286" y="155"/>
                  </a:cubicBezTo>
                  <a:cubicBezTo>
                    <a:pt x="327" y="219"/>
                    <a:pt x="345" y="291"/>
                    <a:pt x="344" y="362"/>
                  </a:cubicBezTo>
                  <a:lnTo>
                    <a:pt x="344" y="362"/>
                  </a:lnTo>
                  <a:cubicBezTo>
                    <a:pt x="264" y="320"/>
                    <a:pt x="193" y="276"/>
                    <a:pt x="131" y="214"/>
                  </a:cubicBezTo>
                  <a:cubicBezTo>
                    <a:pt x="96" y="191"/>
                    <a:pt x="60" y="143"/>
                    <a:pt x="36" y="107"/>
                  </a:cubicBezTo>
                  <a:cubicBezTo>
                    <a:pt x="24" y="83"/>
                    <a:pt x="36" y="60"/>
                    <a:pt x="48" y="36"/>
                  </a:cubicBezTo>
                  <a:cubicBezTo>
                    <a:pt x="56" y="27"/>
                    <a:pt x="77" y="19"/>
                    <a:pt x="96" y="19"/>
                  </a:cubicBezTo>
                  <a:close/>
                  <a:moveTo>
                    <a:pt x="342" y="389"/>
                  </a:moveTo>
                  <a:lnTo>
                    <a:pt x="342" y="389"/>
                  </a:lnTo>
                  <a:cubicBezTo>
                    <a:pt x="332" y="494"/>
                    <a:pt x="279" y="594"/>
                    <a:pt x="191" y="655"/>
                  </a:cubicBezTo>
                  <a:cubicBezTo>
                    <a:pt x="167" y="667"/>
                    <a:pt x="143" y="679"/>
                    <a:pt x="107" y="691"/>
                  </a:cubicBezTo>
                  <a:cubicBezTo>
                    <a:pt x="84" y="691"/>
                    <a:pt x="60" y="691"/>
                    <a:pt x="48" y="667"/>
                  </a:cubicBezTo>
                  <a:cubicBezTo>
                    <a:pt x="48" y="643"/>
                    <a:pt x="48" y="619"/>
                    <a:pt x="60" y="607"/>
                  </a:cubicBezTo>
                  <a:cubicBezTo>
                    <a:pt x="72" y="584"/>
                    <a:pt x="84" y="560"/>
                    <a:pt x="107" y="548"/>
                  </a:cubicBezTo>
                  <a:cubicBezTo>
                    <a:pt x="155" y="500"/>
                    <a:pt x="215" y="453"/>
                    <a:pt x="286" y="417"/>
                  </a:cubicBezTo>
                  <a:cubicBezTo>
                    <a:pt x="312" y="404"/>
                    <a:pt x="330" y="395"/>
                    <a:pt x="342" y="389"/>
                  </a:cubicBezTo>
                  <a:close/>
                  <a:moveTo>
                    <a:pt x="72" y="0"/>
                  </a:moveTo>
                  <a:cubicBezTo>
                    <a:pt x="48" y="0"/>
                    <a:pt x="36" y="12"/>
                    <a:pt x="24" y="24"/>
                  </a:cubicBezTo>
                  <a:cubicBezTo>
                    <a:pt x="0" y="48"/>
                    <a:pt x="0" y="83"/>
                    <a:pt x="12" y="119"/>
                  </a:cubicBezTo>
                  <a:cubicBezTo>
                    <a:pt x="24" y="143"/>
                    <a:pt x="36" y="167"/>
                    <a:pt x="60" y="191"/>
                  </a:cubicBezTo>
                  <a:cubicBezTo>
                    <a:pt x="131" y="262"/>
                    <a:pt x="215" y="322"/>
                    <a:pt x="310" y="357"/>
                  </a:cubicBezTo>
                  <a:cubicBezTo>
                    <a:pt x="321" y="363"/>
                    <a:pt x="332" y="368"/>
                    <a:pt x="343" y="373"/>
                  </a:cubicBezTo>
                  <a:lnTo>
                    <a:pt x="343" y="373"/>
                  </a:lnTo>
                  <a:cubicBezTo>
                    <a:pt x="343" y="378"/>
                    <a:pt x="343" y="382"/>
                    <a:pt x="342" y="387"/>
                  </a:cubicBezTo>
                  <a:lnTo>
                    <a:pt x="342" y="387"/>
                  </a:lnTo>
                  <a:cubicBezTo>
                    <a:pt x="320" y="393"/>
                    <a:pt x="293" y="395"/>
                    <a:pt x="274" y="405"/>
                  </a:cubicBezTo>
                  <a:cubicBezTo>
                    <a:pt x="203" y="441"/>
                    <a:pt x="143" y="476"/>
                    <a:pt x="84" y="536"/>
                  </a:cubicBezTo>
                  <a:cubicBezTo>
                    <a:pt x="72" y="548"/>
                    <a:pt x="48" y="572"/>
                    <a:pt x="36" y="595"/>
                  </a:cubicBezTo>
                  <a:cubicBezTo>
                    <a:pt x="24" y="619"/>
                    <a:pt x="12" y="655"/>
                    <a:pt x="24" y="679"/>
                  </a:cubicBezTo>
                  <a:cubicBezTo>
                    <a:pt x="36" y="703"/>
                    <a:pt x="48" y="714"/>
                    <a:pt x="60" y="726"/>
                  </a:cubicBezTo>
                  <a:lnTo>
                    <a:pt x="107" y="726"/>
                  </a:lnTo>
                  <a:cubicBezTo>
                    <a:pt x="143" y="714"/>
                    <a:pt x="179" y="703"/>
                    <a:pt x="203" y="679"/>
                  </a:cubicBezTo>
                  <a:cubicBezTo>
                    <a:pt x="274" y="643"/>
                    <a:pt x="322" y="572"/>
                    <a:pt x="346" y="488"/>
                  </a:cubicBezTo>
                  <a:cubicBezTo>
                    <a:pt x="359" y="453"/>
                    <a:pt x="366" y="417"/>
                    <a:pt x="368" y="380"/>
                  </a:cubicBezTo>
                  <a:lnTo>
                    <a:pt x="368" y="380"/>
                  </a:lnTo>
                  <a:cubicBezTo>
                    <a:pt x="373" y="381"/>
                    <a:pt x="377" y="381"/>
                    <a:pt x="381" y="381"/>
                  </a:cubicBezTo>
                  <a:cubicBezTo>
                    <a:pt x="377" y="379"/>
                    <a:pt x="373" y="377"/>
                    <a:pt x="369" y="375"/>
                  </a:cubicBezTo>
                  <a:lnTo>
                    <a:pt x="369" y="375"/>
                  </a:lnTo>
                  <a:cubicBezTo>
                    <a:pt x="376" y="216"/>
                    <a:pt x="283" y="58"/>
                    <a:pt x="11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1"/>
            <p:cNvSpPr/>
            <p:nvPr/>
          </p:nvSpPr>
          <p:spPr>
            <a:xfrm>
              <a:off x="6214876" y="2123764"/>
              <a:ext cx="154299" cy="99386"/>
            </a:xfrm>
            <a:custGeom>
              <a:avLst/>
              <a:gdLst/>
              <a:ahLst/>
              <a:cxnLst/>
              <a:rect l="l" t="t" r="r" b="b"/>
              <a:pathLst>
                <a:path w="1537" h="990" extrusionOk="0">
                  <a:moveTo>
                    <a:pt x="0" y="1"/>
                  </a:moveTo>
                  <a:cubicBezTo>
                    <a:pt x="12" y="25"/>
                    <a:pt x="36" y="37"/>
                    <a:pt x="60" y="48"/>
                  </a:cubicBezTo>
                  <a:cubicBezTo>
                    <a:pt x="108" y="96"/>
                    <a:pt x="167" y="132"/>
                    <a:pt x="227" y="167"/>
                  </a:cubicBezTo>
                  <a:cubicBezTo>
                    <a:pt x="429" y="298"/>
                    <a:pt x="643" y="394"/>
                    <a:pt x="870" y="453"/>
                  </a:cubicBezTo>
                  <a:cubicBezTo>
                    <a:pt x="989" y="501"/>
                    <a:pt x="1120" y="513"/>
                    <a:pt x="1227" y="560"/>
                  </a:cubicBezTo>
                  <a:cubicBezTo>
                    <a:pt x="1322" y="584"/>
                    <a:pt x="1405" y="656"/>
                    <a:pt x="1465" y="739"/>
                  </a:cubicBezTo>
                  <a:cubicBezTo>
                    <a:pt x="1501" y="799"/>
                    <a:pt x="1512" y="870"/>
                    <a:pt x="1489" y="929"/>
                  </a:cubicBezTo>
                  <a:cubicBezTo>
                    <a:pt x="1477" y="953"/>
                    <a:pt x="1465" y="977"/>
                    <a:pt x="1441" y="989"/>
                  </a:cubicBezTo>
                  <a:cubicBezTo>
                    <a:pt x="1441" y="989"/>
                    <a:pt x="1453" y="989"/>
                    <a:pt x="1465" y="977"/>
                  </a:cubicBezTo>
                  <a:cubicBezTo>
                    <a:pt x="1489" y="965"/>
                    <a:pt x="1501" y="941"/>
                    <a:pt x="1512" y="929"/>
                  </a:cubicBezTo>
                  <a:cubicBezTo>
                    <a:pt x="1536" y="858"/>
                    <a:pt x="1524" y="787"/>
                    <a:pt x="1489" y="715"/>
                  </a:cubicBezTo>
                  <a:cubicBezTo>
                    <a:pt x="1429" y="632"/>
                    <a:pt x="1346" y="560"/>
                    <a:pt x="1239" y="525"/>
                  </a:cubicBezTo>
                  <a:cubicBezTo>
                    <a:pt x="1131" y="489"/>
                    <a:pt x="1001" y="465"/>
                    <a:pt x="870" y="429"/>
                  </a:cubicBezTo>
                  <a:cubicBezTo>
                    <a:pt x="655" y="358"/>
                    <a:pt x="441" y="275"/>
                    <a:pt x="239" y="156"/>
                  </a:cubicBezTo>
                  <a:cubicBezTo>
                    <a:pt x="167" y="108"/>
                    <a:pt x="108" y="72"/>
                    <a:pt x="60" y="37"/>
                  </a:cubicBezTo>
                  <a:cubicBezTo>
                    <a:pt x="36" y="25"/>
                    <a:pt x="24" y="13"/>
                    <a:pt x="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1"/>
            <p:cNvSpPr/>
            <p:nvPr/>
          </p:nvSpPr>
          <p:spPr>
            <a:xfrm>
              <a:off x="6150324" y="1496319"/>
              <a:ext cx="344338" cy="413707"/>
            </a:xfrm>
            <a:custGeom>
              <a:avLst/>
              <a:gdLst/>
              <a:ahLst/>
              <a:cxnLst/>
              <a:rect l="l" t="t" r="r" b="b"/>
              <a:pathLst>
                <a:path w="3430" h="4121" extrusionOk="0">
                  <a:moveTo>
                    <a:pt x="1774" y="0"/>
                  </a:moveTo>
                  <a:lnTo>
                    <a:pt x="631" y="607"/>
                  </a:lnTo>
                  <a:lnTo>
                    <a:pt x="1953" y="2881"/>
                  </a:lnTo>
                  <a:lnTo>
                    <a:pt x="0" y="3262"/>
                  </a:lnTo>
                  <a:lnTo>
                    <a:pt x="60" y="4060"/>
                  </a:lnTo>
                  <a:lnTo>
                    <a:pt x="2275" y="4120"/>
                  </a:lnTo>
                  <a:cubicBezTo>
                    <a:pt x="2285" y="4120"/>
                    <a:pt x="2295" y="4120"/>
                    <a:pt x="2306" y="4120"/>
                  </a:cubicBezTo>
                  <a:cubicBezTo>
                    <a:pt x="2711" y="4120"/>
                    <a:pt x="3089" y="3896"/>
                    <a:pt x="3263" y="3524"/>
                  </a:cubicBezTo>
                  <a:cubicBezTo>
                    <a:pt x="3429" y="3203"/>
                    <a:pt x="3418" y="2834"/>
                    <a:pt x="3239" y="2512"/>
                  </a:cubicBezTo>
                  <a:lnTo>
                    <a:pt x="1774"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1"/>
            <p:cNvSpPr/>
            <p:nvPr/>
          </p:nvSpPr>
          <p:spPr>
            <a:xfrm>
              <a:off x="5655495" y="1498628"/>
              <a:ext cx="343133" cy="485386"/>
            </a:xfrm>
            <a:custGeom>
              <a:avLst/>
              <a:gdLst/>
              <a:ahLst/>
              <a:cxnLst/>
              <a:rect l="l" t="t" r="r" b="b"/>
              <a:pathLst>
                <a:path w="3418" h="4835" extrusionOk="0">
                  <a:moveTo>
                    <a:pt x="1739" y="1"/>
                  </a:moveTo>
                  <a:lnTo>
                    <a:pt x="310" y="2513"/>
                  </a:lnTo>
                  <a:cubicBezTo>
                    <a:pt x="0" y="3096"/>
                    <a:pt x="215" y="3811"/>
                    <a:pt x="798" y="4120"/>
                  </a:cubicBezTo>
                  <a:cubicBezTo>
                    <a:pt x="858" y="4144"/>
                    <a:pt x="917" y="4180"/>
                    <a:pt x="988" y="4192"/>
                  </a:cubicBezTo>
                  <a:lnTo>
                    <a:pt x="1334" y="4299"/>
                  </a:lnTo>
                  <a:lnTo>
                    <a:pt x="3370" y="4835"/>
                  </a:lnTo>
                  <a:lnTo>
                    <a:pt x="3417" y="4228"/>
                  </a:lnTo>
                  <a:lnTo>
                    <a:pt x="1536" y="3144"/>
                  </a:lnTo>
                  <a:lnTo>
                    <a:pt x="2893" y="584"/>
                  </a:lnTo>
                  <a:lnTo>
                    <a:pt x="1739"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p:cNvSpPr/>
            <p:nvPr/>
          </p:nvSpPr>
          <p:spPr>
            <a:xfrm>
              <a:off x="5757091" y="1367216"/>
              <a:ext cx="650326" cy="635971"/>
            </a:xfrm>
            <a:custGeom>
              <a:avLst/>
              <a:gdLst/>
              <a:ahLst/>
              <a:cxnLst/>
              <a:rect l="l" t="t" r="r" b="b"/>
              <a:pathLst>
                <a:path w="6478" h="6335" extrusionOk="0">
                  <a:moveTo>
                    <a:pt x="4013" y="0"/>
                  </a:moveTo>
                  <a:lnTo>
                    <a:pt x="2405" y="24"/>
                  </a:lnTo>
                  <a:cubicBezTo>
                    <a:pt x="2215" y="48"/>
                    <a:pt x="2024" y="95"/>
                    <a:pt x="1834" y="167"/>
                  </a:cubicBezTo>
                  <a:lnTo>
                    <a:pt x="1834" y="155"/>
                  </a:lnTo>
                  <a:cubicBezTo>
                    <a:pt x="965" y="345"/>
                    <a:pt x="0" y="2250"/>
                    <a:pt x="0" y="2250"/>
                  </a:cubicBezTo>
                  <a:lnTo>
                    <a:pt x="1274" y="2917"/>
                  </a:lnTo>
                  <a:lnTo>
                    <a:pt x="1310" y="3120"/>
                  </a:lnTo>
                  <a:cubicBezTo>
                    <a:pt x="1346" y="3382"/>
                    <a:pt x="1465" y="3632"/>
                    <a:pt x="1643" y="3822"/>
                  </a:cubicBezTo>
                  <a:lnTo>
                    <a:pt x="1274" y="6263"/>
                  </a:lnTo>
                  <a:lnTo>
                    <a:pt x="5394" y="6334"/>
                  </a:lnTo>
                  <a:lnTo>
                    <a:pt x="4870" y="4596"/>
                  </a:lnTo>
                  <a:lnTo>
                    <a:pt x="5084" y="2905"/>
                  </a:lnTo>
                  <a:lnTo>
                    <a:pt x="6477" y="2167"/>
                  </a:lnTo>
                  <a:cubicBezTo>
                    <a:pt x="6311" y="1822"/>
                    <a:pt x="6108" y="1488"/>
                    <a:pt x="5882" y="1179"/>
                  </a:cubicBezTo>
                  <a:cubicBezTo>
                    <a:pt x="5418" y="572"/>
                    <a:pt x="4763" y="155"/>
                    <a:pt x="4013"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p:cNvSpPr/>
            <p:nvPr/>
          </p:nvSpPr>
          <p:spPr>
            <a:xfrm>
              <a:off x="5948337" y="1014442"/>
              <a:ext cx="233106" cy="449647"/>
            </a:xfrm>
            <a:custGeom>
              <a:avLst/>
              <a:gdLst/>
              <a:ahLst/>
              <a:cxnLst/>
              <a:rect l="l" t="t" r="r" b="b"/>
              <a:pathLst>
                <a:path w="2322" h="4479" extrusionOk="0">
                  <a:moveTo>
                    <a:pt x="733" y="0"/>
                  </a:moveTo>
                  <a:cubicBezTo>
                    <a:pt x="340" y="0"/>
                    <a:pt x="82" y="492"/>
                    <a:pt x="48" y="907"/>
                  </a:cubicBezTo>
                  <a:cubicBezTo>
                    <a:pt x="24" y="1371"/>
                    <a:pt x="0" y="1954"/>
                    <a:pt x="60" y="2300"/>
                  </a:cubicBezTo>
                  <a:cubicBezTo>
                    <a:pt x="167" y="3002"/>
                    <a:pt x="715" y="3097"/>
                    <a:pt x="715" y="3097"/>
                  </a:cubicBezTo>
                  <a:lnTo>
                    <a:pt x="715" y="3705"/>
                  </a:lnTo>
                  <a:cubicBezTo>
                    <a:pt x="715" y="4126"/>
                    <a:pt x="1060" y="4479"/>
                    <a:pt x="1480" y="4479"/>
                  </a:cubicBezTo>
                  <a:cubicBezTo>
                    <a:pt x="1487" y="4479"/>
                    <a:pt x="1494" y="4479"/>
                    <a:pt x="1500" y="4479"/>
                  </a:cubicBezTo>
                  <a:lnTo>
                    <a:pt x="1512" y="4479"/>
                  </a:lnTo>
                  <a:cubicBezTo>
                    <a:pt x="1941" y="4479"/>
                    <a:pt x="2274" y="4133"/>
                    <a:pt x="2286" y="3705"/>
                  </a:cubicBezTo>
                  <a:lnTo>
                    <a:pt x="2322" y="597"/>
                  </a:lnTo>
                  <a:cubicBezTo>
                    <a:pt x="2322" y="466"/>
                    <a:pt x="2227" y="359"/>
                    <a:pt x="2096" y="335"/>
                  </a:cubicBezTo>
                  <a:lnTo>
                    <a:pt x="774" y="2"/>
                  </a:lnTo>
                  <a:cubicBezTo>
                    <a:pt x="760" y="1"/>
                    <a:pt x="747" y="0"/>
                    <a:pt x="73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p:cNvSpPr/>
            <p:nvPr/>
          </p:nvSpPr>
          <p:spPr>
            <a:xfrm>
              <a:off x="5974639" y="1135313"/>
              <a:ext cx="17970" cy="17970"/>
            </a:xfrm>
            <a:custGeom>
              <a:avLst/>
              <a:gdLst/>
              <a:ahLst/>
              <a:cxnLst/>
              <a:rect l="l" t="t" r="r" b="b"/>
              <a:pathLst>
                <a:path w="179" h="179" extrusionOk="0">
                  <a:moveTo>
                    <a:pt x="95" y="0"/>
                  </a:moveTo>
                  <a:cubicBezTo>
                    <a:pt x="48" y="0"/>
                    <a:pt x="12" y="36"/>
                    <a:pt x="0" y="84"/>
                  </a:cubicBezTo>
                  <a:cubicBezTo>
                    <a:pt x="0" y="131"/>
                    <a:pt x="48" y="179"/>
                    <a:pt x="95" y="179"/>
                  </a:cubicBezTo>
                  <a:cubicBezTo>
                    <a:pt x="143" y="179"/>
                    <a:pt x="179" y="143"/>
                    <a:pt x="179" y="96"/>
                  </a:cubicBezTo>
                  <a:cubicBezTo>
                    <a:pt x="179" y="48"/>
                    <a:pt x="143" y="0"/>
                    <a:pt x="9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1"/>
            <p:cNvSpPr/>
            <p:nvPr/>
          </p:nvSpPr>
          <p:spPr>
            <a:xfrm>
              <a:off x="5965002" y="1125776"/>
              <a:ext cx="38349" cy="9838"/>
            </a:xfrm>
            <a:custGeom>
              <a:avLst/>
              <a:gdLst/>
              <a:ahLst/>
              <a:cxnLst/>
              <a:rect l="l" t="t" r="r" b="b"/>
              <a:pathLst>
                <a:path w="382" h="98" extrusionOk="0">
                  <a:moveTo>
                    <a:pt x="191" y="0"/>
                  </a:moveTo>
                  <a:cubicBezTo>
                    <a:pt x="144" y="0"/>
                    <a:pt x="84" y="12"/>
                    <a:pt x="49" y="48"/>
                  </a:cubicBezTo>
                  <a:cubicBezTo>
                    <a:pt x="13" y="72"/>
                    <a:pt x="1" y="95"/>
                    <a:pt x="13" y="95"/>
                  </a:cubicBezTo>
                  <a:cubicBezTo>
                    <a:pt x="14" y="97"/>
                    <a:pt x="16" y="97"/>
                    <a:pt x="19" y="97"/>
                  </a:cubicBezTo>
                  <a:cubicBezTo>
                    <a:pt x="39" y="97"/>
                    <a:pt x="96" y="60"/>
                    <a:pt x="191" y="60"/>
                  </a:cubicBezTo>
                  <a:cubicBezTo>
                    <a:pt x="276" y="60"/>
                    <a:pt x="342" y="97"/>
                    <a:pt x="364" y="97"/>
                  </a:cubicBezTo>
                  <a:cubicBezTo>
                    <a:pt x="367" y="97"/>
                    <a:pt x="369" y="97"/>
                    <a:pt x="370" y="95"/>
                  </a:cubicBezTo>
                  <a:cubicBezTo>
                    <a:pt x="382" y="83"/>
                    <a:pt x="358" y="72"/>
                    <a:pt x="334" y="48"/>
                  </a:cubicBezTo>
                  <a:cubicBezTo>
                    <a:pt x="287" y="12"/>
                    <a:pt x="239" y="0"/>
                    <a:pt x="19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6071416" y="1137722"/>
              <a:ext cx="18070" cy="16765"/>
            </a:xfrm>
            <a:custGeom>
              <a:avLst/>
              <a:gdLst/>
              <a:ahLst/>
              <a:cxnLst/>
              <a:rect l="l" t="t" r="r" b="b"/>
              <a:pathLst>
                <a:path w="180" h="167" extrusionOk="0">
                  <a:moveTo>
                    <a:pt x="84" y="0"/>
                  </a:moveTo>
                  <a:cubicBezTo>
                    <a:pt x="36" y="0"/>
                    <a:pt x="1" y="36"/>
                    <a:pt x="1" y="72"/>
                  </a:cubicBezTo>
                  <a:cubicBezTo>
                    <a:pt x="1" y="131"/>
                    <a:pt x="36" y="167"/>
                    <a:pt x="84" y="167"/>
                  </a:cubicBezTo>
                  <a:cubicBezTo>
                    <a:pt x="132" y="167"/>
                    <a:pt x="179" y="131"/>
                    <a:pt x="179" y="84"/>
                  </a:cubicBezTo>
                  <a:cubicBezTo>
                    <a:pt x="179" y="36"/>
                    <a:pt x="132" y="0"/>
                    <a:pt x="8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6061879" y="1127783"/>
              <a:ext cx="38349" cy="10139"/>
            </a:xfrm>
            <a:custGeom>
              <a:avLst/>
              <a:gdLst/>
              <a:ahLst/>
              <a:cxnLst/>
              <a:rect l="l" t="t" r="r" b="b"/>
              <a:pathLst>
                <a:path w="382" h="101" extrusionOk="0">
                  <a:moveTo>
                    <a:pt x="211" y="1"/>
                  </a:moveTo>
                  <a:cubicBezTo>
                    <a:pt x="200" y="1"/>
                    <a:pt x="190" y="2"/>
                    <a:pt x="179" y="4"/>
                  </a:cubicBezTo>
                  <a:cubicBezTo>
                    <a:pt x="131" y="4"/>
                    <a:pt x="84" y="16"/>
                    <a:pt x="48" y="40"/>
                  </a:cubicBezTo>
                  <a:cubicBezTo>
                    <a:pt x="12" y="63"/>
                    <a:pt x="0" y="87"/>
                    <a:pt x="0" y="99"/>
                  </a:cubicBezTo>
                  <a:cubicBezTo>
                    <a:pt x="1" y="100"/>
                    <a:pt x="3" y="101"/>
                    <a:pt x="5" y="101"/>
                  </a:cubicBezTo>
                  <a:cubicBezTo>
                    <a:pt x="25" y="101"/>
                    <a:pt x="92" y="52"/>
                    <a:pt x="179" y="52"/>
                  </a:cubicBezTo>
                  <a:cubicBezTo>
                    <a:pt x="274" y="52"/>
                    <a:pt x="332" y="89"/>
                    <a:pt x="360" y="89"/>
                  </a:cubicBezTo>
                  <a:cubicBezTo>
                    <a:pt x="364" y="89"/>
                    <a:pt x="367" y="89"/>
                    <a:pt x="369" y="87"/>
                  </a:cubicBezTo>
                  <a:cubicBezTo>
                    <a:pt x="381" y="75"/>
                    <a:pt x="358" y="63"/>
                    <a:pt x="322" y="40"/>
                  </a:cubicBezTo>
                  <a:cubicBezTo>
                    <a:pt x="293" y="20"/>
                    <a:pt x="256" y="1"/>
                    <a:pt x="21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6000942" y="1128085"/>
              <a:ext cx="29916" cy="82320"/>
            </a:xfrm>
            <a:custGeom>
              <a:avLst/>
              <a:gdLst/>
              <a:ahLst/>
              <a:cxnLst/>
              <a:rect l="l" t="t" r="r" b="b"/>
              <a:pathLst>
                <a:path w="298" h="820" extrusionOk="0">
                  <a:moveTo>
                    <a:pt x="298" y="1"/>
                  </a:moveTo>
                  <a:cubicBezTo>
                    <a:pt x="214" y="156"/>
                    <a:pt x="155" y="310"/>
                    <a:pt x="95" y="477"/>
                  </a:cubicBezTo>
                  <a:cubicBezTo>
                    <a:pt x="72" y="549"/>
                    <a:pt x="48" y="608"/>
                    <a:pt x="24" y="668"/>
                  </a:cubicBezTo>
                  <a:cubicBezTo>
                    <a:pt x="12" y="703"/>
                    <a:pt x="0" y="739"/>
                    <a:pt x="12" y="763"/>
                  </a:cubicBezTo>
                  <a:cubicBezTo>
                    <a:pt x="24" y="787"/>
                    <a:pt x="36" y="799"/>
                    <a:pt x="48" y="811"/>
                  </a:cubicBezTo>
                  <a:lnTo>
                    <a:pt x="95" y="811"/>
                  </a:lnTo>
                  <a:cubicBezTo>
                    <a:pt x="119" y="816"/>
                    <a:pt x="146" y="819"/>
                    <a:pt x="173" y="819"/>
                  </a:cubicBezTo>
                  <a:cubicBezTo>
                    <a:pt x="200" y="819"/>
                    <a:pt x="226" y="816"/>
                    <a:pt x="250" y="811"/>
                  </a:cubicBezTo>
                  <a:cubicBezTo>
                    <a:pt x="203" y="799"/>
                    <a:pt x="155" y="787"/>
                    <a:pt x="95" y="787"/>
                  </a:cubicBezTo>
                  <a:cubicBezTo>
                    <a:pt x="72" y="787"/>
                    <a:pt x="48" y="775"/>
                    <a:pt x="48" y="763"/>
                  </a:cubicBezTo>
                  <a:cubicBezTo>
                    <a:pt x="48" y="727"/>
                    <a:pt x="48" y="703"/>
                    <a:pt x="60" y="680"/>
                  </a:cubicBezTo>
                  <a:cubicBezTo>
                    <a:pt x="84" y="620"/>
                    <a:pt x="107" y="561"/>
                    <a:pt x="131" y="489"/>
                  </a:cubicBezTo>
                  <a:cubicBezTo>
                    <a:pt x="203" y="334"/>
                    <a:pt x="262" y="168"/>
                    <a:pt x="29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1"/>
            <p:cNvSpPr/>
            <p:nvPr/>
          </p:nvSpPr>
          <p:spPr>
            <a:xfrm>
              <a:off x="6020016" y="1300255"/>
              <a:ext cx="94567" cy="42465"/>
            </a:xfrm>
            <a:custGeom>
              <a:avLst/>
              <a:gdLst/>
              <a:ahLst/>
              <a:cxnLst/>
              <a:rect l="l" t="t" r="r" b="b"/>
              <a:pathLst>
                <a:path w="942" h="423" extrusionOk="0">
                  <a:moveTo>
                    <a:pt x="941" y="0"/>
                  </a:moveTo>
                  <a:cubicBezTo>
                    <a:pt x="656" y="167"/>
                    <a:pt x="334" y="250"/>
                    <a:pt x="1" y="250"/>
                  </a:cubicBezTo>
                  <a:lnTo>
                    <a:pt x="13" y="417"/>
                  </a:lnTo>
                  <a:cubicBezTo>
                    <a:pt x="54" y="421"/>
                    <a:pt x="94" y="422"/>
                    <a:pt x="132" y="422"/>
                  </a:cubicBezTo>
                  <a:cubicBezTo>
                    <a:pt x="741" y="422"/>
                    <a:pt x="941" y="1"/>
                    <a:pt x="94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1"/>
            <p:cNvSpPr/>
            <p:nvPr/>
          </p:nvSpPr>
          <p:spPr>
            <a:xfrm>
              <a:off x="6029553" y="1226167"/>
              <a:ext cx="31221" cy="22086"/>
            </a:xfrm>
            <a:custGeom>
              <a:avLst/>
              <a:gdLst/>
              <a:ahLst/>
              <a:cxnLst/>
              <a:rect l="l" t="t" r="r" b="b"/>
              <a:pathLst>
                <a:path w="311" h="220" extrusionOk="0">
                  <a:moveTo>
                    <a:pt x="168" y="0"/>
                  </a:moveTo>
                  <a:cubicBezTo>
                    <a:pt x="108" y="0"/>
                    <a:pt x="49" y="24"/>
                    <a:pt x="13" y="72"/>
                  </a:cubicBezTo>
                  <a:cubicBezTo>
                    <a:pt x="1" y="84"/>
                    <a:pt x="1" y="95"/>
                    <a:pt x="13" y="107"/>
                  </a:cubicBezTo>
                  <a:cubicBezTo>
                    <a:pt x="13" y="119"/>
                    <a:pt x="25" y="131"/>
                    <a:pt x="37" y="143"/>
                  </a:cubicBezTo>
                  <a:cubicBezTo>
                    <a:pt x="72" y="167"/>
                    <a:pt x="108" y="191"/>
                    <a:pt x="156" y="215"/>
                  </a:cubicBezTo>
                  <a:cubicBezTo>
                    <a:pt x="168" y="218"/>
                    <a:pt x="180" y="219"/>
                    <a:pt x="191" y="219"/>
                  </a:cubicBezTo>
                  <a:cubicBezTo>
                    <a:pt x="226" y="219"/>
                    <a:pt x="260" y="206"/>
                    <a:pt x="287" y="179"/>
                  </a:cubicBezTo>
                  <a:cubicBezTo>
                    <a:pt x="310" y="143"/>
                    <a:pt x="310" y="95"/>
                    <a:pt x="275" y="60"/>
                  </a:cubicBezTo>
                  <a:cubicBezTo>
                    <a:pt x="251" y="24"/>
                    <a:pt x="215" y="12"/>
                    <a:pt x="168"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6023630" y="1216529"/>
              <a:ext cx="33530" cy="27908"/>
            </a:xfrm>
            <a:custGeom>
              <a:avLst/>
              <a:gdLst/>
              <a:ahLst/>
              <a:cxnLst/>
              <a:rect l="l" t="t" r="r" b="b"/>
              <a:pathLst>
                <a:path w="334" h="278" extrusionOk="0">
                  <a:moveTo>
                    <a:pt x="310" y="1"/>
                  </a:moveTo>
                  <a:cubicBezTo>
                    <a:pt x="298" y="1"/>
                    <a:pt x="298" y="108"/>
                    <a:pt x="215" y="180"/>
                  </a:cubicBezTo>
                  <a:cubicBezTo>
                    <a:pt x="119" y="251"/>
                    <a:pt x="12" y="239"/>
                    <a:pt x="0" y="263"/>
                  </a:cubicBezTo>
                  <a:cubicBezTo>
                    <a:pt x="0" y="275"/>
                    <a:pt x="36" y="275"/>
                    <a:pt x="84" y="275"/>
                  </a:cubicBezTo>
                  <a:cubicBezTo>
                    <a:pt x="94" y="277"/>
                    <a:pt x="104" y="278"/>
                    <a:pt x="114" y="278"/>
                  </a:cubicBezTo>
                  <a:cubicBezTo>
                    <a:pt x="163" y="278"/>
                    <a:pt x="211" y="255"/>
                    <a:pt x="250" y="215"/>
                  </a:cubicBezTo>
                  <a:cubicBezTo>
                    <a:pt x="298" y="180"/>
                    <a:pt x="322" y="132"/>
                    <a:pt x="334" y="72"/>
                  </a:cubicBezTo>
                  <a:cubicBezTo>
                    <a:pt x="334" y="25"/>
                    <a:pt x="322" y="1"/>
                    <a:pt x="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1"/>
            <p:cNvSpPr/>
            <p:nvPr/>
          </p:nvSpPr>
          <p:spPr>
            <a:xfrm>
              <a:off x="6057060" y="1112624"/>
              <a:ext cx="46782" cy="13051"/>
            </a:xfrm>
            <a:custGeom>
              <a:avLst/>
              <a:gdLst/>
              <a:ahLst/>
              <a:cxnLst/>
              <a:rect l="l" t="t" r="r" b="b"/>
              <a:pathLst>
                <a:path w="466" h="130" extrusionOk="0">
                  <a:moveTo>
                    <a:pt x="239" y="0"/>
                  </a:moveTo>
                  <a:cubicBezTo>
                    <a:pt x="179" y="0"/>
                    <a:pt x="120" y="0"/>
                    <a:pt x="60" y="24"/>
                  </a:cubicBezTo>
                  <a:cubicBezTo>
                    <a:pt x="25" y="36"/>
                    <a:pt x="1" y="60"/>
                    <a:pt x="1" y="72"/>
                  </a:cubicBezTo>
                  <a:cubicBezTo>
                    <a:pt x="13" y="95"/>
                    <a:pt x="108" y="83"/>
                    <a:pt x="227" y="107"/>
                  </a:cubicBezTo>
                  <a:cubicBezTo>
                    <a:pt x="301" y="116"/>
                    <a:pt x="369" y="129"/>
                    <a:pt x="412" y="129"/>
                  </a:cubicBezTo>
                  <a:cubicBezTo>
                    <a:pt x="432" y="129"/>
                    <a:pt x="446" y="127"/>
                    <a:pt x="453" y="119"/>
                  </a:cubicBezTo>
                  <a:cubicBezTo>
                    <a:pt x="465" y="95"/>
                    <a:pt x="441" y="83"/>
                    <a:pt x="406" y="60"/>
                  </a:cubicBezTo>
                  <a:cubicBezTo>
                    <a:pt x="358" y="24"/>
                    <a:pt x="298" y="12"/>
                    <a:pt x="23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1"/>
            <p:cNvSpPr/>
            <p:nvPr/>
          </p:nvSpPr>
          <p:spPr>
            <a:xfrm>
              <a:off x="5966206" y="1107304"/>
              <a:ext cx="36040" cy="11244"/>
            </a:xfrm>
            <a:custGeom>
              <a:avLst/>
              <a:gdLst/>
              <a:ahLst/>
              <a:cxnLst/>
              <a:rect l="l" t="t" r="r" b="b"/>
              <a:pathLst>
                <a:path w="359" h="112" extrusionOk="0">
                  <a:moveTo>
                    <a:pt x="181" y="1"/>
                  </a:moveTo>
                  <a:cubicBezTo>
                    <a:pt x="131" y="1"/>
                    <a:pt x="81" y="16"/>
                    <a:pt x="37" y="41"/>
                  </a:cubicBezTo>
                  <a:cubicBezTo>
                    <a:pt x="13" y="65"/>
                    <a:pt x="1" y="89"/>
                    <a:pt x="13" y="101"/>
                  </a:cubicBezTo>
                  <a:cubicBezTo>
                    <a:pt x="17" y="109"/>
                    <a:pt x="27" y="111"/>
                    <a:pt x="43" y="111"/>
                  </a:cubicBezTo>
                  <a:cubicBezTo>
                    <a:pt x="74" y="111"/>
                    <a:pt x="124" y="101"/>
                    <a:pt x="179" y="101"/>
                  </a:cubicBezTo>
                  <a:cubicBezTo>
                    <a:pt x="221" y="101"/>
                    <a:pt x="257" y="104"/>
                    <a:pt x="285" y="104"/>
                  </a:cubicBezTo>
                  <a:cubicBezTo>
                    <a:pt x="313" y="104"/>
                    <a:pt x="334" y="101"/>
                    <a:pt x="346" y="89"/>
                  </a:cubicBezTo>
                  <a:cubicBezTo>
                    <a:pt x="358" y="65"/>
                    <a:pt x="334" y="65"/>
                    <a:pt x="310" y="41"/>
                  </a:cubicBezTo>
                  <a:cubicBezTo>
                    <a:pt x="271" y="13"/>
                    <a:pt x="226" y="1"/>
                    <a:pt x="18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5999737" y="973984"/>
              <a:ext cx="232001" cy="327372"/>
            </a:xfrm>
            <a:custGeom>
              <a:avLst/>
              <a:gdLst/>
              <a:ahLst/>
              <a:cxnLst/>
              <a:rect l="l" t="t" r="r" b="b"/>
              <a:pathLst>
                <a:path w="2311" h="3261" extrusionOk="0">
                  <a:moveTo>
                    <a:pt x="405" y="0"/>
                  </a:moveTo>
                  <a:cubicBezTo>
                    <a:pt x="250" y="0"/>
                    <a:pt x="107" y="71"/>
                    <a:pt x="0" y="191"/>
                  </a:cubicBezTo>
                  <a:lnTo>
                    <a:pt x="24" y="179"/>
                  </a:lnTo>
                  <a:cubicBezTo>
                    <a:pt x="48" y="500"/>
                    <a:pt x="250" y="774"/>
                    <a:pt x="548" y="881"/>
                  </a:cubicBezTo>
                  <a:cubicBezTo>
                    <a:pt x="667" y="929"/>
                    <a:pt x="810" y="941"/>
                    <a:pt x="941" y="988"/>
                  </a:cubicBezTo>
                  <a:cubicBezTo>
                    <a:pt x="1072" y="1024"/>
                    <a:pt x="1179" y="1131"/>
                    <a:pt x="1227" y="1262"/>
                  </a:cubicBezTo>
                  <a:cubicBezTo>
                    <a:pt x="1250" y="1381"/>
                    <a:pt x="1227" y="1500"/>
                    <a:pt x="1179" y="1607"/>
                  </a:cubicBezTo>
                  <a:cubicBezTo>
                    <a:pt x="1155" y="1726"/>
                    <a:pt x="1143" y="1857"/>
                    <a:pt x="1227" y="1941"/>
                  </a:cubicBezTo>
                  <a:cubicBezTo>
                    <a:pt x="1298" y="2036"/>
                    <a:pt x="1417" y="2048"/>
                    <a:pt x="1465" y="2131"/>
                  </a:cubicBezTo>
                  <a:cubicBezTo>
                    <a:pt x="1512" y="2226"/>
                    <a:pt x="1453" y="2334"/>
                    <a:pt x="1417" y="2441"/>
                  </a:cubicBezTo>
                  <a:cubicBezTo>
                    <a:pt x="1346" y="2584"/>
                    <a:pt x="1334" y="2738"/>
                    <a:pt x="1369" y="2893"/>
                  </a:cubicBezTo>
                  <a:cubicBezTo>
                    <a:pt x="1405" y="3048"/>
                    <a:pt x="1524" y="3179"/>
                    <a:pt x="1667" y="3239"/>
                  </a:cubicBezTo>
                  <a:cubicBezTo>
                    <a:pt x="1687" y="3253"/>
                    <a:pt x="1711" y="3260"/>
                    <a:pt x="1736" y="3260"/>
                  </a:cubicBezTo>
                  <a:cubicBezTo>
                    <a:pt x="1770" y="3260"/>
                    <a:pt x="1806" y="3247"/>
                    <a:pt x="1834" y="3227"/>
                  </a:cubicBezTo>
                  <a:cubicBezTo>
                    <a:pt x="1858" y="3191"/>
                    <a:pt x="1834" y="3131"/>
                    <a:pt x="1858" y="3096"/>
                  </a:cubicBezTo>
                  <a:cubicBezTo>
                    <a:pt x="2167" y="2441"/>
                    <a:pt x="2298" y="2191"/>
                    <a:pt x="2298" y="1512"/>
                  </a:cubicBezTo>
                  <a:cubicBezTo>
                    <a:pt x="2310" y="1179"/>
                    <a:pt x="2227" y="869"/>
                    <a:pt x="2036" y="595"/>
                  </a:cubicBezTo>
                  <a:cubicBezTo>
                    <a:pt x="1965" y="464"/>
                    <a:pt x="1846" y="369"/>
                    <a:pt x="1715" y="310"/>
                  </a:cubicBezTo>
                  <a:cubicBezTo>
                    <a:pt x="1441" y="179"/>
                    <a:pt x="1143" y="95"/>
                    <a:pt x="846" y="48"/>
                  </a:cubicBezTo>
                  <a:cubicBezTo>
                    <a:pt x="703" y="12"/>
                    <a:pt x="548" y="0"/>
                    <a:pt x="40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5924444" y="1003800"/>
              <a:ext cx="95672" cy="147172"/>
            </a:xfrm>
            <a:custGeom>
              <a:avLst/>
              <a:gdLst/>
              <a:ahLst/>
              <a:cxnLst/>
              <a:rect l="l" t="t" r="r" b="b"/>
              <a:pathLst>
                <a:path w="953" h="1466" extrusionOk="0">
                  <a:moveTo>
                    <a:pt x="941" y="1"/>
                  </a:moveTo>
                  <a:cubicBezTo>
                    <a:pt x="834" y="24"/>
                    <a:pt x="726" y="60"/>
                    <a:pt x="631" y="108"/>
                  </a:cubicBezTo>
                  <a:cubicBezTo>
                    <a:pt x="155" y="382"/>
                    <a:pt x="0" y="989"/>
                    <a:pt x="274" y="1465"/>
                  </a:cubicBezTo>
                  <a:cubicBezTo>
                    <a:pt x="203" y="1251"/>
                    <a:pt x="250" y="1025"/>
                    <a:pt x="405" y="858"/>
                  </a:cubicBezTo>
                  <a:cubicBezTo>
                    <a:pt x="476" y="798"/>
                    <a:pt x="548" y="727"/>
                    <a:pt x="619" y="656"/>
                  </a:cubicBezTo>
                  <a:cubicBezTo>
                    <a:pt x="679" y="548"/>
                    <a:pt x="715" y="441"/>
                    <a:pt x="738" y="322"/>
                  </a:cubicBezTo>
                  <a:cubicBezTo>
                    <a:pt x="762" y="203"/>
                    <a:pt x="846" y="108"/>
                    <a:pt x="953" y="48"/>
                  </a:cubicBezTo>
                  <a:lnTo>
                    <a:pt x="941"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6004455" y="1009824"/>
              <a:ext cx="147172" cy="118360"/>
            </a:xfrm>
            <a:custGeom>
              <a:avLst/>
              <a:gdLst/>
              <a:ahLst/>
              <a:cxnLst/>
              <a:rect l="l" t="t" r="r" b="b"/>
              <a:pathLst>
                <a:path w="1466" h="1179" extrusionOk="0">
                  <a:moveTo>
                    <a:pt x="1" y="0"/>
                  </a:moveTo>
                  <a:cubicBezTo>
                    <a:pt x="1" y="24"/>
                    <a:pt x="1" y="60"/>
                    <a:pt x="1" y="84"/>
                  </a:cubicBezTo>
                  <a:cubicBezTo>
                    <a:pt x="13" y="155"/>
                    <a:pt x="37" y="226"/>
                    <a:pt x="72" y="298"/>
                  </a:cubicBezTo>
                  <a:cubicBezTo>
                    <a:pt x="132" y="405"/>
                    <a:pt x="203" y="488"/>
                    <a:pt x="299" y="548"/>
                  </a:cubicBezTo>
                  <a:cubicBezTo>
                    <a:pt x="358" y="596"/>
                    <a:pt x="418" y="619"/>
                    <a:pt x="477" y="643"/>
                  </a:cubicBezTo>
                  <a:cubicBezTo>
                    <a:pt x="549" y="667"/>
                    <a:pt x="620" y="679"/>
                    <a:pt x="691" y="679"/>
                  </a:cubicBezTo>
                  <a:cubicBezTo>
                    <a:pt x="727" y="676"/>
                    <a:pt x="762" y="674"/>
                    <a:pt x="797" y="674"/>
                  </a:cubicBezTo>
                  <a:cubicBezTo>
                    <a:pt x="900" y="674"/>
                    <a:pt x="998" y="688"/>
                    <a:pt x="1096" y="715"/>
                  </a:cubicBezTo>
                  <a:cubicBezTo>
                    <a:pt x="1192" y="762"/>
                    <a:pt x="1287" y="822"/>
                    <a:pt x="1346" y="917"/>
                  </a:cubicBezTo>
                  <a:cubicBezTo>
                    <a:pt x="1406" y="988"/>
                    <a:pt x="1442" y="1084"/>
                    <a:pt x="1453" y="1179"/>
                  </a:cubicBezTo>
                  <a:cubicBezTo>
                    <a:pt x="1465" y="1155"/>
                    <a:pt x="1465" y="1131"/>
                    <a:pt x="1453" y="1107"/>
                  </a:cubicBezTo>
                  <a:cubicBezTo>
                    <a:pt x="1442" y="1024"/>
                    <a:pt x="1418" y="953"/>
                    <a:pt x="1370" y="893"/>
                  </a:cubicBezTo>
                  <a:cubicBezTo>
                    <a:pt x="1311" y="798"/>
                    <a:pt x="1215" y="715"/>
                    <a:pt x="1108" y="679"/>
                  </a:cubicBezTo>
                  <a:cubicBezTo>
                    <a:pt x="1008" y="642"/>
                    <a:pt x="901" y="627"/>
                    <a:pt x="798" y="627"/>
                  </a:cubicBezTo>
                  <a:cubicBezTo>
                    <a:pt x="766" y="627"/>
                    <a:pt x="734" y="628"/>
                    <a:pt x="703" y="631"/>
                  </a:cubicBezTo>
                  <a:cubicBezTo>
                    <a:pt x="632" y="619"/>
                    <a:pt x="560" y="619"/>
                    <a:pt x="501" y="596"/>
                  </a:cubicBezTo>
                  <a:cubicBezTo>
                    <a:pt x="441" y="584"/>
                    <a:pt x="382" y="548"/>
                    <a:pt x="322" y="512"/>
                  </a:cubicBezTo>
                  <a:cubicBezTo>
                    <a:pt x="239" y="453"/>
                    <a:pt x="156" y="381"/>
                    <a:pt x="108" y="286"/>
                  </a:cubicBezTo>
                  <a:cubicBezTo>
                    <a:pt x="60" y="191"/>
                    <a:pt x="25" y="95"/>
                    <a:pt x="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6220799" y="1125976"/>
              <a:ext cx="77802" cy="90652"/>
            </a:xfrm>
            <a:custGeom>
              <a:avLst/>
              <a:gdLst/>
              <a:ahLst/>
              <a:cxnLst/>
              <a:rect l="l" t="t" r="r" b="b"/>
              <a:pathLst>
                <a:path w="775" h="903" extrusionOk="0">
                  <a:moveTo>
                    <a:pt x="365" y="0"/>
                  </a:moveTo>
                  <a:cubicBezTo>
                    <a:pt x="301" y="0"/>
                    <a:pt x="237" y="15"/>
                    <a:pt x="180" y="46"/>
                  </a:cubicBezTo>
                  <a:cubicBezTo>
                    <a:pt x="84" y="105"/>
                    <a:pt x="13" y="212"/>
                    <a:pt x="1" y="331"/>
                  </a:cubicBezTo>
                  <a:lnTo>
                    <a:pt x="60" y="570"/>
                  </a:lnTo>
                  <a:cubicBezTo>
                    <a:pt x="60" y="760"/>
                    <a:pt x="227" y="903"/>
                    <a:pt x="418" y="903"/>
                  </a:cubicBezTo>
                  <a:cubicBezTo>
                    <a:pt x="513" y="891"/>
                    <a:pt x="620" y="843"/>
                    <a:pt x="680" y="760"/>
                  </a:cubicBezTo>
                  <a:cubicBezTo>
                    <a:pt x="739" y="665"/>
                    <a:pt x="775" y="558"/>
                    <a:pt x="763" y="439"/>
                  </a:cubicBezTo>
                  <a:cubicBezTo>
                    <a:pt x="763" y="355"/>
                    <a:pt x="739" y="260"/>
                    <a:pt x="703" y="177"/>
                  </a:cubicBezTo>
                  <a:cubicBezTo>
                    <a:pt x="631" y="64"/>
                    <a:pt x="499" y="0"/>
                    <a:pt x="36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6222003" y="1134108"/>
              <a:ext cx="10842" cy="62242"/>
            </a:xfrm>
            <a:custGeom>
              <a:avLst/>
              <a:gdLst/>
              <a:ahLst/>
              <a:cxnLst/>
              <a:rect l="l" t="t" r="r" b="b"/>
              <a:pathLst>
                <a:path w="108" h="620" extrusionOk="0">
                  <a:moveTo>
                    <a:pt x="37" y="0"/>
                  </a:moveTo>
                  <a:lnTo>
                    <a:pt x="37" y="0"/>
                  </a:lnTo>
                  <a:cubicBezTo>
                    <a:pt x="13" y="0"/>
                    <a:pt x="48" y="143"/>
                    <a:pt x="48" y="310"/>
                  </a:cubicBezTo>
                  <a:cubicBezTo>
                    <a:pt x="48" y="489"/>
                    <a:pt x="1" y="620"/>
                    <a:pt x="13" y="620"/>
                  </a:cubicBezTo>
                  <a:cubicBezTo>
                    <a:pt x="72" y="536"/>
                    <a:pt x="96" y="417"/>
                    <a:pt x="96" y="310"/>
                  </a:cubicBezTo>
                  <a:cubicBezTo>
                    <a:pt x="108" y="203"/>
                    <a:pt x="84" y="96"/>
                    <a:pt x="37"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6009274" y="985931"/>
              <a:ext cx="222464" cy="148276"/>
            </a:xfrm>
            <a:custGeom>
              <a:avLst/>
              <a:gdLst/>
              <a:ahLst/>
              <a:cxnLst/>
              <a:rect l="l" t="t" r="r" b="b"/>
              <a:pathLst>
                <a:path w="2216" h="1477" extrusionOk="0">
                  <a:moveTo>
                    <a:pt x="1" y="0"/>
                  </a:moveTo>
                  <a:lnTo>
                    <a:pt x="1" y="0"/>
                  </a:lnTo>
                  <a:cubicBezTo>
                    <a:pt x="12" y="36"/>
                    <a:pt x="36" y="72"/>
                    <a:pt x="60" y="95"/>
                  </a:cubicBezTo>
                  <a:cubicBezTo>
                    <a:pt x="120" y="179"/>
                    <a:pt x="191" y="250"/>
                    <a:pt x="262" y="322"/>
                  </a:cubicBezTo>
                  <a:cubicBezTo>
                    <a:pt x="382" y="417"/>
                    <a:pt x="512" y="488"/>
                    <a:pt x="655" y="536"/>
                  </a:cubicBezTo>
                  <a:cubicBezTo>
                    <a:pt x="822" y="583"/>
                    <a:pt x="1013" y="595"/>
                    <a:pt x="1167" y="703"/>
                  </a:cubicBezTo>
                  <a:cubicBezTo>
                    <a:pt x="1322" y="810"/>
                    <a:pt x="1405" y="976"/>
                    <a:pt x="1501" y="1107"/>
                  </a:cubicBezTo>
                  <a:cubicBezTo>
                    <a:pt x="1572" y="1250"/>
                    <a:pt x="1679" y="1357"/>
                    <a:pt x="1810" y="1429"/>
                  </a:cubicBezTo>
                  <a:cubicBezTo>
                    <a:pt x="1874" y="1461"/>
                    <a:pt x="1943" y="1476"/>
                    <a:pt x="2013" y="1476"/>
                  </a:cubicBezTo>
                  <a:cubicBezTo>
                    <a:pt x="2048" y="1476"/>
                    <a:pt x="2084" y="1472"/>
                    <a:pt x="2120" y="1465"/>
                  </a:cubicBezTo>
                  <a:cubicBezTo>
                    <a:pt x="2144" y="1453"/>
                    <a:pt x="2167" y="1441"/>
                    <a:pt x="2191" y="1429"/>
                  </a:cubicBezTo>
                  <a:cubicBezTo>
                    <a:pt x="2203" y="1417"/>
                    <a:pt x="2215" y="1405"/>
                    <a:pt x="2215" y="1405"/>
                  </a:cubicBezTo>
                  <a:lnTo>
                    <a:pt x="2215" y="1405"/>
                  </a:lnTo>
                  <a:cubicBezTo>
                    <a:pt x="2179" y="1429"/>
                    <a:pt x="2144" y="1441"/>
                    <a:pt x="2108" y="1441"/>
                  </a:cubicBezTo>
                  <a:cubicBezTo>
                    <a:pt x="2076" y="1449"/>
                    <a:pt x="2044" y="1453"/>
                    <a:pt x="2013" y="1453"/>
                  </a:cubicBezTo>
                  <a:cubicBezTo>
                    <a:pt x="1950" y="1453"/>
                    <a:pt x="1890" y="1437"/>
                    <a:pt x="1834" y="1405"/>
                  </a:cubicBezTo>
                  <a:cubicBezTo>
                    <a:pt x="1703" y="1322"/>
                    <a:pt x="1608" y="1215"/>
                    <a:pt x="1536" y="1084"/>
                  </a:cubicBezTo>
                  <a:cubicBezTo>
                    <a:pt x="1453" y="953"/>
                    <a:pt x="1370" y="774"/>
                    <a:pt x="1191" y="655"/>
                  </a:cubicBezTo>
                  <a:cubicBezTo>
                    <a:pt x="1024" y="548"/>
                    <a:pt x="834" y="536"/>
                    <a:pt x="679" y="488"/>
                  </a:cubicBezTo>
                  <a:cubicBezTo>
                    <a:pt x="536" y="453"/>
                    <a:pt x="405" y="381"/>
                    <a:pt x="286" y="298"/>
                  </a:cubicBezTo>
                  <a:cubicBezTo>
                    <a:pt x="179" y="214"/>
                    <a:pt x="84" y="107"/>
                    <a:pt x="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6016402" y="983521"/>
              <a:ext cx="210518" cy="126993"/>
            </a:xfrm>
            <a:custGeom>
              <a:avLst/>
              <a:gdLst/>
              <a:ahLst/>
              <a:cxnLst/>
              <a:rect l="l" t="t" r="r" b="b"/>
              <a:pathLst>
                <a:path w="2097" h="1265" extrusionOk="0">
                  <a:moveTo>
                    <a:pt x="1" y="0"/>
                  </a:moveTo>
                  <a:lnTo>
                    <a:pt x="1" y="0"/>
                  </a:lnTo>
                  <a:cubicBezTo>
                    <a:pt x="25" y="24"/>
                    <a:pt x="49" y="48"/>
                    <a:pt x="72" y="60"/>
                  </a:cubicBezTo>
                  <a:cubicBezTo>
                    <a:pt x="144" y="119"/>
                    <a:pt x="227" y="167"/>
                    <a:pt x="311" y="203"/>
                  </a:cubicBezTo>
                  <a:cubicBezTo>
                    <a:pt x="430" y="262"/>
                    <a:pt x="561" y="310"/>
                    <a:pt x="680" y="346"/>
                  </a:cubicBezTo>
                  <a:cubicBezTo>
                    <a:pt x="846" y="393"/>
                    <a:pt x="989" y="453"/>
                    <a:pt x="1144" y="524"/>
                  </a:cubicBezTo>
                  <a:cubicBezTo>
                    <a:pt x="1287" y="607"/>
                    <a:pt x="1406" y="715"/>
                    <a:pt x="1501" y="834"/>
                  </a:cubicBezTo>
                  <a:cubicBezTo>
                    <a:pt x="1573" y="953"/>
                    <a:pt x="1656" y="1060"/>
                    <a:pt x="1739" y="1167"/>
                  </a:cubicBezTo>
                  <a:cubicBezTo>
                    <a:pt x="1802" y="1229"/>
                    <a:pt x="1882" y="1265"/>
                    <a:pt x="1965" y="1265"/>
                  </a:cubicBezTo>
                  <a:cubicBezTo>
                    <a:pt x="1977" y="1265"/>
                    <a:pt x="1989" y="1264"/>
                    <a:pt x="2001" y="1262"/>
                  </a:cubicBezTo>
                  <a:cubicBezTo>
                    <a:pt x="2025" y="1262"/>
                    <a:pt x="2049" y="1262"/>
                    <a:pt x="2073" y="1250"/>
                  </a:cubicBezTo>
                  <a:cubicBezTo>
                    <a:pt x="2073" y="1239"/>
                    <a:pt x="2085" y="1239"/>
                    <a:pt x="2096" y="1227"/>
                  </a:cubicBezTo>
                  <a:lnTo>
                    <a:pt x="2096" y="1227"/>
                  </a:lnTo>
                  <a:cubicBezTo>
                    <a:pt x="2061" y="1239"/>
                    <a:pt x="2025" y="1250"/>
                    <a:pt x="2001" y="1250"/>
                  </a:cubicBezTo>
                  <a:cubicBezTo>
                    <a:pt x="1906" y="1250"/>
                    <a:pt x="1823" y="1215"/>
                    <a:pt x="1763" y="1143"/>
                  </a:cubicBezTo>
                  <a:cubicBezTo>
                    <a:pt x="1680" y="1036"/>
                    <a:pt x="1608" y="929"/>
                    <a:pt x="1537" y="822"/>
                  </a:cubicBezTo>
                  <a:cubicBezTo>
                    <a:pt x="1430" y="679"/>
                    <a:pt x="1311" y="572"/>
                    <a:pt x="1156" y="488"/>
                  </a:cubicBezTo>
                  <a:cubicBezTo>
                    <a:pt x="1013" y="405"/>
                    <a:pt x="858" y="346"/>
                    <a:pt x="703" y="310"/>
                  </a:cubicBezTo>
                  <a:cubicBezTo>
                    <a:pt x="549" y="262"/>
                    <a:pt x="430" y="215"/>
                    <a:pt x="322" y="179"/>
                  </a:cubicBezTo>
                  <a:cubicBezTo>
                    <a:pt x="203" y="131"/>
                    <a:pt x="96" y="72"/>
                    <a:pt x="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6224413" y="1195046"/>
              <a:ext cx="149481" cy="260713"/>
            </a:xfrm>
            <a:custGeom>
              <a:avLst/>
              <a:gdLst/>
              <a:ahLst/>
              <a:cxnLst/>
              <a:rect l="l" t="t" r="r" b="b"/>
              <a:pathLst>
                <a:path w="1489" h="2597" extrusionOk="0">
                  <a:moveTo>
                    <a:pt x="1" y="1"/>
                  </a:moveTo>
                  <a:lnTo>
                    <a:pt x="1" y="36"/>
                  </a:lnTo>
                  <a:cubicBezTo>
                    <a:pt x="1" y="72"/>
                    <a:pt x="13" y="108"/>
                    <a:pt x="36" y="132"/>
                  </a:cubicBezTo>
                  <a:cubicBezTo>
                    <a:pt x="96" y="239"/>
                    <a:pt x="203" y="310"/>
                    <a:pt x="310" y="346"/>
                  </a:cubicBezTo>
                  <a:cubicBezTo>
                    <a:pt x="382" y="382"/>
                    <a:pt x="465" y="405"/>
                    <a:pt x="536" y="441"/>
                  </a:cubicBezTo>
                  <a:cubicBezTo>
                    <a:pt x="620" y="477"/>
                    <a:pt x="691" y="536"/>
                    <a:pt x="739" y="620"/>
                  </a:cubicBezTo>
                  <a:cubicBezTo>
                    <a:pt x="775" y="703"/>
                    <a:pt x="786" y="810"/>
                    <a:pt x="751" y="906"/>
                  </a:cubicBezTo>
                  <a:cubicBezTo>
                    <a:pt x="739" y="953"/>
                    <a:pt x="715" y="1013"/>
                    <a:pt x="703" y="1060"/>
                  </a:cubicBezTo>
                  <a:cubicBezTo>
                    <a:pt x="691" y="1120"/>
                    <a:pt x="691" y="1179"/>
                    <a:pt x="691" y="1239"/>
                  </a:cubicBezTo>
                  <a:cubicBezTo>
                    <a:pt x="703" y="1358"/>
                    <a:pt x="739" y="1465"/>
                    <a:pt x="810" y="1560"/>
                  </a:cubicBezTo>
                  <a:cubicBezTo>
                    <a:pt x="870" y="1656"/>
                    <a:pt x="953" y="1727"/>
                    <a:pt x="1048" y="1775"/>
                  </a:cubicBezTo>
                  <a:cubicBezTo>
                    <a:pt x="1120" y="1822"/>
                    <a:pt x="1203" y="1870"/>
                    <a:pt x="1275" y="1929"/>
                  </a:cubicBezTo>
                  <a:cubicBezTo>
                    <a:pt x="1334" y="1977"/>
                    <a:pt x="1382" y="2049"/>
                    <a:pt x="1406" y="2120"/>
                  </a:cubicBezTo>
                  <a:cubicBezTo>
                    <a:pt x="1441" y="2227"/>
                    <a:pt x="1465" y="2346"/>
                    <a:pt x="1453" y="2465"/>
                  </a:cubicBezTo>
                  <a:cubicBezTo>
                    <a:pt x="1453" y="2501"/>
                    <a:pt x="1453" y="2549"/>
                    <a:pt x="1453" y="2596"/>
                  </a:cubicBezTo>
                  <a:cubicBezTo>
                    <a:pt x="1465" y="2549"/>
                    <a:pt x="1477" y="2513"/>
                    <a:pt x="1477" y="2465"/>
                  </a:cubicBezTo>
                  <a:cubicBezTo>
                    <a:pt x="1489" y="2346"/>
                    <a:pt x="1477" y="2227"/>
                    <a:pt x="1441" y="2108"/>
                  </a:cubicBezTo>
                  <a:cubicBezTo>
                    <a:pt x="1406" y="2025"/>
                    <a:pt x="1358" y="1953"/>
                    <a:pt x="1298" y="1894"/>
                  </a:cubicBezTo>
                  <a:cubicBezTo>
                    <a:pt x="1227" y="1834"/>
                    <a:pt x="1144" y="1787"/>
                    <a:pt x="1060" y="1739"/>
                  </a:cubicBezTo>
                  <a:cubicBezTo>
                    <a:pt x="977" y="1691"/>
                    <a:pt x="906" y="1620"/>
                    <a:pt x="846" y="1537"/>
                  </a:cubicBezTo>
                  <a:cubicBezTo>
                    <a:pt x="786" y="1453"/>
                    <a:pt x="751" y="1346"/>
                    <a:pt x="739" y="1239"/>
                  </a:cubicBezTo>
                  <a:cubicBezTo>
                    <a:pt x="739" y="1132"/>
                    <a:pt x="751" y="1013"/>
                    <a:pt x="786" y="917"/>
                  </a:cubicBezTo>
                  <a:cubicBezTo>
                    <a:pt x="810" y="858"/>
                    <a:pt x="810" y="810"/>
                    <a:pt x="810" y="751"/>
                  </a:cubicBezTo>
                  <a:cubicBezTo>
                    <a:pt x="810" y="703"/>
                    <a:pt x="798" y="644"/>
                    <a:pt x="775" y="596"/>
                  </a:cubicBezTo>
                  <a:cubicBezTo>
                    <a:pt x="727" y="513"/>
                    <a:pt x="644" y="453"/>
                    <a:pt x="560" y="405"/>
                  </a:cubicBezTo>
                  <a:cubicBezTo>
                    <a:pt x="477" y="370"/>
                    <a:pt x="394" y="346"/>
                    <a:pt x="334" y="322"/>
                  </a:cubicBezTo>
                  <a:cubicBezTo>
                    <a:pt x="215" y="286"/>
                    <a:pt x="120" y="215"/>
                    <a:pt x="48" y="120"/>
                  </a:cubicBezTo>
                  <a:cubicBezTo>
                    <a:pt x="24" y="84"/>
                    <a:pt x="13" y="48"/>
                    <a:pt x="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6231641" y="1155993"/>
              <a:ext cx="66960" cy="20078"/>
            </a:xfrm>
            <a:custGeom>
              <a:avLst/>
              <a:gdLst/>
              <a:ahLst/>
              <a:cxnLst/>
              <a:rect l="l" t="t" r="r" b="b"/>
              <a:pathLst>
                <a:path w="667" h="200" extrusionOk="0">
                  <a:moveTo>
                    <a:pt x="253" y="1"/>
                  </a:moveTo>
                  <a:cubicBezTo>
                    <a:pt x="203" y="1"/>
                    <a:pt x="151" y="7"/>
                    <a:pt x="95" y="21"/>
                  </a:cubicBezTo>
                  <a:cubicBezTo>
                    <a:pt x="36" y="44"/>
                    <a:pt x="0" y="68"/>
                    <a:pt x="0" y="68"/>
                  </a:cubicBezTo>
                  <a:cubicBezTo>
                    <a:pt x="70" y="54"/>
                    <a:pt x="140" y="48"/>
                    <a:pt x="209" y="48"/>
                  </a:cubicBezTo>
                  <a:cubicBezTo>
                    <a:pt x="259" y="48"/>
                    <a:pt x="308" y="51"/>
                    <a:pt x="357" y="56"/>
                  </a:cubicBezTo>
                  <a:cubicBezTo>
                    <a:pt x="441" y="56"/>
                    <a:pt x="512" y="92"/>
                    <a:pt x="583" y="128"/>
                  </a:cubicBezTo>
                  <a:cubicBezTo>
                    <a:pt x="643" y="152"/>
                    <a:pt x="643" y="199"/>
                    <a:pt x="655" y="199"/>
                  </a:cubicBezTo>
                  <a:cubicBezTo>
                    <a:pt x="667" y="199"/>
                    <a:pt x="667" y="140"/>
                    <a:pt x="607" y="92"/>
                  </a:cubicBezTo>
                  <a:cubicBezTo>
                    <a:pt x="536" y="44"/>
                    <a:pt x="453" y="9"/>
                    <a:pt x="357" y="9"/>
                  </a:cubicBezTo>
                  <a:cubicBezTo>
                    <a:pt x="323" y="4"/>
                    <a:pt x="288" y="1"/>
                    <a:pt x="25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6228027" y="1186713"/>
              <a:ext cx="64651" cy="17568"/>
            </a:xfrm>
            <a:custGeom>
              <a:avLst/>
              <a:gdLst/>
              <a:ahLst/>
              <a:cxnLst/>
              <a:rect l="l" t="t" r="r" b="b"/>
              <a:pathLst>
                <a:path w="644" h="175" extrusionOk="0">
                  <a:moveTo>
                    <a:pt x="0" y="0"/>
                  </a:moveTo>
                  <a:cubicBezTo>
                    <a:pt x="0" y="0"/>
                    <a:pt x="24" y="36"/>
                    <a:pt x="72" y="72"/>
                  </a:cubicBezTo>
                  <a:cubicBezTo>
                    <a:pt x="143" y="119"/>
                    <a:pt x="227" y="155"/>
                    <a:pt x="310" y="167"/>
                  </a:cubicBezTo>
                  <a:cubicBezTo>
                    <a:pt x="340" y="171"/>
                    <a:pt x="371" y="174"/>
                    <a:pt x="401" y="174"/>
                  </a:cubicBezTo>
                  <a:cubicBezTo>
                    <a:pt x="454" y="174"/>
                    <a:pt x="507" y="166"/>
                    <a:pt x="560" y="143"/>
                  </a:cubicBezTo>
                  <a:cubicBezTo>
                    <a:pt x="619" y="119"/>
                    <a:pt x="643" y="96"/>
                    <a:pt x="643" y="84"/>
                  </a:cubicBezTo>
                  <a:lnTo>
                    <a:pt x="643" y="84"/>
                  </a:lnTo>
                  <a:cubicBezTo>
                    <a:pt x="563" y="110"/>
                    <a:pt x="483" y="124"/>
                    <a:pt x="397" y="124"/>
                  </a:cubicBezTo>
                  <a:cubicBezTo>
                    <a:pt x="369" y="124"/>
                    <a:pt x="340" y="122"/>
                    <a:pt x="310" y="119"/>
                  </a:cubicBezTo>
                  <a:cubicBezTo>
                    <a:pt x="203" y="96"/>
                    <a:pt x="96" y="60"/>
                    <a:pt x="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5943518" y="1624218"/>
              <a:ext cx="277378" cy="359798"/>
            </a:xfrm>
            <a:custGeom>
              <a:avLst/>
              <a:gdLst/>
              <a:ahLst/>
              <a:cxnLst/>
              <a:rect l="l" t="t" r="r" b="b"/>
              <a:pathLst>
                <a:path w="2763" h="3584" extrusionOk="0">
                  <a:moveTo>
                    <a:pt x="72" y="0"/>
                  </a:moveTo>
                  <a:cubicBezTo>
                    <a:pt x="1" y="0"/>
                    <a:pt x="179" y="3512"/>
                    <a:pt x="227" y="3584"/>
                  </a:cubicBezTo>
                  <a:lnTo>
                    <a:pt x="2608" y="3465"/>
                  </a:lnTo>
                  <a:lnTo>
                    <a:pt x="2763"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5839512" y="1780728"/>
              <a:ext cx="504560" cy="276273"/>
            </a:xfrm>
            <a:custGeom>
              <a:avLst/>
              <a:gdLst/>
              <a:ahLst/>
              <a:cxnLst/>
              <a:rect l="l" t="t" r="r" b="b"/>
              <a:pathLst>
                <a:path w="5026" h="2752" extrusionOk="0">
                  <a:moveTo>
                    <a:pt x="5025" y="1"/>
                  </a:moveTo>
                  <a:lnTo>
                    <a:pt x="1" y="13"/>
                  </a:lnTo>
                  <a:lnTo>
                    <a:pt x="251" y="2727"/>
                  </a:lnTo>
                  <a:lnTo>
                    <a:pt x="4704" y="2751"/>
                  </a:lnTo>
                  <a:lnTo>
                    <a:pt x="5025" y="1"/>
                  </a:lnTo>
                  <a:close/>
                </a:path>
              </a:pathLst>
            </a:custGeom>
            <a:solidFill>
              <a:srgbClr val="878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6059470" y="1894270"/>
              <a:ext cx="64651" cy="64651"/>
            </a:xfrm>
            <a:custGeom>
              <a:avLst/>
              <a:gdLst/>
              <a:ahLst/>
              <a:cxnLst/>
              <a:rect l="l" t="t" r="r" b="b"/>
              <a:pathLst>
                <a:path w="644" h="644" extrusionOk="0">
                  <a:moveTo>
                    <a:pt x="322" y="1"/>
                  </a:moveTo>
                  <a:cubicBezTo>
                    <a:pt x="143" y="13"/>
                    <a:pt x="1" y="156"/>
                    <a:pt x="12" y="334"/>
                  </a:cubicBezTo>
                  <a:cubicBezTo>
                    <a:pt x="12" y="501"/>
                    <a:pt x="155" y="644"/>
                    <a:pt x="334" y="644"/>
                  </a:cubicBezTo>
                  <a:cubicBezTo>
                    <a:pt x="501" y="644"/>
                    <a:pt x="644" y="501"/>
                    <a:pt x="644" y="322"/>
                  </a:cubicBezTo>
                  <a:cubicBezTo>
                    <a:pt x="644" y="144"/>
                    <a:pt x="501" y="1"/>
                    <a:pt x="3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5944723" y="1374043"/>
              <a:ext cx="53909" cy="268041"/>
            </a:xfrm>
            <a:custGeom>
              <a:avLst/>
              <a:gdLst/>
              <a:ahLst/>
              <a:cxnLst/>
              <a:rect l="l" t="t" r="r" b="b"/>
              <a:pathLst>
                <a:path w="537" h="2670" extrusionOk="0">
                  <a:moveTo>
                    <a:pt x="255" y="0"/>
                  </a:moveTo>
                  <a:cubicBezTo>
                    <a:pt x="155" y="0"/>
                    <a:pt x="1" y="87"/>
                    <a:pt x="1" y="87"/>
                  </a:cubicBezTo>
                  <a:cubicBezTo>
                    <a:pt x="48" y="801"/>
                    <a:pt x="167" y="1861"/>
                    <a:pt x="227" y="2432"/>
                  </a:cubicBezTo>
                  <a:cubicBezTo>
                    <a:pt x="227" y="2504"/>
                    <a:pt x="263" y="2563"/>
                    <a:pt x="310" y="2623"/>
                  </a:cubicBezTo>
                  <a:cubicBezTo>
                    <a:pt x="335" y="2654"/>
                    <a:pt x="370" y="2669"/>
                    <a:pt x="407" y="2669"/>
                  </a:cubicBezTo>
                  <a:cubicBezTo>
                    <a:pt x="439" y="2669"/>
                    <a:pt x="473" y="2657"/>
                    <a:pt x="501" y="2635"/>
                  </a:cubicBezTo>
                  <a:cubicBezTo>
                    <a:pt x="524" y="2599"/>
                    <a:pt x="536" y="2540"/>
                    <a:pt x="524" y="2480"/>
                  </a:cubicBezTo>
                  <a:cubicBezTo>
                    <a:pt x="441" y="1611"/>
                    <a:pt x="286" y="4"/>
                    <a:pt x="286" y="4"/>
                  </a:cubicBezTo>
                  <a:cubicBezTo>
                    <a:pt x="277" y="1"/>
                    <a:pt x="266" y="0"/>
                    <a:pt x="25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6173012" y="1374043"/>
              <a:ext cx="55114" cy="268041"/>
            </a:xfrm>
            <a:custGeom>
              <a:avLst/>
              <a:gdLst/>
              <a:ahLst/>
              <a:cxnLst/>
              <a:rect l="l" t="t" r="r" b="b"/>
              <a:pathLst>
                <a:path w="549" h="2670" extrusionOk="0">
                  <a:moveTo>
                    <a:pt x="291" y="0"/>
                  </a:moveTo>
                  <a:cubicBezTo>
                    <a:pt x="280" y="0"/>
                    <a:pt x="271" y="1"/>
                    <a:pt x="263" y="4"/>
                  </a:cubicBezTo>
                  <a:cubicBezTo>
                    <a:pt x="263" y="4"/>
                    <a:pt x="96" y="1611"/>
                    <a:pt x="13" y="2480"/>
                  </a:cubicBezTo>
                  <a:cubicBezTo>
                    <a:pt x="1" y="2540"/>
                    <a:pt x="13" y="2599"/>
                    <a:pt x="36" y="2635"/>
                  </a:cubicBezTo>
                  <a:cubicBezTo>
                    <a:pt x="64" y="2657"/>
                    <a:pt x="98" y="2669"/>
                    <a:pt x="132" y="2669"/>
                  </a:cubicBezTo>
                  <a:cubicBezTo>
                    <a:pt x="169" y="2669"/>
                    <a:pt x="207" y="2654"/>
                    <a:pt x="239" y="2623"/>
                  </a:cubicBezTo>
                  <a:cubicBezTo>
                    <a:pt x="286" y="2563"/>
                    <a:pt x="310" y="2504"/>
                    <a:pt x="310" y="2432"/>
                  </a:cubicBezTo>
                  <a:cubicBezTo>
                    <a:pt x="370" y="1861"/>
                    <a:pt x="501" y="801"/>
                    <a:pt x="548" y="87"/>
                  </a:cubicBezTo>
                  <a:cubicBezTo>
                    <a:pt x="538" y="87"/>
                    <a:pt x="382" y="0"/>
                    <a:pt x="29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5967411" y="1622712"/>
              <a:ext cx="32426" cy="25097"/>
            </a:xfrm>
            <a:custGeom>
              <a:avLst/>
              <a:gdLst/>
              <a:ahLst/>
              <a:cxnLst/>
              <a:rect l="l" t="t" r="r" b="b"/>
              <a:pathLst>
                <a:path w="323" h="250" extrusionOk="0">
                  <a:moveTo>
                    <a:pt x="12" y="1"/>
                  </a:moveTo>
                  <a:cubicBezTo>
                    <a:pt x="10" y="1"/>
                    <a:pt x="1" y="35"/>
                    <a:pt x="1" y="86"/>
                  </a:cubicBezTo>
                  <a:cubicBezTo>
                    <a:pt x="1" y="122"/>
                    <a:pt x="13" y="146"/>
                    <a:pt x="37" y="170"/>
                  </a:cubicBezTo>
                  <a:cubicBezTo>
                    <a:pt x="60" y="206"/>
                    <a:pt x="96" y="229"/>
                    <a:pt x="132" y="241"/>
                  </a:cubicBezTo>
                  <a:cubicBezTo>
                    <a:pt x="151" y="246"/>
                    <a:pt x="171" y="249"/>
                    <a:pt x="190" y="249"/>
                  </a:cubicBezTo>
                  <a:cubicBezTo>
                    <a:pt x="217" y="249"/>
                    <a:pt x="242" y="243"/>
                    <a:pt x="263" y="229"/>
                  </a:cubicBezTo>
                  <a:cubicBezTo>
                    <a:pt x="287" y="206"/>
                    <a:pt x="310" y="182"/>
                    <a:pt x="310" y="146"/>
                  </a:cubicBezTo>
                  <a:cubicBezTo>
                    <a:pt x="322" y="86"/>
                    <a:pt x="287" y="63"/>
                    <a:pt x="287" y="63"/>
                  </a:cubicBezTo>
                  <a:lnTo>
                    <a:pt x="287" y="63"/>
                  </a:lnTo>
                  <a:cubicBezTo>
                    <a:pt x="287" y="63"/>
                    <a:pt x="310" y="98"/>
                    <a:pt x="287" y="134"/>
                  </a:cubicBezTo>
                  <a:cubicBezTo>
                    <a:pt x="275" y="158"/>
                    <a:pt x="263" y="182"/>
                    <a:pt x="239" y="194"/>
                  </a:cubicBezTo>
                  <a:cubicBezTo>
                    <a:pt x="215" y="206"/>
                    <a:pt x="179" y="206"/>
                    <a:pt x="144" y="206"/>
                  </a:cubicBezTo>
                  <a:cubicBezTo>
                    <a:pt x="84" y="182"/>
                    <a:pt x="48" y="134"/>
                    <a:pt x="37" y="75"/>
                  </a:cubicBezTo>
                  <a:cubicBezTo>
                    <a:pt x="25" y="27"/>
                    <a:pt x="25" y="3"/>
                    <a:pt x="13" y="3"/>
                  </a:cubicBezTo>
                  <a:cubicBezTo>
                    <a:pt x="13" y="2"/>
                    <a:pt x="13" y="1"/>
                    <a:pt x="1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5978153" y="1621306"/>
              <a:ext cx="14456" cy="13352"/>
            </a:xfrm>
            <a:custGeom>
              <a:avLst/>
              <a:gdLst/>
              <a:ahLst/>
              <a:cxnLst/>
              <a:rect l="l" t="t" r="r" b="b"/>
              <a:pathLst>
                <a:path w="144" h="133" extrusionOk="0">
                  <a:moveTo>
                    <a:pt x="71" y="0"/>
                  </a:moveTo>
                  <a:cubicBezTo>
                    <a:pt x="55" y="0"/>
                    <a:pt x="49" y="9"/>
                    <a:pt x="49" y="17"/>
                  </a:cubicBezTo>
                  <a:cubicBezTo>
                    <a:pt x="49" y="17"/>
                    <a:pt x="60" y="17"/>
                    <a:pt x="84" y="29"/>
                  </a:cubicBezTo>
                  <a:cubicBezTo>
                    <a:pt x="96" y="53"/>
                    <a:pt x="108" y="65"/>
                    <a:pt x="84" y="77"/>
                  </a:cubicBezTo>
                  <a:cubicBezTo>
                    <a:pt x="78" y="80"/>
                    <a:pt x="72" y="81"/>
                    <a:pt x="67" y="81"/>
                  </a:cubicBezTo>
                  <a:cubicBezTo>
                    <a:pt x="54" y="81"/>
                    <a:pt x="45" y="70"/>
                    <a:pt x="37" y="53"/>
                  </a:cubicBezTo>
                  <a:cubicBezTo>
                    <a:pt x="37" y="41"/>
                    <a:pt x="37" y="29"/>
                    <a:pt x="37" y="17"/>
                  </a:cubicBezTo>
                  <a:cubicBezTo>
                    <a:pt x="37" y="17"/>
                    <a:pt x="13" y="17"/>
                    <a:pt x="1" y="53"/>
                  </a:cubicBezTo>
                  <a:cubicBezTo>
                    <a:pt x="1" y="77"/>
                    <a:pt x="1" y="100"/>
                    <a:pt x="13" y="112"/>
                  </a:cubicBezTo>
                  <a:cubicBezTo>
                    <a:pt x="27" y="126"/>
                    <a:pt x="45" y="132"/>
                    <a:pt x="62" y="132"/>
                  </a:cubicBezTo>
                  <a:cubicBezTo>
                    <a:pt x="74" y="132"/>
                    <a:pt x="86" y="129"/>
                    <a:pt x="96" y="124"/>
                  </a:cubicBezTo>
                  <a:cubicBezTo>
                    <a:pt x="120" y="112"/>
                    <a:pt x="144" y="89"/>
                    <a:pt x="132" y="53"/>
                  </a:cubicBezTo>
                  <a:cubicBezTo>
                    <a:pt x="132" y="29"/>
                    <a:pt x="120" y="17"/>
                    <a:pt x="96" y="5"/>
                  </a:cubicBezTo>
                  <a:cubicBezTo>
                    <a:pt x="86" y="2"/>
                    <a:pt x="77" y="0"/>
                    <a:pt x="7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6170603" y="1623013"/>
              <a:ext cx="33631" cy="28712"/>
            </a:xfrm>
            <a:custGeom>
              <a:avLst/>
              <a:gdLst/>
              <a:ahLst/>
              <a:cxnLst/>
              <a:rect l="l" t="t" r="r" b="b"/>
              <a:pathLst>
                <a:path w="335" h="286" extrusionOk="0">
                  <a:moveTo>
                    <a:pt x="37" y="0"/>
                  </a:moveTo>
                  <a:cubicBezTo>
                    <a:pt x="25" y="0"/>
                    <a:pt x="13" y="36"/>
                    <a:pt x="1" y="95"/>
                  </a:cubicBezTo>
                  <a:cubicBezTo>
                    <a:pt x="1" y="131"/>
                    <a:pt x="13" y="179"/>
                    <a:pt x="25" y="214"/>
                  </a:cubicBezTo>
                  <a:cubicBezTo>
                    <a:pt x="60" y="262"/>
                    <a:pt x="108" y="286"/>
                    <a:pt x="156" y="286"/>
                  </a:cubicBezTo>
                  <a:cubicBezTo>
                    <a:pt x="215" y="286"/>
                    <a:pt x="263" y="250"/>
                    <a:pt x="287" y="214"/>
                  </a:cubicBezTo>
                  <a:cubicBezTo>
                    <a:pt x="310" y="179"/>
                    <a:pt x="322" y="143"/>
                    <a:pt x="334" y="107"/>
                  </a:cubicBezTo>
                  <a:cubicBezTo>
                    <a:pt x="334" y="36"/>
                    <a:pt x="322" y="0"/>
                    <a:pt x="322" y="0"/>
                  </a:cubicBezTo>
                  <a:cubicBezTo>
                    <a:pt x="310" y="0"/>
                    <a:pt x="310" y="48"/>
                    <a:pt x="299" y="95"/>
                  </a:cubicBezTo>
                  <a:cubicBezTo>
                    <a:pt x="287" y="131"/>
                    <a:pt x="275" y="155"/>
                    <a:pt x="251" y="191"/>
                  </a:cubicBezTo>
                  <a:cubicBezTo>
                    <a:pt x="227" y="214"/>
                    <a:pt x="191" y="238"/>
                    <a:pt x="156" y="238"/>
                  </a:cubicBezTo>
                  <a:cubicBezTo>
                    <a:pt x="120" y="238"/>
                    <a:pt x="84" y="214"/>
                    <a:pt x="72" y="191"/>
                  </a:cubicBezTo>
                  <a:cubicBezTo>
                    <a:pt x="48" y="155"/>
                    <a:pt x="37" y="131"/>
                    <a:pt x="37" y="95"/>
                  </a:cubicBezTo>
                  <a:cubicBezTo>
                    <a:pt x="37" y="36"/>
                    <a:pt x="37" y="0"/>
                    <a:pt x="3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6182550" y="1628434"/>
              <a:ext cx="12047" cy="10641"/>
            </a:xfrm>
            <a:custGeom>
              <a:avLst/>
              <a:gdLst/>
              <a:ahLst/>
              <a:cxnLst/>
              <a:rect l="l" t="t" r="r" b="b"/>
              <a:pathLst>
                <a:path w="120" h="106" extrusionOk="0">
                  <a:moveTo>
                    <a:pt x="64" y="0"/>
                  </a:moveTo>
                  <a:cubicBezTo>
                    <a:pt x="54" y="0"/>
                    <a:pt x="49" y="6"/>
                    <a:pt x="49" y="6"/>
                  </a:cubicBezTo>
                  <a:cubicBezTo>
                    <a:pt x="49" y="18"/>
                    <a:pt x="60" y="18"/>
                    <a:pt x="72" y="29"/>
                  </a:cubicBezTo>
                  <a:cubicBezTo>
                    <a:pt x="72" y="41"/>
                    <a:pt x="72" y="53"/>
                    <a:pt x="60" y="53"/>
                  </a:cubicBezTo>
                  <a:cubicBezTo>
                    <a:pt x="57" y="57"/>
                    <a:pt x="55" y="58"/>
                    <a:pt x="52" y="58"/>
                  </a:cubicBezTo>
                  <a:cubicBezTo>
                    <a:pt x="48" y="58"/>
                    <a:pt x="45" y="50"/>
                    <a:pt x="37" y="41"/>
                  </a:cubicBezTo>
                  <a:cubicBezTo>
                    <a:pt x="37" y="29"/>
                    <a:pt x="37" y="18"/>
                    <a:pt x="37" y="6"/>
                  </a:cubicBezTo>
                  <a:cubicBezTo>
                    <a:pt x="37" y="6"/>
                    <a:pt x="13" y="6"/>
                    <a:pt x="1" y="29"/>
                  </a:cubicBezTo>
                  <a:cubicBezTo>
                    <a:pt x="1" y="53"/>
                    <a:pt x="1" y="65"/>
                    <a:pt x="13" y="89"/>
                  </a:cubicBezTo>
                  <a:cubicBezTo>
                    <a:pt x="21" y="97"/>
                    <a:pt x="36" y="106"/>
                    <a:pt x="52" y="106"/>
                  </a:cubicBezTo>
                  <a:cubicBezTo>
                    <a:pt x="58" y="106"/>
                    <a:pt x="65" y="104"/>
                    <a:pt x="72" y="101"/>
                  </a:cubicBezTo>
                  <a:cubicBezTo>
                    <a:pt x="96" y="89"/>
                    <a:pt x="120" y="77"/>
                    <a:pt x="120" y="41"/>
                  </a:cubicBezTo>
                  <a:cubicBezTo>
                    <a:pt x="120" y="29"/>
                    <a:pt x="108" y="6"/>
                    <a:pt x="84" y="6"/>
                  </a:cubicBezTo>
                  <a:cubicBezTo>
                    <a:pt x="76" y="2"/>
                    <a:pt x="70" y="0"/>
                    <a:pt x="64"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5994918" y="1729327"/>
              <a:ext cx="190139" cy="22989"/>
            </a:xfrm>
            <a:custGeom>
              <a:avLst/>
              <a:gdLst/>
              <a:ahLst/>
              <a:cxnLst/>
              <a:rect l="l" t="t" r="r" b="b"/>
              <a:pathLst>
                <a:path w="1894" h="229" extrusionOk="0">
                  <a:moveTo>
                    <a:pt x="1" y="1"/>
                  </a:moveTo>
                  <a:cubicBezTo>
                    <a:pt x="1" y="1"/>
                    <a:pt x="24" y="25"/>
                    <a:pt x="72" y="36"/>
                  </a:cubicBezTo>
                  <a:cubicBezTo>
                    <a:pt x="132" y="72"/>
                    <a:pt x="203" y="96"/>
                    <a:pt x="263" y="120"/>
                  </a:cubicBezTo>
                  <a:cubicBezTo>
                    <a:pt x="488" y="193"/>
                    <a:pt x="722" y="229"/>
                    <a:pt x="958" y="229"/>
                  </a:cubicBezTo>
                  <a:cubicBezTo>
                    <a:pt x="1184" y="229"/>
                    <a:pt x="1410" y="196"/>
                    <a:pt x="1632" y="132"/>
                  </a:cubicBezTo>
                  <a:cubicBezTo>
                    <a:pt x="1703" y="120"/>
                    <a:pt x="1763" y="96"/>
                    <a:pt x="1822" y="60"/>
                  </a:cubicBezTo>
                  <a:cubicBezTo>
                    <a:pt x="1870" y="48"/>
                    <a:pt x="1894" y="25"/>
                    <a:pt x="1894" y="25"/>
                  </a:cubicBezTo>
                  <a:lnTo>
                    <a:pt x="1894" y="25"/>
                  </a:lnTo>
                  <a:cubicBezTo>
                    <a:pt x="1894" y="25"/>
                    <a:pt x="1787" y="60"/>
                    <a:pt x="1620" y="108"/>
                  </a:cubicBezTo>
                  <a:cubicBezTo>
                    <a:pt x="1417" y="157"/>
                    <a:pt x="1209" y="181"/>
                    <a:pt x="1001" y="181"/>
                  </a:cubicBezTo>
                  <a:cubicBezTo>
                    <a:pt x="757" y="181"/>
                    <a:pt x="512" y="148"/>
                    <a:pt x="274" y="84"/>
                  </a:cubicBezTo>
                  <a:cubicBezTo>
                    <a:pt x="108" y="36"/>
                    <a:pt x="13" y="1"/>
                    <a:pt x="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5882580" y="1589482"/>
              <a:ext cx="26403" cy="80212"/>
            </a:xfrm>
            <a:custGeom>
              <a:avLst/>
              <a:gdLst/>
              <a:ahLst/>
              <a:cxnLst/>
              <a:rect l="l" t="t" r="r" b="b"/>
              <a:pathLst>
                <a:path w="263" h="799" extrusionOk="0">
                  <a:moveTo>
                    <a:pt x="262" y="1"/>
                  </a:moveTo>
                  <a:cubicBezTo>
                    <a:pt x="155" y="108"/>
                    <a:pt x="84" y="227"/>
                    <a:pt x="60" y="370"/>
                  </a:cubicBezTo>
                  <a:cubicBezTo>
                    <a:pt x="12" y="513"/>
                    <a:pt x="0" y="656"/>
                    <a:pt x="36" y="798"/>
                  </a:cubicBezTo>
                  <a:cubicBezTo>
                    <a:pt x="48" y="656"/>
                    <a:pt x="72" y="525"/>
                    <a:pt x="96" y="382"/>
                  </a:cubicBezTo>
                  <a:cubicBezTo>
                    <a:pt x="143" y="251"/>
                    <a:pt x="203" y="132"/>
                    <a:pt x="26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5673365" y="1675417"/>
              <a:ext cx="131611" cy="98282"/>
            </a:xfrm>
            <a:custGeom>
              <a:avLst/>
              <a:gdLst/>
              <a:ahLst/>
              <a:cxnLst/>
              <a:rect l="l" t="t" r="r" b="b"/>
              <a:pathLst>
                <a:path w="1311" h="979" extrusionOk="0">
                  <a:moveTo>
                    <a:pt x="1310" y="1"/>
                  </a:moveTo>
                  <a:cubicBezTo>
                    <a:pt x="1306" y="1"/>
                    <a:pt x="1269" y="92"/>
                    <a:pt x="1180" y="204"/>
                  </a:cubicBezTo>
                  <a:cubicBezTo>
                    <a:pt x="1061" y="359"/>
                    <a:pt x="906" y="490"/>
                    <a:pt x="727" y="573"/>
                  </a:cubicBezTo>
                  <a:cubicBezTo>
                    <a:pt x="620" y="621"/>
                    <a:pt x="525" y="657"/>
                    <a:pt x="418" y="681"/>
                  </a:cubicBezTo>
                  <a:cubicBezTo>
                    <a:pt x="322" y="704"/>
                    <a:pt x="239" y="740"/>
                    <a:pt x="156" y="788"/>
                  </a:cubicBezTo>
                  <a:cubicBezTo>
                    <a:pt x="108" y="824"/>
                    <a:pt x="60" y="859"/>
                    <a:pt x="25" y="919"/>
                  </a:cubicBezTo>
                  <a:cubicBezTo>
                    <a:pt x="1" y="954"/>
                    <a:pt x="1" y="978"/>
                    <a:pt x="1" y="978"/>
                  </a:cubicBezTo>
                  <a:cubicBezTo>
                    <a:pt x="48" y="907"/>
                    <a:pt x="108" y="859"/>
                    <a:pt x="179" y="812"/>
                  </a:cubicBezTo>
                  <a:cubicBezTo>
                    <a:pt x="251" y="776"/>
                    <a:pt x="334" y="740"/>
                    <a:pt x="429" y="728"/>
                  </a:cubicBezTo>
                  <a:cubicBezTo>
                    <a:pt x="537" y="704"/>
                    <a:pt x="644" y="669"/>
                    <a:pt x="739" y="621"/>
                  </a:cubicBezTo>
                  <a:cubicBezTo>
                    <a:pt x="930" y="526"/>
                    <a:pt x="1084" y="395"/>
                    <a:pt x="1203" y="228"/>
                  </a:cubicBezTo>
                  <a:cubicBezTo>
                    <a:pt x="1239" y="169"/>
                    <a:pt x="1275" y="121"/>
                    <a:pt x="1299" y="62"/>
                  </a:cubicBezTo>
                  <a:cubicBezTo>
                    <a:pt x="1311" y="38"/>
                    <a:pt x="1311" y="14"/>
                    <a:pt x="1311" y="2"/>
                  </a:cubicBezTo>
                  <a:cubicBezTo>
                    <a:pt x="1311" y="1"/>
                    <a:pt x="1310" y="1"/>
                    <a:pt x="1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5729584" y="1687565"/>
              <a:ext cx="26403" cy="55215"/>
            </a:xfrm>
            <a:custGeom>
              <a:avLst/>
              <a:gdLst/>
              <a:ahLst/>
              <a:cxnLst/>
              <a:rect l="l" t="t" r="r" b="b"/>
              <a:pathLst>
                <a:path w="263" h="550" extrusionOk="0">
                  <a:moveTo>
                    <a:pt x="179" y="0"/>
                  </a:moveTo>
                  <a:lnTo>
                    <a:pt x="155" y="24"/>
                  </a:lnTo>
                  <a:cubicBezTo>
                    <a:pt x="60" y="107"/>
                    <a:pt x="0" y="238"/>
                    <a:pt x="0" y="369"/>
                  </a:cubicBezTo>
                  <a:cubicBezTo>
                    <a:pt x="0" y="429"/>
                    <a:pt x="12" y="476"/>
                    <a:pt x="48" y="524"/>
                  </a:cubicBezTo>
                  <a:cubicBezTo>
                    <a:pt x="60" y="524"/>
                    <a:pt x="36" y="464"/>
                    <a:pt x="36" y="369"/>
                  </a:cubicBezTo>
                  <a:cubicBezTo>
                    <a:pt x="47" y="262"/>
                    <a:pt x="86" y="165"/>
                    <a:pt x="163" y="77"/>
                  </a:cubicBezTo>
                  <a:lnTo>
                    <a:pt x="163" y="77"/>
                  </a:lnTo>
                  <a:cubicBezTo>
                    <a:pt x="214" y="191"/>
                    <a:pt x="201" y="315"/>
                    <a:pt x="155" y="417"/>
                  </a:cubicBezTo>
                  <a:cubicBezTo>
                    <a:pt x="120" y="464"/>
                    <a:pt x="96" y="512"/>
                    <a:pt x="60" y="548"/>
                  </a:cubicBezTo>
                  <a:cubicBezTo>
                    <a:pt x="60" y="549"/>
                    <a:pt x="61" y="550"/>
                    <a:pt x="63" y="550"/>
                  </a:cubicBezTo>
                  <a:cubicBezTo>
                    <a:pt x="77" y="550"/>
                    <a:pt x="137" y="513"/>
                    <a:pt x="179" y="441"/>
                  </a:cubicBezTo>
                  <a:cubicBezTo>
                    <a:pt x="250" y="322"/>
                    <a:pt x="262" y="167"/>
                    <a:pt x="203" y="36"/>
                  </a:cubicBezTo>
                  <a:lnTo>
                    <a:pt x="191" y="24"/>
                  </a:lnTo>
                  <a:lnTo>
                    <a:pt x="179"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5765424" y="1720694"/>
              <a:ext cx="52705" cy="22989"/>
            </a:xfrm>
            <a:custGeom>
              <a:avLst/>
              <a:gdLst/>
              <a:ahLst/>
              <a:cxnLst/>
              <a:rect l="l" t="t" r="r" b="b"/>
              <a:pathLst>
                <a:path w="525" h="229" extrusionOk="0">
                  <a:moveTo>
                    <a:pt x="116" y="0"/>
                  </a:moveTo>
                  <a:cubicBezTo>
                    <a:pt x="75" y="0"/>
                    <a:pt x="30" y="20"/>
                    <a:pt x="1" y="39"/>
                  </a:cubicBezTo>
                  <a:cubicBezTo>
                    <a:pt x="48" y="39"/>
                    <a:pt x="96" y="39"/>
                    <a:pt x="144" y="27"/>
                  </a:cubicBezTo>
                  <a:cubicBezTo>
                    <a:pt x="266" y="38"/>
                    <a:pt x="368" y="91"/>
                    <a:pt x="439" y="176"/>
                  </a:cubicBezTo>
                  <a:lnTo>
                    <a:pt x="439" y="176"/>
                  </a:lnTo>
                  <a:cubicBezTo>
                    <a:pt x="412" y="180"/>
                    <a:pt x="385" y="182"/>
                    <a:pt x="358" y="182"/>
                  </a:cubicBezTo>
                  <a:cubicBezTo>
                    <a:pt x="280" y="182"/>
                    <a:pt x="203" y="166"/>
                    <a:pt x="132" y="134"/>
                  </a:cubicBezTo>
                  <a:cubicBezTo>
                    <a:pt x="48" y="87"/>
                    <a:pt x="13" y="51"/>
                    <a:pt x="13" y="51"/>
                  </a:cubicBezTo>
                  <a:lnTo>
                    <a:pt x="13" y="51"/>
                  </a:lnTo>
                  <a:cubicBezTo>
                    <a:pt x="1" y="51"/>
                    <a:pt x="36" y="111"/>
                    <a:pt x="120" y="158"/>
                  </a:cubicBezTo>
                  <a:cubicBezTo>
                    <a:pt x="194" y="208"/>
                    <a:pt x="281" y="229"/>
                    <a:pt x="370" y="229"/>
                  </a:cubicBezTo>
                  <a:cubicBezTo>
                    <a:pt x="409" y="229"/>
                    <a:pt x="449" y="225"/>
                    <a:pt x="489" y="218"/>
                  </a:cubicBezTo>
                  <a:lnTo>
                    <a:pt x="525" y="206"/>
                  </a:lnTo>
                  <a:lnTo>
                    <a:pt x="501" y="182"/>
                  </a:lnTo>
                  <a:lnTo>
                    <a:pt x="489" y="170"/>
                  </a:lnTo>
                  <a:cubicBezTo>
                    <a:pt x="412" y="71"/>
                    <a:pt x="304" y="2"/>
                    <a:pt x="174" y="2"/>
                  </a:cubicBezTo>
                  <a:cubicBezTo>
                    <a:pt x="164" y="2"/>
                    <a:pt x="154" y="3"/>
                    <a:pt x="144" y="3"/>
                  </a:cubicBezTo>
                  <a:cubicBezTo>
                    <a:pt x="135" y="1"/>
                    <a:pt x="126" y="0"/>
                    <a:pt x="11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5789317" y="1683348"/>
              <a:ext cx="53909" cy="21283"/>
            </a:xfrm>
            <a:custGeom>
              <a:avLst/>
              <a:gdLst/>
              <a:ahLst/>
              <a:cxnLst/>
              <a:rect l="l" t="t" r="r" b="b"/>
              <a:pathLst>
                <a:path w="537" h="212" extrusionOk="0">
                  <a:moveTo>
                    <a:pt x="331" y="1"/>
                  </a:moveTo>
                  <a:cubicBezTo>
                    <a:pt x="255" y="1"/>
                    <a:pt x="177" y="19"/>
                    <a:pt x="108" y="54"/>
                  </a:cubicBezTo>
                  <a:cubicBezTo>
                    <a:pt x="25" y="113"/>
                    <a:pt x="1" y="173"/>
                    <a:pt x="1" y="173"/>
                  </a:cubicBezTo>
                  <a:cubicBezTo>
                    <a:pt x="36" y="137"/>
                    <a:pt x="84" y="113"/>
                    <a:pt x="132" y="90"/>
                  </a:cubicBezTo>
                  <a:cubicBezTo>
                    <a:pt x="188" y="58"/>
                    <a:pt x="248" y="43"/>
                    <a:pt x="310" y="43"/>
                  </a:cubicBezTo>
                  <a:cubicBezTo>
                    <a:pt x="356" y="43"/>
                    <a:pt x="402" y="52"/>
                    <a:pt x="449" y="68"/>
                  </a:cubicBezTo>
                  <a:lnTo>
                    <a:pt x="449" y="68"/>
                  </a:lnTo>
                  <a:cubicBezTo>
                    <a:pt x="371" y="135"/>
                    <a:pt x="274" y="174"/>
                    <a:pt x="167" y="185"/>
                  </a:cubicBezTo>
                  <a:cubicBezTo>
                    <a:pt x="91" y="185"/>
                    <a:pt x="38" y="170"/>
                    <a:pt x="20" y="170"/>
                  </a:cubicBezTo>
                  <a:cubicBezTo>
                    <a:pt x="15" y="170"/>
                    <a:pt x="13" y="171"/>
                    <a:pt x="13" y="173"/>
                  </a:cubicBezTo>
                  <a:cubicBezTo>
                    <a:pt x="52" y="192"/>
                    <a:pt x="90" y="212"/>
                    <a:pt x="136" y="212"/>
                  </a:cubicBezTo>
                  <a:cubicBezTo>
                    <a:pt x="146" y="212"/>
                    <a:pt x="157" y="211"/>
                    <a:pt x="167" y="209"/>
                  </a:cubicBezTo>
                  <a:cubicBezTo>
                    <a:pt x="181" y="210"/>
                    <a:pt x="194" y="211"/>
                    <a:pt x="207" y="211"/>
                  </a:cubicBezTo>
                  <a:cubicBezTo>
                    <a:pt x="322" y="211"/>
                    <a:pt x="427" y="163"/>
                    <a:pt x="513" y="78"/>
                  </a:cubicBezTo>
                  <a:lnTo>
                    <a:pt x="537" y="54"/>
                  </a:lnTo>
                  <a:lnTo>
                    <a:pt x="513" y="42"/>
                  </a:lnTo>
                  <a:lnTo>
                    <a:pt x="489" y="30"/>
                  </a:lnTo>
                  <a:cubicBezTo>
                    <a:pt x="439" y="10"/>
                    <a:pt x="385" y="1"/>
                    <a:pt x="33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5705691" y="1744486"/>
              <a:ext cx="51500" cy="25901"/>
            </a:xfrm>
            <a:custGeom>
              <a:avLst/>
              <a:gdLst/>
              <a:ahLst/>
              <a:cxnLst/>
              <a:rect l="l" t="t" r="r" b="b"/>
              <a:pathLst>
                <a:path w="513" h="258" extrusionOk="0">
                  <a:moveTo>
                    <a:pt x="118" y="0"/>
                  </a:moveTo>
                  <a:cubicBezTo>
                    <a:pt x="78" y="0"/>
                    <a:pt x="36" y="13"/>
                    <a:pt x="0" y="40"/>
                  </a:cubicBezTo>
                  <a:cubicBezTo>
                    <a:pt x="24" y="34"/>
                    <a:pt x="51" y="31"/>
                    <a:pt x="78" y="31"/>
                  </a:cubicBezTo>
                  <a:cubicBezTo>
                    <a:pt x="105" y="31"/>
                    <a:pt x="131" y="34"/>
                    <a:pt x="155" y="40"/>
                  </a:cubicBezTo>
                  <a:cubicBezTo>
                    <a:pt x="270" y="52"/>
                    <a:pt x="374" y="119"/>
                    <a:pt x="435" y="209"/>
                  </a:cubicBezTo>
                  <a:lnTo>
                    <a:pt x="435" y="209"/>
                  </a:lnTo>
                  <a:cubicBezTo>
                    <a:pt x="425" y="210"/>
                    <a:pt x="415" y="210"/>
                    <a:pt x="405" y="210"/>
                  </a:cubicBezTo>
                  <a:cubicBezTo>
                    <a:pt x="307" y="210"/>
                    <a:pt x="211" y="185"/>
                    <a:pt x="131" y="136"/>
                  </a:cubicBezTo>
                  <a:cubicBezTo>
                    <a:pt x="48" y="88"/>
                    <a:pt x="12" y="40"/>
                    <a:pt x="12" y="40"/>
                  </a:cubicBezTo>
                  <a:lnTo>
                    <a:pt x="12" y="40"/>
                  </a:lnTo>
                  <a:cubicBezTo>
                    <a:pt x="12" y="40"/>
                    <a:pt x="36" y="100"/>
                    <a:pt x="107" y="159"/>
                  </a:cubicBezTo>
                  <a:cubicBezTo>
                    <a:pt x="198" y="229"/>
                    <a:pt x="305" y="257"/>
                    <a:pt x="414" y="257"/>
                  </a:cubicBezTo>
                  <a:cubicBezTo>
                    <a:pt x="435" y="257"/>
                    <a:pt x="456" y="256"/>
                    <a:pt x="477" y="255"/>
                  </a:cubicBezTo>
                  <a:lnTo>
                    <a:pt x="512" y="243"/>
                  </a:lnTo>
                  <a:lnTo>
                    <a:pt x="488" y="219"/>
                  </a:lnTo>
                  <a:lnTo>
                    <a:pt x="488" y="207"/>
                  </a:lnTo>
                  <a:cubicBezTo>
                    <a:pt x="417" y="88"/>
                    <a:pt x="286" y="16"/>
                    <a:pt x="155" y="5"/>
                  </a:cubicBezTo>
                  <a:cubicBezTo>
                    <a:pt x="143" y="2"/>
                    <a:pt x="131" y="0"/>
                    <a:pt x="11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5129545" y="708550"/>
              <a:ext cx="645508" cy="601938"/>
            </a:xfrm>
            <a:custGeom>
              <a:avLst/>
              <a:gdLst/>
              <a:ahLst/>
              <a:cxnLst/>
              <a:rect l="l" t="t" r="r" b="b"/>
              <a:pathLst>
                <a:path w="6430" h="5996" extrusionOk="0">
                  <a:moveTo>
                    <a:pt x="2882" y="1"/>
                  </a:moveTo>
                  <a:cubicBezTo>
                    <a:pt x="2382" y="13"/>
                    <a:pt x="1882" y="156"/>
                    <a:pt x="1453" y="418"/>
                  </a:cubicBezTo>
                  <a:cubicBezTo>
                    <a:pt x="1096" y="632"/>
                    <a:pt x="786" y="918"/>
                    <a:pt x="536" y="1263"/>
                  </a:cubicBezTo>
                  <a:cubicBezTo>
                    <a:pt x="358" y="1525"/>
                    <a:pt x="215" y="1811"/>
                    <a:pt x="120" y="2120"/>
                  </a:cubicBezTo>
                  <a:lnTo>
                    <a:pt x="72" y="2311"/>
                  </a:lnTo>
                  <a:cubicBezTo>
                    <a:pt x="60" y="2358"/>
                    <a:pt x="48" y="2418"/>
                    <a:pt x="36" y="2465"/>
                  </a:cubicBezTo>
                  <a:cubicBezTo>
                    <a:pt x="24" y="2549"/>
                    <a:pt x="12" y="2632"/>
                    <a:pt x="12" y="2727"/>
                  </a:cubicBezTo>
                  <a:cubicBezTo>
                    <a:pt x="12" y="2787"/>
                    <a:pt x="1" y="2846"/>
                    <a:pt x="1" y="2882"/>
                  </a:cubicBezTo>
                  <a:cubicBezTo>
                    <a:pt x="1" y="2906"/>
                    <a:pt x="1" y="2918"/>
                    <a:pt x="1" y="2942"/>
                  </a:cubicBezTo>
                  <a:cubicBezTo>
                    <a:pt x="1" y="2918"/>
                    <a:pt x="1" y="2894"/>
                    <a:pt x="12" y="2882"/>
                  </a:cubicBezTo>
                  <a:cubicBezTo>
                    <a:pt x="12" y="2846"/>
                    <a:pt x="12" y="2787"/>
                    <a:pt x="24" y="2727"/>
                  </a:cubicBezTo>
                  <a:cubicBezTo>
                    <a:pt x="24" y="2632"/>
                    <a:pt x="36" y="2549"/>
                    <a:pt x="60" y="2465"/>
                  </a:cubicBezTo>
                  <a:cubicBezTo>
                    <a:pt x="72" y="2418"/>
                    <a:pt x="72" y="2358"/>
                    <a:pt x="96" y="2311"/>
                  </a:cubicBezTo>
                  <a:cubicBezTo>
                    <a:pt x="108" y="2251"/>
                    <a:pt x="120" y="2192"/>
                    <a:pt x="143" y="2132"/>
                  </a:cubicBezTo>
                  <a:cubicBezTo>
                    <a:pt x="239" y="1822"/>
                    <a:pt x="382" y="1537"/>
                    <a:pt x="560" y="1275"/>
                  </a:cubicBezTo>
                  <a:cubicBezTo>
                    <a:pt x="810" y="941"/>
                    <a:pt x="1120" y="656"/>
                    <a:pt x="1477" y="453"/>
                  </a:cubicBezTo>
                  <a:cubicBezTo>
                    <a:pt x="1927" y="189"/>
                    <a:pt x="2434" y="53"/>
                    <a:pt x="2951" y="53"/>
                  </a:cubicBezTo>
                  <a:cubicBezTo>
                    <a:pt x="3063" y="53"/>
                    <a:pt x="3175" y="60"/>
                    <a:pt x="3287" y="72"/>
                  </a:cubicBezTo>
                  <a:cubicBezTo>
                    <a:pt x="3358" y="84"/>
                    <a:pt x="3418" y="96"/>
                    <a:pt x="3489" y="108"/>
                  </a:cubicBezTo>
                  <a:cubicBezTo>
                    <a:pt x="3560" y="120"/>
                    <a:pt x="3620" y="132"/>
                    <a:pt x="3691" y="156"/>
                  </a:cubicBezTo>
                  <a:cubicBezTo>
                    <a:pt x="3977" y="227"/>
                    <a:pt x="4239" y="346"/>
                    <a:pt x="4489" y="501"/>
                  </a:cubicBezTo>
                  <a:cubicBezTo>
                    <a:pt x="5037" y="834"/>
                    <a:pt x="5454" y="1346"/>
                    <a:pt x="5680" y="1942"/>
                  </a:cubicBezTo>
                  <a:cubicBezTo>
                    <a:pt x="5811" y="2263"/>
                    <a:pt x="5870" y="2596"/>
                    <a:pt x="5882" y="2942"/>
                  </a:cubicBezTo>
                  <a:cubicBezTo>
                    <a:pt x="5882" y="3299"/>
                    <a:pt x="5835" y="3644"/>
                    <a:pt x="5716" y="3978"/>
                  </a:cubicBezTo>
                  <a:lnTo>
                    <a:pt x="5680" y="4085"/>
                  </a:lnTo>
                  <a:lnTo>
                    <a:pt x="5668" y="4097"/>
                  </a:lnTo>
                  <a:lnTo>
                    <a:pt x="5680" y="4108"/>
                  </a:lnTo>
                  <a:cubicBezTo>
                    <a:pt x="5895" y="4584"/>
                    <a:pt x="6110" y="5059"/>
                    <a:pt x="6325" y="5524"/>
                  </a:cubicBezTo>
                  <a:lnTo>
                    <a:pt x="6325" y="5524"/>
                  </a:lnTo>
                  <a:lnTo>
                    <a:pt x="5061" y="5061"/>
                  </a:lnTo>
                  <a:lnTo>
                    <a:pt x="5037" y="5061"/>
                  </a:lnTo>
                  <a:lnTo>
                    <a:pt x="5025" y="5073"/>
                  </a:lnTo>
                  <a:cubicBezTo>
                    <a:pt x="4680" y="5418"/>
                    <a:pt x="4263" y="5680"/>
                    <a:pt x="3799" y="5823"/>
                  </a:cubicBezTo>
                  <a:cubicBezTo>
                    <a:pt x="3526" y="5903"/>
                    <a:pt x="3246" y="5943"/>
                    <a:pt x="2968" y="5943"/>
                  </a:cubicBezTo>
                  <a:cubicBezTo>
                    <a:pt x="2421" y="5943"/>
                    <a:pt x="1879" y="5790"/>
                    <a:pt x="1405" y="5490"/>
                  </a:cubicBezTo>
                  <a:cubicBezTo>
                    <a:pt x="1108" y="5311"/>
                    <a:pt x="858" y="5085"/>
                    <a:pt x="643" y="4811"/>
                  </a:cubicBezTo>
                  <a:cubicBezTo>
                    <a:pt x="477" y="4597"/>
                    <a:pt x="334" y="4347"/>
                    <a:pt x="227" y="4085"/>
                  </a:cubicBezTo>
                  <a:cubicBezTo>
                    <a:pt x="143" y="3894"/>
                    <a:pt x="96" y="3680"/>
                    <a:pt x="48" y="3477"/>
                  </a:cubicBezTo>
                  <a:cubicBezTo>
                    <a:pt x="36" y="3394"/>
                    <a:pt x="24" y="3311"/>
                    <a:pt x="24" y="3251"/>
                  </a:cubicBezTo>
                  <a:cubicBezTo>
                    <a:pt x="24" y="3180"/>
                    <a:pt x="12" y="3120"/>
                    <a:pt x="12" y="3073"/>
                  </a:cubicBezTo>
                  <a:lnTo>
                    <a:pt x="12" y="3085"/>
                  </a:lnTo>
                  <a:lnTo>
                    <a:pt x="12" y="3251"/>
                  </a:lnTo>
                  <a:cubicBezTo>
                    <a:pt x="12" y="3311"/>
                    <a:pt x="24" y="3394"/>
                    <a:pt x="36" y="3477"/>
                  </a:cubicBezTo>
                  <a:cubicBezTo>
                    <a:pt x="72" y="3692"/>
                    <a:pt x="120" y="3894"/>
                    <a:pt x="203" y="4097"/>
                  </a:cubicBezTo>
                  <a:cubicBezTo>
                    <a:pt x="310" y="4370"/>
                    <a:pt x="441" y="4620"/>
                    <a:pt x="620" y="4847"/>
                  </a:cubicBezTo>
                  <a:cubicBezTo>
                    <a:pt x="834" y="5109"/>
                    <a:pt x="1084" y="5347"/>
                    <a:pt x="1370" y="5537"/>
                  </a:cubicBezTo>
                  <a:cubicBezTo>
                    <a:pt x="1851" y="5837"/>
                    <a:pt x="2401" y="5996"/>
                    <a:pt x="2956" y="5996"/>
                  </a:cubicBezTo>
                  <a:cubicBezTo>
                    <a:pt x="3238" y="5996"/>
                    <a:pt x="3522" y="5955"/>
                    <a:pt x="3799" y="5871"/>
                  </a:cubicBezTo>
                  <a:cubicBezTo>
                    <a:pt x="4272" y="5729"/>
                    <a:pt x="4710" y="5469"/>
                    <a:pt x="5054" y="5127"/>
                  </a:cubicBezTo>
                  <a:lnTo>
                    <a:pt x="5054" y="5127"/>
                  </a:lnTo>
                  <a:lnTo>
                    <a:pt x="6358" y="5609"/>
                  </a:lnTo>
                  <a:lnTo>
                    <a:pt x="6430" y="5632"/>
                  </a:lnTo>
                  <a:lnTo>
                    <a:pt x="6406" y="5561"/>
                  </a:lnTo>
                  <a:lnTo>
                    <a:pt x="5732" y="4095"/>
                  </a:lnTo>
                  <a:lnTo>
                    <a:pt x="5763" y="4001"/>
                  </a:lnTo>
                  <a:cubicBezTo>
                    <a:pt x="5882" y="3656"/>
                    <a:pt x="5942" y="3299"/>
                    <a:pt x="5930" y="2942"/>
                  </a:cubicBezTo>
                  <a:cubicBezTo>
                    <a:pt x="5930" y="2584"/>
                    <a:pt x="5858" y="2239"/>
                    <a:pt x="5727" y="1918"/>
                  </a:cubicBezTo>
                  <a:cubicBezTo>
                    <a:pt x="5501" y="1299"/>
                    <a:pt x="5073" y="787"/>
                    <a:pt x="4513" y="441"/>
                  </a:cubicBezTo>
                  <a:cubicBezTo>
                    <a:pt x="4263" y="287"/>
                    <a:pt x="3989" y="168"/>
                    <a:pt x="3703" y="96"/>
                  </a:cubicBezTo>
                  <a:cubicBezTo>
                    <a:pt x="3632" y="72"/>
                    <a:pt x="3560" y="60"/>
                    <a:pt x="3489" y="48"/>
                  </a:cubicBezTo>
                  <a:cubicBezTo>
                    <a:pt x="3418" y="37"/>
                    <a:pt x="3358" y="25"/>
                    <a:pt x="3287" y="13"/>
                  </a:cubicBezTo>
                  <a:cubicBezTo>
                    <a:pt x="3156" y="1"/>
                    <a:pt x="3013" y="1"/>
                    <a:pt x="288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5314767" y="902205"/>
              <a:ext cx="216441" cy="214132"/>
            </a:xfrm>
            <a:custGeom>
              <a:avLst/>
              <a:gdLst/>
              <a:ahLst/>
              <a:cxnLst/>
              <a:rect l="l" t="t" r="r" b="b"/>
              <a:pathLst>
                <a:path w="2156" h="2133" extrusionOk="0">
                  <a:moveTo>
                    <a:pt x="1037" y="1"/>
                  </a:moveTo>
                  <a:cubicBezTo>
                    <a:pt x="453" y="24"/>
                    <a:pt x="1" y="513"/>
                    <a:pt x="13" y="1084"/>
                  </a:cubicBezTo>
                  <a:cubicBezTo>
                    <a:pt x="25" y="1672"/>
                    <a:pt x="501" y="2132"/>
                    <a:pt x="1074" y="2132"/>
                  </a:cubicBezTo>
                  <a:cubicBezTo>
                    <a:pt x="1082" y="2132"/>
                    <a:pt x="1089" y="2132"/>
                    <a:pt x="1096" y="2132"/>
                  </a:cubicBezTo>
                  <a:cubicBezTo>
                    <a:pt x="1692" y="2120"/>
                    <a:pt x="2156" y="1632"/>
                    <a:pt x="2144" y="1048"/>
                  </a:cubicBezTo>
                  <a:lnTo>
                    <a:pt x="2144" y="1048"/>
                  </a:lnTo>
                  <a:lnTo>
                    <a:pt x="1084" y="1072"/>
                  </a:lnTo>
                  <a:lnTo>
                    <a:pt x="1037"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5447484" y="875802"/>
              <a:ext cx="111232" cy="106614"/>
            </a:xfrm>
            <a:custGeom>
              <a:avLst/>
              <a:gdLst/>
              <a:ahLst/>
              <a:cxnLst/>
              <a:rect l="l" t="t" r="r" b="b"/>
              <a:pathLst>
                <a:path w="1108" h="1062" extrusionOk="0">
                  <a:moveTo>
                    <a:pt x="44" y="1"/>
                  </a:moveTo>
                  <a:cubicBezTo>
                    <a:pt x="29" y="1"/>
                    <a:pt x="15" y="1"/>
                    <a:pt x="1" y="2"/>
                  </a:cubicBezTo>
                  <a:lnTo>
                    <a:pt x="36" y="1061"/>
                  </a:lnTo>
                  <a:lnTo>
                    <a:pt x="1108" y="1026"/>
                  </a:lnTo>
                  <a:cubicBezTo>
                    <a:pt x="1096" y="752"/>
                    <a:pt x="977" y="478"/>
                    <a:pt x="774" y="287"/>
                  </a:cubicBezTo>
                  <a:cubicBezTo>
                    <a:pt x="571" y="107"/>
                    <a:pt x="314"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272;p69">
            <a:extLst>
              <a:ext uri="{FF2B5EF4-FFF2-40B4-BE49-F238E27FC236}">
                <a16:creationId xmlns:a16="http://schemas.microsoft.com/office/drawing/2014/main" id="{50E75CBD-0842-0341-C0F6-67138ABC1087}"/>
              </a:ext>
            </a:extLst>
          </p:cNvPr>
          <p:cNvSpPr txBox="1">
            <a:spLocks/>
          </p:cNvSpPr>
          <p:nvPr/>
        </p:nvSpPr>
        <p:spPr>
          <a:xfrm>
            <a:off x="45224" y="2472305"/>
            <a:ext cx="4493838" cy="141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0B5670"/>
              </a:buClr>
              <a:buSzPts val="1200"/>
              <a:buFont typeface="Roboto"/>
              <a:buChar char="●"/>
              <a:defRPr sz="1600" b="0" i="0" u="none" strike="noStrike" cap="none">
                <a:solidFill>
                  <a:schemeClr val="dk1"/>
                </a:solidFill>
                <a:latin typeface="Roboto"/>
                <a:ea typeface="Roboto"/>
                <a:cs typeface="Roboto"/>
                <a:sym typeface="Roboto"/>
              </a:defRPr>
            </a:lvl1pPr>
            <a:lvl2pPr marL="914400" marR="0" lvl="1"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2pPr>
            <a:lvl3pPr marL="1371600" marR="0" lvl="2"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3pPr>
            <a:lvl4pPr marL="1828800" marR="0" lvl="3"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4pPr>
            <a:lvl5pPr marL="2286000" marR="0" lvl="4"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5pPr>
            <a:lvl6pPr marL="2743200" marR="0" lvl="5"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6pPr>
            <a:lvl7pPr marL="3200400" marR="0" lvl="6"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7pPr>
            <a:lvl8pPr marL="3657600" marR="0" lvl="7"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8pPr>
            <a:lvl9pPr marL="4114800" marR="0" lvl="8" indent="-304800" algn="l" rtl="0">
              <a:lnSpc>
                <a:spcPct val="115000"/>
              </a:lnSpc>
              <a:spcBef>
                <a:spcPts val="1600"/>
              </a:spcBef>
              <a:spcAft>
                <a:spcPts val="1600"/>
              </a:spcAft>
              <a:buClr>
                <a:srgbClr val="0B5670"/>
              </a:buClr>
              <a:buSzPts val="1200"/>
              <a:buFont typeface="Roboto"/>
              <a:buChar char="■"/>
              <a:defRPr sz="1200" b="0" i="0" u="none" strike="noStrike" cap="none">
                <a:solidFill>
                  <a:schemeClr val="dk1"/>
                </a:solidFill>
                <a:latin typeface="Roboto"/>
                <a:ea typeface="Roboto"/>
                <a:cs typeface="Roboto"/>
                <a:sym typeface="Roboto"/>
              </a:defRPr>
            </a:lvl9pPr>
          </a:lstStyle>
          <a:p>
            <a:pPr marL="0" indent="0" algn="ctr">
              <a:spcAft>
                <a:spcPts val="1600"/>
              </a:spcAft>
              <a:buFont typeface="Roboto"/>
              <a:buNone/>
            </a:pPr>
            <a:r>
              <a:rPr lang="en-US" sz="3600">
                <a:latin typeface="Oswald SemiBold" panose="00000700000000000000" pitchFamily="2" charset="0"/>
                <a:cs typeface="Times New Roman" panose="02020603050405020304" pitchFamily="18" charset="0"/>
              </a:rPr>
              <a:t>Khảo sát hiện trạng</a:t>
            </a:r>
            <a:endParaRPr lang="vi-VN" sz="3600">
              <a:latin typeface="Oswald SemiBold" panose="00000700000000000000" pitchFamily="2" charset="0"/>
              <a:cs typeface="Times New Roman" panose="02020603050405020304" pitchFamily="18" charset="0"/>
            </a:endParaRPr>
          </a:p>
        </p:txBody>
      </p:sp>
    </p:spTree>
    <p:extLst>
      <p:ext uri="{BB962C8B-B14F-4D97-AF65-F5344CB8AC3E}">
        <p14:creationId xmlns:p14="http://schemas.microsoft.com/office/powerpoint/2010/main" val="4356855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362"/>
                                        </p:tgtEl>
                                        <p:attrNameLst>
                                          <p:attrName>style.visibility</p:attrName>
                                        </p:attrNameLst>
                                      </p:cBhvr>
                                      <p:to>
                                        <p:strVal val="visible"/>
                                      </p:to>
                                    </p:set>
                                    <p:anim calcmode="lin" valueType="num">
                                      <p:cBhvr>
                                        <p:cTn id="7" dur="1000" fill="hold"/>
                                        <p:tgtEl>
                                          <p:spTgt spid="1362"/>
                                        </p:tgtEl>
                                        <p:attrNameLst>
                                          <p:attrName>ppt_w</p:attrName>
                                        </p:attrNameLst>
                                      </p:cBhvr>
                                      <p:tavLst>
                                        <p:tav tm="0">
                                          <p:val>
                                            <p:fltVal val="0"/>
                                          </p:val>
                                        </p:tav>
                                        <p:tav tm="100000">
                                          <p:val>
                                            <p:strVal val="#ppt_w"/>
                                          </p:val>
                                        </p:tav>
                                      </p:tavLst>
                                    </p:anim>
                                    <p:anim calcmode="lin" valueType="num">
                                      <p:cBhvr>
                                        <p:cTn id="8" dur="1000" fill="hold"/>
                                        <p:tgtEl>
                                          <p:spTgt spid="1362"/>
                                        </p:tgtEl>
                                        <p:attrNameLst>
                                          <p:attrName>ppt_h</p:attrName>
                                        </p:attrNameLst>
                                      </p:cBhvr>
                                      <p:tavLst>
                                        <p:tav tm="0">
                                          <p:val>
                                            <p:fltVal val="0"/>
                                          </p:val>
                                        </p:tav>
                                        <p:tav tm="100000">
                                          <p:val>
                                            <p:strVal val="#ppt_h"/>
                                          </p:val>
                                        </p:tav>
                                      </p:tavLst>
                                    </p:anim>
                                    <p:anim calcmode="lin" valueType="num">
                                      <p:cBhvr>
                                        <p:cTn id="9" dur="1000" fill="hold"/>
                                        <p:tgtEl>
                                          <p:spTgt spid="1362"/>
                                        </p:tgtEl>
                                        <p:attrNameLst>
                                          <p:attrName>style.rotation</p:attrName>
                                        </p:attrNameLst>
                                      </p:cBhvr>
                                      <p:tavLst>
                                        <p:tav tm="0">
                                          <p:val>
                                            <p:fltVal val="90"/>
                                          </p:val>
                                        </p:tav>
                                        <p:tav tm="100000">
                                          <p:val>
                                            <p:fltVal val="0"/>
                                          </p:val>
                                        </p:tav>
                                      </p:tavLst>
                                    </p:anim>
                                    <p:animEffect transition="in" filter="fade">
                                      <p:cBhvr>
                                        <p:cTn id="10" dur="1000"/>
                                        <p:tgtEl>
                                          <p:spTgt spid="136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2"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49"/>
        <p:cNvGrpSpPr/>
        <p:nvPr/>
      </p:nvGrpSpPr>
      <p:grpSpPr>
        <a:xfrm>
          <a:off x="0" y="0"/>
          <a:ext cx="0" cy="0"/>
          <a:chOff x="0" y="0"/>
          <a:chExt cx="0" cy="0"/>
        </a:xfrm>
      </p:grpSpPr>
      <p:grpSp>
        <p:nvGrpSpPr>
          <p:cNvPr id="6250" name="Google Shape;6250;p36"/>
          <p:cNvGrpSpPr/>
          <p:nvPr/>
        </p:nvGrpSpPr>
        <p:grpSpPr>
          <a:xfrm flipH="1">
            <a:off x="105545" y="1404255"/>
            <a:ext cx="1566461" cy="2499443"/>
            <a:chOff x="5740975" y="1340525"/>
            <a:chExt cx="1025775" cy="1636725"/>
          </a:xfrm>
        </p:grpSpPr>
        <p:sp>
          <p:nvSpPr>
            <p:cNvPr id="6251" name="Google Shape;6251;p36"/>
            <p:cNvSpPr/>
            <p:nvPr/>
          </p:nvSpPr>
          <p:spPr>
            <a:xfrm>
              <a:off x="5914450" y="1676300"/>
              <a:ext cx="361950" cy="346425"/>
            </a:xfrm>
            <a:custGeom>
              <a:avLst/>
              <a:gdLst/>
              <a:ahLst/>
              <a:cxnLst/>
              <a:rect l="l" t="t" r="r" b="b"/>
              <a:pathLst>
                <a:path w="14478" h="13857" extrusionOk="0">
                  <a:moveTo>
                    <a:pt x="11742" y="1"/>
                  </a:moveTo>
                  <a:lnTo>
                    <a:pt x="9040" y="5004"/>
                  </a:lnTo>
                  <a:lnTo>
                    <a:pt x="7973" y="9574"/>
                  </a:lnTo>
                  <a:lnTo>
                    <a:pt x="234" y="11709"/>
                  </a:lnTo>
                  <a:lnTo>
                    <a:pt x="34" y="13410"/>
                  </a:lnTo>
                  <a:cubicBezTo>
                    <a:pt x="0" y="13410"/>
                    <a:pt x="2416" y="13856"/>
                    <a:pt x="5075" y="13856"/>
                  </a:cubicBezTo>
                  <a:cubicBezTo>
                    <a:pt x="7708" y="13856"/>
                    <a:pt x="10579" y="13419"/>
                    <a:pt x="11542" y="11676"/>
                  </a:cubicBezTo>
                  <a:cubicBezTo>
                    <a:pt x="14477" y="6339"/>
                    <a:pt x="11742" y="1"/>
                    <a:pt x="11742"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6"/>
            <p:cNvSpPr/>
            <p:nvPr/>
          </p:nvSpPr>
          <p:spPr>
            <a:xfrm>
              <a:off x="5740975" y="1936275"/>
              <a:ext cx="188050" cy="80650"/>
            </a:xfrm>
            <a:custGeom>
              <a:avLst/>
              <a:gdLst/>
              <a:ahLst/>
              <a:cxnLst/>
              <a:rect l="l" t="t" r="r" b="b"/>
              <a:pathLst>
                <a:path w="7522" h="3226" extrusionOk="0">
                  <a:moveTo>
                    <a:pt x="3829" y="1"/>
                  </a:moveTo>
                  <a:cubicBezTo>
                    <a:pt x="3353" y="1"/>
                    <a:pt x="2953" y="59"/>
                    <a:pt x="2903" y="176"/>
                  </a:cubicBezTo>
                  <a:cubicBezTo>
                    <a:pt x="2836" y="443"/>
                    <a:pt x="3904" y="476"/>
                    <a:pt x="4204" y="610"/>
                  </a:cubicBezTo>
                  <a:cubicBezTo>
                    <a:pt x="4423" y="707"/>
                    <a:pt x="4553" y="910"/>
                    <a:pt x="4194" y="910"/>
                  </a:cubicBezTo>
                  <a:cubicBezTo>
                    <a:pt x="4061" y="910"/>
                    <a:pt x="3860" y="882"/>
                    <a:pt x="3570" y="810"/>
                  </a:cubicBezTo>
                  <a:cubicBezTo>
                    <a:pt x="2865" y="651"/>
                    <a:pt x="1912" y="476"/>
                    <a:pt x="1335" y="476"/>
                  </a:cubicBezTo>
                  <a:cubicBezTo>
                    <a:pt x="1065" y="476"/>
                    <a:pt x="877" y="514"/>
                    <a:pt x="835" y="610"/>
                  </a:cubicBezTo>
                  <a:cubicBezTo>
                    <a:pt x="701" y="910"/>
                    <a:pt x="2870" y="1110"/>
                    <a:pt x="2903" y="1443"/>
                  </a:cubicBezTo>
                  <a:cubicBezTo>
                    <a:pt x="2923" y="1546"/>
                    <a:pt x="2850" y="1585"/>
                    <a:pt x="2722" y="1585"/>
                  </a:cubicBezTo>
                  <a:cubicBezTo>
                    <a:pt x="2432" y="1585"/>
                    <a:pt x="1862" y="1382"/>
                    <a:pt x="1469" y="1243"/>
                  </a:cubicBezTo>
                  <a:cubicBezTo>
                    <a:pt x="868" y="1010"/>
                    <a:pt x="301" y="843"/>
                    <a:pt x="301" y="843"/>
                  </a:cubicBezTo>
                  <a:lnTo>
                    <a:pt x="301" y="843"/>
                  </a:lnTo>
                  <a:cubicBezTo>
                    <a:pt x="1" y="1610"/>
                    <a:pt x="2836" y="1977"/>
                    <a:pt x="2803" y="2444"/>
                  </a:cubicBezTo>
                  <a:cubicBezTo>
                    <a:pt x="2803" y="2529"/>
                    <a:pt x="2743" y="2563"/>
                    <a:pt x="2643" y="2563"/>
                  </a:cubicBezTo>
                  <a:cubicBezTo>
                    <a:pt x="2215" y="2563"/>
                    <a:pt x="1058" y="1937"/>
                    <a:pt x="747" y="1937"/>
                  </a:cubicBezTo>
                  <a:cubicBezTo>
                    <a:pt x="729" y="1937"/>
                    <a:pt x="713" y="1939"/>
                    <a:pt x="701" y="1944"/>
                  </a:cubicBezTo>
                  <a:cubicBezTo>
                    <a:pt x="468" y="2011"/>
                    <a:pt x="1202" y="2678"/>
                    <a:pt x="2636" y="3078"/>
                  </a:cubicBezTo>
                  <a:cubicBezTo>
                    <a:pt x="3053" y="3187"/>
                    <a:pt x="3611" y="3225"/>
                    <a:pt x="4189" y="3225"/>
                  </a:cubicBezTo>
                  <a:cubicBezTo>
                    <a:pt x="5557" y="3225"/>
                    <a:pt x="7039" y="3011"/>
                    <a:pt x="7039" y="3011"/>
                  </a:cubicBezTo>
                  <a:cubicBezTo>
                    <a:pt x="7039" y="3011"/>
                    <a:pt x="7521" y="1308"/>
                    <a:pt x="7161" y="1308"/>
                  </a:cubicBezTo>
                  <a:cubicBezTo>
                    <a:pt x="7154" y="1308"/>
                    <a:pt x="7147" y="1309"/>
                    <a:pt x="7139" y="1310"/>
                  </a:cubicBezTo>
                  <a:cubicBezTo>
                    <a:pt x="6806" y="1310"/>
                    <a:pt x="5872" y="443"/>
                    <a:pt x="5205" y="176"/>
                  </a:cubicBezTo>
                  <a:cubicBezTo>
                    <a:pt x="4854" y="59"/>
                    <a:pt x="4304" y="1"/>
                    <a:pt x="382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6"/>
            <p:cNvSpPr/>
            <p:nvPr/>
          </p:nvSpPr>
          <p:spPr>
            <a:xfrm>
              <a:off x="6248850" y="2803775"/>
              <a:ext cx="248525" cy="143475"/>
            </a:xfrm>
            <a:custGeom>
              <a:avLst/>
              <a:gdLst/>
              <a:ahLst/>
              <a:cxnLst/>
              <a:rect l="l" t="t" r="r" b="b"/>
              <a:pathLst>
                <a:path w="9941" h="5739" extrusionOk="0">
                  <a:moveTo>
                    <a:pt x="8507" y="1"/>
                  </a:moveTo>
                  <a:lnTo>
                    <a:pt x="4570" y="401"/>
                  </a:lnTo>
                  <a:lnTo>
                    <a:pt x="5238" y="3170"/>
                  </a:lnTo>
                  <a:lnTo>
                    <a:pt x="0" y="5738"/>
                  </a:lnTo>
                  <a:lnTo>
                    <a:pt x="9941" y="5071"/>
                  </a:lnTo>
                  <a:lnTo>
                    <a:pt x="8240" y="101"/>
                  </a:lnTo>
                  <a:lnTo>
                    <a:pt x="8507" y="1"/>
                  </a:ln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6"/>
            <p:cNvSpPr/>
            <p:nvPr/>
          </p:nvSpPr>
          <p:spPr>
            <a:xfrm>
              <a:off x="6169625" y="1610175"/>
              <a:ext cx="327750" cy="508125"/>
            </a:xfrm>
            <a:custGeom>
              <a:avLst/>
              <a:gdLst/>
              <a:ahLst/>
              <a:cxnLst/>
              <a:rect l="l" t="t" r="r" b="b"/>
              <a:pathLst>
                <a:path w="13110" h="20325" extrusionOk="0">
                  <a:moveTo>
                    <a:pt x="8135" y="0"/>
                  </a:moveTo>
                  <a:cubicBezTo>
                    <a:pt x="7077" y="0"/>
                    <a:pt x="5733" y="206"/>
                    <a:pt x="3870" y="711"/>
                  </a:cubicBezTo>
                  <a:cubicBezTo>
                    <a:pt x="3870" y="711"/>
                    <a:pt x="1" y="778"/>
                    <a:pt x="1068" y="10451"/>
                  </a:cubicBezTo>
                  <a:lnTo>
                    <a:pt x="1735" y="20325"/>
                  </a:lnTo>
                  <a:lnTo>
                    <a:pt x="13043" y="19224"/>
                  </a:lnTo>
                  <a:cubicBezTo>
                    <a:pt x="13043" y="19224"/>
                    <a:pt x="13110" y="15455"/>
                    <a:pt x="12910" y="11285"/>
                  </a:cubicBezTo>
                  <a:cubicBezTo>
                    <a:pt x="12710" y="6515"/>
                    <a:pt x="12209" y="1311"/>
                    <a:pt x="11342" y="844"/>
                  </a:cubicBezTo>
                  <a:cubicBezTo>
                    <a:pt x="10415" y="353"/>
                    <a:pt x="9520" y="0"/>
                    <a:pt x="8135"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6"/>
            <p:cNvSpPr/>
            <p:nvPr/>
          </p:nvSpPr>
          <p:spPr>
            <a:xfrm>
              <a:off x="6094575" y="1632100"/>
              <a:ext cx="155975" cy="268550"/>
            </a:xfrm>
            <a:custGeom>
              <a:avLst/>
              <a:gdLst/>
              <a:ahLst/>
              <a:cxnLst/>
              <a:rect l="l" t="t" r="r" b="b"/>
              <a:pathLst>
                <a:path w="6239" h="10742" extrusionOk="0">
                  <a:moveTo>
                    <a:pt x="6005" y="1"/>
                  </a:moveTo>
                  <a:cubicBezTo>
                    <a:pt x="6005" y="1"/>
                    <a:pt x="0" y="2503"/>
                    <a:pt x="901" y="9307"/>
                  </a:cubicBezTo>
                  <a:lnTo>
                    <a:pt x="4504" y="10742"/>
                  </a:lnTo>
                  <a:lnTo>
                    <a:pt x="6238" y="401"/>
                  </a:lnTo>
                  <a:lnTo>
                    <a:pt x="6005"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6"/>
            <p:cNvSpPr/>
            <p:nvPr/>
          </p:nvSpPr>
          <p:spPr>
            <a:xfrm>
              <a:off x="6238000" y="1398600"/>
              <a:ext cx="150975" cy="210675"/>
            </a:xfrm>
            <a:custGeom>
              <a:avLst/>
              <a:gdLst/>
              <a:ahLst/>
              <a:cxnLst/>
              <a:rect l="l" t="t" r="r" b="b"/>
              <a:pathLst>
                <a:path w="6039" h="8427" extrusionOk="0">
                  <a:moveTo>
                    <a:pt x="2669" y="1"/>
                  </a:moveTo>
                  <a:lnTo>
                    <a:pt x="1" y="334"/>
                  </a:lnTo>
                  <a:cubicBezTo>
                    <a:pt x="1" y="334"/>
                    <a:pt x="168" y="2769"/>
                    <a:pt x="334" y="4304"/>
                  </a:cubicBezTo>
                  <a:cubicBezTo>
                    <a:pt x="501" y="5838"/>
                    <a:pt x="701" y="7406"/>
                    <a:pt x="801" y="7506"/>
                  </a:cubicBezTo>
                  <a:cubicBezTo>
                    <a:pt x="965" y="7697"/>
                    <a:pt x="1779" y="8426"/>
                    <a:pt x="2802" y="8426"/>
                  </a:cubicBezTo>
                  <a:cubicBezTo>
                    <a:pt x="3027" y="8426"/>
                    <a:pt x="3262" y="8391"/>
                    <a:pt x="3503" y="8307"/>
                  </a:cubicBezTo>
                  <a:cubicBezTo>
                    <a:pt x="4838" y="7840"/>
                    <a:pt x="6038" y="7106"/>
                    <a:pt x="6005" y="6472"/>
                  </a:cubicBezTo>
                  <a:cubicBezTo>
                    <a:pt x="5972" y="5838"/>
                    <a:pt x="5338" y="1135"/>
                    <a:pt x="5338" y="1135"/>
                  </a:cubicBezTo>
                  <a:lnTo>
                    <a:pt x="2669" y="1"/>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6"/>
            <p:cNvSpPr/>
            <p:nvPr/>
          </p:nvSpPr>
          <p:spPr>
            <a:xfrm>
              <a:off x="6244675" y="1562900"/>
              <a:ext cx="173475" cy="231850"/>
            </a:xfrm>
            <a:custGeom>
              <a:avLst/>
              <a:gdLst/>
              <a:ahLst/>
              <a:cxnLst/>
              <a:rect l="l" t="t" r="r" b="b"/>
              <a:pathLst>
                <a:path w="6939" h="9274" extrusionOk="0">
                  <a:moveTo>
                    <a:pt x="5405" y="0"/>
                  </a:moveTo>
                  <a:lnTo>
                    <a:pt x="601" y="267"/>
                  </a:lnTo>
                  <a:lnTo>
                    <a:pt x="935" y="2535"/>
                  </a:lnTo>
                  <a:lnTo>
                    <a:pt x="1" y="2769"/>
                  </a:lnTo>
                  <a:lnTo>
                    <a:pt x="4337" y="9273"/>
                  </a:lnTo>
                  <a:lnTo>
                    <a:pt x="6939" y="2168"/>
                  </a:lnTo>
                  <a:lnTo>
                    <a:pt x="5872" y="1768"/>
                  </a:lnTo>
                  <a:lnTo>
                    <a:pt x="5405" y="0"/>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6"/>
            <p:cNvSpPr/>
            <p:nvPr/>
          </p:nvSpPr>
          <p:spPr>
            <a:xfrm>
              <a:off x="6163475" y="1340525"/>
              <a:ext cx="223600" cy="133150"/>
            </a:xfrm>
            <a:custGeom>
              <a:avLst/>
              <a:gdLst/>
              <a:ahLst/>
              <a:cxnLst/>
              <a:rect l="l" t="t" r="r" b="b"/>
              <a:pathLst>
                <a:path w="8944" h="5326" extrusionOk="0">
                  <a:moveTo>
                    <a:pt x="1359" y="1"/>
                  </a:moveTo>
                  <a:cubicBezTo>
                    <a:pt x="1047" y="1"/>
                    <a:pt x="754" y="115"/>
                    <a:pt x="495" y="415"/>
                  </a:cubicBezTo>
                  <a:lnTo>
                    <a:pt x="495" y="415"/>
                  </a:lnTo>
                  <a:lnTo>
                    <a:pt x="513" y="389"/>
                  </a:lnTo>
                  <a:lnTo>
                    <a:pt x="513" y="389"/>
                  </a:lnTo>
                  <a:cubicBezTo>
                    <a:pt x="420" y="494"/>
                    <a:pt x="344" y="603"/>
                    <a:pt x="284" y="715"/>
                  </a:cubicBezTo>
                  <a:lnTo>
                    <a:pt x="284" y="715"/>
                  </a:lnTo>
                  <a:cubicBezTo>
                    <a:pt x="283" y="718"/>
                    <a:pt x="281" y="720"/>
                    <a:pt x="280" y="723"/>
                  </a:cubicBezTo>
                  <a:lnTo>
                    <a:pt x="281" y="720"/>
                  </a:lnTo>
                  <a:lnTo>
                    <a:pt x="281" y="720"/>
                  </a:lnTo>
                  <a:cubicBezTo>
                    <a:pt x="1" y="1250"/>
                    <a:pt x="72" y="1853"/>
                    <a:pt x="347" y="2457"/>
                  </a:cubicBezTo>
                  <a:cubicBezTo>
                    <a:pt x="717" y="3283"/>
                    <a:pt x="1135" y="3768"/>
                    <a:pt x="1914" y="3768"/>
                  </a:cubicBezTo>
                  <a:cubicBezTo>
                    <a:pt x="2048" y="3768"/>
                    <a:pt x="2192" y="3754"/>
                    <a:pt x="2348" y="3725"/>
                  </a:cubicBezTo>
                  <a:cubicBezTo>
                    <a:pt x="2748" y="3625"/>
                    <a:pt x="3115" y="3391"/>
                    <a:pt x="3482" y="3258"/>
                  </a:cubicBezTo>
                  <a:cubicBezTo>
                    <a:pt x="3711" y="3194"/>
                    <a:pt x="3852" y="3160"/>
                    <a:pt x="3967" y="3160"/>
                  </a:cubicBezTo>
                  <a:cubicBezTo>
                    <a:pt x="4155" y="3160"/>
                    <a:pt x="4273" y="3251"/>
                    <a:pt x="4583" y="3458"/>
                  </a:cubicBezTo>
                  <a:cubicBezTo>
                    <a:pt x="5109" y="3834"/>
                    <a:pt x="5498" y="3998"/>
                    <a:pt x="5910" y="3998"/>
                  </a:cubicBezTo>
                  <a:cubicBezTo>
                    <a:pt x="6229" y="3998"/>
                    <a:pt x="6562" y="3899"/>
                    <a:pt x="6985" y="3725"/>
                  </a:cubicBezTo>
                  <a:cubicBezTo>
                    <a:pt x="7211" y="3625"/>
                    <a:pt x="7386" y="3581"/>
                    <a:pt x="7523" y="3581"/>
                  </a:cubicBezTo>
                  <a:cubicBezTo>
                    <a:pt x="8255" y="3581"/>
                    <a:pt x="7912" y="4820"/>
                    <a:pt x="8586" y="5326"/>
                  </a:cubicBezTo>
                  <a:cubicBezTo>
                    <a:pt x="8887" y="4724"/>
                    <a:pt x="8943" y="2682"/>
                    <a:pt x="7946" y="2682"/>
                  </a:cubicBezTo>
                  <a:cubicBezTo>
                    <a:pt x="7838" y="2682"/>
                    <a:pt x="7718" y="2705"/>
                    <a:pt x="7585" y="2757"/>
                  </a:cubicBezTo>
                  <a:cubicBezTo>
                    <a:pt x="7518" y="1990"/>
                    <a:pt x="7252" y="789"/>
                    <a:pt x="6318" y="756"/>
                  </a:cubicBezTo>
                  <a:cubicBezTo>
                    <a:pt x="6296" y="755"/>
                    <a:pt x="6274" y="755"/>
                    <a:pt x="6253" y="755"/>
                  </a:cubicBezTo>
                  <a:cubicBezTo>
                    <a:pt x="5590" y="755"/>
                    <a:pt x="5200" y="1186"/>
                    <a:pt x="4548" y="1186"/>
                  </a:cubicBezTo>
                  <a:cubicBezTo>
                    <a:pt x="4455" y="1186"/>
                    <a:pt x="4355" y="1177"/>
                    <a:pt x="4249" y="1156"/>
                  </a:cubicBezTo>
                  <a:cubicBezTo>
                    <a:pt x="3347" y="971"/>
                    <a:pt x="2269" y="1"/>
                    <a:pt x="1359"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6"/>
            <p:cNvSpPr/>
            <p:nvPr/>
          </p:nvSpPr>
          <p:spPr>
            <a:xfrm>
              <a:off x="6215500" y="2089925"/>
              <a:ext cx="472025" cy="783100"/>
            </a:xfrm>
            <a:custGeom>
              <a:avLst/>
              <a:gdLst/>
              <a:ahLst/>
              <a:cxnLst/>
              <a:rect l="l" t="t" r="r" b="b"/>
              <a:pathLst>
                <a:path w="18881" h="31324" extrusionOk="0">
                  <a:moveTo>
                    <a:pt x="11275" y="1"/>
                  </a:moveTo>
                  <a:lnTo>
                    <a:pt x="0" y="1135"/>
                  </a:lnTo>
                  <a:lnTo>
                    <a:pt x="6271" y="31323"/>
                  </a:lnTo>
                  <a:lnTo>
                    <a:pt x="10508" y="31023"/>
                  </a:lnTo>
                  <a:cubicBezTo>
                    <a:pt x="10508" y="31023"/>
                    <a:pt x="6139" y="4126"/>
                    <a:pt x="6716" y="4126"/>
                  </a:cubicBezTo>
                  <a:cubicBezTo>
                    <a:pt x="6723" y="4126"/>
                    <a:pt x="6730" y="4130"/>
                    <a:pt x="6738" y="4137"/>
                  </a:cubicBezTo>
                  <a:cubicBezTo>
                    <a:pt x="7439" y="4771"/>
                    <a:pt x="14777" y="30556"/>
                    <a:pt x="14777" y="30556"/>
                  </a:cubicBezTo>
                  <a:lnTo>
                    <a:pt x="18880" y="30289"/>
                  </a:lnTo>
                  <a:lnTo>
                    <a:pt x="11275"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6"/>
            <p:cNvSpPr/>
            <p:nvPr/>
          </p:nvSpPr>
          <p:spPr>
            <a:xfrm>
              <a:off x="6584925" y="2833800"/>
              <a:ext cx="181825" cy="143450"/>
            </a:xfrm>
            <a:custGeom>
              <a:avLst/>
              <a:gdLst/>
              <a:ahLst/>
              <a:cxnLst/>
              <a:rect l="l" t="t" r="r" b="b"/>
              <a:pathLst>
                <a:path w="7273" h="5738" extrusionOk="0">
                  <a:moveTo>
                    <a:pt x="4103" y="0"/>
                  </a:moveTo>
                  <a:lnTo>
                    <a:pt x="0" y="801"/>
                  </a:lnTo>
                  <a:lnTo>
                    <a:pt x="868" y="3736"/>
                  </a:lnTo>
                  <a:lnTo>
                    <a:pt x="6305" y="5705"/>
                  </a:lnTo>
                  <a:cubicBezTo>
                    <a:pt x="6438" y="5738"/>
                    <a:pt x="6572" y="5738"/>
                    <a:pt x="6672" y="5738"/>
                  </a:cubicBezTo>
                  <a:cubicBezTo>
                    <a:pt x="7105" y="5604"/>
                    <a:pt x="7272" y="5071"/>
                    <a:pt x="6939" y="4771"/>
                  </a:cubicBezTo>
                  <a:cubicBezTo>
                    <a:pt x="6272" y="4137"/>
                    <a:pt x="5371" y="3269"/>
                    <a:pt x="5104" y="2569"/>
                  </a:cubicBezTo>
                  <a:cubicBezTo>
                    <a:pt x="4604" y="1401"/>
                    <a:pt x="4103" y="0"/>
                    <a:pt x="4103" y="0"/>
                  </a:cubicBez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6"/>
            <p:cNvSpPr/>
            <p:nvPr/>
          </p:nvSpPr>
          <p:spPr>
            <a:xfrm>
              <a:off x="6370600" y="1468350"/>
              <a:ext cx="28375" cy="38600"/>
            </a:xfrm>
            <a:custGeom>
              <a:avLst/>
              <a:gdLst/>
              <a:ahLst/>
              <a:cxnLst/>
              <a:rect l="l" t="t" r="r" b="b"/>
              <a:pathLst>
                <a:path w="1135" h="1544" extrusionOk="0">
                  <a:moveTo>
                    <a:pt x="571" y="0"/>
                  </a:moveTo>
                  <a:cubicBezTo>
                    <a:pt x="373" y="0"/>
                    <a:pt x="153" y="175"/>
                    <a:pt x="1" y="513"/>
                  </a:cubicBezTo>
                  <a:lnTo>
                    <a:pt x="234" y="1414"/>
                  </a:lnTo>
                  <a:cubicBezTo>
                    <a:pt x="392" y="1473"/>
                    <a:pt x="526" y="1543"/>
                    <a:pt x="651" y="1543"/>
                  </a:cubicBezTo>
                  <a:cubicBezTo>
                    <a:pt x="737" y="1543"/>
                    <a:pt x="819" y="1509"/>
                    <a:pt x="901" y="1414"/>
                  </a:cubicBezTo>
                  <a:cubicBezTo>
                    <a:pt x="1135" y="1214"/>
                    <a:pt x="1068" y="780"/>
                    <a:pt x="1001" y="513"/>
                  </a:cubicBezTo>
                  <a:cubicBezTo>
                    <a:pt x="935" y="167"/>
                    <a:pt x="764" y="0"/>
                    <a:pt x="57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6"/>
            <p:cNvSpPr/>
            <p:nvPr/>
          </p:nvSpPr>
          <p:spPr>
            <a:xfrm>
              <a:off x="6225500" y="1486350"/>
              <a:ext cx="25050" cy="40300"/>
            </a:xfrm>
            <a:custGeom>
              <a:avLst/>
              <a:gdLst/>
              <a:ahLst/>
              <a:cxnLst/>
              <a:rect l="l" t="t" r="r" b="b"/>
              <a:pathLst>
                <a:path w="1002" h="1612" extrusionOk="0">
                  <a:moveTo>
                    <a:pt x="445" y="0"/>
                  </a:moveTo>
                  <a:cubicBezTo>
                    <a:pt x="241" y="0"/>
                    <a:pt x="69" y="192"/>
                    <a:pt x="34" y="594"/>
                  </a:cubicBezTo>
                  <a:cubicBezTo>
                    <a:pt x="0" y="827"/>
                    <a:pt x="0" y="1328"/>
                    <a:pt x="234" y="1494"/>
                  </a:cubicBezTo>
                  <a:cubicBezTo>
                    <a:pt x="331" y="1579"/>
                    <a:pt x="415" y="1611"/>
                    <a:pt x="495" y="1611"/>
                  </a:cubicBezTo>
                  <a:cubicBezTo>
                    <a:pt x="635" y="1611"/>
                    <a:pt x="764" y="1513"/>
                    <a:pt x="934" y="1428"/>
                  </a:cubicBezTo>
                  <a:lnTo>
                    <a:pt x="1001" y="460"/>
                  </a:lnTo>
                  <a:cubicBezTo>
                    <a:pt x="842" y="158"/>
                    <a:pt x="631" y="0"/>
                    <a:pt x="445"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6"/>
            <p:cNvSpPr/>
            <p:nvPr/>
          </p:nvSpPr>
          <p:spPr>
            <a:xfrm>
              <a:off x="6245525" y="1497000"/>
              <a:ext cx="143450" cy="114250"/>
            </a:xfrm>
            <a:custGeom>
              <a:avLst/>
              <a:gdLst/>
              <a:ahLst/>
              <a:cxnLst/>
              <a:rect l="l" t="t" r="r" b="b"/>
              <a:pathLst>
                <a:path w="5738" h="4570" extrusionOk="0">
                  <a:moveTo>
                    <a:pt x="5537" y="1"/>
                  </a:moveTo>
                  <a:cubicBezTo>
                    <a:pt x="5537" y="1"/>
                    <a:pt x="4303" y="668"/>
                    <a:pt x="2502" y="868"/>
                  </a:cubicBezTo>
                  <a:cubicBezTo>
                    <a:pt x="2277" y="893"/>
                    <a:pt x="2069" y="904"/>
                    <a:pt x="1877" y="904"/>
                  </a:cubicBezTo>
                  <a:cubicBezTo>
                    <a:pt x="536" y="904"/>
                    <a:pt x="0" y="368"/>
                    <a:pt x="0" y="368"/>
                  </a:cubicBezTo>
                  <a:lnTo>
                    <a:pt x="0" y="368"/>
                  </a:lnTo>
                  <a:lnTo>
                    <a:pt x="133" y="2403"/>
                  </a:lnTo>
                  <a:cubicBezTo>
                    <a:pt x="200" y="3370"/>
                    <a:pt x="367" y="4204"/>
                    <a:pt x="1301" y="4504"/>
                  </a:cubicBezTo>
                  <a:cubicBezTo>
                    <a:pt x="1433" y="4552"/>
                    <a:pt x="1677" y="4570"/>
                    <a:pt x="1956" y="4570"/>
                  </a:cubicBezTo>
                  <a:cubicBezTo>
                    <a:pt x="2452" y="4570"/>
                    <a:pt x="3058" y="4513"/>
                    <a:pt x="3336" y="4471"/>
                  </a:cubicBezTo>
                  <a:cubicBezTo>
                    <a:pt x="4570" y="4304"/>
                    <a:pt x="5637" y="3837"/>
                    <a:pt x="5671" y="2569"/>
                  </a:cubicBezTo>
                  <a:cubicBezTo>
                    <a:pt x="5737" y="1335"/>
                    <a:pt x="5537" y="1"/>
                    <a:pt x="5537"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6"/>
            <p:cNvSpPr/>
            <p:nvPr/>
          </p:nvSpPr>
          <p:spPr>
            <a:xfrm>
              <a:off x="6290700" y="1469575"/>
              <a:ext cx="24875" cy="47850"/>
            </a:xfrm>
            <a:custGeom>
              <a:avLst/>
              <a:gdLst/>
              <a:ahLst/>
              <a:cxnLst/>
              <a:rect l="l" t="t" r="r" b="b"/>
              <a:pathLst>
                <a:path w="995" h="1914" extrusionOk="0">
                  <a:moveTo>
                    <a:pt x="50" y="1"/>
                  </a:moveTo>
                  <a:lnTo>
                    <a:pt x="50" y="1"/>
                  </a:lnTo>
                  <a:cubicBezTo>
                    <a:pt x="44" y="1"/>
                    <a:pt x="43" y="27"/>
                    <a:pt x="61" y="64"/>
                  </a:cubicBezTo>
                  <a:cubicBezTo>
                    <a:pt x="61" y="19"/>
                    <a:pt x="54" y="1"/>
                    <a:pt x="50" y="1"/>
                  </a:cubicBezTo>
                  <a:close/>
                  <a:moveTo>
                    <a:pt x="61" y="64"/>
                  </a:moveTo>
                  <a:lnTo>
                    <a:pt x="61" y="64"/>
                  </a:lnTo>
                  <a:cubicBezTo>
                    <a:pt x="250" y="442"/>
                    <a:pt x="618" y="761"/>
                    <a:pt x="827" y="1190"/>
                  </a:cubicBezTo>
                  <a:lnTo>
                    <a:pt x="827" y="1190"/>
                  </a:lnTo>
                  <a:cubicBezTo>
                    <a:pt x="571" y="1262"/>
                    <a:pt x="0" y="1272"/>
                    <a:pt x="61" y="1665"/>
                  </a:cubicBezTo>
                  <a:cubicBezTo>
                    <a:pt x="86" y="1862"/>
                    <a:pt x="347" y="1914"/>
                    <a:pt x="549" y="1914"/>
                  </a:cubicBezTo>
                  <a:cubicBezTo>
                    <a:pt x="621" y="1914"/>
                    <a:pt x="685" y="1907"/>
                    <a:pt x="728" y="1898"/>
                  </a:cubicBezTo>
                  <a:cubicBezTo>
                    <a:pt x="828" y="1898"/>
                    <a:pt x="828" y="1765"/>
                    <a:pt x="728" y="1765"/>
                  </a:cubicBezTo>
                  <a:cubicBezTo>
                    <a:pt x="661" y="1765"/>
                    <a:pt x="328" y="1765"/>
                    <a:pt x="261" y="1665"/>
                  </a:cubicBezTo>
                  <a:cubicBezTo>
                    <a:pt x="94" y="1431"/>
                    <a:pt x="828" y="1398"/>
                    <a:pt x="895" y="1331"/>
                  </a:cubicBezTo>
                  <a:cubicBezTo>
                    <a:pt x="928" y="1331"/>
                    <a:pt x="995" y="1298"/>
                    <a:pt x="928" y="1265"/>
                  </a:cubicBezTo>
                  <a:cubicBezTo>
                    <a:pt x="916" y="1235"/>
                    <a:pt x="902" y="1207"/>
                    <a:pt x="888" y="1179"/>
                  </a:cubicBezTo>
                  <a:lnTo>
                    <a:pt x="888" y="1179"/>
                  </a:lnTo>
                  <a:cubicBezTo>
                    <a:pt x="892" y="1170"/>
                    <a:pt x="895" y="1165"/>
                    <a:pt x="895" y="1165"/>
                  </a:cubicBezTo>
                  <a:lnTo>
                    <a:pt x="895" y="1165"/>
                  </a:lnTo>
                  <a:cubicBezTo>
                    <a:pt x="891" y="1166"/>
                    <a:pt x="888" y="1168"/>
                    <a:pt x="884" y="1170"/>
                  </a:cubicBezTo>
                  <a:lnTo>
                    <a:pt x="884" y="1170"/>
                  </a:lnTo>
                  <a:cubicBezTo>
                    <a:pt x="673" y="755"/>
                    <a:pt x="309" y="467"/>
                    <a:pt x="61" y="64"/>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6"/>
            <p:cNvSpPr/>
            <p:nvPr/>
          </p:nvSpPr>
          <p:spPr>
            <a:xfrm>
              <a:off x="6336725" y="1474875"/>
              <a:ext cx="3875" cy="3550"/>
            </a:xfrm>
            <a:custGeom>
              <a:avLst/>
              <a:gdLst/>
              <a:ahLst/>
              <a:cxnLst/>
              <a:rect l="l" t="t" r="r" b="b"/>
              <a:pathLst>
                <a:path w="155" h="142" extrusionOk="0">
                  <a:moveTo>
                    <a:pt x="61" y="1"/>
                  </a:moveTo>
                  <a:cubicBezTo>
                    <a:pt x="19" y="1"/>
                    <a:pt x="0" y="43"/>
                    <a:pt x="21" y="85"/>
                  </a:cubicBezTo>
                  <a:cubicBezTo>
                    <a:pt x="21" y="119"/>
                    <a:pt x="55" y="119"/>
                    <a:pt x="88" y="119"/>
                  </a:cubicBezTo>
                  <a:cubicBezTo>
                    <a:pt x="88" y="135"/>
                    <a:pt x="92" y="141"/>
                    <a:pt x="98" y="141"/>
                  </a:cubicBezTo>
                  <a:cubicBezTo>
                    <a:pt x="116" y="141"/>
                    <a:pt x="155" y="77"/>
                    <a:pt x="155" y="52"/>
                  </a:cubicBezTo>
                  <a:cubicBezTo>
                    <a:pt x="118" y="15"/>
                    <a:pt x="86" y="1"/>
                    <a:pt x="6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6"/>
            <p:cNvSpPr/>
            <p:nvPr/>
          </p:nvSpPr>
          <p:spPr>
            <a:xfrm>
              <a:off x="6265150" y="1482625"/>
              <a:ext cx="6250" cy="3575"/>
            </a:xfrm>
            <a:custGeom>
              <a:avLst/>
              <a:gdLst/>
              <a:ahLst/>
              <a:cxnLst/>
              <a:rect l="l" t="t" r="r" b="b"/>
              <a:pathLst>
                <a:path w="250" h="143" extrusionOk="0">
                  <a:moveTo>
                    <a:pt x="160" y="1"/>
                  </a:moveTo>
                  <a:cubicBezTo>
                    <a:pt x="61" y="1"/>
                    <a:pt x="1" y="142"/>
                    <a:pt x="182" y="142"/>
                  </a:cubicBezTo>
                  <a:cubicBezTo>
                    <a:pt x="249" y="142"/>
                    <a:pt x="249" y="75"/>
                    <a:pt x="249" y="42"/>
                  </a:cubicBezTo>
                  <a:cubicBezTo>
                    <a:pt x="219" y="12"/>
                    <a:pt x="188" y="1"/>
                    <a:pt x="16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6"/>
            <p:cNvSpPr/>
            <p:nvPr/>
          </p:nvSpPr>
          <p:spPr>
            <a:xfrm>
              <a:off x="6287600" y="1525350"/>
              <a:ext cx="57600" cy="28800"/>
            </a:xfrm>
            <a:custGeom>
              <a:avLst/>
              <a:gdLst/>
              <a:ahLst/>
              <a:cxnLst/>
              <a:rect l="l" t="t" r="r" b="b"/>
              <a:pathLst>
                <a:path w="2304" h="1152" extrusionOk="0">
                  <a:moveTo>
                    <a:pt x="1955" y="1"/>
                  </a:moveTo>
                  <a:cubicBezTo>
                    <a:pt x="1870" y="1"/>
                    <a:pt x="1775" y="32"/>
                    <a:pt x="1686" y="101"/>
                  </a:cubicBezTo>
                  <a:lnTo>
                    <a:pt x="1553" y="235"/>
                  </a:lnTo>
                  <a:cubicBezTo>
                    <a:pt x="1453" y="368"/>
                    <a:pt x="1286" y="535"/>
                    <a:pt x="1052" y="535"/>
                  </a:cubicBezTo>
                  <a:cubicBezTo>
                    <a:pt x="886" y="535"/>
                    <a:pt x="785" y="435"/>
                    <a:pt x="652" y="401"/>
                  </a:cubicBezTo>
                  <a:cubicBezTo>
                    <a:pt x="606" y="386"/>
                    <a:pt x="546" y="378"/>
                    <a:pt x="481" y="378"/>
                  </a:cubicBezTo>
                  <a:cubicBezTo>
                    <a:pt x="265" y="378"/>
                    <a:pt x="0" y="470"/>
                    <a:pt x="52" y="702"/>
                  </a:cubicBezTo>
                  <a:cubicBezTo>
                    <a:pt x="120" y="1019"/>
                    <a:pt x="603" y="1151"/>
                    <a:pt x="1011" y="1151"/>
                  </a:cubicBezTo>
                  <a:cubicBezTo>
                    <a:pt x="1204" y="1151"/>
                    <a:pt x="1379" y="1122"/>
                    <a:pt x="1486" y="1068"/>
                  </a:cubicBezTo>
                  <a:cubicBezTo>
                    <a:pt x="1786" y="935"/>
                    <a:pt x="2053" y="735"/>
                    <a:pt x="2186" y="435"/>
                  </a:cubicBezTo>
                  <a:cubicBezTo>
                    <a:pt x="2304" y="176"/>
                    <a:pt x="2157" y="1"/>
                    <a:pt x="1955" y="1"/>
                  </a:cubicBezTo>
                  <a:close/>
                </a:path>
              </a:pathLst>
            </a:custGeom>
            <a:solidFill>
              <a:srgbClr val="F9E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6"/>
            <p:cNvSpPr/>
            <p:nvPr/>
          </p:nvSpPr>
          <p:spPr>
            <a:xfrm>
              <a:off x="6517375" y="2506875"/>
              <a:ext cx="63400" cy="22575"/>
            </a:xfrm>
            <a:custGeom>
              <a:avLst/>
              <a:gdLst/>
              <a:ahLst/>
              <a:cxnLst/>
              <a:rect l="l" t="t" r="r" b="b"/>
              <a:pathLst>
                <a:path w="2536" h="903" extrusionOk="0">
                  <a:moveTo>
                    <a:pt x="2464" y="0"/>
                  </a:moveTo>
                  <a:cubicBezTo>
                    <a:pt x="2448" y="0"/>
                    <a:pt x="2436" y="11"/>
                    <a:pt x="2436" y="35"/>
                  </a:cubicBezTo>
                  <a:cubicBezTo>
                    <a:pt x="2289" y="588"/>
                    <a:pt x="1913" y="752"/>
                    <a:pt x="1476" y="752"/>
                  </a:cubicBezTo>
                  <a:cubicBezTo>
                    <a:pt x="1018" y="752"/>
                    <a:pt x="494" y="571"/>
                    <a:pt x="101" y="468"/>
                  </a:cubicBezTo>
                  <a:cubicBezTo>
                    <a:pt x="0" y="468"/>
                    <a:pt x="0" y="535"/>
                    <a:pt x="34" y="602"/>
                  </a:cubicBezTo>
                  <a:cubicBezTo>
                    <a:pt x="460" y="704"/>
                    <a:pt x="1052" y="902"/>
                    <a:pt x="1556" y="902"/>
                  </a:cubicBezTo>
                  <a:cubicBezTo>
                    <a:pt x="2037" y="902"/>
                    <a:pt x="2438" y="721"/>
                    <a:pt x="2536" y="102"/>
                  </a:cubicBezTo>
                  <a:cubicBezTo>
                    <a:pt x="2536" y="37"/>
                    <a:pt x="2494" y="0"/>
                    <a:pt x="246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6"/>
            <p:cNvSpPr/>
            <p:nvPr/>
          </p:nvSpPr>
          <p:spPr>
            <a:xfrm>
              <a:off x="6336400" y="2541100"/>
              <a:ext cx="61750" cy="18400"/>
            </a:xfrm>
            <a:custGeom>
              <a:avLst/>
              <a:gdLst/>
              <a:ahLst/>
              <a:cxnLst/>
              <a:rect l="l" t="t" r="r" b="b"/>
              <a:pathLst>
                <a:path w="2470" h="736" extrusionOk="0">
                  <a:moveTo>
                    <a:pt x="34" y="0"/>
                  </a:moveTo>
                  <a:cubicBezTo>
                    <a:pt x="34" y="0"/>
                    <a:pt x="1" y="100"/>
                    <a:pt x="34" y="100"/>
                  </a:cubicBezTo>
                  <a:cubicBezTo>
                    <a:pt x="389" y="255"/>
                    <a:pt x="1246" y="735"/>
                    <a:pt x="1848" y="735"/>
                  </a:cubicBezTo>
                  <a:cubicBezTo>
                    <a:pt x="2152" y="735"/>
                    <a:pt x="2391" y="613"/>
                    <a:pt x="2469" y="267"/>
                  </a:cubicBezTo>
                  <a:cubicBezTo>
                    <a:pt x="2469" y="212"/>
                    <a:pt x="2449" y="187"/>
                    <a:pt x="2425" y="187"/>
                  </a:cubicBezTo>
                  <a:cubicBezTo>
                    <a:pt x="2406" y="187"/>
                    <a:pt x="2384" y="204"/>
                    <a:pt x="2369" y="234"/>
                  </a:cubicBezTo>
                  <a:cubicBezTo>
                    <a:pt x="2204" y="488"/>
                    <a:pt x="1957" y="581"/>
                    <a:pt x="1680" y="581"/>
                  </a:cubicBezTo>
                  <a:cubicBezTo>
                    <a:pt x="1121" y="581"/>
                    <a:pt x="436" y="201"/>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6"/>
            <p:cNvSpPr/>
            <p:nvPr/>
          </p:nvSpPr>
          <p:spPr>
            <a:xfrm>
              <a:off x="6344750" y="2108675"/>
              <a:ext cx="46725" cy="87100"/>
            </a:xfrm>
            <a:custGeom>
              <a:avLst/>
              <a:gdLst/>
              <a:ahLst/>
              <a:cxnLst/>
              <a:rect l="l" t="t" r="r" b="b"/>
              <a:pathLst>
                <a:path w="1869" h="3484" extrusionOk="0">
                  <a:moveTo>
                    <a:pt x="116" y="0"/>
                  </a:moveTo>
                  <a:cubicBezTo>
                    <a:pt x="67" y="0"/>
                    <a:pt x="1" y="43"/>
                    <a:pt x="1" y="85"/>
                  </a:cubicBezTo>
                  <a:cubicBezTo>
                    <a:pt x="34" y="552"/>
                    <a:pt x="201" y="1019"/>
                    <a:pt x="334" y="1419"/>
                  </a:cubicBezTo>
                  <a:cubicBezTo>
                    <a:pt x="434" y="1886"/>
                    <a:pt x="568" y="2386"/>
                    <a:pt x="768" y="2853"/>
                  </a:cubicBezTo>
                  <a:cubicBezTo>
                    <a:pt x="966" y="3193"/>
                    <a:pt x="1259" y="3484"/>
                    <a:pt x="1648" y="3484"/>
                  </a:cubicBezTo>
                  <a:cubicBezTo>
                    <a:pt x="1719" y="3484"/>
                    <a:pt x="1792" y="3474"/>
                    <a:pt x="1869" y="3454"/>
                  </a:cubicBezTo>
                  <a:cubicBezTo>
                    <a:pt x="1035" y="3287"/>
                    <a:pt x="868" y="2520"/>
                    <a:pt x="668" y="1786"/>
                  </a:cubicBezTo>
                  <a:cubicBezTo>
                    <a:pt x="501" y="1219"/>
                    <a:pt x="267" y="618"/>
                    <a:pt x="167" y="51"/>
                  </a:cubicBezTo>
                  <a:cubicBezTo>
                    <a:pt x="167" y="15"/>
                    <a:pt x="145" y="0"/>
                    <a:pt x="11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6"/>
            <p:cNvSpPr/>
            <p:nvPr/>
          </p:nvSpPr>
          <p:spPr>
            <a:xfrm>
              <a:off x="6278025" y="2908025"/>
              <a:ext cx="208525" cy="26700"/>
            </a:xfrm>
            <a:custGeom>
              <a:avLst/>
              <a:gdLst/>
              <a:ahLst/>
              <a:cxnLst/>
              <a:rect l="l" t="t" r="r" b="b"/>
              <a:pathLst>
                <a:path w="8341" h="1068" extrusionOk="0">
                  <a:moveTo>
                    <a:pt x="8274" y="0"/>
                  </a:moveTo>
                  <a:cubicBezTo>
                    <a:pt x="5538" y="234"/>
                    <a:pt x="2736" y="667"/>
                    <a:pt x="1" y="968"/>
                  </a:cubicBezTo>
                  <a:cubicBezTo>
                    <a:pt x="1" y="1001"/>
                    <a:pt x="1" y="1068"/>
                    <a:pt x="34" y="1068"/>
                  </a:cubicBezTo>
                  <a:cubicBezTo>
                    <a:pt x="1402" y="968"/>
                    <a:pt x="2736" y="734"/>
                    <a:pt x="4071" y="601"/>
                  </a:cubicBezTo>
                  <a:cubicBezTo>
                    <a:pt x="5505" y="467"/>
                    <a:pt x="6873" y="234"/>
                    <a:pt x="8274" y="100"/>
                  </a:cubicBezTo>
                  <a:cubicBezTo>
                    <a:pt x="8340" y="100"/>
                    <a:pt x="8340" y="0"/>
                    <a:pt x="82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6"/>
            <p:cNvSpPr/>
            <p:nvPr/>
          </p:nvSpPr>
          <p:spPr>
            <a:xfrm>
              <a:off x="6349750" y="2898850"/>
              <a:ext cx="13375" cy="15875"/>
            </a:xfrm>
            <a:custGeom>
              <a:avLst/>
              <a:gdLst/>
              <a:ahLst/>
              <a:cxnLst/>
              <a:rect l="l" t="t" r="r" b="b"/>
              <a:pathLst>
                <a:path w="535" h="635" extrusionOk="0">
                  <a:moveTo>
                    <a:pt x="67" y="0"/>
                  </a:moveTo>
                  <a:cubicBezTo>
                    <a:pt x="34" y="0"/>
                    <a:pt x="1" y="0"/>
                    <a:pt x="34" y="34"/>
                  </a:cubicBezTo>
                  <a:cubicBezTo>
                    <a:pt x="134" y="167"/>
                    <a:pt x="167" y="301"/>
                    <a:pt x="234" y="367"/>
                  </a:cubicBezTo>
                  <a:cubicBezTo>
                    <a:pt x="334" y="467"/>
                    <a:pt x="368" y="601"/>
                    <a:pt x="501" y="634"/>
                  </a:cubicBezTo>
                  <a:cubicBezTo>
                    <a:pt x="534" y="634"/>
                    <a:pt x="534" y="634"/>
                    <a:pt x="534" y="601"/>
                  </a:cubicBezTo>
                  <a:cubicBezTo>
                    <a:pt x="468" y="501"/>
                    <a:pt x="368" y="434"/>
                    <a:pt x="301" y="301"/>
                  </a:cubicBezTo>
                  <a:cubicBezTo>
                    <a:pt x="201" y="200"/>
                    <a:pt x="167" y="100"/>
                    <a:pt x="6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6"/>
            <p:cNvSpPr/>
            <p:nvPr/>
          </p:nvSpPr>
          <p:spPr>
            <a:xfrm>
              <a:off x="6355600" y="2894875"/>
              <a:ext cx="15025" cy="14000"/>
            </a:xfrm>
            <a:custGeom>
              <a:avLst/>
              <a:gdLst/>
              <a:ahLst/>
              <a:cxnLst/>
              <a:rect l="l" t="t" r="r" b="b"/>
              <a:pathLst>
                <a:path w="601" h="560" extrusionOk="0">
                  <a:moveTo>
                    <a:pt x="29" y="1"/>
                  </a:moveTo>
                  <a:cubicBezTo>
                    <a:pt x="17" y="1"/>
                    <a:pt x="0" y="9"/>
                    <a:pt x="0" y="26"/>
                  </a:cubicBezTo>
                  <a:cubicBezTo>
                    <a:pt x="67" y="159"/>
                    <a:pt x="134" y="259"/>
                    <a:pt x="234" y="326"/>
                  </a:cubicBezTo>
                  <a:cubicBezTo>
                    <a:pt x="300" y="393"/>
                    <a:pt x="400" y="526"/>
                    <a:pt x="501" y="560"/>
                  </a:cubicBezTo>
                  <a:cubicBezTo>
                    <a:pt x="567" y="560"/>
                    <a:pt x="601" y="526"/>
                    <a:pt x="567" y="526"/>
                  </a:cubicBezTo>
                  <a:cubicBezTo>
                    <a:pt x="467" y="460"/>
                    <a:pt x="400" y="393"/>
                    <a:pt x="300" y="326"/>
                  </a:cubicBezTo>
                  <a:cubicBezTo>
                    <a:pt x="234" y="259"/>
                    <a:pt x="134" y="159"/>
                    <a:pt x="34" y="26"/>
                  </a:cubicBezTo>
                  <a:cubicBezTo>
                    <a:pt x="50" y="9"/>
                    <a:pt x="42"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6"/>
            <p:cNvSpPr/>
            <p:nvPr/>
          </p:nvSpPr>
          <p:spPr>
            <a:xfrm>
              <a:off x="6365850" y="2889325"/>
              <a:ext cx="16450" cy="16225"/>
            </a:xfrm>
            <a:custGeom>
              <a:avLst/>
              <a:gdLst/>
              <a:ahLst/>
              <a:cxnLst/>
              <a:rect l="l" t="t" r="r" b="b"/>
              <a:pathLst>
                <a:path w="658" h="649" extrusionOk="0">
                  <a:moveTo>
                    <a:pt x="30" y="1"/>
                  </a:moveTo>
                  <a:cubicBezTo>
                    <a:pt x="10" y="1"/>
                    <a:pt x="0" y="24"/>
                    <a:pt x="24" y="48"/>
                  </a:cubicBezTo>
                  <a:cubicBezTo>
                    <a:pt x="157" y="181"/>
                    <a:pt x="224" y="248"/>
                    <a:pt x="324" y="381"/>
                  </a:cubicBezTo>
                  <a:cubicBezTo>
                    <a:pt x="391" y="481"/>
                    <a:pt x="457" y="581"/>
                    <a:pt x="558" y="648"/>
                  </a:cubicBezTo>
                  <a:cubicBezTo>
                    <a:pt x="591" y="648"/>
                    <a:pt x="658" y="648"/>
                    <a:pt x="591" y="581"/>
                  </a:cubicBezTo>
                  <a:cubicBezTo>
                    <a:pt x="558" y="481"/>
                    <a:pt x="424" y="381"/>
                    <a:pt x="357" y="315"/>
                  </a:cubicBezTo>
                  <a:cubicBezTo>
                    <a:pt x="257" y="215"/>
                    <a:pt x="191" y="81"/>
                    <a:pt x="57" y="14"/>
                  </a:cubicBezTo>
                  <a:cubicBezTo>
                    <a:pt x="47" y="5"/>
                    <a:pt x="38" y="1"/>
                    <a:pt x="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6"/>
            <p:cNvSpPr/>
            <p:nvPr/>
          </p:nvSpPr>
          <p:spPr>
            <a:xfrm>
              <a:off x="6333075" y="2850050"/>
              <a:ext cx="39400" cy="38450"/>
            </a:xfrm>
            <a:custGeom>
              <a:avLst/>
              <a:gdLst/>
              <a:ahLst/>
              <a:cxnLst/>
              <a:rect l="l" t="t" r="r" b="b"/>
              <a:pathLst>
                <a:path w="1576" h="1538" extrusionOk="0">
                  <a:moveTo>
                    <a:pt x="926" y="168"/>
                  </a:moveTo>
                  <a:cubicBezTo>
                    <a:pt x="1112" y="445"/>
                    <a:pt x="1431" y="997"/>
                    <a:pt x="1213" y="1272"/>
                  </a:cubicBezTo>
                  <a:lnTo>
                    <a:pt x="1213" y="1272"/>
                  </a:lnTo>
                  <a:cubicBezTo>
                    <a:pt x="1210" y="1264"/>
                    <a:pt x="1207" y="1257"/>
                    <a:pt x="1201" y="1252"/>
                  </a:cubicBezTo>
                  <a:cubicBezTo>
                    <a:pt x="1123" y="1209"/>
                    <a:pt x="1046" y="1162"/>
                    <a:pt x="969" y="1114"/>
                  </a:cubicBezTo>
                  <a:lnTo>
                    <a:pt x="969" y="1114"/>
                  </a:lnTo>
                  <a:cubicBezTo>
                    <a:pt x="820" y="827"/>
                    <a:pt x="802" y="450"/>
                    <a:pt x="926" y="168"/>
                  </a:cubicBezTo>
                  <a:close/>
                  <a:moveTo>
                    <a:pt x="1052" y="1246"/>
                  </a:moveTo>
                  <a:cubicBezTo>
                    <a:pt x="1094" y="1267"/>
                    <a:pt x="1136" y="1288"/>
                    <a:pt x="1178" y="1308"/>
                  </a:cubicBezTo>
                  <a:lnTo>
                    <a:pt x="1178" y="1308"/>
                  </a:lnTo>
                  <a:cubicBezTo>
                    <a:pt x="1164" y="1318"/>
                    <a:pt x="1148" y="1327"/>
                    <a:pt x="1130" y="1334"/>
                  </a:cubicBezTo>
                  <a:lnTo>
                    <a:pt x="1130" y="1334"/>
                  </a:lnTo>
                  <a:cubicBezTo>
                    <a:pt x="1102" y="1306"/>
                    <a:pt x="1076" y="1277"/>
                    <a:pt x="1052" y="1246"/>
                  </a:cubicBezTo>
                  <a:close/>
                  <a:moveTo>
                    <a:pt x="174" y="890"/>
                  </a:moveTo>
                  <a:cubicBezTo>
                    <a:pt x="414" y="914"/>
                    <a:pt x="625" y="1017"/>
                    <a:pt x="832" y="1127"/>
                  </a:cubicBezTo>
                  <a:lnTo>
                    <a:pt x="832" y="1127"/>
                  </a:lnTo>
                  <a:cubicBezTo>
                    <a:pt x="869" y="1209"/>
                    <a:pt x="918" y="1285"/>
                    <a:pt x="976" y="1350"/>
                  </a:cubicBezTo>
                  <a:lnTo>
                    <a:pt x="976" y="1350"/>
                  </a:lnTo>
                  <a:cubicBezTo>
                    <a:pt x="703" y="1327"/>
                    <a:pt x="302" y="1100"/>
                    <a:pt x="174" y="890"/>
                  </a:cubicBezTo>
                  <a:close/>
                  <a:moveTo>
                    <a:pt x="889" y="1"/>
                  </a:moveTo>
                  <a:cubicBezTo>
                    <a:pt x="876" y="1"/>
                    <a:pt x="868" y="18"/>
                    <a:pt x="868" y="51"/>
                  </a:cubicBezTo>
                  <a:cubicBezTo>
                    <a:pt x="712" y="304"/>
                    <a:pt x="681" y="681"/>
                    <a:pt x="782" y="998"/>
                  </a:cubicBezTo>
                  <a:lnTo>
                    <a:pt x="782" y="998"/>
                  </a:lnTo>
                  <a:cubicBezTo>
                    <a:pt x="557" y="865"/>
                    <a:pt x="321" y="751"/>
                    <a:pt x="34" y="751"/>
                  </a:cubicBezTo>
                  <a:cubicBezTo>
                    <a:pt x="1" y="751"/>
                    <a:pt x="1" y="785"/>
                    <a:pt x="1" y="818"/>
                  </a:cubicBezTo>
                  <a:cubicBezTo>
                    <a:pt x="29" y="1158"/>
                    <a:pt x="610" y="1522"/>
                    <a:pt x="989" y="1522"/>
                  </a:cubicBezTo>
                  <a:cubicBezTo>
                    <a:pt x="1050" y="1522"/>
                    <a:pt x="1105" y="1513"/>
                    <a:pt x="1152" y="1493"/>
                  </a:cubicBezTo>
                  <a:lnTo>
                    <a:pt x="1152" y="1493"/>
                  </a:lnTo>
                  <a:cubicBezTo>
                    <a:pt x="1168" y="1502"/>
                    <a:pt x="1184" y="1511"/>
                    <a:pt x="1201" y="1519"/>
                  </a:cubicBezTo>
                  <a:cubicBezTo>
                    <a:pt x="1221" y="1532"/>
                    <a:pt x="1238" y="1537"/>
                    <a:pt x="1252" y="1537"/>
                  </a:cubicBezTo>
                  <a:cubicBezTo>
                    <a:pt x="1304" y="1537"/>
                    <a:pt x="1314" y="1463"/>
                    <a:pt x="1256" y="1428"/>
                  </a:cubicBezTo>
                  <a:lnTo>
                    <a:pt x="1256" y="1428"/>
                  </a:lnTo>
                  <a:cubicBezTo>
                    <a:pt x="1575" y="1143"/>
                    <a:pt x="1141" y="385"/>
                    <a:pt x="962" y="95"/>
                  </a:cubicBezTo>
                  <a:lnTo>
                    <a:pt x="962" y="95"/>
                  </a:lnTo>
                  <a:cubicBezTo>
                    <a:pt x="964" y="91"/>
                    <a:pt x="966" y="88"/>
                    <a:pt x="968" y="84"/>
                  </a:cubicBezTo>
                  <a:lnTo>
                    <a:pt x="955" y="84"/>
                  </a:lnTo>
                  <a:cubicBezTo>
                    <a:pt x="948" y="72"/>
                    <a:pt x="941" y="61"/>
                    <a:pt x="935" y="51"/>
                  </a:cubicBezTo>
                  <a:cubicBezTo>
                    <a:pt x="918" y="18"/>
                    <a:pt x="901" y="1"/>
                    <a:pt x="8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6"/>
            <p:cNvSpPr/>
            <p:nvPr/>
          </p:nvSpPr>
          <p:spPr>
            <a:xfrm>
              <a:off x="6690225" y="2918850"/>
              <a:ext cx="26475" cy="16050"/>
            </a:xfrm>
            <a:custGeom>
              <a:avLst/>
              <a:gdLst/>
              <a:ahLst/>
              <a:cxnLst/>
              <a:rect l="l" t="t" r="r" b="b"/>
              <a:pathLst>
                <a:path w="1059" h="642" extrusionOk="0">
                  <a:moveTo>
                    <a:pt x="959" y="1"/>
                  </a:moveTo>
                  <a:cubicBezTo>
                    <a:pt x="825" y="168"/>
                    <a:pt x="725" y="234"/>
                    <a:pt x="492" y="301"/>
                  </a:cubicBezTo>
                  <a:cubicBezTo>
                    <a:pt x="325" y="334"/>
                    <a:pt x="158" y="401"/>
                    <a:pt x="58" y="501"/>
                  </a:cubicBezTo>
                  <a:cubicBezTo>
                    <a:pt x="0" y="559"/>
                    <a:pt x="42" y="641"/>
                    <a:pt x="76" y="641"/>
                  </a:cubicBezTo>
                  <a:cubicBezTo>
                    <a:pt x="82" y="641"/>
                    <a:pt x="87" y="639"/>
                    <a:pt x="91" y="635"/>
                  </a:cubicBezTo>
                  <a:cubicBezTo>
                    <a:pt x="292" y="501"/>
                    <a:pt x="1059" y="401"/>
                    <a:pt x="1059" y="34"/>
                  </a:cubicBezTo>
                  <a:cubicBezTo>
                    <a:pt x="1059" y="1"/>
                    <a:pt x="992" y="1"/>
                    <a:pt x="9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6"/>
            <p:cNvSpPr/>
            <p:nvPr/>
          </p:nvSpPr>
          <p:spPr>
            <a:xfrm>
              <a:off x="6676175" y="2910175"/>
              <a:ext cx="32775" cy="20550"/>
            </a:xfrm>
            <a:custGeom>
              <a:avLst/>
              <a:gdLst/>
              <a:ahLst/>
              <a:cxnLst/>
              <a:rect l="l" t="t" r="r" b="b"/>
              <a:pathLst>
                <a:path w="1311" h="822" extrusionOk="0">
                  <a:moveTo>
                    <a:pt x="1243" y="1"/>
                  </a:moveTo>
                  <a:cubicBezTo>
                    <a:pt x="1226" y="1"/>
                    <a:pt x="1207" y="5"/>
                    <a:pt x="1187" y="14"/>
                  </a:cubicBezTo>
                  <a:cubicBezTo>
                    <a:pt x="987" y="148"/>
                    <a:pt x="820" y="315"/>
                    <a:pt x="653" y="381"/>
                  </a:cubicBezTo>
                  <a:cubicBezTo>
                    <a:pt x="453" y="515"/>
                    <a:pt x="253" y="581"/>
                    <a:pt x="86" y="715"/>
                  </a:cubicBezTo>
                  <a:cubicBezTo>
                    <a:pt x="0" y="744"/>
                    <a:pt x="62" y="822"/>
                    <a:pt x="103" y="822"/>
                  </a:cubicBezTo>
                  <a:cubicBezTo>
                    <a:pt x="109" y="822"/>
                    <a:pt x="115" y="820"/>
                    <a:pt x="120" y="815"/>
                  </a:cubicBezTo>
                  <a:cubicBezTo>
                    <a:pt x="487" y="581"/>
                    <a:pt x="1087" y="415"/>
                    <a:pt x="1287" y="48"/>
                  </a:cubicBezTo>
                  <a:cubicBezTo>
                    <a:pt x="1311" y="24"/>
                    <a:pt x="1284" y="1"/>
                    <a:pt x="124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6"/>
            <p:cNvSpPr/>
            <p:nvPr/>
          </p:nvSpPr>
          <p:spPr>
            <a:xfrm>
              <a:off x="6665825" y="2902800"/>
              <a:ext cx="27375" cy="15250"/>
            </a:xfrm>
            <a:custGeom>
              <a:avLst/>
              <a:gdLst/>
              <a:ahLst/>
              <a:cxnLst/>
              <a:rect l="l" t="t" r="r" b="b"/>
              <a:pathLst>
                <a:path w="1095" h="610" extrusionOk="0">
                  <a:moveTo>
                    <a:pt x="1052" y="0"/>
                  </a:moveTo>
                  <a:cubicBezTo>
                    <a:pt x="1046" y="0"/>
                    <a:pt x="1040" y="3"/>
                    <a:pt x="1034" y="9"/>
                  </a:cubicBezTo>
                  <a:cubicBezTo>
                    <a:pt x="701" y="143"/>
                    <a:pt x="367" y="343"/>
                    <a:pt x="33" y="543"/>
                  </a:cubicBezTo>
                  <a:cubicBezTo>
                    <a:pt x="0" y="543"/>
                    <a:pt x="33" y="610"/>
                    <a:pt x="67" y="610"/>
                  </a:cubicBezTo>
                  <a:cubicBezTo>
                    <a:pt x="367" y="443"/>
                    <a:pt x="767" y="309"/>
                    <a:pt x="1067" y="109"/>
                  </a:cubicBezTo>
                  <a:cubicBezTo>
                    <a:pt x="1095" y="55"/>
                    <a:pt x="1077" y="0"/>
                    <a:pt x="105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6"/>
            <p:cNvSpPr/>
            <p:nvPr/>
          </p:nvSpPr>
          <p:spPr>
            <a:xfrm>
              <a:off x="6639375" y="2864225"/>
              <a:ext cx="39800" cy="39050"/>
            </a:xfrm>
            <a:custGeom>
              <a:avLst/>
              <a:gdLst/>
              <a:ahLst/>
              <a:cxnLst/>
              <a:rect l="l" t="t" r="r" b="b"/>
              <a:pathLst>
                <a:path w="1592" h="1562" extrusionOk="0">
                  <a:moveTo>
                    <a:pt x="1291" y="137"/>
                  </a:moveTo>
                  <a:cubicBezTo>
                    <a:pt x="1368" y="137"/>
                    <a:pt x="1425" y="254"/>
                    <a:pt x="1425" y="385"/>
                  </a:cubicBezTo>
                  <a:cubicBezTo>
                    <a:pt x="1458" y="651"/>
                    <a:pt x="1425" y="885"/>
                    <a:pt x="1292" y="1085"/>
                  </a:cubicBezTo>
                  <a:cubicBezTo>
                    <a:pt x="1240" y="1154"/>
                    <a:pt x="1173" y="1214"/>
                    <a:pt x="1095" y="1263"/>
                  </a:cubicBezTo>
                  <a:lnTo>
                    <a:pt x="1095" y="1263"/>
                  </a:lnTo>
                  <a:cubicBezTo>
                    <a:pt x="961" y="950"/>
                    <a:pt x="982" y="575"/>
                    <a:pt x="1158" y="251"/>
                  </a:cubicBezTo>
                  <a:cubicBezTo>
                    <a:pt x="1204" y="170"/>
                    <a:pt x="1251" y="137"/>
                    <a:pt x="1291" y="137"/>
                  </a:cubicBezTo>
                  <a:close/>
                  <a:moveTo>
                    <a:pt x="187" y="1097"/>
                  </a:moveTo>
                  <a:cubicBezTo>
                    <a:pt x="224" y="1097"/>
                    <a:pt x="278" y="1121"/>
                    <a:pt x="324" y="1152"/>
                  </a:cubicBezTo>
                  <a:cubicBezTo>
                    <a:pt x="524" y="1172"/>
                    <a:pt x="723" y="1251"/>
                    <a:pt x="922" y="1348"/>
                  </a:cubicBezTo>
                  <a:lnTo>
                    <a:pt x="922" y="1348"/>
                  </a:lnTo>
                  <a:cubicBezTo>
                    <a:pt x="822" y="1384"/>
                    <a:pt x="714" y="1404"/>
                    <a:pt x="607" y="1404"/>
                  </a:cubicBezTo>
                  <a:cubicBezTo>
                    <a:pt x="510" y="1404"/>
                    <a:pt x="414" y="1388"/>
                    <a:pt x="324" y="1352"/>
                  </a:cubicBezTo>
                  <a:cubicBezTo>
                    <a:pt x="257" y="1319"/>
                    <a:pt x="224" y="1252"/>
                    <a:pt x="157" y="1219"/>
                  </a:cubicBezTo>
                  <a:cubicBezTo>
                    <a:pt x="122" y="1129"/>
                    <a:pt x="143" y="1097"/>
                    <a:pt x="187" y="1097"/>
                  </a:cubicBezTo>
                  <a:close/>
                  <a:moveTo>
                    <a:pt x="1305" y="0"/>
                  </a:moveTo>
                  <a:cubicBezTo>
                    <a:pt x="1240" y="0"/>
                    <a:pt x="1167" y="53"/>
                    <a:pt x="1091" y="184"/>
                  </a:cubicBezTo>
                  <a:cubicBezTo>
                    <a:pt x="912" y="440"/>
                    <a:pt x="812" y="911"/>
                    <a:pt x="925" y="1222"/>
                  </a:cubicBezTo>
                  <a:lnTo>
                    <a:pt x="925" y="1222"/>
                  </a:lnTo>
                  <a:cubicBezTo>
                    <a:pt x="713" y="1118"/>
                    <a:pt x="492" y="1041"/>
                    <a:pt x="247" y="1041"/>
                  </a:cubicBezTo>
                  <a:cubicBezTo>
                    <a:pt x="196" y="1041"/>
                    <a:pt x="144" y="1045"/>
                    <a:pt x="91" y="1052"/>
                  </a:cubicBezTo>
                  <a:cubicBezTo>
                    <a:pt x="57" y="1052"/>
                    <a:pt x="57" y="1085"/>
                    <a:pt x="57" y="1085"/>
                  </a:cubicBezTo>
                  <a:cubicBezTo>
                    <a:pt x="0" y="1428"/>
                    <a:pt x="360" y="1526"/>
                    <a:pt x="652" y="1526"/>
                  </a:cubicBezTo>
                  <a:cubicBezTo>
                    <a:pt x="701" y="1526"/>
                    <a:pt x="748" y="1524"/>
                    <a:pt x="791" y="1519"/>
                  </a:cubicBezTo>
                  <a:cubicBezTo>
                    <a:pt x="890" y="1499"/>
                    <a:pt x="980" y="1469"/>
                    <a:pt x="1062" y="1430"/>
                  </a:cubicBezTo>
                  <a:lnTo>
                    <a:pt x="1062" y="1430"/>
                  </a:lnTo>
                  <a:cubicBezTo>
                    <a:pt x="1072" y="1438"/>
                    <a:pt x="1081" y="1445"/>
                    <a:pt x="1091" y="1452"/>
                  </a:cubicBezTo>
                  <a:cubicBezTo>
                    <a:pt x="1101" y="1472"/>
                    <a:pt x="1114" y="1480"/>
                    <a:pt x="1126" y="1480"/>
                  </a:cubicBezTo>
                  <a:cubicBezTo>
                    <a:pt x="1136" y="1480"/>
                    <a:pt x="1146" y="1474"/>
                    <a:pt x="1154" y="1465"/>
                  </a:cubicBezTo>
                  <a:lnTo>
                    <a:pt x="1154" y="1465"/>
                  </a:lnTo>
                  <a:cubicBezTo>
                    <a:pt x="1211" y="1494"/>
                    <a:pt x="1268" y="1524"/>
                    <a:pt x="1325" y="1552"/>
                  </a:cubicBezTo>
                  <a:cubicBezTo>
                    <a:pt x="1344" y="1558"/>
                    <a:pt x="1361" y="1561"/>
                    <a:pt x="1375" y="1561"/>
                  </a:cubicBezTo>
                  <a:cubicBezTo>
                    <a:pt x="1434" y="1561"/>
                    <a:pt x="1446" y="1512"/>
                    <a:pt x="1392" y="1485"/>
                  </a:cubicBezTo>
                  <a:cubicBezTo>
                    <a:pt x="1322" y="1445"/>
                    <a:pt x="1252" y="1403"/>
                    <a:pt x="1182" y="1362"/>
                  </a:cubicBezTo>
                  <a:lnTo>
                    <a:pt x="1182" y="1362"/>
                  </a:lnTo>
                  <a:cubicBezTo>
                    <a:pt x="1444" y="1189"/>
                    <a:pt x="1592" y="903"/>
                    <a:pt x="1592" y="551"/>
                  </a:cubicBezTo>
                  <a:cubicBezTo>
                    <a:pt x="1592" y="336"/>
                    <a:pt x="1472" y="0"/>
                    <a:pt x="130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6"/>
            <p:cNvSpPr/>
            <p:nvPr/>
          </p:nvSpPr>
          <p:spPr>
            <a:xfrm>
              <a:off x="6618275" y="2918025"/>
              <a:ext cx="138725" cy="50950"/>
            </a:xfrm>
            <a:custGeom>
              <a:avLst/>
              <a:gdLst/>
              <a:ahLst/>
              <a:cxnLst/>
              <a:rect l="l" t="t" r="r" b="b"/>
              <a:pathLst>
                <a:path w="5549" h="2038" extrusionOk="0">
                  <a:moveTo>
                    <a:pt x="1" y="1"/>
                  </a:moveTo>
                  <a:lnTo>
                    <a:pt x="1" y="1"/>
                  </a:lnTo>
                  <a:cubicBezTo>
                    <a:pt x="1268" y="768"/>
                    <a:pt x="2636" y="1402"/>
                    <a:pt x="4104" y="1835"/>
                  </a:cubicBezTo>
                  <a:cubicBezTo>
                    <a:pt x="4299" y="1889"/>
                    <a:pt x="4723" y="2037"/>
                    <a:pt x="5051" y="2037"/>
                  </a:cubicBezTo>
                  <a:cubicBezTo>
                    <a:pt x="5337" y="2037"/>
                    <a:pt x="5549" y="1924"/>
                    <a:pt x="5471" y="1535"/>
                  </a:cubicBezTo>
                  <a:cubicBezTo>
                    <a:pt x="5471" y="1518"/>
                    <a:pt x="5446" y="1510"/>
                    <a:pt x="5421" y="1510"/>
                  </a:cubicBezTo>
                  <a:cubicBezTo>
                    <a:pt x="5396" y="1510"/>
                    <a:pt x="5371" y="1518"/>
                    <a:pt x="5371" y="1535"/>
                  </a:cubicBezTo>
                  <a:cubicBezTo>
                    <a:pt x="5398" y="1797"/>
                    <a:pt x="5207" y="1895"/>
                    <a:pt x="4907" y="1895"/>
                  </a:cubicBezTo>
                  <a:cubicBezTo>
                    <a:pt x="4101" y="1895"/>
                    <a:pt x="2512" y="1190"/>
                    <a:pt x="2269" y="1068"/>
                  </a:cubicBezTo>
                  <a:cubicBezTo>
                    <a:pt x="1502" y="734"/>
                    <a:pt x="768" y="367"/>
                    <a:pt x="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6"/>
            <p:cNvSpPr/>
            <p:nvPr/>
          </p:nvSpPr>
          <p:spPr>
            <a:xfrm>
              <a:off x="6379775" y="1627925"/>
              <a:ext cx="240200" cy="445350"/>
            </a:xfrm>
            <a:custGeom>
              <a:avLst/>
              <a:gdLst/>
              <a:ahLst/>
              <a:cxnLst/>
              <a:rect l="l" t="t" r="r" b="b"/>
              <a:pathLst>
                <a:path w="9608" h="17814" extrusionOk="0">
                  <a:moveTo>
                    <a:pt x="2169" y="1"/>
                  </a:moveTo>
                  <a:lnTo>
                    <a:pt x="3003" y="5638"/>
                  </a:lnTo>
                  <a:lnTo>
                    <a:pt x="4937" y="9908"/>
                  </a:lnTo>
                  <a:lnTo>
                    <a:pt x="1" y="16313"/>
                  </a:lnTo>
                  <a:lnTo>
                    <a:pt x="834" y="17814"/>
                  </a:lnTo>
                  <a:cubicBezTo>
                    <a:pt x="834" y="17814"/>
                    <a:pt x="9607" y="13444"/>
                    <a:pt x="9040" y="9474"/>
                  </a:cubicBezTo>
                  <a:cubicBezTo>
                    <a:pt x="8206" y="3437"/>
                    <a:pt x="2169" y="1"/>
                    <a:pt x="216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6"/>
            <p:cNvSpPr/>
            <p:nvPr/>
          </p:nvSpPr>
          <p:spPr>
            <a:xfrm>
              <a:off x="6237175" y="2034200"/>
              <a:ext cx="166800" cy="115150"/>
            </a:xfrm>
            <a:custGeom>
              <a:avLst/>
              <a:gdLst/>
              <a:ahLst/>
              <a:cxnLst/>
              <a:rect l="l" t="t" r="r" b="b"/>
              <a:pathLst>
                <a:path w="6672" h="4606" extrusionOk="0">
                  <a:moveTo>
                    <a:pt x="5741" y="0"/>
                  </a:moveTo>
                  <a:cubicBezTo>
                    <a:pt x="5716" y="0"/>
                    <a:pt x="5693" y="9"/>
                    <a:pt x="5671" y="28"/>
                  </a:cubicBezTo>
                  <a:cubicBezTo>
                    <a:pt x="5371" y="262"/>
                    <a:pt x="4137" y="95"/>
                    <a:pt x="3470" y="295"/>
                  </a:cubicBezTo>
                  <a:cubicBezTo>
                    <a:pt x="2802" y="529"/>
                    <a:pt x="1568" y="1429"/>
                    <a:pt x="1668" y="1696"/>
                  </a:cubicBezTo>
                  <a:cubicBezTo>
                    <a:pt x="1678" y="1726"/>
                    <a:pt x="1707" y="1739"/>
                    <a:pt x="1750" y="1739"/>
                  </a:cubicBezTo>
                  <a:cubicBezTo>
                    <a:pt x="1998" y="1739"/>
                    <a:pt x="2713" y="1314"/>
                    <a:pt x="2969" y="1229"/>
                  </a:cubicBezTo>
                  <a:cubicBezTo>
                    <a:pt x="3012" y="1221"/>
                    <a:pt x="3052" y="1216"/>
                    <a:pt x="3089" y="1216"/>
                  </a:cubicBezTo>
                  <a:cubicBezTo>
                    <a:pt x="3343" y="1216"/>
                    <a:pt x="3413" y="1413"/>
                    <a:pt x="2569" y="1763"/>
                  </a:cubicBezTo>
                  <a:cubicBezTo>
                    <a:pt x="1635" y="2196"/>
                    <a:pt x="201" y="2997"/>
                    <a:pt x="301" y="3264"/>
                  </a:cubicBezTo>
                  <a:cubicBezTo>
                    <a:pt x="308" y="3299"/>
                    <a:pt x="340" y="3314"/>
                    <a:pt x="390" y="3314"/>
                  </a:cubicBezTo>
                  <a:cubicBezTo>
                    <a:pt x="721" y="3314"/>
                    <a:pt x="1869" y="2647"/>
                    <a:pt x="2319" y="2647"/>
                  </a:cubicBezTo>
                  <a:cubicBezTo>
                    <a:pt x="2386" y="2647"/>
                    <a:pt x="2438" y="2662"/>
                    <a:pt x="2469" y="2697"/>
                  </a:cubicBezTo>
                  <a:cubicBezTo>
                    <a:pt x="2702" y="2930"/>
                    <a:pt x="1735" y="3231"/>
                    <a:pt x="1168" y="3397"/>
                  </a:cubicBezTo>
                  <a:cubicBezTo>
                    <a:pt x="534" y="3564"/>
                    <a:pt x="0" y="3831"/>
                    <a:pt x="0" y="3831"/>
                  </a:cubicBezTo>
                  <a:cubicBezTo>
                    <a:pt x="37" y="3991"/>
                    <a:pt x="184" y="4051"/>
                    <a:pt x="395" y="4051"/>
                  </a:cubicBezTo>
                  <a:cubicBezTo>
                    <a:pt x="1032" y="4051"/>
                    <a:pt x="2249" y="3500"/>
                    <a:pt x="2723" y="3500"/>
                  </a:cubicBezTo>
                  <a:cubicBezTo>
                    <a:pt x="2811" y="3500"/>
                    <a:pt x="2874" y="3519"/>
                    <a:pt x="2903" y="3564"/>
                  </a:cubicBezTo>
                  <a:cubicBezTo>
                    <a:pt x="3203" y="3931"/>
                    <a:pt x="1135" y="4231"/>
                    <a:pt x="968" y="4431"/>
                  </a:cubicBezTo>
                  <a:cubicBezTo>
                    <a:pt x="894" y="4535"/>
                    <a:pt x="1056" y="4606"/>
                    <a:pt x="1377" y="4606"/>
                  </a:cubicBezTo>
                  <a:cubicBezTo>
                    <a:pt x="1778" y="4606"/>
                    <a:pt x="2427" y="4495"/>
                    <a:pt x="3169" y="4198"/>
                  </a:cubicBezTo>
                  <a:cubicBezTo>
                    <a:pt x="4504" y="3597"/>
                    <a:pt x="6672" y="1496"/>
                    <a:pt x="6672" y="1496"/>
                  </a:cubicBezTo>
                  <a:cubicBezTo>
                    <a:pt x="6672" y="1496"/>
                    <a:pt x="6068" y="0"/>
                    <a:pt x="574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6"/>
            <p:cNvSpPr/>
            <p:nvPr/>
          </p:nvSpPr>
          <p:spPr>
            <a:xfrm>
              <a:off x="6418125" y="1617100"/>
              <a:ext cx="183500" cy="263550"/>
            </a:xfrm>
            <a:custGeom>
              <a:avLst/>
              <a:gdLst/>
              <a:ahLst/>
              <a:cxnLst/>
              <a:rect l="l" t="t" r="r" b="b"/>
              <a:pathLst>
                <a:path w="7340" h="10542" extrusionOk="0">
                  <a:moveTo>
                    <a:pt x="1" y="0"/>
                  </a:moveTo>
                  <a:lnTo>
                    <a:pt x="2536" y="10541"/>
                  </a:lnTo>
                  <a:lnTo>
                    <a:pt x="7340" y="7506"/>
                  </a:lnTo>
                  <a:cubicBezTo>
                    <a:pt x="4237" y="401"/>
                    <a:pt x="1" y="0"/>
                    <a:pt x="1"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6"/>
            <p:cNvSpPr/>
            <p:nvPr/>
          </p:nvSpPr>
          <p:spPr>
            <a:xfrm>
              <a:off x="6467350" y="1725500"/>
              <a:ext cx="25875" cy="166400"/>
            </a:xfrm>
            <a:custGeom>
              <a:avLst/>
              <a:gdLst/>
              <a:ahLst/>
              <a:cxnLst/>
              <a:rect l="l" t="t" r="r" b="b"/>
              <a:pathLst>
                <a:path w="1035" h="6656" extrusionOk="0">
                  <a:moveTo>
                    <a:pt x="0" y="1"/>
                  </a:moveTo>
                  <a:cubicBezTo>
                    <a:pt x="300" y="2202"/>
                    <a:pt x="567" y="4404"/>
                    <a:pt x="934" y="6605"/>
                  </a:cubicBezTo>
                  <a:cubicBezTo>
                    <a:pt x="951" y="6639"/>
                    <a:pt x="976" y="6655"/>
                    <a:pt x="997" y="6655"/>
                  </a:cubicBezTo>
                  <a:cubicBezTo>
                    <a:pt x="1017" y="6655"/>
                    <a:pt x="1034" y="6639"/>
                    <a:pt x="1034" y="6605"/>
                  </a:cubicBezTo>
                  <a:cubicBezTo>
                    <a:pt x="801" y="4404"/>
                    <a:pt x="534" y="2169"/>
                    <a:pt x="3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5" name="Google Shape;6285;p36"/>
          <p:cNvSpPr txBox="1">
            <a:spLocks noGrp="1"/>
          </p:cNvSpPr>
          <p:nvPr>
            <p:ph type="title"/>
          </p:nvPr>
        </p:nvSpPr>
        <p:spPr>
          <a:xfrm>
            <a:off x="677375" y="-37664"/>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3.1 Khảo sát hiện trạng</a:t>
            </a:r>
            <a:endParaRPr/>
          </a:p>
        </p:txBody>
      </p:sp>
      <p:sp>
        <p:nvSpPr>
          <p:cNvPr id="6288" name="Google Shape;6288;p36"/>
          <p:cNvSpPr txBox="1"/>
          <p:nvPr/>
        </p:nvSpPr>
        <p:spPr>
          <a:xfrm>
            <a:off x="2518303" y="2519628"/>
            <a:ext cx="2037000" cy="5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Tìm kiếm đối tượng cần hỏi và xin thông tin gmail </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291" name="Google Shape;6291;p36"/>
          <p:cNvSpPr txBox="1"/>
          <p:nvPr/>
        </p:nvSpPr>
        <p:spPr>
          <a:xfrm>
            <a:off x="5432167" y="2572323"/>
            <a:ext cx="2037000" cy="5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Tìm hiểu và xác định câu hỏi thích hợp</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294" name="Google Shape;6294;p36"/>
          <p:cNvSpPr txBox="1"/>
          <p:nvPr/>
        </p:nvSpPr>
        <p:spPr>
          <a:xfrm>
            <a:off x="1143050" y="4402251"/>
            <a:ext cx="2037000" cy="5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Tổng hợp và thống kê kết quả</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297" name="Google Shape;6297;p36"/>
          <p:cNvSpPr txBox="1"/>
          <p:nvPr/>
        </p:nvSpPr>
        <p:spPr>
          <a:xfrm>
            <a:off x="4024079" y="4402251"/>
            <a:ext cx="2037000" cy="5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Xác định được thời gian thích hợp để gửi mail</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298" name="Google Shape;6298;p36"/>
          <p:cNvSpPr/>
          <p:nvPr/>
        </p:nvSpPr>
        <p:spPr>
          <a:xfrm>
            <a:off x="3242971" y="1699725"/>
            <a:ext cx="718200" cy="718200"/>
          </a:xfrm>
          <a:prstGeom prst="ellipse">
            <a:avLst/>
          </a:pr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6"/>
          <p:cNvSpPr/>
          <p:nvPr/>
        </p:nvSpPr>
        <p:spPr>
          <a:xfrm>
            <a:off x="6124000" y="1699675"/>
            <a:ext cx="718200" cy="718200"/>
          </a:xfrm>
          <a:prstGeom prst="ellipse">
            <a:avLst/>
          </a:prstGeom>
          <a:solidFill>
            <a:schemeClr val="accent3">
              <a:lumMod val="90000"/>
              <a:lumOff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6"/>
          <p:cNvSpPr/>
          <p:nvPr/>
        </p:nvSpPr>
        <p:spPr>
          <a:xfrm>
            <a:off x="1802456" y="3295638"/>
            <a:ext cx="718200" cy="718200"/>
          </a:xfrm>
          <a:prstGeom prst="ellipse">
            <a:avLst/>
          </a:prstGeom>
          <a:solidFill>
            <a:schemeClr val="accent3">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6"/>
          <p:cNvSpPr/>
          <p:nvPr/>
        </p:nvSpPr>
        <p:spPr>
          <a:xfrm>
            <a:off x="4683485" y="3295625"/>
            <a:ext cx="718200" cy="718200"/>
          </a:xfrm>
          <a:prstGeom prst="ellipse">
            <a:avLst/>
          </a:prstGeom>
          <a:solidFill>
            <a:schemeClr val="accent6">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2" name="Google Shape;6302;p36"/>
          <p:cNvCxnSpPr>
            <a:cxnSpLocks/>
          </p:cNvCxnSpPr>
          <p:nvPr/>
        </p:nvCxnSpPr>
        <p:spPr>
          <a:xfrm flipV="1">
            <a:off x="1561407" y="2059425"/>
            <a:ext cx="1681768" cy="253381"/>
          </a:xfrm>
          <a:prstGeom prst="curvedConnector3">
            <a:avLst>
              <a:gd name="adj1" fmla="val 50000"/>
            </a:avLst>
          </a:prstGeom>
          <a:noFill/>
          <a:ln w="38100" cap="flat" cmpd="sng">
            <a:solidFill>
              <a:schemeClr val="dk1"/>
            </a:solidFill>
            <a:prstDash val="solid"/>
            <a:round/>
            <a:headEnd type="oval" w="med" len="med"/>
            <a:tailEnd type="none" w="med" len="med"/>
          </a:ln>
        </p:spPr>
      </p:cxnSp>
      <p:cxnSp>
        <p:nvCxnSpPr>
          <p:cNvPr id="6303" name="Google Shape;6303;p36"/>
          <p:cNvCxnSpPr>
            <a:cxnSpLocks/>
          </p:cNvCxnSpPr>
          <p:nvPr/>
        </p:nvCxnSpPr>
        <p:spPr>
          <a:xfrm>
            <a:off x="3961325" y="2058175"/>
            <a:ext cx="2162700" cy="600"/>
          </a:xfrm>
          <a:prstGeom prst="curvedConnector3">
            <a:avLst>
              <a:gd name="adj1" fmla="val 50000"/>
            </a:avLst>
          </a:prstGeom>
          <a:noFill/>
          <a:ln w="38100" cap="flat" cmpd="sng">
            <a:solidFill>
              <a:schemeClr val="dk1"/>
            </a:solidFill>
            <a:prstDash val="solid"/>
            <a:round/>
            <a:headEnd type="none" w="med" len="med"/>
            <a:tailEnd type="none" w="med" len="med"/>
          </a:ln>
        </p:spPr>
      </p:cxnSp>
      <p:cxnSp>
        <p:nvCxnSpPr>
          <p:cNvPr id="6304" name="Google Shape;6304;p36"/>
          <p:cNvCxnSpPr>
            <a:stCxn id="6301" idx="2"/>
            <a:endCxn id="6300" idx="6"/>
          </p:cNvCxnSpPr>
          <p:nvPr/>
        </p:nvCxnSpPr>
        <p:spPr>
          <a:xfrm flipH="1">
            <a:off x="2520785" y="3654725"/>
            <a:ext cx="2162700" cy="600"/>
          </a:xfrm>
          <a:prstGeom prst="curvedConnector3">
            <a:avLst>
              <a:gd name="adj1" fmla="val 50003"/>
            </a:avLst>
          </a:prstGeom>
          <a:noFill/>
          <a:ln w="38100" cap="flat" cmpd="sng">
            <a:solidFill>
              <a:schemeClr val="dk1"/>
            </a:solidFill>
            <a:prstDash val="solid"/>
            <a:round/>
            <a:headEnd type="none" w="med" len="med"/>
            <a:tailEnd type="none" w="med" len="med"/>
          </a:ln>
        </p:spPr>
      </p:cxnSp>
      <p:cxnSp>
        <p:nvCxnSpPr>
          <p:cNvPr id="6305" name="Google Shape;6305;p36"/>
          <p:cNvCxnSpPr>
            <a:cxnSpLocks/>
            <a:stCxn id="6299" idx="6"/>
            <a:endCxn id="6301" idx="6"/>
          </p:cNvCxnSpPr>
          <p:nvPr/>
        </p:nvCxnSpPr>
        <p:spPr>
          <a:xfrm flipH="1">
            <a:off x="5401600" y="2058775"/>
            <a:ext cx="1440600" cy="1596000"/>
          </a:xfrm>
          <a:prstGeom prst="curvedConnector3">
            <a:avLst>
              <a:gd name="adj1" fmla="val -108365"/>
            </a:avLst>
          </a:prstGeom>
          <a:noFill/>
          <a:ln w="38100" cap="flat" cmpd="sng">
            <a:solidFill>
              <a:schemeClr val="dk1"/>
            </a:solidFill>
            <a:prstDash val="solid"/>
            <a:round/>
            <a:headEnd type="none" w="med" len="med"/>
            <a:tailEnd type="none" w="med" len="med"/>
          </a:ln>
        </p:spPr>
      </p:cxnSp>
      <p:grpSp>
        <p:nvGrpSpPr>
          <p:cNvPr id="6306" name="Google Shape;6306;p36"/>
          <p:cNvGrpSpPr/>
          <p:nvPr/>
        </p:nvGrpSpPr>
        <p:grpSpPr>
          <a:xfrm>
            <a:off x="4870864" y="3485377"/>
            <a:ext cx="343442" cy="339288"/>
            <a:chOff x="3858100" y="1435075"/>
            <a:chExt cx="487775" cy="481875"/>
          </a:xfrm>
        </p:grpSpPr>
        <p:sp>
          <p:nvSpPr>
            <p:cNvPr id="6307" name="Google Shape;6307;p3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8" name="Google Shape;6308;p3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9" name="Google Shape;6309;p3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0" name="Google Shape;6310;p3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1" name="Google Shape;6311;p3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2" name="Google Shape;6312;p36"/>
          <p:cNvGrpSpPr/>
          <p:nvPr/>
        </p:nvGrpSpPr>
        <p:grpSpPr>
          <a:xfrm>
            <a:off x="6311220" y="1889148"/>
            <a:ext cx="343759" cy="339271"/>
            <a:chOff x="6232000" y="1435050"/>
            <a:chExt cx="488225" cy="481850"/>
          </a:xfrm>
        </p:grpSpPr>
        <p:sp>
          <p:nvSpPr>
            <p:cNvPr id="6313" name="Google Shape;6313;p3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4" name="Google Shape;6314;p3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5" name="Google Shape;6315;p3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6" name="Google Shape;6316;p3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7" name="Google Shape;6317;p3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8" name="Google Shape;6318;p36"/>
          <p:cNvGrpSpPr/>
          <p:nvPr/>
        </p:nvGrpSpPr>
        <p:grpSpPr>
          <a:xfrm>
            <a:off x="3462923" y="1889503"/>
            <a:ext cx="278296" cy="339253"/>
            <a:chOff x="3907325" y="2620775"/>
            <a:chExt cx="395250" cy="481825"/>
          </a:xfrm>
        </p:grpSpPr>
        <p:sp>
          <p:nvSpPr>
            <p:cNvPr id="6319" name="Google Shape;6319;p3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0" name="Google Shape;6320;p3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1" name="Google Shape;6321;p3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2" name="Google Shape;6322;p3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3" name="Google Shape;6323;p36"/>
          <p:cNvGrpSpPr/>
          <p:nvPr/>
        </p:nvGrpSpPr>
        <p:grpSpPr>
          <a:xfrm>
            <a:off x="1991929" y="3485398"/>
            <a:ext cx="339253" cy="339253"/>
            <a:chOff x="5651375" y="3806450"/>
            <a:chExt cx="481825" cy="481825"/>
          </a:xfrm>
        </p:grpSpPr>
        <p:sp>
          <p:nvSpPr>
            <p:cNvPr id="6324" name="Google Shape;6324;p3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5" name="Google Shape;6325;p3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3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7" name="Google Shape;6327;p3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8" name="Google Shape;6328;p36"/>
          <p:cNvGrpSpPr/>
          <p:nvPr/>
        </p:nvGrpSpPr>
        <p:grpSpPr>
          <a:xfrm flipH="1">
            <a:off x="6551888" y="3447752"/>
            <a:ext cx="1247684" cy="2499494"/>
            <a:chOff x="3256700" y="1439550"/>
            <a:chExt cx="718050" cy="1438475"/>
          </a:xfrm>
        </p:grpSpPr>
        <p:sp>
          <p:nvSpPr>
            <p:cNvPr id="6329" name="Google Shape;6329;p36"/>
            <p:cNvSpPr/>
            <p:nvPr/>
          </p:nvSpPr>
          <p:spPr>
            <a:xfrm>
              <a:off x="3501875" y="1439550"/>
              <a:ext cx="266050" cy="238975"/>
            </a:xfrm>
            <a:custGeom>
              <a:avLst/>
              <a:gdLst/>
              <a:ahLst/>
              <a:cxnLst/>
              <a:rect l="l" t="t" r="r" b="b"/>
              <a:pathLst>
                <a:path w="10642" h="9559" extrusionOk="0">
                  <a:moveTo>
                    <a:pt x="6452" y="0"/>
                  </a:moveTo>
                  <a:cubicBezTo>
                    <a:pt x="6173" y="0"/>
                    <a:pt x="5879" y="33"/>
                    <a:pt x="5572" y="97"/>
                  </a:cubicBezTo>
                  <a:cubicBezTo>
                    <a:pt x="4004" y="364"/>
                    <a:pt x="2369" y="1165"/>
                    <a:pt x="1202" y="2666"/>
                  </a:cubicBezTo>
                  <a:cubicBezTo>
                    <a:pt x="1" y="4267"/>
                    <a:pt x="134" y="6602"/>
                    <a:pt x="1502" y="7970"/>
                  </a:cubicBezTo>
                  <a:cubicBezTo>
                    <a:pt x="2403" y="8870"/>
                    <a:pt x="3637" y="9204"/>
                    <a:pt x="4738" y="9371"/>
                  </a:cubicBezTo>
                  <a:cubicBezTo>
                    <a:pt x="5103" y="9429"/>
                    <a:pt x="5661" y="9558"/>
                    <a:pt x="6327" y="9558"/>
                  </a:cubicBezTo>
                  <a:cubicBezTo>
                    <a:pt x="7180" y="9558"/>
                    <a:pt x="8211" y="9346"/>
                    <a:pt x="9241" y="8503"/>
                  </a:cubicBezTo>
                  <a:cubicBezTo>
                    <a:pt x="10642" y="7369"/>
                    <a:pt x="10075" y="4701"/>
                    <a:pt x="9741" y="3333"/>
                  </a:cubicBezTo>
                  <a:cubicBezTo>
                    <a:pt x="9708" y="3099"/>
                    <a:pt x="9641" y="2866"/>
                    <a:pt x="9541" y="2632"/>
                  </a:cubicBezTo>
                  <a:cubicBezTo>
                    <a:pt x="8954" y="871"/>
                    <a:pt x="7898" y="0"/>
                    <a:pt x="6452"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6"/>
            <p:cNvSpPr/>
            <p:nvPr/>
          </p:nvSpPr>
          <p:spPr>
            <a:xfrm>
              <a:off x="3498550" y="1714675"/>
              <a:ext cx="271050" cy="388625"/>
            </a:xfrm>
            <a:custGeom>
              <a:avLst/>
              <a:gdLst/>
              <a:ahLst/>
              <a:cxnLst/>
              <a:rect l="l" t="t" r="r" b="b"/>
              <a:pathLst>
                <a:path w="10842" h="15545" extrusionOk="0">
                  <a:moveTo>
                    <a:pt x="5504" y="0"/>
                  </a:moveTo>
                  <a:cubicBezTo>
                    <a:pt x="5504" y="0"/>
                    <a:pt x="868" y="100"/>
                    <a:pt x="834" y="5304"/>
                  </a:cubicBezTo>
                  <a:cubicBezTo>
                    <a:pt x="801" y="7272"/>
                    <a:pt x="1435" y="8673"/>
                    <a:pt x="2102" y="10774"/>
                  </a:cubicBezTo>
                  <a:cubicBezTo>
                    <a:pt x="434" y="11942"/>
                    <a:pt x="267" y="12342"/>
                    <a:pt x="1" y="15545"/>
                  </a:cubicBezTo>
                  <a:lnTo>
                    <a:pt x="10842" y="15511"/>
                  </a:lnTo>
                  <a:lnTo>
                    <a:pt x="10008" y="11308"/>
                  </a:lnTo>
                  <a:cubicBezTo>
                    <a:pt x="9841" y="10541"/>
                    <a:pt x="9841" y="9774"/>
                    <a:pt x="9974" y="8973"/>
                  </a:cubicBezTo>
                  <a:lnTo>
                    <a:pt x="10608" y="5037"/>
                  </a:lnTo>
                  <a:cubicBezTo>
                    <a:pt x="10608" y="2368"/>
                    <a:pt x="8473" y="134"/>
                    <a:pt x="5805" y="100"/>
                  </a:cubicBezTo>
                  <a:cubicBezTo>
                    <a:pt x="5671" y="0"/>
                    <a:pt x="5605" y="0"/>
                    <a:pt x="5504" y="0"/>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6"/>
            <p:cNvSpPr/>
            <p:nvPr/>
          </p:nvSpPr>
          <p:spPr>
            <a:xfrm>
              <a:off x="3707025" y="1739675"/>
              <a:ext cx="255225" cy="273550"/>
            </a:xfrm>
            <a:custGeom>
              <a:avLst/>
              <a:gdLst/>
              <a:ahLst/>
              <a:cxnLst/>
              <a:rect l="l" t="t" r="r" b="b"/>
              <a:pathLst>
                <a:path w="10209" h="10942" extrusionOk="0">
                  <a:moveTo>
                    <a:pt x="1" y="1"/>
                  </a:moveTo>
                  <a:lnTo>
                    <a:pt x="1769" y="5938"/>
                  </a:lnTo>
                  <a:cubicBezTo>
                    <a:pt x="2536" y="10942"/>
                    <a:pt x="4637" y="10675"/>
                    <a:pt x="6305" y="10809"/>
                  </a:cubicBezTo>
                  <a:cubicBezTo>
                    <a:pt x="6333" y="10810"/>
                    <a:pt x="6360" y="10811"/>
                    <a:pt x="6387" y="10811"/>
                  </a:cubicBezTo>
                  <a:cubicBezTo>
                    <a:pt x="8775" y="10811"/>
                    <a:pt x="7373" y="3537"/>
                    <a:pt x="7373" y="3537"/>
                  </a:cubicBezTo>
                  <a:cubicBezTo>
                    <a:pt x="7806" y="3537"/>
                    <a:pt x="8507" y="2169"/>
                    <a:pt x="8507" y="2169"/>
                  </a:cubicBezTo>
                  <a:cubicBezTo>
                    <a:pt x="8961" y="2311"/>
                    <a:pt x="9293" y="2364"/>
                    <a:pt x="9537" y="2364"/>
                  </a:cubicBezTo>
                  <a:cubicBezTo>
                    <a:pt x="10208" y="2364"/>
                    <a:pt x="10208" y="1969"/>
                    <a:pt x="10208" y="1969"/>
                  </a:cubicBezTo>
                  <a:cubicBezTo>
                    <a:pt x="10208" y="1969"/>
                    <a:pt x="8144" y="1620"/>
                    <a:pt x="7115" y="1620"/>
                  </a:cubicBezTo>
                  <a:cubicBezTo>
                    <a:pt x="6997" y="1620"/>
                    <a:pt x="6892" y="1625"/>
                    <a:pt x="6806" y="1635"/>
                  </a:cubicBezTo>
                  <a:cubicBezTo>
                    <a:pt x="5938" y="1669"/>
                    <a:pt x="5104" y="7339"/>
                    <a:pt x="5104" y="7339"/>
                  </a:cubicBezTo>
                  <a:cubicBezTo>
                    <a:pt x="5104" y="7339"/>
                    <a:pt x="4537" y="5938"/>
                    <a:pt x="4037" y="3870"/>
                  </a:cubicBezTo>
                  <a:cubicBezTo>
                    <a:pt x="3136" y="168"/>
                    <a:pt x="1" y="1"/>
                    <a:pt x="1"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6"/>
            <p:cNvSpPr/>
            <p:nvPr/>
          </p:nvSpPr>
          <p:spPr>
            <a:xfrm>
              <a:off x="3256700" y="1736450"/>
              <a:ext cx="296075" cy="272200"/>
            </a:xfrm>
            <a:custGeom>
              <a:avLst/>
              <a:gdLst/>
              <a:ahLst/>
              <a:cxnLst/>
              <a:rect l="l" t="t" r="r" b="b"/>
              <a:pathLst>
                <a:path w="11843" h="10888" extrusionOk="0">
                  <a:moveTo>
                    <a:pt x="6343" y="1"/>
                  </a:moveTo>
                  <a:cubicBezTo>
                    <a:pt x="4650" y="1"/>
                    <a:pt x="3017" y="226"/>
                    <a:pt x="2203" y="964"/>
                  </a:cubicBezTo>
                  <a:cubicBezTo>
                    <a:pt x="535" y="2565"/>
                    <a:pt x="2603" y="9803"/>
                    <a:pt x="2603" y="9803"/>
                  </a:cubicBezTo>
                  <a:lnTo>
                    <a:pt x="1" y="10070"/>
                  </a:lnTo>
                  <a:cubicBezTo>
                    <a:pt x="1" y="10070"/>
                    <a:pt x="1680" y="10888"/>
                    <a:pt x="3100" y="10888"/>
                  </a:cubicBezTo>
                  <a:cubicBezTo>
                    <a:pt x="4130" y="10888"/>
                    <a:pt x="5024" y="10457"/>
                    <a:pt x="5038" y="8969"/>
                  </a:cubicBezTo>
                  <a:cubicBezTo>
                    <a:pt x="5105" y="5467"/>
                    <a:pt x="4838" y="3499"/>
                    <a:pt x="4838" y="3499"/>
                  </a:cubicBezTo>
                  <a:lnTo>
                    <a:pt x="4838" y="3499"/>
                  </a:lnTo>
                  <a:lnTo>
                    <a:pt x="11609" y="4933"/>
                  </a:lnTo>
                  <a:lnTo>
                    <a:pt x="11843" y="563"/>
                  </a:lnTo>
                  <a:cubicBezTo>
                    <a:pt x="11843" y="563"/>
                    <a:pt x="9017" y="1"/>
                    <a:pt x="6343"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6"/>
            <p:cNvSpPr/>
            <p:nvPr/>
          </p:nvSpPr>
          <p:spPr>
            <a:xfrm>
              <a:off x="3338425" y="2723725"/>
              <a:ext cx="122625" cy="154300"/>
            </a:xfrm>
            <a:custGeom>
              <a:avLst/>
              <a:gdLst/>
              <a:ahLst/>
              <a:cxnLst/>
              <a:rect l="l" t="t" r="r" b="b"/>
              <a:pathLst>
                <a:path w="4905" h="6172" extrusionOk="0">
                  <a:moveTo>
                    <a:pt x="1902" y="0"/>
                  </a:moveTo>
                  <a:lnTo>
                    <a:pt x="1" y="2769"/>
                  </a:lnTo>
                  <a:lnTo>
                    <a:pt x="4437" y="6171"/>
                  </a:lnTo>
                  <a:lnTo>
                    <a:pt x="4437" y="6171"/>
                  </a:lnTo>
                  <a:lnTo>
                    <a:pt x="3770" y="3503"/>
                  </a:lnTo>
                  <a:lnTo>
                    <a:pt x="4904" y="2035"/>
                  </a:lnTo>
                  <a:lnTo>
                    <a:pt x="1902"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6"/>
            <p:cNvSpPr/>
            <p:nvPr/>
          </p:nvSpPr>
          <p:spPr>
            <a:xfrm>
              <a:off x="3757075" y="2667850"/>
              <a:ext cx="129275" cy="133450"/>
            </a:xfrm>
            <a:custGeom>
              <a:avLst/>
              <a:gdLst/>
              <a:ahLst/>
              <a:cxnLst/>
              <a:rect l="l" t="t" r="r" b="b"/>
              <a:pathLst>
                <a:path w="5171" h="5338" extrusionOk="0">
                  <a:moveTo>
                    <a:pt x="1168" y="0"/>
                  </a:moveTo>
                  <a:lnTo>
                    <a:pt x="0" y="3103"/>
                  </a:lnTo>
                  <a:lnTo>
                    <a:pt x="5171" y="5338"/>
                  </a:lnTo>
                  <a:lnTo>
                    <a:pt x="3870" y="2902"/>
                  </a:lnTo>
                  <a:lnTo>
                    <a:pt x="4604" y="1201"/>
                  </a:lnTo>
                  <a:lnTo>
                    <a:pt x="1168"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6"/>
            <p:cNvSpPr/>
            <p:nvPr/>
          </p:nvSpPr>
          <p:spPr>
            <a:xfrm>
              <a:off x="3360950" y="2102450"/>
              <a:ext cx="613800" cy="700525"/>
            </a:xfrm>
            <a:custGeom>
              <a:avLst/>
              <a:gdLst/>
              <a:ahLst/>
              <a:cxnLst/>
              <a:rect l="l" t="t" r="r" b="b"/>
              <a:pathLst>
                <a:path w="24552" h="28021" extrusionOk="0">
                  <a:moveTo>
                    <a:pt x="16312" y="0"/>
                  </a:moveTo>
                  <a:lnTo>
                    <a:pt x="5471" y="34"/>
                  </a:lnTo>
                  <a:lnTo>
                    <a:pt x="7206" y="14010"/>
                  </a:lnTo>
                  <a:lnTo>
                    <a:pt x="1" y="25619"/>
                  </a:lnTo>
                  <a:lnTo>
                    <a:pt x="3637" y="28020"/>
                  </a:lnTo>
                  <a:lnTo>
                    <a:pt x="12510" y="16012"/>
                  </a:lnTo>
                  <a:lnTo>
                    <a:pt x="12510" y="4370"/>
                  </a:lnTo>
                  <a:lnTo>
                    <a:pt x="19515" y="11842"/>
                  </a:lnTo>
                  <a:lnTo>
                    <a:pt x="16446" y="23884"/>
                  </a:lnTo>
                  <a:lnTo>
                    <a:pt x="20015" y="25485"/>
                  </a:lnTo>
                  <a:lnTo>
                    <a:pt x="21683" y="20281"/>
                  </a:lnTo>
                  <a:cubicBezTo>
                    <a:pt x="24118" y="11542"/>
                    <a:pt x="24551" y="10441"/>
                    <a:pt x="23050" y="8540"/>
                  </a:cubicBezTo>
                  <a:lnTo>
                    <a:pt x="16312" y="0"/>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6"/>
            <p:cNvSpPr/>
            <p:nvPr/>
          </p:nvSpPr>
          <p:spPr>
            <a:xfrm>
              <a:off x="3760400" y="2739575"/>
              <a:ext cx="121675" cy="53550"/>
            </a:xfrm>
            <a:custGeom>
              <a:avLst/>
              <a:gdLst/>
              <a:ahLst/>
              <a:cxnLst/>
              <a:rect l="l" t="t" r="r" b="b"/>
              <a:pathLst>
                <a:path w="4867" h="2142" extrusionOk="0">
                  <a:moveTo>
                    <a:pt x="1" y="0"/>
                  </a:moveTo>
                  <a:cubicBezTo>
                    <a:pt x="1535" y="801"/>
                    <a:pt x="3203" y="1401"/>
                    <a:pt x="4804" y="2135"/>
                  </a:cubicBezTo>
                  <a:cubicBezTo>
                    <a:pt x="4809" y="2140"/>
                    <a:pt x="4813" y="2142"/>
                    <a:pt x="4818" y="2142"/>
                  </a:cubicBezTo>
                  <a:cubicBezTo>
                    <a:pt x="4845" y="2142"/>
                    <a:pt x="4866" y="2064"/>
                    <a:pt x="4837" y="2035"/>
                  </a:cubicBezTo>
                  <a:cubicBezTo>
                    <a:pt x="3303" y="1301"/>
                    <a:pt x="1669" y="500"/>
                    <a:pt x="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6"/>
            <p:cNvSpPr/>
            <p:nvPr/>
          </p:nvSpPr>
          <p:spPr>
            <a:xfrm>
              <a:off x="3837275" y="2739225"/>
              <a:ext cx="20725" cy="8700"/>
            </a:xfrm>
            <a:custGeom>
              <a:avLst/>
              <a:gdLst/>
              <a:ahLst/>
              <a:cxnLst/>
              <a:rect l="l" t="t" r="r" b="b"/>
              <a:pathLst>
                <a:path w="829" h="348" extrusionOk="0">
                  <a:moveTo>
                    <a:pt x="20" y="0"/>
                  </a:moveTo>
                  <a:cubicBezTo>
                    <a:pt x="0" y="0"/>
                    <a:pt x="14" y="24"/>
                    <a:pt x="61" y="47"/>
                  </a:cubicBezTo>
                  <a:cubicBezTo>
                    <a:pt x="295" y="114"/>
                    <a:pt x="528" y="314"/>
                    <a:pt x="795" y="348"/>
                  </a:cubicBezTo>
                  <a:cubicBezTo>
                    <a:pt x="828" y="348"/>
                    <a:pt x="828" y="314"/>
                    <a:pt x="795" y="248"/>
                  </a:cubicBezTo>
                  <a:cubicBezTo>
                    <a:pt x="595" y="114"/>
                    <a:pt x="295" y="81"/>
                    <a:pt x="61" y="14"/>
                  </a:cubicBezTo>
                  <a:cubicBezTo>
                    <a:pt x="42" y="4"/>
                    <a:pt x="28" y="0"/>
                    <a:pt x="2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6"/>
            <p:cNvSpPr/>
            <p:nvPr/>
          </p:nvSpPr>
          <p:spPr>
            <a:xfrm>
              <a:off x="3839625" y="2734550"/>
              <a:ext cx="16700" cy="5875"/>
            </a:xfrm>
            <a:custGeom>
              <a:avLst/>
              <a:gdLst/>
              <a:ahLst/>
              <a:cxnLst/>
              <a:rect l="l" t="t" r="r" b="b"/>
              <a:pathLst>
                <a:path w="668" h="235" extrusionOk="0">
                  <a:moveTo>
                    <a:pt x="1" y="1"/>
                  </a:moveTo>
                  <a:cubicBezTo>
                    <a:pt x="67" y="34"/>
                    <a:pt x="201" y="68"/>
                    <a:pt x="301" y="101"/>
                  </a:cubicBezTo>
                  <a:cubicBezTo>
                    <a:pt x="401" y="168"/>
                    <a:pt x="501" y="234"/>
                    <a:pt x="634" y="234"/>
                  </a:cubicBezTo>
                  <a:cubicBezTo>
                    <a:pt x="668" y="234"/>
                    <a:pt x="668" y="201"/>
                    <a:pt x="668" y="201"/>
                  </a:cubicBezTo>
                  <a:cubicBezTo>
                    <a:pt x="568" y="168"/>
                    <a:pt x="468" y="101"/>
                    <a:pt x="368" y="68"/>
                  </a:cubicBezTo>
                  <a:cubicBezTo>
                    <a:pt x="234" y="34"/>
                    <a:pt x="134" y="34"/>
                    <a:pt x="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6"/>
            <p:cNvSpPr/>
            <p:nvPr/>
          </p:nvSpPr>
          <p:spPr>
            <a:xfrm>
              <a:off x="3841300" y="2752900"/>
              <a:ext cx="22525" cy="3375"/>
            </a:xfrm>
            <a:custGeom>
              <a:avLst/>
              <a:gdLst/>
              <a:ahLst/>
              <a:cxnLst/>
              <a:rect l="l" t="t" r="r" b="b"/>
              <a:pathLst>
                <a:path w="901" h="135" extrusionOk="0">
                  <a:moveTo>
                    <a:pt x="0" y="1"/>
                  </a:moveTo>
                  <a:cubicBezTo>
                    <a:pt x="267" y="34"/>
                    <a:pt x="567" y="101"/>
                    <a:pt x="801" y="134"/>
                  </a:cubicBezTo>
                  <a:cubicBezTo>
                    <a:pt x="834" y="134"/>
                    <a:pt x="901" y="34"/>
                    <a:pt x="801" y="34"/>
                  </a:cubicBezTo>
                  <a:cubicBezTo>
                    <a:pt x="567" y="1"/>
                    <a:pt x="267" y="1"/>
                    <a:pt x="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6"/>
            <p:cNvSpPr/>
            <p:nvPr/>
          </p:nvSpPr>
          <p:spPr>
            <a:xfrm>
              <a:off x="3838600" y="2717325"/>
              <a:ext cx="31075" cy="25450"/>
            </a:xfrm>
            <a:custGeom>
              <a:avLst/>
              <a:gdLst/>
              <a:ahLst/>
              <a:cxnLst/>
              <a:rect l="l" t="t" r="r" b="b"/>
              <a:pathLst>
                <a:path w="1243" h="1018" extrusionOk="0">
                  <a:moveTo>
                    <a:pt x="450" y="210"/>
                  </a:moveTo>
                  <a:cubicBezTo>
                    <a:pt x="480" y="210"/>
                    <a:pt x="493" y="241"/>
                    <a:pt x="542" y="290"/>
                  </a:cubicBezTo>
                  <a:cubicBezTo>
                    <a:pt x="575" y="390"/>
                    <a:pt x="609" y="423"/>
                    <a:pt x="609" y="523"/>
                  </a:cubicBezTo>
                  <a:cubicBezTo>
                    <a:pt x="634" y="562"/>
                    <a:pt x="650" y="610"/>
                    <a:pt x="660" y="662"/>
                  </a:cubicBezTo>
                  <a:lnTo>
                    <a:pt x="660" y="662"/>
                  </a:lnTo>
                  <a:cubicBezTo>
                    <a:pt x="633" y="631"/>
                    <a:pt x="606" y="597"/>
                    <a:pt x="575" y="557"/>
                  </a:cubicBezTo>
                  <a:cubicBezTo>
                    <a:pt x="542" y="523"/>
                    <a:pt x="509" y="423"/>
                    <a:pt x="442" y="390"/>
                  </a:cubicBezTo>
                  <a:cubicBezTo>
                    <a:pt x="409" y="290"/>
                    <a:pt x="308" y="256"/>
                    <a:pt x="409" y="223"/>
                  </a:cubicBezTo>
                  <a:cubicBezTo>
                    <a:pt x="426" y="214"/>
                    <a:pt x="440" y="210"/>
                    <a:pt x="450" y="210"/>
                  </a:cubicBezTo>
                  <a:close/>
                  <a:moveTo>
                    <a:pt x="1106" y="467"/>
                  </a:moveTo>
                  <a:cubicBezTo>
                    <a:pt x="1046" y="604"/>
                    <a:pt x="961" y="713"/>
                    <a:pt x="826" y="819"/>
                  </a:cubicBezTo>
                  <a:lnTo>
                    <a:pt x="826" y="819"/>
                  </a:lnTo>
                  <a:cubicBezTo>
                    <a:pt x="826" y="818"/>
                    <a:pt x="825" y="818"/>
                    <a:pt x="825" y="818"/>
                  </a:cubicBezTo>
                  <a:lnTo>
                    <a:pt x="825" y="818"/>
                  </a:lnTo>
                  <a:cubicBezTo>
                    <a:pt x="905" y="690"/>
                    <a:pt x="992" y="573"/>
                    <a:pt x="1106" y="467"/>
                  </a:cubicBezTo>
                  <a:close/>
                  <a:moveTo>
                    <a:pt x="318" y="1"/>
                  </a:moveTo>
                  <a:cubicBezTo>
                    <a:pt x="293" y="1"/>
                    <a:pt x="267" y="7"/>
                    <a:pt x="242" y="23"/>
                  </a:cubicBezTo>
                  <a:cubicBezTo>
                    <a:pt x="0" y="184"/>
                    <a:pt x="427" y="625"/>
                    <a:pt x="639" y="844"/>
                  </a:cubicBezTo>
                  <a:lnTo>
                    <a:pt x="639" y="844"/>
                  </a:lnTo>
                  <a:cubicBezTo>
                    <a:pt x="628" y="869"/>
                    <a:pt x="618" y="896"/>
                    <a:pt x="609" y="923"/>
                  </a:cubicBezTo>
                  <a:cubicBezTo>
                    <a:pt x="647" y="982"/>
                    <a:pt x="686" y="1017"/>
                    <a:pt x="712" y="1017"/>
                  </a:cubicBezTo>
                  <a:cubicBezTo>
                    <a:pt x="730" y="1017"/>
                    <a:pt x="742" y="999"/>
                    <a:pt x="742" y="957"/>
                  </a:cubicBezTo>
                  <a:lnTo>
                    <a:pt x="842" y="957"/>
                  </a:lnTo>
                  <a:cubicBezTo>
                    <a:pt x="1042" y="790"/>
                    <a:pt x="1209" y="590"/>
                    <a:pt x="1242" y="356"/>
                  </a:cubicBezTo>
                  <a:cubicBezTo>
                    <a:pt x="1242" y="290"/>
                    <a:pt x="1209" y="256"/>
                    <a:pt x="1176" y="256"/>
                  </a:cubicBezTo>
                  <a:cubicBezTo>
                    <a:pt x="999" y="367"/>
                    <a:pt x="851" y="492"/>
                    <a:pt x="743" y="651"/>
                  </a:cubicBezTo>
                  <a:lnTo>
                    <a:pt x="743" y="651"/>
                  </a:lnTo>
                  <a:cubicBezTo>
                    <a:pt x="724" y="533"/>
                    <a:pt x="681" y="416"/>
                    <a:pt x="609" y="290"/>
                  </a:cubicBezTo>
                  <a:cubicBezTo>
                    <a:pt x="580" y="205"/>
                    <a:pt x="457" y="1"/>
                    <a:pt x="31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6"/>
            <p:cNvSpPr/>
            <p:nvPr/>
          </p:nvSpPr>
          <p:spPr>
            <a:xfrm>
              <a:off x="3786250" y="2709825"/>
              <a:ext cx="14350" cy="39475"/>
            </a:xfrm>
            <a:custGeom>
              <a:avLst/>
              <a:gdLst/>
              <a:ahLst/>
              <a:cxnLst/>
              <a:rect l="l" t="t" r="r" b="b"/>
              <a:pathLst>
                <a:path w="574" h="1579" extrusionOk="0">
                  <a:moveTo>
                    <a:pt x="506" y="1"/>
                  </a:moveTo>
                  <a:cubicBezTo>
                    <a:pt x="479" y="1"/>
                    <a:pt x="448" y="9"/>
                    <a:pt x="434" y="23"/>
                  </a:cubicBezTo>
                  <a:cubicBezTo>
                    <a:pt x="201" y="490"/>
                    <a:pt x="1" y="1023"/>
                    <a:pt x="1" y="1524"/>
                  </a:cubicBezTo>
                  <a:cubicBezTo>
                    <a:pt x="1" y="1563"/>
                    <a:pt x="12" y="1579"/>
                    <a:pt x="22" y="1579"/>
                  </a:cubicBezTo>
                  <a:cubicBezTo>
                    <a:pt x="28" y="1579"/>
                    <a:pt x="34" y="1571"/>
                    <a:pt x="34" y="1557"/>
                  </a:cubicBezTo>
                  <a:cubicBezTo>
                    <a:pt x="268" y="1057"/>
                    <a:pt x="334" y="556"/>
                    <a:pt x="534" y="56"/>
                  </a:cubicBezTo>
                  <a:cubicBezTo>
                    <a:pt x="574" y="17"/>
                    <a:pt x="544" y="1"/>
                    <a:pt x="50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6"/>
            <p:cNvSpPr/>
            <p:nvPr/>
          </p:nvSpPr>
          <p:spPr>
            <a:xfrm>
              <a:off x="3343450" y="2787100"/>
              <a:ext cx="100775" cy="77800"/>
            </a:xfrm>
            <a:custGeom>
              <a:avLst/>
              <a:gdLst/>
              <a:ahLst/>
              <a:cxnLst/>
              <a:rect l="l" t="t" r="r" b="b"/>
              <a:pathLst>
                <a:path w="4031" h="3112" extrusionOk="0">
                  <a:moveTo>
                    <a:pt x="0" y="0"/>
                  </a:moveTo>
                  <a:lnTo>
                    <a:pt x="0" y="0"/>
                  </a:lnTo>
                  <a:cubicBezTo>
                    <a:pt x="1301" y="1101"/>
                    <a:pt x="2635" y="2102"/>
                    <a:pt x="3970" y="3103"/>
                  </a:cubicBezTo>
                  <a:cubicBezTo>
                    <a:pt x="3976" y="3109"/>
                    <a:pt x="3982" y="3112"/>
                    <a:pt x="3988" y="3112"/>
                  </a:cubicBezTo>
                  <a:cubicBezTo>
                    <a:pt x="4013" y="3112"/>
                    <a:pt x="4030" y="3057"/>
                    <a:pt x="4003" y="3003"/>
                  </a:cubicBezTo>
                  <a:cubicBezTo>
                    <a:pt x="2802" y="1935"/>
                    <a:pt x="1401" y="901"/>
                    <a:pt x="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6"/>
            <p:cNvSpPr/>
            <p:nvPr/>
          </p:nvSpPr>
          <p:spPr>
            <a:xfrm>
              <a:off x="3411200" y="2803450"/>
              <a:ext cx="24700" cy="16375"/>
            </a:xfrm>
            <a:custGeom>
              <a:avLst/>
              <a:gdLst/>
              <a:ahLst/>
              <a:cxnLst/>
              <a:rect l="l" t="t" r="r" b="b"/>
              <a:pathLst>
                <a:path w="988" h="655" extrusionOk="0">
                  <a:moveTo>
                    <a:pt x="20" y="1"/>
                  </a:moveTo>
                  <a:cubicBezTo>
                    <a:pt x="12" y="1"/>
                    <a:pt x="1" y="31"/>
                    <a:pt x="25" y="80"/>
                  </a:cubicBezTo>
                  <a:cubicBezTo>
                    <a:pt x="292" y="314"/>
                    <a:pt x="592" y="514"/>
                    <a:pt x="926" y="647"/>
                  </a:cubicBezTo>
                  <a:cubicBezTo>
                    <a:pt x="931" y="652"/>
                    <a:pt x="936" y="654"/>
                    <a:pt x="940" y="654"/>
                  </a:cubicBezTo>
                  <a:cubicBezTo>
                    <a:pt x="968" y="654"/>
                    <a:pt x="988" y="581"/>
                    <a:pt x="959" y="581"/>
                  </a:cubicBezTo>
                  <a:cubicBezTo>
                    <a:pt x="659" y="347"/>
                    <a:pt x="326" y="247"/>
                    <a:pt x="25" y="14"/>
                  </a:cubicBezTo>
                  <a:cubicBezTo>
                    <a:pt x="25" y="5"/>
                    <a:pt x="23" y="1"/>
                    <a:pt x="2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6"/>
            <p:cNvSpPr/>
            <p:nvPr/>
          </p:nvSpPr>
          <p:spPr>
            <a:xfrm>
              <a:off x="3416550" y="2795075"/>
              <a:ext cx="22350" cy="16450"/>
            </a:xfrm>
            <a:custGeom>
              <a:avLst/>
              <a:gdLst/>
              <a:ahLst/>
              <a:cxnLst/>
              <a:rect l="l" t="t" r="r" b="b"/>
              <a:pathLst>
                <a:path w="894" h="658" extrusionOk="0">
                  <a:moveTo>
                    <a:pt x="30" y="0"/>
                  </a:moveTo>
                  <a:cubicBezTo>
                    <a:pt x="15" y="0"/>
                    <a:pt x="0" y="15"/>
                    <a:pt x="45" y="15"/>
                  </a:cubicBezTo>
                  <a:cubicBezTo>
                    <a:pt x="45" y="4"/>
                    <a:pt x="37" y="0"/>
                    <a:pt x="30" y="0"/>
                  </a:cubicBezTo>
                  <a:close/>
                  <a:moveTo>
                    <a:pt x="45" y="15"/>
                  </a:moveTo>
                  <a:cubicBezTo>
                    <a:pt x="245" y="282"/>
                    <a:pt x="479" y="515"/>
                    <a:pt x="779" y="649"/>
                  </a:cubicBezTo>
                  <a:cubicBezTo>
                    <a:pt x="785" y="655"/>
                    <a:pt x="794" y="658"/>
                    <a:pt x="803" y="658"/>
                  </a:cubicBezTo>
                  <a:cubicBezTo>
                    <a:pt x="843" y="658"/>
                    <a:pt x="893" y="609"/>
                    <a:pt x="812" y="582"/>
                  </a:cubicBezTo>
                  <a:cubicBezTo>
                    <a:pt x="545" y="415"/>
                    <a:pt x="278" y="249"/>
                    <a:pt x="45" y="15"/>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6"/>
            <p:cNvSpPr/>
            <p:nvPr/>
          </p:nvSpPr>
          <p:spPr>
            <a:xfrm>
              <a:off x="3420150" y="2788975"/>
              <a:ext cx="20050" cy="16500"/>
            </a:xfrm>
            <a:custGeom>
              <a:avLst/>
              <a:gdLst/>
              <a:ahLst/>
              <a:cxnLst/>
              <a:rect l="l" t="t" r="r" b="b"/>
              <a:pathLst>
                <a:path w="802" h="660" extrusionOk="0">
                  <a:moveTo>
                    <a:pt x="26" y="1"/>
                  </a:moveTo>
                  <a:cubicBezTo>
                    <a:pt x="18" y="1"/>
                    <a:pt x="1" y="9"/>
                    <a:pt x="1" y="26"/>
                  </a:cubicBezTo>
                  <a:cubicBezTo>
                    <a:pt x="34" y="9"/>
                    <a:pt x="34" y="1"/>
                    <a:pt x="26" y="1"/>
                  </a:cubicBezTo>
                  <a:close/>
                  <a:moveTo>
                    <a:pt x="1" y="26"/>
                  </a:moveTo>
                  <a:cubicBezTo>
                    <a:pt x="101" y="159"/>
                    <a:pt x="234" y="259"/>
                    <a:pt x="335" y="392"/>
                  </a:cubicBezTo>
                  <a:cubicBezTo>
                    <a:pt x="468" y="493"/>
                    <a:pt x="601" y="593"/>
                    <a:pt x="735" y="659"/>
                  </a:cubicBezTo>
                  <a:cubicBezTo>
                    <a:pt x="768" y="659"/>
                    <a:pt x="802" y="593"/>
                    <a:pt x="768" y="559"/>
                  </a:cubicBezTo>
                  <a:cubicBezTo>
                    <a:pt x="668" y="493"/>
                    <a:pt x="501" y="426"/>
                    <a:pt x="435" y="359"/>
                  </a:cubicBezTo>
                  <a:cubicBezTo>
                    <a:pt x="301" y="226"/>
                    <a:pt x="168" y="159"/>
                    <a:pt x="1" y="26"/>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6"/>
            <p:cNvSpPr/>
            <p:nvPr/>
          </p:nvSpPr>
          <p:spPr>
            <a:xfrm>
              <a:off x="3426000" y="2776250"/>
              <a:ext cx="35750" cy="30175"/>
            </a:xfrm>
            <a:custGeom>
              <a:avLst/>
              <a:gdLst/>
              <a:ahLst/>
              <a:cxnLst/>
              <a:rect l="l" t="t" r="r" b="b"/>
              <a:pathLst>
                <a:path w="1430" h="1207" extrusionOk="0">
                  <a:moveTo>
                    <a:pt x="133" y="152"/>
                  </a:moveTo>
                  <a:cubicBezTo>
                    <a:pt x="165" y="152"/>
                    <a:pt x="213" y="213"/>
                    <a:pt x="234" y="234"/>
                  </a:cubicBezTo>
                  <a:cubicBezTo>
                    <a:pt x="337" y="358"/>
                    <a:pt x="389" y="520"/>
                    <a:pt x="414" y="696"/>
                  </a:cubicBezTo>
                  <a:lnTo>
                    <a:pt x="414" y="696"/>
                  </a:lnTo>
                  <a:cubicBezTo>
                    <a:pt x="354" y="587"/>
                    <a:pt x="294" y="521"/>
                    <a:pt x="234" y="401"/>
                  </a:cubicBezTo>
                  <a:cubicBezTo>
                    <a:pt x="234" y="368"/>
                    <a:pt x="101" y="268"/>
                    <a:pt x="101" y="234"/>
                  </a:cubicBezTo>
                  <a:cubicBezTo>
                    <a:pt x="101" y="173"/>
                    <a:pt x="114" y="152"/>
                    <a:pt x="133" y="152"/>
                  </a:cubicBezTo>
                  <a:close/>
                  <a:moveTo>
                    <a:pt x="1235" y="721"/>
                  </a:moveTo>
                  <a:cubicBezTo>
                    <a:pt x="1243" y="721"/>
                    <a:pt x="1205" y="744"/>
                    <a:pt x="1135" y="768"/>
                  </a:cubicBezTo>
                  <a:cubicBezTo>
                    <a:pt x="1101" y="835"/>
                    <a:pt x="1068" y="901"/>
                    <a:pt x="1035" y="935"/>
                  </a:cubicBezTo>
                  <a:cubicBezTo>
                    <a:pt x="964" y="979"/>
                    <a:pt x="900" y="1000"/>
                    <a:pt x="841" y="1003"/>
                  </a:cubicBezTo>
                  <a:lnTo>
                    <a:pt x="841" y="1003"/>
                  </a:lnTo>
                  <a:cubicBezTo>
                    <a:pt x="961" y="902"/>
                    <a:pt x="1081" y="765"/>
                    <a:pt x="1201" y="735"/>
                  </a:cubicBezTo>
                  <a:cubicBezTo>
                    <a:pt x="1221" y="725"/>
                    <a:pt x="1232" y="721"/>
                    <a:pt x="1235" y="721"/>
                  </a:cubicBezTo>
                  <a:close/>
                  <a:moveTo>
                    <a:pt x="571" y="1015"/>
                  </a:moveTo>
                  <a:cubicBezTo>
                    <a:pt x="576" y="1020"/>
                    <a:pt x="581" y="1025"/>
                    <a:pt x="587" y="1030"/>
                  </a:cubicBezTo>
                  <a:lnTo>
                    <a:pt x="587" y="1030"/>
                  </a:lnTo>
                  <a:cubicBezTo>
                    <a:pt x="580" y="1035"/>
                    <a:pt x="573" y="1041"/>
                    <a:pt x="566" y="1046"/>
                  </a:cubicBezTo>
                  <a:lnTo>
                    <a:pt x="566" y="1046"/>
                  </a:lnTo>
                  <a:cubicBezTo>
                    <a:pt x="567" y="1043"/>
                    <a:pt x="568" y="1039"/>
                    <a:pt x="568" y="1035"/>
                  </a:cubicBezTo>
                  <a:cubicBezTo>
                    <a:pt x="569" y="1028"/>
                    <a:pt x="570" y="1022"/>
                    <a:pt x="571" y="1015"/>
                  </a:cubicBezTo>
                  <a:close/>
                  <a:moveTo>
                    <a:pt x="167" y="1"/>
                  </a:moveTo>
                  <a:cubicBezTo>
                    <a:pt x="0" y="1"/>
                    <a:pt x="0" y="101"/>
                    <a:pt x="34" y="234"/>
                  </a:cubicBezTo>
                  <a:cubicBezTo>
                    <a:pt x="67" y="368"/>
                    <a:pt x="201" y="501"/>
                    <a:pt x="267" y="601"/>
                  </a:cubicBezTo>
                  <a:cubicBezTo>
                    <a:pt x="339" y="697"/>
                    <a:pt x="377" y="775"/>
                    <a:pt x="429" y="849"/>
                  </a:cubicBezTo>
                  <a:lnTo>
                    <a:pt x="429" y="849"/>
                  </a:lnTo>
                  <a:cubicBezTo>
                    <a:pt x="433" y="910"/>
                    <a:pt x="434" y="973"/>
                    <a:pt x="434" y="1035"/>
                  </a:cubicBezTo>
                  <a:cubicBezTo>
                    <a:pt x="484" y="1052"/>
                    <a:pt x="518" y="1060"/>
                    <a:pt x="538" y="1060"/>
                  </a:cubicBezTo>
                  <a:cubicBezTo>
                    <a:pt x="542" y="1060"/>
                    <a:pt x="545" y="1060"/>
                    <a:pt x="547" y="1059"/>
                  </a:cubicBezTo>
                  <a:lnTo>
                    <a:pt x="547" y="1059"/>
                  </a:lnTo>
                  <a:cubicBezTo>
                    <a:pt x="543" y="1062"/>
                    <a:pt x="538" y="1065"/>
                    <a:pt x="534" y="1068"/>
                  </a:cubicBezTo>
                  <a:cubicBezTo>
                    <a:pt x="475" y="1098"/>
                    <a:pt x="521" y="1207"/>
                    <a:pt x="579" y="1207"/>
                  </a:cubicBezTo>
                  <a:cubicBezTo>
                    <a:pt x="586" y="1207"/>
                    <a:pt x="594" y="1205"/>
                    <a:pt x="601" y="1202"/>
                  </a:cubicBezTo>
                  <a:cubicBezTo>
                    <a:pt x="651" y="1185"/>
                    <a:pt x="693" y="1152"/>
                    <a:pt x="726" y="1118"/>
                  </a:cubicBezTo>
                  <a:lnTo>
                    <a:pt x="726" y="1118"/>
                  </a:lnTo>
                  <a:cubicBezTo>
                    <a:pt x="758" y="1130"/>
                    <a:pt x="792" y="1137"/>
                    <a:pt x="828" y="1137"/>
                  </a:cubicBezTo>
                  <a:cubicBezTo>
                    <a:pt x="872" y="1137"/>
                    <a:pt x="919" y="1126"/>
                    <a:pt x="968" y="1102"/>
                  </a:cubicBezTo>
                  <a:cubicBezTo>
                    <a:pt x="1135" y="1068"/>
                    <a:pt x="1368" y="868"/>
                    <a:pt x="1401" y="701"/>
                  </a:cubicBezTo>
                  <a:cubicBezTo>
                    <a:pt x="1429" y="591"/>
                    <a:pt x="1388" y="526"/>
                    <a:pt x="1297" y="526"/>
                  </a:cubicBezTo>
                  <a:cubicBezTo>
                    <a:pt x="1279" y="526"/>
                    <a:pt x="1258" y="529"/>
                    <a:pt x="1235" y="535"/>
                  </a:cubicBezTo>
                  <a:cubicBezTo>
                    <a:pt x="1101" y="568"/>
                    <a:pt x="968" y="701"/>
                    <a:pt x="901" y="768"/>
                  </a:cubicBezTo>
                  <a:cubicBezTo>
                    <a:pt x="822" y="827"/>
                    <a:pt x="744" y="898"/>
                    <a:pt x="672" y="959"/>
                  </a:cubicBezTo>
                  <a:lnTo>
                    <a:pt x="672" y="959"/>
                  </a:lnTo>
                  <a:cubicBezTo>
                    <a:pt x="642" y="942"/>
                    <a:pt x="613" y="920"/>
                    <a:pt x="585" y="896"/>
                  </a:cubicBezTo>
                  <a:lnTo>
                    <a:pt x="585" y="896"/>
                  </a:lnTo>
                  <a:cubicBezTo>
                    <a:pt x="598" y="731"/>
                    <a:pt x="586" y="556"/>
                    <a:pt x="534" y="401"/>
                  </a:cubicBezTo>
                  <a:cubicBezTo>
                    <a:pt x="501" y="268"/>
                    <a:pt x="334" y="1"/>
                    <a:pt x="16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6"/>
            <p:cNvSpPr/>
            <p:nvPr/>
          </p:nvSpPr>
          <p:spPr>
            <a:xfrm>
              <a:off x="3363450" y="2761750"/>
              <a:ext cx="23375" cy="39550"/>
            </a:xfrm>
            <a:custGeom>
              <a:avLst/>
              <a:gdLst/>
              <a:ahLst/>
              <a:cxnLst/>
              <a:rect l="l" t="t" r="r" b="b"/>
              <a:pathLst>
                <a:path w="935" h="1582" extrusionOk="0">
                  <a:moveTo>
                    <a:pt x="894" y="1"/>
                  </a:moveTo>
                  <a:cubicBezTo>
                    <a:pt x="886" y="1"/>
                    <a:pt x="877" y="5"/>
                    <a:pt x="868" y="14"/>
                  </a:cubicBezTo>
                  <a:cubicBezTo>
                    <a:pt x="701" y="281"/>
                    <a:pt x="568" y="514"/>
                    <a:pt x="401" y="781"/>
                  </a:cubicBezTo>
                  <a:cubicBezTo>
                    <a:pt x="268" y="1014"/>
                    <a:pt x="67" y="1281"/>
                    <a:pt x="1" y="1582"/>
                  </a:cubicBezTo>
                  <a:cubicBezTo>
                    <a:pt x="368" y="1148"/>
                    <a:pt x="735" y="614"/>
                    <a:pt x="935" y="80"/>
                  </a:cubicBezTo>
                  <a:cubicBezTo>
                    <a:pt x="935" y="32"/>
                    <a:pt x="917" y="1"/>
                    <a:pt x="89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6"/>
            <p:cNvSpPr/>
            <p:nvPr/>
          </p:nvSpPr>
          <p:spPr>
            <a:xfrm>
              <a:off x="3398750" y="2680825"/>
              <a:ext cx="60625" cy="50550"/>
            </a:xfrm>
            <a:custGeom>
              <a:avLst/>
              <a:gdLst/>
              <a:ahLst/>
              <a:cxnLst/>
              <a:rect l="l" t="t" r="r" b="b"/>
              <a:pathLst>
                <a:path w="2425" h="2022" extrusionOk="0">
                  <a:moveTo>
                    <a:pt x="16" y="0"/>
                  </a:moveTo>
                  <a:cubicBezTo>
                    <a:pt x="8" y="0"/>
                    <a:pt x="1" y="15"/>
                    <a:pt x="23" y="15"/>
                  </a:cubicBezTo>
                  <a:cubicBezTo>
                    <a:pt x="23" y="4"/>
                    <a:pt x="19" y="0"/>
                    <a:pt x="16" y="0"/>
                  </a:cubicBezTo>
                  <a:close/>
                  <a:moveTo>
                    <a:pt x="23" y="15"/>
                  </a:moveTo>
                  <a:cubicBezTo>
                    <a:pt x="323" y="315"/>
                    <a:pt x="690" y="415"/>
                    <a:pt x="1090" y="549"/>
                  </a:cubicBezTo>
                  <a:cubicBezTo>
                    <a:pt x="1791" y="749"/>
                    <a:pt x="2258" y="1183"/>
                    <a:pt x="2258" y="1983"/>
                  </a:cubicBezTo>
                  <a:cubicBezTo>
                    <a:pt x="2258" y="2002"/>
                    <a:pt x="2280" y="2022"/>
                    <a:pt x="2299" y="2022"/>
                  </a:cubicBezTo>
                  <a:cubicBezTo>
                    <a:pt x="2313" y="2022"/>
                    <a:pt x="2325" y="2011"/>
                    <a:pt x="2325" y="1983"/>
                  </a:cubicBezTo>
                  <a:cubicBezTo>
                    <a:pt x="2425" y="1516"/>
                    <a:pt x="2191" y="1049"/>
                    <a:pt x="1824" y="749"/>
                  </a:cubicBezTo>
                  <a:cubicBezTo>
                    <a:pt x="1324" y="382"/>
                    <a:pt x="523" y="482"/>
                    <a:pt x="23" y="15"/>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6"/>
            <p:cNvSpPr/>
            <p:nvPr/>
          </p:nvSpPr>
          <p:spPr>
            <a:xfrm>
              <a:off x="3446850" y="2652650"/>
              <a:ext cx="67575" cy="57750"/>
            </a:xfrm>
            <a:custGeom>
              <a:avLst/>
              <a:gdLst/>
              <a:ahLst/>
              <a:cxnLst/>
              <a:rect l="l" t="t" r="r" b="b"/>
              <a:pathLst>
                <a:path w="2703" h="2310" extrusionOk="0">
                  <a:moveTo>
                    <a:pt x="134" y="1"/>
                  </a:moveTo>
                  <a:cubicBezTo>
                    <a:pt x="102" y="1"/>
                    <a:pt x="68" y="3"/>
                    <a:pt x="34" y="8"/>
                  </a:cubicBezTo>
                  <a:cubicBezTo>
                    <a:pt x="0" y="8"/>
                    <a:pt x="0" y="108"/>
                    <a:pt x="34" y="108"/>
                  </a:cubicBezTo>
                  <a:cubicBezTo>
                    <a:pt x="734" y="141"/>
                    <a:pt x="768" y="1276"/>
                    <a:pt x="1268" y="1676"/>
                  </a:cubicBezTo>
                  <a:cubicBezTo>
                    <a:pt x="1668" y="2009"/>
                    <a:pt x="2169" y="2176"/>
                    <a:pt x="2669" y="2310"/>
                  </a:cubicBezTo>
                  <a:cubicBezTo>
                    <a:pt x="2702" y="2310"/>
                    <a:pt x="2702" y="2276"/>
                    <a:pt x="2669" y="2276"/>
                  </a:cubicBezTo>
                  <a:cubicBezTo>
                    <a:pt x="2335" y="2143"/>
                    <a:pt x="1935" y="2009"/>
                    <a:pt x="1668" y="1809"/>
                  </a:cubicBezTo>
                  <a:cubicBezTo>
                    <a:pt x="1201" y="1509"/>
                    <a:pt x="1034" y="1175"/>
                    <a:pt x="868" y="708"/>
                  </a:cubicBezTo>
                  <a:cubicBezTo>
                    <a:pt x="713" y="369"/>
                    <a:pt x="530" y="1"/>
                    <a:pt x="1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6"/>
            <p:cNvSpPr/>
            <p:nvPr/>
          </p:nvSpPr>
          <p:spPr>
            <a:xfrm>
              <a:off x="3459450" y="2587250"/>
              <a:ext cx="80000" cy="47625"/>
            </a:xfrm>
            <a:custGeom>
              <a:avLst/>
              <a:gdLst/>
              <a:ahLst/>
              <a:cxnLst/>
              <a:rect l="l" t="t" r="r" b="b"/>
              <a:pathLst>
                <a:path w="3200" h="1905" extrusionOk="0">
                  <a:moveTo>
                    <a:pt x="8" y="26"/>
                  </a:moveTo>
                  <a:cubicBezTo>
                    <a:pt x="0" y="26"/>
                    <a:pt x="8" y="55"/>
                    <a:pt x="30" y="55"/>
                  </a:cubicBezTo>
                  <a:cubicBezTo>
                    <a:pt x="19" y="33"/>
                    <a:pt x="12" y="26"/>
                    <a:pt x="8" y="26"/>
                  </a:cubicBezTo>
                  <a:close/>
                  <a:moveTo>
                    <a:pt x="333" y="0"/>
                  </a:moveTo>
                  <a:cubicBezTo>
                    <a:pt x="238" y="0"/>
                    <a:pt x="136" y="17"/>
                    <a:pt x="30" y="55"/>
                  </a:cubicBezTo>
                  <a:cubicBezTo>
                    <a:pt x="83" y="48"/>
                    <a:pt x="134" y="45"/>
                    <a:pt x="183" y="45"/>
                  </a:cubicBezTo>
                  <a:cubicBezTo>
                    <a:pt x="1024" y="45"/>
                    <a:pt x="1264" y="1080"/>
                    <a:pt x="1831" y="1490"/>
                  </a:cubicBezTo>
                  <a:cubicBezTo>
                    <a:pt x="2144" y="1746"/>
                    <a:pt x="2554" y="1905"/>
                    <a:pt x="2957" y="1905"/>
                  </a:cubicBezTo>
                  <a:cubicBezTo>
                    <a:pt x="3027" y="1905"/>
                    <a:pt x="3097" y="1900"/>
                    <a:pt x="3166" y="1890"/>
                  </a:cubicBezTo>
                  <a:cubicBezTo>
                    <a:pt x="3199" y="1890"/>
                    <a:pt x="3199" y="1790"/>
                    <a:pt x="3166" y="1790"/>
                  </a:cubicBezTo>
                  <a:cubicBezTo>
                    <a:pt x="2599" y="1790"/>
                    <a:pt x="2165" y="1657"/>
                    <a:pt x="1731" y="1290"/>
                  </a:cubicBezTo>
                  <a:cubicBezTo>
                    <a:pt x="1498" y="1056"/>
                    <a:pt x="1364" y="756"/>
                    <a:pt x="1098" y="456"/>
                  </a:cubicBezTo>
                  <a:cubicBezTo>
                    <a:pt x="917" y="198"/>
                    <a:pt x="657" y="0"/>
                    <a:pt x="3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6"/>
            <p:cNvSpPr/>
            <p:nvPr/>
          </p:nvSpPr>
          <p:spPr>
            <a:xfrm>
              <a:off x="3522775" y="2558550"/>
              <a:ext cx="67225" cy="63525"/>
            </a:xfrm>
            <a:custGeom>
              <a:avLst/>
              <a:gdLst/>
              <a:ahLst/>
              <a:cxnLst/>
              <a:rect l="l" t="t" r="r" b="b"/>
              <a:pathLst>
                <a:path w="2689" h="2541" extrusionOk="0">
                  <a:moveTo>
                    <a:pt x="363" y="0"/>
                  </a:moveTo>
                  <a:cubicBezTo>
                    <a:pt x="253" y="0"/>
                    <a:pt x="142" y="21"/>
                    <a:pt x="32" y="69"/>
                  </a:cubicBezTo>
                  <a:cubicBezTo>
                    <a:pt x="6" y="69"/>
                    <a:pt x="0" y="155"/>
                    <a:pt x="16" y="155"/>
                  </a:cubicBezTo>
                  <a:cubicBezTo>
                    <a:pt x="20" y="155"/>
                    <a:pt x="26" y="149"/>
                    <a:pt x="32" y="136"/>
                  </a:cubicBezTo>
                  <a:cubicBezTo>
                    <a:pt x="108" y="126"/>
                    <a:pt x="181" y="121"/>
                    <a:pt x="250" y="121"/>
                  </a:cubicBezTo>
                  <a:cubicBezTo>
                    <a:pt x="1576" y="121"/>
                    <a:pt x="1683" y="1870"/>
                    <a:pt x="2634" y="2504"/>
                  </a:cubicBezTo>
                  <a:cubicBezTo>
                    <a:pt x="2647" y="2530"/>
                    <a:pt x="2660" y="2541"/>
                    <a:pt x="2669" y="2541"/>
                  </a:cubicBezTo>
                  <a:cubicBezTo>
                    <a:pt x="2683" y="2541"/>
                    <a:pt x="2688" y="2512"/>
                    <a:pt x="2667" y="2471"/>
                  </a:cubicBezTo>
                  <a:cubicBezTo>
                    <a:pt x="2134" y="1937"/>
                    <a:pt x="1900" y="1237"/>
                    <a:pt x="1467" y="636"/>
                  </a:cubicBezTo>
                  <a:cubicBezTo>
                    <a:pt x="1202" y="318"/>
                    <a:pt x="789" y="0"/>
                    <a:pt x="36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6"/>
            <p:cNvSpPr/>
            <p:nvPr/>
          </p:nvSpPr>
          <p:spPr>
            <a:xfrm>
              <a:off x="3518575" y="2485225"/>
              <a:ext cx="80075" cy="57475"/>
            </a:xfrm>
            <a:custGeom>
              <a:avLst/>
              <a:gdLst/>
              <a:ahLst/>
              <a:cxnLst/>
              <a:rect l="l" t="t" r="r" b="b"/>
              <a:pathLst>
                <a:path w="3203" h="2299" extrusionOk="0">
                  <a:moveTo>
                    <a:pt x="33" y="0"/>
                  </a:moveTo>
                  <a:cubicBezTo>
                    <a:pt x="33" y="0"/>
                    <a:pt x="0" y="0"/>
                    <a:pt x="0" y="34"/>
                  </a:cubicBezTo>
                  <a:cubicBezTo>
                    <a:pt x="67" y="1635"/>
                    <a:pt x="2869" y="634"/>
                    <a:pt x="2735" y="2235"/>
                  </a:cubicBezTo>
                  <a:cubicBezTo>
                    <a:pt x="2735" y="2272"/>
                    <a:pt x="2766" y="2298"/>
                    <a:pt x="2793" y="2298"/>
                  </a:cubicBezTo>
                  <a:cubicBezTo>
                    <a:pt x="2815" y="2298"/>
                    <a:pt x="2835" y="2280"/>
                    <a:pt x="2835" y="2235"/>
                  </a:cubicBezTo>
                  <a:cubicBezTo>
                    <a:pt x="3202" y="634"/>
                    <a:pt x="200" y="1368"/>
                    <a:pt x="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6"/>
            <p:cNvSpPr/>
            <p:nvPr/>
          </p:nvSpPr>
          <p:spPr>
            <a:xfrm>
              <a:off x="3577775" y="2461775"/>
              <a:ext cx="84225" cy="52500"/>
            </a:xfrm>
            <a:custGeom>
              <a:avLst/>
              <a:gdLst/>
              <a:ahLst/>
              <a:cxnLst/>
              <a:rect l="l" t="t" r="r" b="b"/>
              <a:pathLst>
                <a:path w="3369" h="2100" extrusionOk="0">
                  <a:moveTo>
                    <a:pt x="481" y="0"/>
                  </a:moveTo>
                  <a:cubicBezTo>
                    <a:pt x="337" y="0"/>
                    <a:pt x="187" y="33"/>
                    <a:pt x="34" y="104"/>
                  </a:cubicBezTo>
                  <a:cubicBezTo>
                    <a:pt x="0" y="138"/>
                    <a:pt x="34" y="171"/>
                    <a:pt x="67" y="171"/>
                  </a:cubicBezTo>
                  <a:cubicBezTo>
                    <a:pt x="183" y="140"/>
                    <a:pt x="291" y="125"/>
                    <a:pt x="392" y="125"/>
                  </a:cubicBezTo>
                  <a:cubicBezTo>
                    <a:pt x="1571" y="125"/>
                    <a:pt x="1813" y="2099"/>
                    <a:pt x="2970" y="2099"/>
                  </a:cubicBezTo>
                  <a:cubicBezTo>
                    <a:pt x="3082" y="2099"/>
                    <a:pt x="3204" y="2080"/>
                    <a:pt x="3336" y="2039"/>
                  </a:cubicBezTo>
                  <a:cubicBezTo>
                    <a:pt x="3341" y="2044"/>
                    <a:pt x="3345" y="2046"/>
                    <a:pt x="3348" y="2046"/>
                  </a:cubicBezTo>
                  <a:cubicBezTo>
                    <a:pt x="3368" y="2046"/>
                    <a:pt x="3360" y="1972"/>
                    <a:pt x="3303" y="1972"/>
                  </a:cubicBezTo>
                  <a:cubicBezTo>
                    <a:pt x="3206" y="1995"/>
                    <a:pt x="3115" y="2006"/>
                    <a:pt x="3031" y="2006"/>
                  </a:cubicBezTo>
                  <a:cubicBezTo>
                    <a:pt x="2125" y="2006"/>
                    <a:pt x="1872" y="792"/>
                    <a:pt x="1201" y="304"/>
                  </a:cubicBezTo>
                  <a:cubicBezTo>
                    <a:pt x="986" y="111"/>
                    <a:pt x="743" y="0"/>
                    <a:pt x="48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6"/>
            <p:cNvSpPr/>
            <p:nvPr/>
          </p:nvSpPr>
          <p:spPr>
            <a:xfrm>
              <a:off x="3534400" y="2403575"/>
              <a:ext cx="93925" cy="23850"/>
            </a:xfrm>
            <a:custGeom>
              <a:avLst/>
              <a:gdLst/>
              <a:ahLst/>
              <a:cxnLst/>
              <a:rect l="l" t="t" r="r" b="b"/>
              <a:pathLst>
                <a:path w="3757" h="954" extrusionOk="0">
                  <a:moveTo>
                    <a:pt x="14" y="1"/>
                  </a:moveTo>
                  <a:cubicBezTo>
                    <a:pt x="11" y="1"/>
                    <a:pt x="1" y="27"/>
                    <a:pt x="1" y="64"/>
                  </a:cubicBezTo>
                  <a:cubicBezTo>
                    <a:pt x="16" y="19"/>
                    <a:pt x="17" y="1"/>
                    <a:pt x="14" y="1"/>
                  </a:cubicBezTo>
                  <a:close/>
                  <a:moveTo>
                    <a:pt x="1" y="64"/>
                  </a:moveTo>
                  <a:cubicBezTo>
                    <a:pt x="368" y="464"/>
                    <a:pt x="868" y="764"/>
                    <a:pt x="1402" y="831"/>
                  </a:cubicBezTo>
                  <a:cubicBezTo>
                    <a:pt x="1443" y="838"/>
                    <a:pt x="1488" y="841"/>
                    <a:pt x="1537" y="841"/>
                  </a:cubicBezTo>
                  <a:cubicBezTo>
                    <a:pt x="1948" y="841"/>
                    <a:pt x="2581" y="616"/>
                    <a:pt x="3062" y="616"/>
                  </a:cubicBezTo>
                  <a:cubicBezTo>
                    <a:pt x="3340" y="616"/>
                    <a:pt x="3568" y="692"/>
                    <a:pt x="3670" y="931"/>
                  </a:cubicBezTo>
                  <a:cubicBezTo>
                    <a:pt x="3684" y="945"/>
                    <a:pt x="3704" y="953"/>
                    <a:pt x="3719" y="953"/>
                  </a:cubicBezTo>
                  <a:cubicBezTo>
                    <a:pt x="3742" y="953"/>
                    <a:pt x="3756" y="937"/>
                    <a:pt x="3737" y="898"/>
                  </a:cubicBezTo>
                  <a:cubicBezTo>
                    <a:pt x="3683" y="573"/>
                    <a:pt x="3410" y="402"/>
                    <a:pt x="3113" y="402"/>
                  </a:cubicBezTo>
                  <a:cubicBezTo>
                    <a:pt x="3043" y="402"/>
                    <a:pt x="2973" y="412"/>
                    <a:pt x="2903" y="431"/>
                  </a:cubicBezTo>
                  <a:cubicBezTo>
                    <a:pt x="2436" y="498"/>
                    <a:pt x="2069" y="764"/>
                    <a:pt x="1569" y="764"/>
                  </a:cubicBezTo>
                  <a:cubicBezTo>
                    <a:pt x="935" y="764"/>
                    <a:pt x="401" y="464"/>
                    <a:pt x="1" y="64"/>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6"/>
            <p:cNvSpPr/>
            <p:nvPr/>
          </p:nvSpPr>
          <p:spPr>
            <a:xfrm>
              <a:off x="3589450" y="2351000"/>
              <a:ext cx="79250" cy="22025"/>
            </a:xfrm>
            <a:custGeom>
              <a:avLst/>
              <a:gdLst/>
              <a:ahLst/>
              <a:cxnLst/>
              <a:rect l="l" t="t" r="r" b="b"/>
              <a:pathLst>
                <a:path w="3170" h="881" extrusionOk="0">
                  <a:moveTo>
                    <a:pt x="733" y="0"/>
                  </a:moveTo>
                  <a:cubicBezTo>
                    <a:pt x="307" y="0"/>
                    <a:pt x="0" y="181"/>
                    <a:pt x="0" y="699"/>
                  </a:cubicBezTo>
                  <a:cubicBezTo>
                    <a:pt x="0" y="733"/>
                    <a:pt x="34" y="749"/>
                    <a:pt x="67" y="749"/>
                  </a:cubicBezTo>
                  <a:cubicBezTo>
                    <a:pt x="101" y="749"/>
                    <a:pt x="134" y="733"/>
                    <a:pt x="134" y="699"/>
                  </a:cubicBezTo>
                  <a:cubicBezTo>
                    <a:pt x="187" y="244"/>
                    <a:pt x="607" y="111"/>
                    <a:pt x="977" y="111"/>
                  </a:cubicBezTo>
                  <a:cubicBezTo>
                    <a:pt x="1068" y="111"/>
                    <a:pt x="1156" y="119"/>
                    <a:pt x="1235" y="132"/>
                  </a:cubicBezTo>
                  <a:cubicBezTo>
                    <a:pt x="1468" y="199"/>
                    <a:pt x="1668" y="332"/>
                    <a:pt x="1835" y="366"/>
                  </a:cubicBezTo>
                  <a:cubicBezTo>
                    <a:pt x="2235" y="532"/>
                    <a:pt x="2669" y="733"/>
                    <a:pt x="3136" y="866"/>
                  </a:cubicBezTo>
                  <a:cubicBezTo>
                    <a:pt x="3147" y="877"/>
                    <a:pt x="3155" y="881"/>
                    <a:pt x="3160" y="881"/>
                  </a:cubicBezTo>
                  <a:cubicBezTo>
                    <a:pt x="3169" y="881"/>
                    <a:pt x="3169" y="866"/>
                    <a:pt x="3169" y="866"/>
                  </a:cubicBezTo>
                  <a:cubicBezTo>
                    <a:pt x="2776" y="648"/>
                    <a:pt x="1540" y="0"/>
                    <a:pt x="7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6"/>
            <p:cNvSpPr/>
            <p:nvPr/>
          </p:nvSpPr>
          <p:spPr>
            <a:xfrm>
              <a:off x="3523825" y="2309625"/>
              <a:ext cx="106050" cy="18375"/>
            </a:xfrm>
            <a:custGeom>
              <a:avLst/>
              <a:gdLst/>
              <a:ahLst/>
              <a:cxnLst/>
              <a:rect l="l" t="t" r="r" b="b"/>
              <a:pathLst>
                <a:path w="4242" h="735" extrusionOk="0">
                  <a:moveTo>
                    <a:pt x="3337" y="1"/>
                  </a:moveTo>
                  <a:cubicBezTo>
                    <a:pt x="2515" y="1"/>
                    <a:pt x="1674" y="606"/>
                    <a:pt x="828" y="606"/>
                  </a:cubicBezTo>
                  <a:cubicBezTo>
                    <a:pt x="560" y="606"/>
                    <a:pt x="292" y="546"/>
                    <a:pt x="24" y="386"/>
                  </a:cubicBezTo>
                  <a:cubicBezTo>
                    <a:pt x="24" y="376"/>
                    <a:pt x="21" y="372"/>
                    <a:pt x="18" y="372"/>
                  </a:cubicBezTo>
                  <a:cubicBezTo>
                    <a:pt x="10" y="372"/>
                    <a:pt x="0" y="396"/>
                    <a:pt x="24" y="419"/>
                  </a:cubicBezTo>
                  <a:cubicBezTo>
                    <a:pt x="325" y="651"/>
                    <a:pt x="634" y="734"/>
                    <a:pt x="950" y="734"/>
                  </a:cubicBezTo>
                  <a:cubicBezTo>
                    <a:pt x="1759" y="734"/>
                    <a:pt x="2604" y="184"/>
                    <a:pt x="3419" y="184"/>
                  </a:cubicBezTo>
                  <a:cubicBezTo>
                    <a:pt x="3658" y="184"/>
                    <a:pt x="3894" y="231"/>
                    <a:pt x="4127" y="353"/>
                  </a:cubicBezTo>
                  <a:cubicBezTo>
                    <a:pt x="4133" y="359"/>
                    <a:pt x="4141" y="362"/>
                    <a:pt x="4150" y="362"/>
                  </a:cubicBezTo>
                  <a:cubicBezTo>
                    <a:pt x="4190" y="362"/>
                    <a:pt x="4242" y="307"/>
                    <a:pt x="4160" y="253"/>
                  </a:cubicBezTo>
                  <a:cubicBezTo>
                    <a:pt x="3888" y="69"/>
                    <a:pt x="3614" y="1"/>
                    <a:pt x="333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6"/>
            <p:cNvSpPr/>
            <p:nvPr/>
          </p:nvSpPr>
          <p:spPr>
            <a:xfrm>
              <a:off x="3570975" y="2241250"/>
              <a:ext cx="105225" cy="27175"/>
            </a:xfrm>
            <a:custGeom>
              <a:avLst/>
              <a:gdLst/>
              <a:ahLst/>
              <a:cxnLst/>
              <a:rect l="l" t="t" r="r" b="b"/>
              <a:pathLst>
                <a:path w="4209" h="1087" extrusionOk="0">
                  <a:moveTo>
                    <a:pt x="1390" y="1"/>
                  </a:moveTo>
                  <a:cubicBezTo>
                    <a:pt x="802" y="1"/>
                    <a:pt x="296" y="252"/>
                    <a:pt x="39" y="986"/>
                  </a:cubicBezTo>
                  <a:cubicBezTo>
                    <a:pt x="0" y="1044"/>
                    <a:pt x="29" y="1080"/>
                    <a:pt x="67" y="1080"/>
                  </a:cubicBezTo>
                  <a:cubicBezTo>
                    <a:pt x="94" y="1080"/>
                    <a:pt x="125" y="1061"/>
                    <a:pt x="139" y="1020"/>
                  </a:cubicBezTo>
                  <a:cubicBezTo>
                    <a:pt x="417" y="355"/>
                    <a:pt x="861" y="128"/>
                    <a:pt x="1370" y="128"/>
                  </a:cubicBezTo>
                  <a:cubicBezTo>
                    <a:pt x="2267" y="128"/>
                    <a:pt x="3364" y="831"/>
                    <a:pt x="4109" y="1086"/>
                  </a:cubicBezTo>
                  <a:cubicBezTo>
                    <a:pt x="4142" y="1086"/>
                    <a:pt x="4209" y="986"/>
                    <a:pt x="4142" y="986"/>
                  </a:cubicBezTo>
                  <a:cubicBezTo>
                    <a:pt x="3466" y="638"/>
                    <a:pt x="2325" y="1"/>
                    <a:pt x="139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6"/>
            <p:cNvSpPr/>
            <p:nvPr/>
          </p:nvSpPr>
          <p:spPr>
            <a:xfrm>
              <a:off x="3511950" y="2167200"/>
              <a:ext cx="112300" cy="41825"/>
            </a:xfrm>
            <a:custGeom>
              <a:avLst/>
              <a:gdLst/>
              <a:ahLst/>
              <a:cxnLst/>
              <a:rect l="l" t="t" r="r" b="b"/>
              <a:pathLst>
                <a:path w="4492" h="1673" extrusionOk="0">
                  <a:moveTo>
                    <a:pt x="3703" y="1"/>
                  </a:moveTo>
                  <a:cubicBezTo>
                    <a:pt x="3572" y="1"/>
                    <a:pt x="3436" y="27"/>
                    <a:pt x="3301" y="79"/>
                  </a:cubicBezTo>
                  <a:cubicBezTo>
                    <a:pt x="2967" y="212"/>
                    <a:pt x="2700" y="512"/>
                    <a:pt x="2433" y="746"/>
                  </a:cubicBezTo>
                  <a:cubicBezTo>
                    <a:pt x="1860" y="1292"/>
                    <a:pt x="1287" y="1592"/>
                    <a:pt x="569" y="1592"/>
                  </a:cubicBezTo>
                  <a:cubicBezTo>
                    <a:pt x="408" y="1592"/>
                    <a:pt x="241" y="1577"/>
                    <a:pt x="65" y="1546"/>
                  </a:cubicBezTo>
                  <a:cubicBezTo>
                    <a:pt x="52" y="1540"/>
                    <a:pt x="41" y="1537"/>
                    <a:pt x="33" y="1537"/>
                  </a:cubicBezTo>
                  <a:cubicBezTo>
                    <a:pt x="1" y="1537"/>
                    <a:pt x="12" y="1580"/>
                    <a:pt x="65" y="1580"/>
                  </a:cubicBezTo>
                  <a:cubicBezTo>
                    <a:pt x="305" y="1640"/>
                    <a:pt x="545" y="1673"/>
                    <a:pt x="782" y="1673"/>
                  </a:cubicBezTo>
                  <a:cubicBezTo>
                    <a:pt x="1072" y="1673"/>
                    <a:pt x="1357" y="1623"/>
                    <a:pt x="1633" y="1513"/>
                  </a:cubicBezTo>
                  <a:cubicBezTo>
                    <a:pt x="2279" y="1203"/>
                    <a:pt x="3026" y="131"/>
                    <a:pt x="3764" y="131"/>
                  </a:cubicBezTo>
                  <a:cubicBezTo>
                    <a:pt x="3978" y="131"/>
                    <a:pt x="4191" y="221"/>
                    <a:pt x="4401" y="446"/>
                  </a:cubicBezTo>
                  <a:cubicBezTo>
                    <a:pt x="4411" y="465"/>
                    <a:pt x="4424" y="473"/>
                    <a:pt x="4436" y="473"/>
                  </a:cubicBezTo>
                  <a:cubicBezTo>
                    <a:pt x="4465" y="473"/>
                    <a:pt x="4492" y="426"/>
                    <a:pt x="4468" y="379"/>
                  </a:cubicBezTo>
                  <a:cubicBezTo>
                    <a:pt x="4262" y="127"/>
                    <a:pt x="3992" y="1"/>
                    <a:pt x="370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6"/>
            <p:cNvSpPr/>
            <p:nvPr/>
          </p:nvSpPr>
          <p:spPr>
            <a:xfrm>
              <a:off x="3706475" y="2206275"/>
              <a:ext cx="83150" cy="34150"/>
            </a:xfrm>
            <a:custGeom>
              <a:avLst/>
              <a:gdLst/>
              <a:ahLst/>
              <a:cxnLst/>
              <a:rect l="l" t="t" r="r" b="b"/>
              <a:pathLst>
                <a:path w="3326" h="1366" extrusionOk="0">
                  <a:moveTo>
                    <a:pt x="3221" y="0"/>
                  </a:moveTo>
                  <a:cubicBezTo>
                    <a:pt x="3200" y="0"/>
                    <a:pt x="3175" y="17"/>
                    <a:pt x="3158" y="50"/>
                  </a:cubicBezTo>
                  <a:cubicBezTo>
                    <a:pt x="3092" y="751"/>
                    <a:pt x="1757" y="617"/>
                    <a:pt x="1324" y="717"/>
                  </a:cubicBezTo>
                  <a:cubicBezTo>
                    <a:pt x="857" y="851"/>
                    <a:pt x="390" y="1051"/>
                    <a:pt x="23" y="1351"/>
                  </a:cubicBezTo>
                  <a:cubicBezTo>
                    <a:pt x="456" y="1118"/>
                    <a:pt x="857" y="917"/>
                    <a:pt x="1357" y="817"/>
                  </a:cubicBezTo>
                  <a:cubicBezTo>
                    <a:pt x="1791" y="717"/>
                    <a:pt x="2191" y="751"/>
                    <a:pt x="2625" y="717"/>
                  </a:cubicBezTo>
                  <a:cubicBezTo>
                    <a:pt x="2992" y="684"/>
                    <a:pt x="3325" y="484"/>
                    <a:pt x="3258" y="50"/>
                  </a:cubicBezTo>
                  <a:cubicBezTo>
                    <a:pt x="3258" y="17"/>
                    <a:pt x="3242" y="0"/>
                    <a:pt x="3221" y="0"/>
                  </a:cubicBezTo>
                  <a:close/>
                  <a:moveTo>
                    <a:pt x="23" y="1351"/>
                  </a:moveTo>
                  <a:cubicBezTo>
                    <a:pt x="1" y="1351"/>
                    <a:pt x="8" y="1366"/>
                    <a:pt x="15" y="1366"/>
                  </a:cubicBezTo>
                  <a:cubicBezTo>
                    <a:pt x="19" y="1366"/>
                    <a:pt x="23" y="1362"/>
                    <a:pt x="23" y="135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6"/>
            <p:cNvSpPr/>
            <p:nvPr/>
          </p:nvSpPr>
          <p:spPr>
            <a:xfrm>
              <a:off x="3772925" y="2230475"/>
              <a:ext cx="91750" cy="24475"/>
            </a:xfrm>
            <a:custGeom>
              <a:avLst/>
              <a:gdLst/>
              <a:ahLst/>
              <a:cxnLst/>
              <a:rect l="l" t="t" r="r" b="b"/>
              <a:pathLst>
                <a:path w="3670" h="979" extrusionOk="0">
                  <a:moveTo>
                    <a:pt x="3385" y="0"/>
                  </a:moveTo>
                  <a:cubicBezTo>
                    <a:pt x="2352" y="0"/>
                    <a:pt x="1533" y="798"/>
                    <a:pt x="501" y="798"/>
                  </a:cubicBezTo>
                  <a:cubicBezTo>
                    <a:pt x="361" y="798"/>
                    <a:pt x="216" y="784"/>
                    <a:pt x="67" y="750"/>
                  </a:cubicBezTo>
                  <a:cubicBezTo>
                    <a:pt x="33" y="750"/>
                    <a:pt x="0" y="817"/>
                    <a:pt x="33" y="850"/>
                  </a:cubicBezTo>
                  <a:cubicBezTo>
                    <a:pt x="238" y="941"/>
                    <a:pt x="441" y="979"/>
                    <a:pt x="644" y="979"/>
                  </a:cubicBezTo>
                  <a:cubicBezTo>
                    <a:pt x="1632" y="979"/>
                    <a:pt x="2600" y="83"/>
                    <a:pt x="3569" y="83"/>
                  </a:cubicBezTo>
                  <a:cubicBezTo>
                    <a:pt x="3669" y="83"/>
                    <a:pt x="3669" y="16"/>
                    <a:pt x="3636" y="16"/>
                  </a:cubicBezTo>
                  <a:cubicBezTo>
                    <a:pt x="3551" y="5"/>
                    <a:pt x="3467" y="0"/>
                    <a:pt x="338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6"/>
            <p:cNvSpPr/>
            <p:nvPr/>
          </p:nvSpPr>
          <p:spPr>
            <a:xfrm>
              <a:off x="3766800" y="2285275"/>
              <a:ext cx="106050" cy="30675"/>
            </a:xfrm>
            <a:custGeom>
              <a:avLst/>
              <a:gdLst/>
              <a:ahLst/>
              <a:cxnLst/>
              <a:rect l="l" t="t" r="r" b="b"/>
              <a:pathLst>
                <a:path w="4242" h="1227" extrusionOk="0">
                  <a:moveTo>
                    <a:pt x="30" y="878"/>
                  </a:moveTo>
                  <a:cubicBezTo>
                    <a:pt x="15" y="878"/>
                    <a:pt x="0" y="893"/>
                    <a:pt x="45" y="893"/>
                  </a:cubicBezTo>
                  <a:cubicBezTo>
                    <a:pt x="45" y="882"/>
                    <a:pt x="37" y="878"/>
                    <a:pt x="30" y="878"/>
                  </a:cubicBezTo>
                  <a:close/>
                  <a:moveTo>
                    <a:pt x="3549" y="1"/>
                  </a:moveTo>
                  <a:cubicBezTo>
                    <a:pt x="3362" y="1"/>
                    <a:pt x="3168" y="58"/>
                    <a:pt x="2980" y="159"/>
                  </a:cubicBezTo>
                  <a:cubicBezTo>
                    <a:pt x="2747" y="259"/>
                    <a:pt x="2580" y="426"/>
                    <a:pt x="2380" y="593"/>
                  </a:cubicBezTo>
                  <a:cubicBezTo>
                    <a:pt x="1893" y="911"/>
                    <a:pt x="1419" y="1121"/>
                    <a:pt x="924" y="1121"/>
                  </a:cubicBezTo>
                  <a:cubicBezTo>
                    <a:pt x="640" y="1121"/>
                    <a:pt x="349" y="1051"/>
                    <a:pt x="45" y="893"/>
                  </a:cubicBezTo>
                  <a:lnTo>
                    <a:pt x="45" y="893"/>
                  </a:lnTo>
                  <a:cubicBezTo>
                    <a:pt x="381" y="1100"/>
                    <a:pt x="757" y="1227"/>
                    <a:pt x="1142" y="1227"/>
                  </a:cubicBezTo>
                  <a:cubicBezTo>
                    <a:pt x="1254" y="1227"/>
                    <a:pt x="1367" y="1216"/>
                    <a:pt x="1479" y="1193"/>
                  </a:cubicBezTo>
                  <a:cubicBezTo>
                    <a:pt x="2133" y="1062"/>
                    <a:pt x="2849" y="151"/>
                    <a:pt x="3546" y="151"/>
                  </a:cubicBezTo>
                  <a:cubicBezTo>
                    <a:pt x="3738" y="151"/>
                    <a:pt x="3928" y="220"/>
                    <a:pt x="4114" y="393"/>
                  </a:cubicBezTo>
                  <a:cubicBezTo>
                    <a:pt x="4121" y="399"/>
                    <a:pt x="4130" y="402"/>
                    <a:pt x="4139" y="402"/>
                  </a:cubicBezTo>
                  <a:cubicBezTo>
                    <a:pt x="4181" y="402"/>
                    <a:pt x="4242" y="353"/>
                    <a:pt x="4215" y="326"/>
                  </a:cubicBezTo>
                  <a:cubicBezTo>
                    <a:pt x="4025" y="99"/>
                    <a:pt x="3793" y="1"/>
                    <a:pt x="354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6"/>
            <p:cNvSpPr/>
            <p:nvPr/>
          </p:nvSpPr>
          <p:spPr>
            <a:xfrm>
              <a:off x="3831500" y="2325925"/>
              <a:ext cx="117400" cy="28525"/>
            </a:xfrm>
            <a:custGeom>
              <a:avLst/>
              <a:gdLst/>
              <a:ahLst/>
              <a:cxnLst/>
              <a:rect l="l" t="t" r="r" b="b"/>
              <a:pathLst>
                <a:path w="4696" h="1141" extrusionOk="0">
                  <a:moveTo>
                    <a:pt x="3778" y="1"/>
                  </a:moveTo>
                  <a:cubicBezTo>
                    <a:pt x="3486" y="1"/>
                    <a:pt x="3194" y="34"/>
                    <a:pt x="2894" y="101"/>
                  </a:cubicBezTo>
                  <a:cubicBezTo>
                    <a:pt x="2359" y="208"/>
                    <a:pt x="1243" y="874"/>
                    <a:pt x="548" y="874"/>
                  </a:cubicBezTo>
                  <a:cubicBezTo>
                    <a:pt x="376" y="874"/>
                    <a:pt x="231" y="834"/>
                    <a:pt x="125" y="735"/>
                  </a:cubicBezTo>
                  <a:cubicBezTo>
                    <a:pt x="108" y="726"/>
                    <a:pt x="90" y="722"/>
                    <a:pt x="74" y="722"/>
                  </a:cubicBezTo>
                  <a:cubicBezTo>
                    <a:pt x="30" y="722"/>
                    <a:pt x="1" y="753"/>
                    <a:pt x="25" y="801"/>
                  </a:cubicBezTo>
                  <a:cubicBezTo>
                    <a:pt x="208" y="1045"/>
                    <a:pt x="415" y="1140"/>
                    <a:pt x="647" y="1140"/>
                  </a:cubicBezTo>
                  <a:cubicBezTo>
                    <a:pt x="796" y="1140"/>
                    <a:pt x="956" y="1100"/>
                    <a:pt x="1126" y="1035"/>
                  </a:cubicBezTo>
                  <a:cubicBezTo>
                    <a:pt x="1660" y="801"/>
                    <a:pt x="2060" y="468"/>
                    <a:pt x="2627" y="368"/>
                  </a:cubicBezTo>
                  <a:cubicBezTo>
                    <a:pt x="3062" y="216"/>
                    <a:pt x="3497" y="163"/>
                    <a:pt x="3941" y="163"/>
                  </a:cubicBezTo>
                  <a:cubicBezTo>
                    <a:pt x="4178" y="163"/>
                    <a:pt x="4418" y="178"/>
                    <a:pt x="4662" y="201"/>
                  </a:cubicBezTo>
                  <a:cubicBezTo>
                    <a:pt x="4662" y="168"/>
                    <a:pt x="4695" y="101"/>
                    <a:pt x="4662" y="101"/>
                  </a:cubicBezTo>
                  <a:cubicBezTo>
                    <a:pt x="4362" y="34"/>
                    <a:pt x="4070" y="1"/>
                    <a:pt x="377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6"/>
            <p:cNvSpPr/>
            <p:nvPr/>
          </p:nvSpPr>
          <p:spPr>
            <a:xfrm>
              <a:off x="3848125" y="2401600"/>
              <a:ext cx="66575" cy="14025"/>
            </a:xfrm>
            <a:custGeom>
              <a:avLst/>
              <a:gdLst/>
              <a:ahLst/>
              <a:cxnLst/>
              <a:rect l="l" t="t" r="r" b="b"/>
              <a:pathLst>
                <a:path w="2663" h="561" extrusionOk="0">
                  <a:moveTo>
                    <a:pt x="41" y="0"/>
                  </a:moveTo>
                  <a:cubicBezTo>
                    <a:pt x="17" y="0"/>
                    <a:pt x="1" y="43"/>
                    <a:pt x="28" y="43"/>
                  </a:cubicBezTo>
                  <a:cubicBezTo>
                    <a:pt x="634" y="333"/>
                    <a:pt x="1366" y="561"/>
                    <a:pt x="2058" y="561"/>
                  </a:cubicBezTo>
                  <a:cubicBezTo>
                    <a:pt x="2241" y="561"/>
                    <a:pt x="2422" y="545"/>
                    <a:pt x="2596" y="510"/>
                  </a:cubicBezTo>
                  <a:cubicBezTo>
                    <a:pt x="2663" y="510"/>
                    <a:pt x="2663" y="410"/>
                    <a:pt x="2596" y="410"/>
                  </a:cubicBezTo>
                  <a:cubicBezTo>
                    <a:pt x="1695" y="376"/>
                    <a:pt x="895" y="343"/>
                    <a:pt x="61" y="9"/>
                  </a:cubicBezTo>
                  <a:cubicBezTo>
                    <a:pt x="54" y="3"/>
                    <a:pt x="48" y="0"/>
                    <a:pt x="4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6"/>
            <p:cNvSpPr/>
            <p:nvPr/>
          </p:nvSpPr>
          <p:spPr>
            <a:xfrm>
              <a:off x="3861300" y="2475425"/>
              <a:ext cx="78425" cy="18575"/>
            </a:xfrm>
            <a:custGeom>
              <a:avLst/>
              <a:gdLst/>
              <a:ahLst/>
              <a:cxnLst/>
              <a:rect l="l" t="t" r="r" b="b"/>
              <a:pathLst>
                <a:path w="3137" h="743" extrusionOk="0">
                  <a:moveTo>
                    <a:pt x="928" y="0"/>
                  </a:moveTo>
                  <a:cubicBezTo>
                    <a:pt x="416" y="0"/>
                    <a:pt x="14" y="166"/>
                    <a:pt x="1" y="692"/>
                  </a:cubicBezTo>
                  <a:cubicBezTo>
                    <a:pt x="1" y="726"/>
                    <a:pt x="34" y="742"/>
                    <a:pt x="68" y="742"/>
                  </a:cubicBezTo>
                  <a:cubicBezTo>
                    <a:pt x="101" y="742"/>
                    <a:pt x="134" y="726"/>
                    <a:pt x="134" y="692"/>
                  </a:cubicBezTo>
                  <a:cubicBezTo>
                    <a:pt x="213" y="300"/>
                    <a:pt x="568" y="174"/>
                    <a:pt x="1010" y="174"/>
                  </a:cubicBezTo>
                  <a:cubicBezTo>
                    <a:pt x="1698" y="174"/>
                    <a:pt x="2597" y="478"/>
                    <a:pt x="3003" y="559"/>
                  </a:cubicBezTo>
                  <a:cubicBezTo>
                    <a:pt x="3103" y="559"/>
                    <a:pt x="3136" y="459"/>
                    <a:pt x="3036" y="459"/>
                  </a:cubicBezTo>
                  <a:cubicBezTo>
                    <a:pt x="2679" y="360"/>
                    <a:pt x="1683" y="0"/>
                    <a:pt x="92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6"/>
            <p:cNvSpPr/>
            <p:nvPr/>
          </p:nvSpPr>
          <p:spPr>
            <a:xfrm>
              <a:off x="3814025" y="2500350"/>
              <a:ext cx="72325" cy="43675"/>
            </a:xfrm>
            <a:custGeom>
              <a:avLst/>
              <a:gdLst/>
              <a:ahLst/>
              <a:cxnLst/>
              <a:rect l="l" t="t" r="r" b="b"/>
              <a:pathLst>
                <a:path w="2893" h="1747" extrusionOk="0">
                  <a:moveTo>
                    <a:pt x="54" y="0"/>
                  </a:moveTo>
                  <a:cubicBezTo>
                    <a:pt x="26" y="0"/>
                    <a:pt x="1" y="39"/>
                    <a:pt x="24" y="62"/>
                  </a:cubicBezTo>
                  <a:cubicBezTo>
                    <a:pt x="191" y="429"/>
                    <a:pt x="424" y="729"/>
                    <a:pt x="824" y="863"/>
                  </a:cubicBezTo>
                  <a:cubicBezTo>
                    <a:pt x="1358" y="1063"/>
                    <a:pt x="2726" y="696"/>
                    <a:pt x="2659" y="1697"/>
                  </a:cubicBezTo>
                  <a:cubicBezTo>
                    <a:pt x="2659" y="1730"/>
                    <a:pt x="2676" y="1747"/>
                    <a:pt x="2697" y="1747"/>
                  </a:cubicBezTo>
                  <a:cubicBezTo>
                    <a:pt x="2717" y="1747"/>
                    <a:pt x="2743" y="1730"/>
                    <a:pt x="2759" y="1697"/>
                  </a:cubicBezTo>
                  <a:cubicBezTo>
                    <a:pt x="2893" y="1297"/>
                    <a:pt x="2659" y="1030"/>
                    <a:pt x="2326" y="896"/>
                  </a:cubicBezTo>
                  <a:cubicBezTo>
                    <a:pt x="2125" y="807"/>
                    <a:pt x="1925" y="792"/>
                    <a:pt x="1725" y="792"/>
                  </a:cubicBezTo>
                  <a:cubicBezTo>
                    <a:pt x="1625" y="792"/>
                    <a:pt x="1525" y="796"/>
                    <a:pt x="1425" y="796"/>
                  </a:cubicBezTo>
                  <a:cubicBezTo>
                    <a:pt x="858" y="763"/>
                    <a:pt x="391" y="563"/>
                    <a:pt x="91" y="29"/>
                  </a:cubicBezTo>
                  <a:cubicBezTo>
                    <a:pt x="80" y="8"/>
                    <a:pt x="67" y="0"/>
                    <a:pt x="5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6"/>
            <p:cNvSpPr/>
            <p:nvPr/>
          </p:nvSpPr>
          <p:spPr>
            <a:xfrm>
              <a:off x="3823150" y="2563525"/>
              <a:ext cx="80725" cy="41800"/>
            </a:xfrm>
            <a:custGeom>
              <a:avLst/>
              <a:gdLst/>
              <a:ahLst/>
              <a:cxnLst/>
              <a:rect l="l" t="t" r="r" b="b"/>
              <a:pathLst>
                <a:path w="3229" h="1672" extrusionOk="0">
                  <a:moveTo>
                    <a:pt x="708" y="1"/>
                  </a:moveTo>
                  <a:cubicBezTo>
                    <a:pt x="444" y="1"/>
                    <a:pt x="191" y="103"/>
                    <a:pt x="26" y="371"/>
                  </a:cubicBezTo>
                  <a:cubicBezTo>
                    <a:pt x="0" y="396"/>
                    <a:pt x="33" y="460"/>
                    <a:pt x="79" y="460"/>
                  </a:cubicBezTo>
                  <a:cubicBezTo>
                    <a:pt x="94" y="460"/>
                    <a:pt x="110" y="453"/>
                    <a:pt x="126" y="437"/>
                  </a:cubicBezTo>
                  <a:cubicBezTo>
                    <a:pt x="329" y="271"/>
                    <a:pt x="522" y="202"/>
                    <a:pt x="709" y="202"/>
                  </a:cubicBezTo>
                  <a:cubicBezTo>
                    <a:pt x="1533" y="202"/>
                    <a:pt x="2231" y="1536"/>
                    <a:pt x="3128" y="1672"/>
                  </a:cubicBezTo>
                  <a:cubicBezTo>
                    <a:pt x="3195" y="1672"/>
                    <a:pt x="3228" y="1572"/>
                    <a:pt x="3161" y="1538"/>
                  </a:cubicBezTo>
                  <a:cubicBezTo>
                    <a:pt x="2327" y="1271"/>
                    <a:pt x="1994" y="437"/>
                    <a:pt x="1193" y="104"/>
                  </a:cubicBezTo>
                  <a:cubicBezTo>
                    <a:pt x="1040" y="40"/>
                    <a:pt x="872" y="1"/>
                    <a:pt x="70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6"/>
            <p:cNvSpPr/>
            <p:nvPr/>
          </p:nvSpPr>
          <p:spPr>
            <a:xfrm>
              <a:off x="3793175" y="2614475"/>
              <a:ext cx="71500" cy="12675"/>
            </a:xfrm>
            <a:custGeom>
              <a:avLst/>
              <a:gdLst/>
              <a:ahLst/>
              <a:cxnLst/>
              <a:rect l="l" t="t" r="r" b="b"/>
              <a:pathLst>
                <a:path w="2860" h="507" extrusionOk="0">
                  <a:moveTo>
                    <a:pt x="2259" y="1"/>
                  </a:moveTo>
                  <a:cubicBezTo>
                    <a:pt x="1992" y="1"/>
                    <a:pt x="1658" y="167"/>
                    <a:pt x="1358" y="201"/>
                  </a:cubicBezTo>
                  <a:cubicBezTo>
                    <a:pt x="1278" y="206"/>
                    <a:pt x="1200" y="209"/>
                    <a:pt x="1123" y="209"/>
                  </a:cubicBezTo>
                  <a:cubicBezTo>
                    <a:pt x="753" y="209"/>
                    <a:pt x="417" y="144"/>
                    <a:pt x="57" y="34"/>
                  </a:cubicBezTo>
                  <a:cubicBezTo>
                    <a:pt x="48" y="24"/>
                    <a:pt x="38" y="20"/>
                    <a:pt x="30" y="20"/>
                  </a:cubicBezTo>
                  <a:cubicBezTo>
                    <a:pt x="10" y="20"/>
                    <a:pt x="0" y="44"/>
                    <a:pt x="24" y="67"/>
                  </a:cubicBezTo>
                  <a:cubicBezTo>
                    <a:pt x="358" y="234"/>
                    <a:pt x="691" y="334"/>
                    <a:pt x="1058" y="334"/>
                  </a:cubicBezTo>
                  <a:cubicBezTo>
                    <a:pt x="1254" y="334"/>
                    <a:pt x="1774" y="219"/>
                    <a:pt x="2182" y="219"/>
                  </a:cubicBezTo>
                  <a:cubicBezTo>
                    <a:pt x="2467" y="219"/>
                    <a:pt x="2698" y="275"/>
                    <a:pt x="2726" y="468"/>
                  </a:cubicBezTo>
                  <a:cubicBezTo>
                    <a:pt x="2726" y="496"/>
                    <a:pt x="2750" y="506"/>
                    <a:pt x="2777" y="506"/>
                  </a:cubicBezTo>
                  <a:cubicBezTo>
                    <a:pt x="2815" y="506"/>
                    <a:pt x="2859" y="487"/>
                    <a:pt x="2859" y="468"/>
                  </a:cubicBezTo>
                  <a:cubicBezTo>
                    <a:pt x="2859" y="134"/>
                    <a:pt x="2592" y="1"/>
                    <a:pt x="22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6"/>
            <p:cNvSpPr/>
            <p:nvPr/>
          </p:nvSpPr>
          <p:spPr>
            <a:xfrm>
              <a:off x="3802925" y="2664350"/>
              <a:ext cx="75925" cy="25200"/>
            </a:xfrm>
            <a:custGeom>
              <a:avLst/>
              <a:gdLst/>
              <a:ahLst/>
              <a:cxnLst/>
              <a:rect l="l" t="t" r="r" b="b"/>
              <a:pathLst>
                <a:path w="3037" h="1008" extrusionOk="0">
                  <a:moveTo>
                    <a:pt x="956" y="1"/>
                  </a:moveTo>
                  <a:cubicBezTo>
                    <a:pt x="666" y="1"/>
                    <a:pt x="376" y="55"/>
                    <a:pt x="101" y="174"/>
                  </a:cubicBezTo>
                  <a:cubicBezTo>
                    <a:pt x="1" y="207"/>
                    <a:pt x="34" y="307"/>
                    <a:pt x="134" y="307"/>
                  </a:cubicBezTo>
                  <a:cubicBezTo>
                    <a:pt x="417" y="243"/>
                    <a:pt x="694" y="210"/>
                    <a:pt x="964" y="210"/>
                  </a:cubicBezTo>
                  <a:cubicBezTo>
                    <a:pt x="1684" y="210"/>
                    <a:pt x="2354" y="450"/>
                    <a:pt x="2936" y="1008"/>
                  </a:cubicBezTo>
                  <a:cubicBezTo>
                    <a:pt x="2970" y="1008"/>
                    <a:pt x="3036" y="974"/>
                    <a:pt x="3003" y="908"/>
                  </a:cubicBezTo>
                  <a:cubicBezTo>
                    <a:pt x="2495" y="375"/>
                    <a:pt x="1724" y="1"/>
                    <a:pt x="95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6"/>
            <p:cNvSpPr/>
            <p:nvPr/>
          </p:nvSpPr>
          <p:spPr>
            <a:xfrm>
              <a:off x="3668175" y="2138825"/>
              <a:ext cx="133125" cy="43975"/>
            </a:xfrm>
            <a:custGeom>
              <a:avLst/>
              <a:gdLst/>
              <a:ahLst/>
              <a:cxnLst/>
              <a:rect l="l" t="t" r="r" b="b"/>
              <a:pathLst>
                <a:path w="5325" h="1759" extrusionOk="0">
                  <a:moveTo>
                    <a:pt x="4511" y="1"/>
                  </a:moveTo>
                  <a:cubicBezTo>
                    <a:pt x="3193" y="1"/>
                    <a:pt x="2153" y="1626"/>
                    <a:pt x="787" y="1626"/>
                  </a:cubicBezTo>
                  <a:cubicBezTo>
                    <a:pt x="564" y="1626"/>
                    <a:pt x="331" y="1582"/>
                    <a:pt x="87" y="1481"/>
                  </a:cubicBezTo>
                  <a:cubicBezTo>
                    <a:pt x="74" y="1468"/>
                    <a:pt x="62" y="1462"/>
                    <a:pt x="52" y="1462"/>
                  </a:cubicBezTo>
                  <a:cubicBezTo>
                    <a:pt x="11" y="1462"/>
                    <a:pt x="0" y="1554"/>
                    <a:pt x="54" y="1581"/>
                  </a:cubicBezTo>
                  <a:cubicBezTo>
                    <a:pt x="328" y="1706"/>
                    <a:pt x="586" y="1759"/>
                    <a:pt x="835" y="1759"/>
                  </a:cubicBezTo>
                  <a:cubicBezTo>
                    <a:pt x="2198" y="1759"/>
                    <a:pt x="3241" y="162"/>
                    <a:pt x="4661" y="162"/>
                  </a:cubicBezTo>
                  <a:cubicBezTo>
                    <a:pt x="4842" y="162"/>
                    <a:pt x="5029" y="188"/>
                    <a:pt x="5224" y="246"/>
                  </a:cubicBezTo>
                  <a:cubicBezTo>
                    <a:pt x="5257" y="246"/>
                    <a:pt x="5324" y="180"/>
                    <a:pt x="5257" y="180"/>
                  </a:cubicBezTo>
                  <a:cubicBezTo>
                    <a:pt x="4997" y="54"/>
                    <a:pt x="4750" y="1"/>
                    <a:pt x="451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6"/>
            <p:cNvSpPr/>
            <p:nvPr/>
          </p:nvSpPr>
          <p:spPr>
            <a:xfrm>
              <a:off x="3493550" y="2122850"/>
              <a:ext cx="120950" cy="26900"/>
            </a:xfrm>
            <a:custGeom>
              <a:avLst/>
              <a:gdLst/>
              <a:ahLst/>
              <a:cxnLst/>
              <a:rect l="l" t="t" r="r" b="b"/>
              <a:pathLst>
                <a:path w="4838" h="1076" extrusionOk="0">
                  <a:moveTo>
                    <a:pt x="1614" y="1"/>
                  </a:moveTo>
                  <a:cubicBezTo>
                    <a:pt x="1066" y="1"/>
                    <a:pt x="522" y="120"/>
                    <a:pt x="0" y="285"/>
                  </a:cubicBezTo>
                  <a:cubicBezTo>
                    <a:pt x="0" y="318"/>
                    <a:pt x="0" y="352"/>
                    <a:pt x="34" y="352"/>
                  </a:cubicBezTo>
                  <a:cubicBezTo>
                    <a:pt x="509" y="238"/>
                    <a:pt x="983" y="135"/>
                    <a:pt x="1458" y="135"/>
                  </a:cubicBezTo>
                  <a:cubicBezTo>
                    <a:pt x="1817" y="135"/>
                    <a:pt x="2176" y="194"/>
                    <a:pt x="2536" y="352"/>
                  </a:cubicBezTo>
                  <a:cubicBezTo>
                    <a:pt x="3003" y="552"/>
                    <a:pt x="3369" y="985"/>
                    <a:pt x="3870" y="1052"/>
                  </a:cubicBezTo>
                  <a:cubicBezTo>
                    <a:pt x="3942" y="1068"/>
                    <a:pt x="4013" y="1075"/>
                    <a:pt x="4081" y="1075"/>
                  </a:cubicBezTo>
                  <a:cubicBezTo>
                    <a:pt x="4454" y="1075"/>
                    <a:pt x="4753" y="852"/>
                    <a:pt x="4837" y="485"/>
                  </a:cubicBezTo>
                  <a:cubicBezTo>
                    <a:pt x="4837" y="462"/>
                    <a:pt x="4790" y="423"/>
                    <a:pt x="4760" y="423"/>
                  </a:cubicBezTo>
                  <a:cubicBezTo>
                    <a:pt x="4747" y="423"/>
                    <a:pt x="4737" y="431"/>
                    <a:pt x="4737" y="452"/>
                  </a:cubicBezTo>
                  <a:cubicBezTo>
                    <a:pt x="4638" y="739"/>
                    <a:pt x="4435" y="845"/>
                    <a:pt x="4179" y="845"/>
                  </a:cubicBezTo>
                  <a:cubicBezTo>
                    <a:pt x="3487" y="845"/>
                    <a:pt x="2407" y="67"/>
                    <a:pt x="1968" y="18"/>
                  </a:cubicBezTo>
                  <a:cubicBezTo>
                    <a:pt x="1850" y="6"/>
                    <a:pt x="1732" y="1"/>
                    <a:pt x="161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6"/>
            <p:cNvSpPr/>
            <p:nvPr/>
          </p:nvSpPr>
          <p:spPr>
            <a:xfrm>
              <a:off x="3649500" y="2106275"/>
              <a:ext cx="101275" cy="30375"/>
            </a:xfrm>
            <a:custGeom>
              <a:avLst/>
              <a:gdLst/>
              <a:ahLst/>
              <a:cxnLst/>
              <a:rect l="l" t="t" r="r" b="b"/>
              <a:pathLst>
                <a:path w="4051" h="1215" extrusionOk="0">
                  <a:moveTo>
                    <a:pt x="3977" y="0"/>
                  </a:moveTo>
                  <a:cubicBezTo>
                    <a:pt x="3962" y="0"/>
                    <a:pt x="3946" y="4"/>
                    <a:pt x="3936" y="14"/>
                  </a:cubicBezTo>
                  <a:cubicBezTo>
                    <a:pt x="3693" y="420"/>
                    <a:pt x="3361" y="543"/>
                    <a:pt x="2989" y="543"/>
                  </a:cubicBezTo>
                  <a:cubicBezTo>
                    <a:pt x="2408" y="543"/>
                    <a:pt x="1728" y="240"/>
                    <a:pt x="1140" y="240"/>
                  </a:cubicBezTo>
                  <a:cubicBezTo>
                    <a:pt x="1023" y="240"/>
                    <a:pt x="909" y="252"/>
                    <a:pt x="801" y="281"/>
                  </a:cubicBezTo>
                  <a:cubicBezTo>
                    <a:pt x="334" y="381"/>
                    <a:pt x="0" y="714"/>
                    <a:pt x="67" y="1215"/>
                  </a:cubicBezTo>
                  <a:cubicBezTo>
                    <a:pt x="100" y="1215"/>
                    <a:pt x="134" y="1215"/>
                    <a:pt x="134" y="1181"/>
                  </a:cubicBezTo>
                  <a:cubicBezTo>
                    <a:pt x="334" y="948"/>
                    <a:pt x="567" y="648"/>
                    <a:pt x="767" y="381"/>
                  </a:cubicBezTo>
                  <a:cubicBezTo>
                    <a:pt x="885" y="342"/>
                    <a:pt x="1025" y="326"/>
                    <a:pt x="1161" y="326"/>
                  </a:cubicBezTo>
                  <a:cubicBezTo>
                    <a:pt x="1257" y="326"/>
                    <a:pt x="1352" y="334"/>
                    <a:pt x="1435" y="348"/>
                  </a:cubicBezTo>
                  <a:cubicBezTo>
                    <a:pt x="1635" y="381"/>
                    <a:pt x="1801" y="414"/>
                    <a:pt x="2002" y="481"/>
                  </a:cubicBezTo>
                  <a:cubicBezTo>
                    <a:pt x="2359" y="540"/>
                    <a:pt x="2689" y="653"/>
                    <a:pt x="3017" y="653"/>
                  </a:cubicBezTo>
                  <a:cubicBezTo>
                    <a:pt x="3056" y="653"/>
                    <a:pt x="3096" y="651"/>
                    <a:pt x="3136" y="648"/>
                  </a:cubicBezTo>
                  <a:cubicBezTo>
                    <a:pt x="3569" y="614"/>
                    <a:pt x="3836" y="381"/>
                    <a:pt x="4003" y="47"/>
                  </a:cubicBezTo>
                  <a:cubicBezTo>
                    <a:pt x="4050" y="24"/>
                    <a:pt x="4014" y="0"/>
                    <a:pt x="397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6"/>
            <p:cNvSpPr/>
            <p:nvPr/>
          </p:nvSpPr>
          <p:spPr>
            <a:xfrm>
              <a:off x="3441000" y="1725500"/>
              <a:ext cx="141800" cy="138475"/>
            </a:xfrm>
            <a:custGeom>
              <a:avLst/>
              <a:gdLst/>
              <a:ahLst/>
              <a:cxnLst/>
              <a:rect l="l" t="t" r="r" b="b"/>
              <a:pathLst>
                <a:path w="5672" h="5539" extrusionOk="0">
                  <a:moveTo>
                    <a:pt x="5672" y="1"/>
                  </a:moveTo>
                  <a:lnTo>
                    <a:pt x="1" y="268"/>
                  </a:lnTo>
                  <a:lnTo>
                    <a:pt x="1" y="4871"/>
                  </a:lnTo>
                  <a:lnTo>
                    <a:pt x="4471" y="5538"/>
                  </a:lnTo>
                  <a:lnTo>
                    <a:pt x="5672" y="1"/>
                  </a:ln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6"/>
            <p:cNvSpPr/>
            <p:nvPr/>
          </p:nvSpPr>
          <p:spPr>
            <a:xfrm>
              <a:off x="3673675" y="1718825"/>
              <a:ext cx="140125" cy="180175"/>
            </a:xfrm>
            <a:custGeom>
              <a:avLst/>
              <a:gdLst/>
              <a:ahLst/>
              <a:cxnLst/>
              <a:rect l="l" t="t" r="r" b="b"/>
              <a:pathLst>
                <a:path w="5605" h="7207" extrusionOk="0">
                  <a:moveTo>
                    <a:pt x="1" y="1"/>
                  </a:moveTo>
                  <a:lnTo>
                    <a:pt x="3103" y="7206"/>
                  </a:lnTo>
                  <a:lnTo>
                    <a:pt x="5605" y="5338"/>
                  </a:lnTo>
                  <a:cubicBezTo>
                    <a:pt x="4537" y="301"/>
                    <a:pt x="1" y="1"/>
                    <a:pt x="1" y="1"/>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6"/>
            <p:cNvSpPr/>
            <p:nvPr/>
          </p:nvSpPr>
          <p:spPr>
            <a:xfrm>
              <a:off x="3719550" y="1823075"/>
              <a:ext cx="42550" cy="88500"/>
            </a:xfrm>
            <a:custGeom>
              <a:avLst/>
              <a:gdLst/>
              <a:ahLst/>
              <a:cxnLst/>
              <a:rect l="l" t="t" r="r" b="b"/>
              <a:pathLst>
                <a:path w="1702" h="3540" extrusionOk="0">
                  <a:moveTo>
                    <a:pt x="34" y="1"/>
                  </a:moveTo>
                  <a:cubicBezTo>
                    <a:pt x="0" y="367"/>
                    <a:pt x="200" y="668"/>
                    <a:pt x="501" y="868"/>
                  </a:cubicBezTo>
                  <a:cubicBezTo>
                    <a:pt x="968" y="1268"/>
                    <a:pt x="1435" y="1535"/>
                    <a:pt x="1435" y="2169"/>
                  </a:cubicBezTo>
                  <a:cubicBezTo>
                    <a:pt x="1435" y="2636"/>
                    <a:pt x="1301" y="3036"/>
                    <a:pt x="1168" y="3470"/>
                  </a:cubicBezTo>
                  <a:cubicBezTo>
                    <a:pt x="1147" y="3511"/>
                    <a:pt x="1190" y="3539"/>
                    <a:pt x="1234" y="3539"/>
                  </a:cubicBezTo>
                  <a:cubicBezTo>
                    <a:pt x="1261" y="3539"/>
                    <a:pt x="1288" y="3529"/>
                    <a:pt x="1301" y="3503"/>
                  </a:cubicBezTo>
                  <a:cubicBezTo>
                    <a:pt x="1501" y="2903"/>
                    <a:pt x="1701" y="2302"/>
                    <a:pt x="1468" y="1668"/>
                  </a:cubicBezTo>
                  <a:cubicBezTo>
                    <a:pt x="1201" y="1035"/>
                    <a:pt x="34" y="801"/>
                    <a:pt x="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6"/>
            <p:cNvSpPr/>
            <p:nvPr/>
          </p:nvSpPr>
          <p:spPr>
            <a:xfrm>
              <a:off x="3577300" y="1897825"/>
              <a:ext cx="87850" cy="31650"/>
            </a:xfrm>
            <a:custGeom>
              <a:avLst/>
              <a:gdLst/>
              <a:ahLst/>
              <a:cxnLst/>
              <a:rect l="l" t="t" r="r" b="b"/>
              <a:pathLst>
                <a:path w="3514" h="1266" extrusionOk="0">
                  <a:moveTo>
                    <a:pt x="9" y="675"/>
                  </a:moveTo>
                  <a:lnTo>
                    <a:pt x="9" y="675"/>
                  </a:lnTo>
                  <a:cubicBezTo>
                    <a:pt x="3" y="675"/>
                    <a:pt x="0" y="694"/>
                    <a:pt x="19" y="713"/>
                  </a:cubicBezTo>
                  <a:cubicBezTo>
                    <a:pt x="19" y="685"/>
                    <a:pt x="14" y="675"/>
                    <a:pt x="9" y="675"/>
                  </a:cubicBezTo>
                  <a:close/>
                  <a:moveTo>
                    <a:pt x="3395" y="0"/>
                  </a:moveTo>
                  <a:cubicBezTo>
                    <a:pt x="3378" y="0"/>
                    <a:pt x="3364" y="4"/>
                    <a:pt x="3355" y="13"/>
                  </a:cubicBezTo>
                  <a:cubicBezTo>
                    <a:pt x="2900" y="758"/>
                    <a:pt x="2174" y="1131"/>
                    <a:pt x="1410" y="1131"/>
                  </a:cubicBezTo>
                  <a:cubicBezTo>
                    <a:pt x="944" y="1131"/>
                    <a:pt x="462" y="992"/>
                    <a:pt x="19" y="713"/>
                  </a:cubicBezTo>
                  <a:lnTo>
                    <a:pt x="19" y="713"/>
                  </a:lnTo>
                  <a:cubicBezTo>
                    <a:pt x="463" y="1092"/>
                    <a:pt x="973" y="1266"/>
                    <a:pt x="1476" y="1266"/>
                  </a:cubicBezTo>
                  <a:cubicBezTo>
                    <a:pt x="2258" y="1266"/>
                    <a:pt x="3022" y="844"/>
                    <a:pt x="3489" y="113"/>
                  </a:cubicBezTo>
                  <a:cubicBezTo>
                    <a:pt x="3514" y="38"/>
                    <a:pt x="3445" y="0"/>
                    <a:pt x="339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6"/>
            <p:cNvSpPr/>
            <p:nvPr/>
          </p:nvSpPr>
          <p:spPr>
            <a:xfrm>
              <a:off x="3438500" y="1729200"/>
              <a:ext cx="13125" cy="122600"/>
            </a:xfrm>
            <a:custGeom>
              <a:avLst/>
              <a:gdLst/>
              <a:ahLst/>
              <a:cxnLst/>
              <a:rect l="l" t="t" r="r" b="b"/>
              <a:pathLst>
                <a:path w="525" h="4904" extrusionOk="0">
                  <a:moveTo>
                    <a:pt x="224" y="0"/>
                  </a:moveTo>
                  <a:cubicBezTo>
                    <a:pt x="211" y="0"/>
                    <a:pt x="201" y="14"/>
                    <a:pt x="201" y="53"/>
                  </a:cubicBezTo>
                  <a:cubicBezTo>
                    <a:pt x="1" y="1621"/>
                    <a:pt x="68" y="3289"/>
                    <a:pt x="401" y="4890"/>
                  </a:cubicBezTo>
                  <a:cubicBezTo>
                    <a:pt x="411" y="4899"/>
                    <a:pt x="426" y="4903"/>
                    <a:pt x="443" y="4903"/>
                  </a:cubicBezTo>
                  <a:cubicBezTo>
                    <a:pt x="482" y="4903"/>
                    <a:pt x="525" y="4880"/>
                    <a:pt x="501" y="4856"/>
                  </a:cubicBezTo>
                  <a:cubicBezTo>
                    <a:pt x="268" y="3222"/>
                    <a:pt x="234" y="1687"/>
                    <a:pt x="268" y="53"/>
                  </a:cubicBezTo>
                  <a:cubicBezTo>
                    <a:pt x="268" y="33"/>
                    <a:pt x="243" y="0"/>
                    <a:pt x="22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6"/>
            <p:cNvSpPr/>
            <p:nvPr/>
          </p:nvSpPr>
          <p:spPr>
            <a:xfrm>
              <a:off x="3756225" y="1847025"/>
              <a:ext cx="62425" cy="45300"/>
            </a:xfrm>
            <a:custGeom>
              <a:avLst/>
              <a:gdLst/>
              <a:ahLst/>
              <a:cxnLst/>
              <a:rect l="l" t="t" r="r" b="b"/>
              <a:pathLst>
                <a:path w="2497" h="1812" extrusionOk="0">
                  <a:moveTo>
                    <a:pt x="2394" y="1"/>
                  </a:moveTo>
                  <a:cubicBezTo>
                    <a:pt x="2384" y="1"/>
                    <a:pt x="2376" y="4"/>
                    <a:pt x="2369" y="10"/>
                  </a:cubicBezTo>
                  <a:cubicBezTo>
                    <a:pt x="1969" y="343"/>
                    <a:pt x="1502" y="677"/>
                    <a:pt x="1068" y="1011"/>
                  </a:cubicBezTo>
                  <a:cubicBezTo>
                    <a:pt x="701" y="1244"/>
                    <a:pt x="301" y="1478"/>
                    <a:pt x="1" y="1811"/>
                  </a:cubicBezTo>
                  <a:cubicBezTo>
                    <a:pt x="868" y="1411"/>
                    <a:pt x="1702" y="677"/>
                    <a:pt x="2469" y="77"/>
                  </a:cubicBezTo>
                  <a:cubicBezTo>
                    <a:pt x="2496" y="50"/>
                    <a:pt x="2436" y="1"/>
                    <a:pt x="239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6"/>
            <p:cNvSpPr/>
            <p:nvPr/>
          </p:nvSpPr>
          <p:spPr>
            <a:xfrm>
              <a:off x="3572825" y="1714600"/>
              <a:ext cx="115875" cy="68050"/>
            </a:xfrm>
            <a:custGeom>
              <a:avLst/>
              <a:gdLst/>
              <a:ahLst/>
              <a:cxnLst/>
              <a:rect l="l" t="t" r="r" b="b"/>
              <a:pathLst>
                <a:path w="4635" h="2722" extrusionOk="0">
                  <a:moveTo>
                    <a:pt x="4371" y="0"/>
                  </a:moveTo>
                  <a:cubicBezTo>
                    <a:pt x="4344" y="0"/>
                    <a:pt x="4314" y="29"/>
                    <a:pt x="4335" y="70"/>
                  </a:cubicBezTo>
                  <a:cubicBezTo>
                    <a:pt x="4535" y="1337"/>
                    <a:pt x="3734" y="2538"/>
                    <a:pt x="2400" y="2638"/>
                  </a:cubicBezTo>
                  <a:cubicBezTo>
                    <a:pt x="2359" y="2640"/>
                    <a:pt x="2319" y="2641"/>
                    <a:pt x="2279" y="2641"/>
                  </a:cubicBezTo>
                  <a:cubicBezTo>
                    <a:pt x="1011" y="2641"/>
                    <a:pt x="162" y="1631"/>
                    <a:pt x="65" y="370"/>
                  </a:cubicBezTo>
                  <a:cubicBezTo>
                    <a:pt x="65" y="353"/>
                    <a:pt x="57" y="345"/>
                    <a:pt x="48" y="345"/>
                  </a:cubicBezTo>
                  <a:cubicBezTo>
                    <a:pt x="40" y="345"/>
                    <a:pt x="32" y="353"/>
                    <a:pt x="32" y="370"/>
                  </a:cubicBezTo>
                  <a:cubicBezTo>
                    <a:pt x="1" y="1676"/>
                    <a:pt x="1014" y="2722"/>
                    <a:pt x="2259" y="2722"/>
                  </a:cubicBezTo>
                  <a:cubicBezTo>
                    <a:pt x="2350" y="2722"/>
                    <a:pt x="2441" y="2716"/>
                    <a:pt x="2533" y="2705"/>
                  </a:cubicBezTo>
                  <a:cubicBezTo>
                    <a:pt x="3868" y="2538"/>
                    <a:pt x="4635" y="1304"/>
                    <a:pt x="4401" y="36"/>
                  </a:cubicBezTo>
                  <a:cubicBezTo>
                    <a:pt x="4401" y="11"/>
                    <a:pt x="4387" y="0"/>
                    <a:pt x="437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6"/>
            <p:cNvSpPr/>
            <p:nvPr/>
          </p:nvSpPr>
          <p:spPr>
            <a:xfrm>
              <a:off x="3540250" y="1455300"/>
              <a:ext cx="164275" cy="197025"/>
            </a:xfrm>
            <a:custGeom>
              <a:avLst/>
              <a:gdLst/>
              <a:ahLst/>
              <a:cxnLst/>
              <a:rect l="l" t="t" r="r" b="b"/>
              <a:pathLst>
                <a:path w="6571" h="7881" extrusionOk="0">
                  <a:moveTo>
                    <a:pt x="3398" y="0"/>
                  </a:moveTo>
                  <a:cubicBezTo>
                    <a:pt x="3377" y="0"/>
                    <a:pt x="3357" y="1"/>
                    <a:pt x="3336" y="1"/>
                  </a:cubicBezTo>
                  <a:lnTo>
                    <a:pt x="3236" y="1"/>
                  </a:lnTo>
                  <a:cubicBezTo>
                    <a:pt x="534" y="134"/>
                    <a:pt x="100" y="3303"/>
                    <a:pt x="34" y="4538"/>
                  </a:cubicBezTo>
                  <a:cubicBezTo>
                    <a:pt x="0" y="5805"/>
                    <a:pt x="201" y="7673"/>
                    <a:pt x="3803" y="7873"/>
                  </a:cubicBezTo>
                  <a:cubicBezTo>
                    <a:pt x="3879" y="7878"/>
                    <a:pt x="3953" y="7881"/>
                    <a:pt x="4024" y="7881"/>
                  </a:cubicBezTo>
                  <a:cubicBezTo>
                    <a:pt x="6321" y="7881"/>
                    <a:pt x="6571" y="5336"/>
                    <a:pt x="6538" y="3137"/>
                  </a:cubicBezTo>
                  <a:cubicBezTo>
                    <a:pt x="6538" y="1389"/>
                    <a:pt x="5137" y="0"/>
                    <a:pt x="3398" y="0"/>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6"/>
            <p:cNvSpPr/>
            <p:nvPr/>
          </p:nvSpPr>
          <p:spPr>
            <a:xfrm>
              <a:off x="3576950" y="1635450"/>
              <a:ext cx="96750" cy="133000"/>
            </a:xfrm>
            <a:custGeom>
              <a:avLst/>
              <a:gdLst/>
              <a:ahLst/>
              <a:cxnLst/>
              <a:rect l="l" t="t" r="r" b="b"/>
              <a:pathLst>
                <a:path w="3870" h="5320" extrusionOk="0">
                  <a:moveTo>
                    <a:pt x="200" y="0"/>
                  </a:moveTo>
                  <a:lnTo>
                    <a:pt x="33" y="3469"/>
                  </a:lnTo>
                  <a:cubicBezTo>
                    <a:pt x="0" y="4370"/>
                    <a:pt x="634" y="5171"/>
                    <a:pt x="1535" y="5304"/>
                  </a:cubicBezTo>
                  <a:cubicBezTo>
                    <a:pt x="1614" y="5314"/>
                    <a:pt x="1692" y="5320"/>
                    <a:pt x="1771" y="5320"/>
                  </a:cubicBezTo>
                  <a:cubicBezTo>
                    <a:pt x="2682" y="5320"/>
                    <a:pt x="3508" y="4622"/>
                    <a:pt x="3569" y="3669"/>
                  </a:cubicBezTo>
                  <a:lnTo>
                    <a:pt x="3870" y="167"/>
                  </a:lnTo>
                  <a:lnTo>
                    <a:pt x="200"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6"/>
            <p:cNvSpPr/>
            <p:nvPr/>
          </p:nvSpPr>
          <p:spPr>
            <a:xfrm>
              <a:off x="3688675" y="1550375"/>
              <a:ext cx="42125" cy="56550"/>
            </a:xfrm>
            <a:custGeom>
              <a:avLst/>
              <a:gdLst/>
              <a:ahLst/>
              <a:cxnLst/>
              <a:rect l="l" t="t" r="r" b="b"/>
              <a:pathLst>
                <a:path w="1685" h="2262" extrusionOk="0">
                  <a:moveTo>
                    <a:pt x="768" y="1"/>
                  </a:moveTo>
                  <a:cubicBezTo>
                    <a:pt x="535" y="34"/>
                    <a:pt x="1" y="201"/>
                    <a:pt x="68" y="534"/>
                  </a:cubicBezTo>
                  <a:lnTo>
                    <a:pt x="101" y="2202"/>
                  </a:lnTo>
                  <a:cubicBezTo>
                    <a:pt x="227" y="2243"/>
                    <a:pt x="348" y="2261"/>
                    <a:pt x="462" y="2261"/>
                  </a:cubicBezTo>
                  <a:cubicBezTo>
                    <a:pt x="1200" y="2261"/>
                    <a:pt x="1684" y="1490"/>
                    <a:pt x="1569" y="768"/>
                  </a:cubicBezTo>
                  <a:cubicBezTo>
                    <a:pt x="1469" y="368"/>
                    <a:pt x="1235" y="1"/>
                    <a:pt x="768"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6"/>
            <p:cNvSpPr/>
            <p:nvPr/>
          </p:nvSpPr>
          <p:spPr>
            <a:xfrm>
              <a:off x="3586950" y="1511600"/>
              <a:ext cx="48400" cy="69875"/>
            </a:xfrm>
            <a:custGeom>
              <a:avLst/>
              <a:gdLst/>
              <a:ahLst/>
              <a:cxnLst/>
              <a:rect l="l" t="t" r="r" b="b"/>
              <a:pathLst>
                <a:path w="1936" h="2795" extrusionOk="0">
                  <a:moveTo>
                    <a:pt x="1885" y="1"/>
                  </a:moveTo>
                  <a:cubicBezTo>
                    <a:pt x="1860" y="1"/>
                    <a:pt x="1835" y="17"/>
                    <a:pt x="1835" y="51"/>
                  </a:cubicBezTo>
                  <a:cubicBezTo>
                    <a:pt x="1768" y="318"/>
                    <a:pt x="1501" y="1719"/>
                    <a:pt x="1235" y="1752"/>
                  </a:cubicBezTo>
                  <a:cubicBezTo>
                    <a:pt x="1168" y="1752"/>
                    <a:pt x="1001" y="1585"/>
                    <a:pt x="934" y="1552"/>
                  </a:cubicBezTo>
                  <a:cubicBezTo>
                    <a:pt x="884" y="1518"/>
                    <a:pt x="843" y="1502"/>
                    <a:pt x="797" y="1502"/>
                  </a:cubicBezTo>
                  <a:cubicBezTo>
                    <a:pt x="751" y="1502"/>
                    <a:pt x="701" y="1518"/>
                    <a:pt x="634" y="1552"/>
                  </a:cubicBezTo>
                  <a:cubicBezTo>
                    <a:pt x="0" y="1752"/>
                    <a:pt x="467" y="2552"/>
                    <a:pt x="801" y="2786"/>
                  </a:cubicBezTo>
                  <a:cubicBezTo>
                    <a:pt x="807" y="2792"/>
                    <a:pt x="815" y="2795"/>
                    <a:pt x="824" y="2795"/>
                  </a:cubicBezTo>
                  <a:cubicBezTo>
                    <a:pt x="866" y="2795"/>
                    <a:pt x="928" y="2735"/>
                    <a:pt x="901" y="2653"/>
                  </a:cubicBezTo>
                  <a:cubicBezTo>
                    <a:pt x="668" y="2486"/>
                    <a:pt x="467" y="2319"/>
                    <a:pt x="467" y="2052"/>
                  </a:cubicBezTo>
                  <a:cubicBezTo>
                    <a:pt x="467" y="1791"/>
                    <a:pt x="594" y="1685"/>
                    <a:pt x="749" y="1685"/>
                  </a:cubicBezTo>
                  <a:cubicBezTo>
                    <a:pt x="891" y="1685"/>
                    <a:pt x="1056" y="1775"/>
                    <a:pt x="1168" y="1919"/>
                  </a:cubicBezTo>
                  <a:cubicBezTo>
                    <a:pt x="1201" y="1935"/>
                    <a:pt x="1226" y="1944"/>
                    <a:pt x="1247" y="1944"/>
                  </a:cubicBezTo>
                  <a:cubicBezTo>
                    <a:pt x="1268" y="1944"/>
                    <a:pt x="1285" y="1935"/>
                    <a:pt x="1301" y="1919"/>
                  </a:cubicBezTo>
                  <a:cubicBezTo>
                    <a:pt x="1635" y="1385"/>
                    <a:pt x="1768" y="651"/>
                    <a:pt x="1935" y="51"/>
                  </a:cubicBezTo>
                  <a:cubicBezTo>
                    <a:pt x="1935" y="17"/>
                    <a:pt x="1910" y="1"/>
                    <a:pt x="188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6"/>
            <p:cNvSpPr/>
            <p:nvPr/>
          </p:nvSpPr>
          <p:spPr>
            <a:xfrm>
              <a:off x="3660325" y="1537875"/>
              <a:ext cx="7150" cy="5575"/>
            </a:xfrm>
            <a:custGeom>
              <a:avLst/>
              <a:gdLst/>
              <a:ahLst/>
              <a:cxnLst/>
              <a:rect l="l" t="t" r="r" b="b"/>
              <a:pathLst>
                <a:path w="286" h="223" extrusionOk="0">
                  <a:moveTo>
                    <a:pt x="134" y="0"/>
                  </a:moveTo>
                  <a:cubicBezTo>
                    <a:pt x="34" y="0"/>
                    <a:pt x="1" y="67"/>
                    <a:pt x="34" y="100"/>
                  </a:cubicBezTo>
                  <a:cubicBezTo>
                    <a:pt x="34" y="167"/>
                    <a:pt x="34" y="201"/>
                    <a:pt x="68" y="201"/>
                  </a:cubicBezTo>
                  <a:cubicBezTo>
                    <a:pt x="98" y="216"/>
                    <a:pt x="126" y="222"/>
                    <a:pt x="151" y="222"/>
                  </a:cubicBezTo>
                  <a:cubicBezTo>
                    <a:pt x="238" y="222"/>
                    <a:pt x="286" y="145"/>
                    <a:pt x="234" y="67"/>
                  </a:cubicBezTo>
                  <a:cubicBezTo>
                    <a:pt x="201" y="34"/>
                    <a:pt x="168" y="0"/>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6"/>
            <p:cNvSpPr/>
            <p:nvPr/>
          </p:nvSpPr>
          <p:spPr>
            <a:xfrm>
              <a:off x="3582775" y="1527650"/>
              <a:ext cx="7350" cy="6125"/>
            </a:xfrm>
            <a:custGeom>
              <a:avLst/>
              <a:gdLst/>
              <a:ahLst/>
              <a:cxnLst/>
              <a:rect l="l" t="t" r="r" b="b"/>
              <a:pathLst>
                <a:path w="294" h="245" extrusionOk="0">
                  <a:moveTo>
                    <a:pt x="176" y="0"/>
                  </a:moveTo>
                  <a:cubicBezTo>
                    <a:pt x="163" y="0"/>
                    <a:pt x="149" y="3"/>
                    <a:pt x="134" y="9"/>
                  </a:cubicBezTo>
                  <a:cubicBezTo>
                    <a:pt x="1" y="76"/>
                    <a:pt x="1" y="176"/>
                    <a:pt x="134" y="243"/>
                  </a:cubicBezTo>
                  <a:lnTo>
                    <a:pt x="167" y="243"/>
                  </a:lnTo>
                  <a:cubicBezTo>
                    <a:pt x="174" y="244"/>
                    <a:pt x="180" y="245"/>
                    <a:pt x="186" y="245"/>
                  </a:cubicBezTo>
                  <a:cubicBezTo>
                    <a:pt x="289" y="245"/>
                    <a:pt x="293" y="0"/>
                    <a:pt x="17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6"/>
            <p:cNvSpPr/>
            <p:nvPr/>
          </p:nvSpPr>
          <p:spPr>
            <a:xfrm>
              <a:off x="3601325" y="1577575"/>
              <a:ext cx="54650" cy="21125"/>
            </a:xfrm>
            <a:custGeom>
              <a:avLst/>
              <a:gdLst/>
              <a:ahLst/>
              <a:cxnLst/>
              <a:rect l="l" t="t" r="r" b="b"/>
              <a:pathLst>
                <a:path w="2186" h="845" extrusionOk="0">
                  <a:moveTo>
                    <a:pt x="2137" y="1"/>
                  </a:moveTo>
                  <a:cubicBezTo>
                    <a:pt x="2125" y="1"/>
                    <a:pt x="2111" y="5"/>
                    <a:pt x="2094" y="14"/>
                  </a:cubicBezTo>
                  <a:cubicBezTo>
                    <a:pt x="1827" y="347"/>
                    <a:pt x="1494" y="614"/>
                    <a:pt x="1027" y="647"/>
                  </a:cubicBezTo>
                  <a:cubicBezTo>
                    <a:pt x="897" y="662"/>
                    <a:pt x="755" y="682"/>
                    <a:pt x="614" y="682"/>
                  </a:cubicBezTo>
                  <a:cubicBezTo>
                    <a:pt x="428" y="682"/>
                    <a:pt x="244" y="647"/>
                    <a:pt x="93" y="514"/>
                  </a:cubicBezTo>
                  <a:cubicBezTo>
                    <a:pt x="84" y="506"/>
                    <a:pt x="74" y="501"/>
                    <a:pt x="63" y="501"/>
                  </a:cubicBezTo>
                  <a:cubicBezTo>
                    <a:pt x="32" y="501"/>
                    <a:pt x="1" y="539"/>
                    <a:pt x="26" y="614"/>
                  </a:cubicBezTo>
                  <a:cubicBezTo>
                    <a:pt x="129" y="799"/>
                    <a:pt x="371" y="845"/>
                    <a:pt x="612" y="845"/>
                  </a:cubicBezTo>
                  <a:cubicBezTo>
                    <a:pt x="762" y="845"/>
                    <a:pt x="911" y="827"/>
                    <a:pt x="1027" y="814"/>
                  </a:cubicBezTo>
                  <a:cubicBezTo>
                    <a:pt x="1527" y="747"/>
                    <a:pt x="1860" y="481"/>
                    <a:pt x="2161" y="114"/>
                  </a:cubicBezTo>
                  <a:cubicBezTo>
                    <a:pt x="2186" y="39"/>
                    <a:pt x="2173" y="1"/>
                    <a:pt x="213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6"/>
            <p:cNvSpPr/>
            <p:nvPr/>
          </p:nvSpPr>
          <p:spPr>
            <a:xfrm>
              <a:off x="3648650" y="1573375"/>
              <a:ext cx="13375" cy="16025"/>
            </a:xfrm>
            <a:custGeom>
              <a:avLst/>
              <a:gdLst/>
              <a:ahLst/>
              <a:cxnLst/>
              <a:rect l="l" t="t" r="r" b="b"/>
              <a:pathLst>
                <a:path w="535" h="641" extrusionOk="0">
                  <a:moveTo>
                    <a:pt x="129" y="0"/>
                  </a:moveTo>
                  <a:cubicBezTo>
                    <a:pt x="99" y="0"/>
                    <a:pt x="68" y="5"/>
                    <a:pt x="34" y="15"/>
                  </a:cubicBezTo>
                  <a:cubicBezTo>
                    <a:pt x="1" y="15"/>
                    <a:pt x="1" y="115"/>
                    <a:pt x="34" y="115"/>
                  </a:cubicBezTo>
                  <a:cubicBezTo>
                    <a:pt x="168" y="115"/>
                    <a:pt x="268" y="148"/>
                    <a:pt x="334" y="282"/>
                  </a:cubicBezTo>
                  <a:cubicBezTo>
                    <a:pt x="434" y="348"/>
                    <a:pt x="468" y="482"/>
                    <a:pt x="468" y="615"/>
                  </a:cubicBezTo>
                  <a:cubicBezTo>
                    <a:pt x="468" y="632"/>
                    <a:pt x="485" y="640"/>
                    <a:pt x="501" y="640"/>
                  </a:cubicBezTo>
                  <a:cubicBezTo>
                    <a:pt x="518" y="640"/>
                    <a:pt x="535" y="632"/>
                    <a:pt x="535" y="615"/>
                  </a:cubicBezTo>
                  <a:cubicBezTo>
                    <a:pt x="505" y="375"/>
                    <a:pt x="394" y="0"/>
                    <a:pt x="12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6"/>
            <p:cNvSpPr/>
            <p:nvPr/>
          </p:nvSpPr>
          <p:spPr>
            <a:xfrm>
              <a:off x="3526900" y="1446325"/>
              <a:ext cx="222700" cy="122425"/>
            </a:xfrm>
            <a:custGeom>
              <a:avLst/>
              <a:gdLst/>
              <a:ahLst/>
              <a:cxnLst/>
              <a:rect l="l" t="t" r="r" b="b"/>
              <a:pathLst>
                <a:path w="8908" h="4897" extrusionOk="0">
                  <a:moveTo>
                    <a:pt x="3540" y="0"/>
                  </a:moveTo>
                  <a:cubicBezTo>
                    <a:pt x="2893" y="0"/>
                    <a:pt x="2229" y="81"/>
                    <a:pt x="1669" y="227"/>
                  </a:cubicBezTo>
                  <a:cubicBezTo>
                    <a:pt x="735" y="460"/>
                    <a:pt x="1" y="1094"/>
                    <a:pt x="67" y="1794"/>
                  </a:cubicBezTo>
                  <a:cubicBezTo>
                    <a:pt x="134" y="2128"/>
                    <a:pt x="401" y="2461"/>
                    <a:pt x="868" y="2562"/>
                  </a:cubicBezTo>
                  <a:cubicBezTo>
                    <a:pt x="906" y="2565"/>
                    <a:pt x="944" y="2567"/>
                    <a:pt x="983" y="2567"/>
                  </a:cubicBezTo>
                  <a:cubicBezTo>
                    <a:pt x="1322" y="2567"/>
                    <a:pt x="1693" y="2441"/>
                    <a:pt x="1902" y="2261"/>
                  </a:cubicBezTo>
                  <a:cubicBezTo>
                    <a:pt x="2169" y="2061"/>
                    <a:pt x="2336" y="1761"/>
                    <a:pt x="2469" y="1527"/>
                  </a:cubicBezTo>
                  <a:lnTo>
                    <a:pt x="2469" y="1527"/>
                  </a:lnTo>
                  <a:cubicBezTo>
                    <a:pt x="2369" y="1794"/>
                    <a:pt x="2302" y="2128"/>
                    <a:pt x="2536" y="2361"/>
                  </a:cubicBezTo>
                  <a:cubicBezTo>
                    <a:pt x="2669" y="2450"/>
                    <a:pt x="2841" y="2493"/>
                    <a:pt x="3020" y="2493"/>
                  </a:cubicBezTo>
                  <a:cubicBezTo>
                    <a:pt x="3246" y="2493"/>
                    <a:pt x="3484" y="2425"/>
                    <a:pt x="3670" y="2295"/>
                  </a:cubicBezTo>
                  <a:cubicBezTo>
                    <a:pt x="3970" y="2095"/>
                    <a:pt x="4137" y="1794"/>
                    <a:pt x="4204" y="1527"/>
                  </a:cubicBezTo>
                  <a:lnTo>
                    <a:pt x="4204" y="1527"/>
                  </a:lnTo>
                  <a:cubicBezTo>
                    <a:pt x="4170" y="1894"/>
                    <a:pt x="4204" y="2361"/>
                    <a:pt x="4671" y="2595"/>
                  </a:cubicBezTo>
                  <a:cubicBezTo>
                    <a:pt x="4804" y="2667"/>
                    <a:pt x="4959" y="2701"/>
                    <a:pt x="5121" y="2701"/>
                  </a:cubicBezTo>
                  <a:cubicBezTo>
                    <a:pt x="5407" y="2701"/>
                    <a:pt x="5716" y="2598"/>
                    <a:pt x="5972" y="2428"/>
                  </a:cubicBezTo>
                  <a:lnTo>
                    <a:pt x="5972" y="2428"/>
                  </a:lnTo>
                  <a:cubicBezTo>
                    <a:pt x="5872" y="2895"/>
                    <a:pt x="5905" y="3396"/>
                    <a:pt x="6138" y="3796"/>
                  </a:cubicBezTo>
                  <a:cubicBezTo>
                    <a:pt x="6372" y="4396"/>
                    <a:pt x="6972" y="4897"/>
                    <a:pt x="7639" y="4897"/>
                  </a:cubicBezTo>
                  <a:cubicBezTo>
                    <a:pt x="8240" y="4897"/>
                    <a:pt x="8907" y="4296"/>
                    <a:pt x="8874" y="3696"/>
                  </a:cubicBezTo>
                  <a:lnTo>
                    <a:pt x="6806" y="427"/>
                  </a:lnTo>
                  <a:cubicBezTo>
                    <a:pt x="6710" y="546"/>
                    <a:pt x="6411" y="648"/>
                    <a:pt x="6150" y="648"/>
                  </a:cubicBezTo>
                  <a:cubicBezTo>
                    <a:pt x="6046" y="648"/>
                    <a:pt x="5948" y="632"/>
                    <a:pt x="5872" y="593"/>
                  </a:cubicBezTo>
                  <a:cubicBezTo>
                    <a:pt x="5471" y="427"/>
                    <a:pt x="5138" y="193"/>
                    <a:pt x="4671" y="93"/>
                  </a:cubicBezTo>
                  <a:cubicBezTo>
                    <a:pt x="4318" y="30"/>
                    <a:pt x="3932" y="0"/>
                    <a:pt x="3540"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288;p36">
            <a:extLst>
              <a:ext uri="{FF2B5EF4-FFF2-40B4-BE49-F238E27FC236}">
                <a16:creationId xmlns:a16="http://schemas.microsoft.com/office/drawing/2014/main" id="{54595DEC-C742-2D58-8633-9529B9E1784D}"/>
              </a:ext>
            </a:extLst>
          </p:cNvPr>
          <p:cNvSpPr txBox="1"/>
          <p:nvPr/>
        </p:nvSpPr>
        <p:spPr>
          <a:xfrm>
            <a:off x="843768" y="589210"/>
            <a:ext cx="8300232" cy="558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1600">
                <a:solidFill>
                  <a:schemeClr val="dk1"/>
                </a:solidFill>
                <a:latin typeface="Times New Roman" panose="02020603050405020304" pitchFamily="18" charset="0"/>
                <a:ea typeface="Nanum Gothic"/>
                <a:cs typeface="Times New Roman" panose="02020603050405020304" pitchFamily="18" charset="0"/>
                <a:sym typeface="Nanum Gothic"/>
              </a:rPr>
              <a:t>Bên cạnh việc sẽ khảo sát hệ thống. Nhóm em sẽ thực hiện khảo sát hiện trạng với nhiều hình thức khác nhau. Ở đây nhóm em đã thực hiện hành công kế hoạch cho việc khảo sát qua google biểu mẫu với những nội dung đã chuẩn bị</a:t>
            </a:r>
            <a:endParaRPr sz="1600">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6288"/>
                                        </p:tgtEl>
                                        <p:attrNameLst>
                                          <p:attrName>style.visibility</p:attrName>
                                        </p:attrNameLst>
                                      </p:cBhvr>
                                      <p:to>
                                        <p:strVal val="visible"/>
                                      </p:to>
                                    </p:set>
                                    <p:animEffect transition="in" filter="barn(inVertical)">
                                      <p:cBhvr>
                                        <p:cTn id="13" dur="500"/>
                                        <p:tgtEl>
                                          <p:spTgt spid="6288"/>
                                        </p:tgtEl>
                                      </p:cBhvr>
                                    </p:animEffect>
                                  </p:childTnLst>
                                </p:cTn>
                              </p:par>
                              <p:par>
                                <p:cTn id="14" presetID="16" presetClass="entr" presetSubtype="21" fill="hold" nodeType="withEffect">
                                  <p:stCondLst>
                                    <p:cond delay="0"/>
                                  </p:stCondLst>
                                  <p:childTnLst>
                                    <p:set>
                                      <p:cBhvr>
                                        <p:cTn id="15" dur="1" fill="hold">
                                          <p:stCondLst>
                                            <p:cond delay="0"/>
                                          </p:stCondLst>
                                        </p:cTn>
                                        <p:tgtEl>
                                          <p:spTgt spid="6318"/>
                                        </p:tgtEl>
                                        <p:attrNameLst>
                                          <p:attrName>style.visibility</p:attrName>
                                        </p:attrNameLst>
                                      </p:cBhvr>
                                      <p:to>
                                        <p:strVal val="visible"/>
                                      </p:to>
                                    </p:set>
                                    <p:animEffect transition="in" filter="barn(inVertical)">
                                      <p:cBhvr>
                                        <p:cTn id="16" dur="500"/>
                                        <p:tgtEl>
                                          <p:spTgt spid="6318"/>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6291"/>
                                        </p:tgtEl>
                                        <p:attrNameLst>
                                          <p:attrName>style.visibility</p:attrName>
                                        </p:attrNameLst>
                                      </p:cBhvr>
                                      <p:to>
                                        <p:strVal val="visible"/>
                                      </p:to>
                                    </p:set>
                                    <p:animEffect transition="in" filter="barn(inVertical)">
                                      <p:cBhvr>
                                        <p:cTn id="21" dur="500"/>
                                        <p:tgtEl>
                                          <p:spTgt spid="6291"/>
                                        </p:tgtEl>
                                      </p:cBhvr>
                                    </p:animEffect>
                                  </p:childTnLst>
                                </p:cTn>
                              </p:par>
                              <p:par>
                                <p:cTn id="22" presetID="16" presetClass="entr" presetSubtype="21" fill="hold" nodeType="withEffect">
                                  <p:stCondLst>
                                    <p:cond delay="0"/>
                                  </p:stCondLst>
                                  <p:childTnLst>
                                    <p:set>
                                      <p:cBhvr>
                                        <p:cTn id="23" dur="1" fill="hold">
                                          <p:stCondLst>
                                            <p:cond delay="0"/>
                                          </p:stCondLst>
                                        </p:cTn>
                                        <p:tgtEl>
                                          <p:spTgt spid="6312"/>
                                        </p:tgtEl>
                                        <p:attrNameLst>
                                          <p:attrName>style.visibility</p:attrName>
                                        </p:attrNameLst>
                                      </p:cBhvr>
                                      <p:to>
                                        <p:strVal val="visible"/>
                                      </p:to>
                                    </p:set>
                                    <p:animEffect transition="in" filter="barn(inVertical)">
                                      <p:cBhvr>
                                        <p:cTn id="24" dur="500"/>
                                        <p:tgtEl>
                                          <p:spTgt spid="6312"/>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6297"/>
                                        </p:tgtEl>
                                        <p:attrNameLst>
                                          <p:attrName>style.visibility</p:attrName>
                                        </p:attrNameLst>
                                      </p:cBhvr>
                                      <p:to>
                                        <p:strVal val="visible"/>
                                      </p:to>
                                    </p:set>
                                    <p:animEffect transition="in" filter="barn(inVertical)">
                                      <p:cBhvr>
                                        <p:cTn id="29" dur="500"/>
                                        <p:tgtEl>
                                          <p:spTgt spid="6297"/>
                                        </p:tgtEl>
                                      </p:cBhvr>
                                    </p:animEffect>
                                  </p:childTnLst>
                                </p:cTn>
                              </p:par>
                              <p:par>
                                <p:cTn id="30" presetID="16" presetClass="entr" presetSubtype="21" fill="hold" nodeType="withEffect">
                                  <p:stCondLst>
                                    <p:cond delay="0"/>
                                  </p:stCondLst>
                                  <p:childTnLst>
                                    <p:set>
                                      <p:cBhvr>
                                        <p:cTn id="31" dur="1" fill="hold">
                                          <p:stCondLst>
                                            <p:cond delay="0"/>
                                          </p:stCondLst>
                                        </p:cTn>
                                        <p:tgtEl>
                                          <p:spTgt spid="6306"/>
                                        </p:tgtEl>
                                        <p:attrNameLst>
                                          <p:attrName>style.visibility</p:attrName>
                                        </p:attrNameLst>
                                      </p:cBhvr>
                                      <p:to>
                                        <p:strVal val="visible"/>
                                      </p:to>
                                    </p:set>
                                    <p:animEffect transition="in" filter="barn(inVertical)">
                                      <p:cBhvr>
                                        <p:cTn id="32" dur="500"/>
                                        <p:tgtEl>
                                          <p:spTgt spid="6306"/>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6294"/>
                                        </p:tgtEl>
                                        <p:attrNameLst>
                                          <p:attrName>style.visibility</p:attrName>
                                        </p:attrNameLst>
                                      </p:cBhvr>
                                      <p:to>
                                        <p:strVal val="visible"/>
                                      </p:to>
                                    </p:set>
                                    <p:animEffect transition="in" filter="barn(inVertical)">
                                      <p:cBhvr>
                                        <p:cTn id="37" dur="500"/>
                                        <p:tgtEl>
                                          <p:spTgt spid="6294"/>
                                        </p:tgtEl>
                                      </p:cBhvr>
                                    </p:animEffect>
                                  </p:childTnLst>
                                </p:cTn>
                              </p:par>
                              <p:par>
                                <p:cTn id="38" presetID="16" presetClass="entr" presetSubtype="21" fill="hold" nodeType="withEffect">
                                  <p:stCondLst>
                                    <p:cond delay="0"/>
                                  </p:stCondLst>
                                  <p:childTnLst>
                                    <p:set>
                                      <p:cBhvr>
                                        <p:cTn id="39" dur="1" fill="hold">
                                          <p:stCondLst>
                                            <p:cond delay="0"/>
                                          </p:stCondLst>
                                        </p:cTn>
                                        <p:tgtEl>
                                          <p:spTgt spid="6323"/>
                                        </p:tgtEl>
                                        <p:attrNameLst>
                                          <p:attrName>style.visibility</p:attrName>
                                        </p:attrNameLst>
                                      </p:cBhvr>
                                      <p:to>
                                        <p:strVal val="visible"/>
                                      </p:to>
                                    </p:set>
                                    <p:animEffect transition="in" filter="barn(inVertical)">
                                      <p:cBhvr>
                                        <p:cTn id="40" dur="500"/>
                                        <p:tgtEl>
                                          <p:spTgt spid="6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88" grpId="0"/>
      <p:bldP spid="6291" grpId="0"/>
      <p:bldP spid="6294" grpId="0"/>
      <p:bldP spid="6297"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30"/>
        <p:cNvGrpSpPr/>
        <p:nvPr/>
      </p:nvGrpSpPr>
      <p:grpSpPr>
        <a:xfrm>
          <a:off x="0" y="0"/>
          <a:ext cx="0" cy="0"/>
          <a:chOff x="0" y="0"/>
          <a:chExt cx="0" cy="0"/>
        </a:xfrm>
      </p:grpSpPr>
      <p:sp>
        <p:nvSpPr>
          <p:cNvPr id="6631" name="Google Shape;6631;p39"/>
          <p:cNvSpPr/>
          <p:nvPr/>
        </p:nvSpPr>
        <p:spPr>
          <a:xfrm rot="10800000" flipH="1">
            <a:off x="5614702" y="1117039"/>
            <a:ext cx="2774496" cy="3532544"/>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6632" name="Google Shape;6632;p39"/>
          <p:cNvSpPr/>
          <p:nvPr/>
        </p:nvSpPr>
        <p:spPr>
          <a:xfrm>
            <a:off x="753764" y="1100450"/>
            <a:ext cx="2774496" cy="368479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lt1"/>
          </a:solidFill>
          <a:ln>
            <a:noFill/>
          </a:ln>
        </p:spPr>
      </p:sp>
      <p:sp>
        <p:nvSpPr>
          <p:cNvPr id="6633" name="Google Shape;6633;p39"/>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3.1.1 Một số câu hỏi khảo sát </a:t>
            </a:r>
            <a:endParaRPr/>
          </a:p>
        </p:txBody>
      </p:sp>
      <p:sp>
        <p:nvSpPr>
          <p:cNvPr id="6636" name="Google Shape;6636;p39"/>
          <p:cNvSpPr txBox="1"/>
          <p:nvPr/>
        </p:nvSpPr>
        <p:spPr>
          <a:xfrm>
            <a:off x="753664" y="1516126"/>
            <a:ext cx="2536020" cy="612600"/>
          </a:xfrm>
          <a:prstGeom prst="rect">
            <a:avLst/>
          </a:prstGeom>
          <a:noFill/>
          <a:ln>
            <a:noFill/>
          </a:ln>
        </p:spPr>
        <p:txBody>
          <a:bodyPr spcFirstLastPara="1" wrap="square" lIns="91425" tIns="91425" rIns="91425" bIns="91425" anchor="t" anchorCtr="0">
            <a:noAutofit/>
          </a:bodyPr>
          <a:lstStyle/>
          <a:p>
            <a:pPr marL="0" marR="0" lvl="0" indent="0" rtl="0">
              <a:lnSpc>
                <a:spcPct val="100000"/>
              </a:lnSpc>
              <a:spcBef>
                <a:spcPts val="0"/>
              </a:spcBef>
              <a:spcAft>
                <a:spcPts val="0"/>
              </a:spcAft>
              <a:buNone/>
            </a:pPr>
            <a:r>
              <a:rPr lang="vi-VN">
                <a:solidFill>
                  <a:schemeClr val="dk1"/>
                </a:solidFill>
                <a:latin typeface="+mj-lt"/>
                <a:ea typeface="Nanum Gothic"/>
                <a:cs typeface="Nanum Gothic"/>
                <a:sym typeface="Nanum Gothic"/>
              </a:rPr>
              <a:t>Khi đi học thì bạn thường gửi xe ở Trường hay không?</a:t>
            </a:r>
            <a:endParaRPr>
              <a:solidFill>
                <a:schemeClr val="dk1"/>
              </a:solidFill>
              <a:latin typeface="+mj-lt"/>
              <a:ea typeface="Nanum Gothic"/>
              <a:cs typeface="Nanum Gothic"/>
              <a:sym typeface="Nanum Gothic"/>
            </a:endParaRPr>
          </a:p>
        </p:txBody>
      </p:sp>
      <p:sp>
        <p:nvSpPr>
          <p:cNvPr id="6637" name="Google Shape;6637;p39"/>
          <p:cNvSpPr/>
          <p:nvPr/>
        </p:nvSpPr>
        <p:spPr>
          <a:xfrm>
            <a:off x="3311387" y="1365157"/>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sp>
        <p:nvSpPr>
          <p:cNvPr id="6640" name="Google Shape;6640;p39"/>
          <p:cNvSpPr txBox="1"/>
          <p:nvPr/>
        </p:nvSpPr>
        <p:spPr>
          <a:xfrm>
            <a:off x="5983443" y="1612650"/>
            <a:ext cx="2037000" cy="612600"/>
          </a:xfrm>
          <a:prstGeom prst="rect">
            <a:avLst/>
          </a:prstGeom>
          <a:noFill/>
          <a:ln>
            <a:noFill/>
          </a:ln>
        </p:spPr>
        <p:txBody>
          <a:bodyPr spcFirstLastPara="1" wrap="square" lIns="91425" tIns="91425" rIns="91425" bIns="91425" anchor="t" anchorCtr="0">
            <a:noAutofit/>
          </a:bodyPr>
          <a:lstStyle/>
          <a:p>
            <a:pPr marL="0" marR="0" lvl="0" indent="0" rtl="0">
              <a:lnSpc>
                <a:spcPct val="100000"/>
              </a:lnSpc>
              <a:spcBef>
                <a:spcPts val="0"/>
              </a:spcBef>
              <a:spcAft>
                <a:spcPts val="0"/>
              </a:spcAft>
              <a:buNone/>
            </a:pPr>
            <a:r>
              <a:rPr lang="vi-VN">
                <a:solidFill>
                  <a:schemeClr val="dk1"/>
                </a:solidFill>
                <a:latin typeface="+mj-lt"/>
                <a:ea typeface="Nanum Gothic"/>
                <a:cs typeface="Nanum Gothic"/>
                <a:sym typeface="Nanum Gothic"/>
              </a:rPr>
              <a:t>Bạn có tin tưởng vào độ an toàn của bãi giữ xe tại trường hay không</a:t>
            </a:r>
            <a:endParaRPr>
              <a:solidFill>
                <a:schemeClr val="dk1"/>
              </a:solidFill>
              <a:latin typeface="+mj-lt"/>
              <a:ea typeface="Nanum Gothic"/>
              <a:cs typeface="Nanum Gothic"/>
              <a:sym typeface="Nanum Gothic"/>
            </a:endParaRPr>
          </a:p>
        </p:txBody>
      </p:sp>
      <p:sp>
        <p:nvSpPr>
          <p:cNvPr id="6641" name="Google Shape;6641;p39"/>
          <p:cNvSpPr/>
          <p:nvPr/>
        </p:nvSpPr>
        <p:spPr>
          <a:xfrm>
            <a:off x="5016387" y="1365157"/>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sp>
        <p:nvSpPr>
          <p:cNvPr id="6644" name="Google Shape;6644;p39"/>
          <p:cNvSpPr txBox="1"/>
          <p:nvPr/>
        </p:nvSpPr>
        <p:spPr>
          <a:xfrm>
            <a:off x="5983442" y="2768231"/>
            <a:ext cx="2526977" cy="612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Bạn cảm thấy với việc sử dụng website đặt chỗ gửi xe này thì việc chi trả tiền gửi xe cho một lần gửi sẽ là bao nhiêu ?</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645" name="Google Shape;6645;p39"/>
          <p:cNvSpPr/>
          <p:nvPr/>
        </p:nvSpPr>
        <p:spPr>
          <a:xfrm>
            <a:off x="5016387" y="2520732"/>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sp>
        <p:nvSpPr>
          <p:cNvPr id="6648" name="Google Shape;6648;p39"/>
          <p:cNvSpPr txBox="1"/>
          <p:nvPr/>
        </p:nvSpPr>
        <p:spPr>
          <a:xfrm>
            <a:off x="701503" y="2561026"/>
            <a:ext cx="2709479" cy="612600"/>
          </a:xfrm>
          <a:prstGeom prst="rect">
            <a:avLst/>
          </a:prstGeom>
          <a:noFill/>
          <a:ln>
            <a:noFill/>
          </a:ln>
        </p:spPr>
        <p:txBody>
          <a:bodyPr spcFirstLastPara="1" wrap="square" lIns="91425" tIns="91425" rIns="91425" bIns="91425" anchor="t" anchorCtr="0">
            <a:noAutofit/>
          </a:bodyPr>
          <a:lstStyle/>
          <a:p>
            <a:pPr marL="0" marR="0" lvl="0" indent="0" rtl="0">
              <a:lnSpc>
                <a:spcPct val="100000"/>
              </a:lnSpc>
              <a:spcBef>
                <a:spcPts val="0"/>
              </a:spcBef>
              <a:spcAft>
                <a:spcPts val="0"/>
              </a:spcAft>
              <a:buNone/>
            </a:pPr>
            <a:r>
              <a:rPr lang="vi-VN">
                <a:solidFill>
                  <a:schemeClr val="dk1"/>
                </a:solidFill>
                <a:latin typeface="Times New Roman" panose="02020603050405020304" pitchFamily="18" charset="0"/>
                <a:ea typeface="Nanum Gothic"/>
                <a:cs typeface="Times New Roman" panose="02020603050405020304" pitchFamily="18" charset="0"/>
                <a:sym typeface="Nanum Gothic"/>
              </a:rPr>
              <a:t>Bạn cảm thấy giữa mô hình giữ xe cổ điển và mô hình</a:t>
            </a:r>
            <a:r>
              <a:rPr lang="en-US">
                <a:solidFill>
                  <a:schemeClr val="dk1"/>
                </a:solidFill>
                <a:latin typeface="Times New Roman" panose="02020603050405020304" pitchFamily="18" charset="0"/>
                <a:ea typeface="Nanum Gothic"/>
                <a:cs typeface="Times New Roman" panose="02020603050405020304" pitchFamily="18" charset="0"/>
                <a:sym typeface="Nanum Gothic"/>
              </a:rPr>
              <a:t> đặt chỗ gửi xe</a:t>
            </a:r>
            <a:r>
              <a:rPr lang="vi-VN">
                <a:solidFill>
                  <a:schemeClr val="dk1"/>
                </a:solidFill>
                <a:latin typeface="Times New Roman" panose="02020603050405020304" pitchFamily="18" charset="0"/>
                <a:ea typeface="Nanum Gothic"/>
                <a:cs typeface="Times New Roman" panose="02020603050405020304" pitchFamily="18" charset="0"/>
                <a:sym typeface="Nanum Gothic"/>
              </a:rPr>
              <a:t>, mức độ an toàn của mô hình nào cao hơn</a:t>
            </a:r>
            <a:r>
              <a:rPr lang="en-US">
                <a:solidFill>
                  <a:schemeClr val="dk1"/>
                </a:solidFill>
                <a:latin typeface="Times New Roman" panose="02020603050405020304" pitchFamily="18" charset="0"/>
                <a:ea typeface="Nanum Gothic"/>
                <a:cs typeface="Times New Roman" panose="02020603050405020304" pitchFamily="18" charset="0"/>
                <a:sym typeface="Nanum Gothic"/>
              </a:rPr>
              <a:t> và thuận tiện hơn</a:t>
            </a:r>
            <a:r>
              <a:rPr lang="vi-VN">
                <a:solidFill>
                  <a:schemeClr val="dk1"/>
                </a:solidFill>
                <a:latin typeface="Times New Roman" panose="02020603050405020304" pitchFamily="18" charset="0"/>
                <a:ea typeface="Nanum Gothic"/>
                <a:cs typeface="Times New Roman" panose="02020603050405020304" pitchFamily="18" charset="0"/>
                <a:sym typeface="Nanum Gothic"/>
              </a:rPr>
              <a:t>?</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649" name="Google Shape;6649;p39"/>
          <p:cNvSpPr/>
          <p:nvPr/>
        </p:nvSpPr>
        <p:spPr>
          <a:xfrm>
            <a:off x="3311387" y="2520732"/>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sp>
        <p:nvSpPr>
          <p:cNvPr id="6652" name="Google Shape;6652;p39"/>
          <p:cNvSpPr txBox="1"/>
          <p:nvPr/>
        </p:nvSpPr>
        <p:spPr>
          <a:xfrm>
            <a:off x="5983443" y="3923800"/>
            <a:ext cx="2037000" cy="612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Hãy ghi đóng góp của bạn cho hệ thống nếu có !</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653" name="Google Shape;6653;p39"/>
          <p:cNvSpPr/>
          <p:nvPr/>
        </p:nvSpPr>
        <p:spPr>
          <a:xfrm>
            <a:off x="5016387" y="3676307"/>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sp>
        <p:nvSpPr>
          <p:cNvPr id="6656" name="Google Shape;6656;p39"/>
          <p:cNvSpPr txBox="1"/>
          <p:nvPr/>
        </p:nvSpPr>
        <p:spPr>
          <a:xfrm>
            <a:off x="701503" y="3923800"/>
            <a:ext cx="2458015" cy="612600"/>
          </a:xfrm>
          <a:prstGeom prst="rect">
            <a:avLst/>
          </a:prstGeom>
          <a:noFill/>
          <a:ln>
            <a:noFill/>
          </a:ln>
        </p:spPr>
        <p:txBody>
          <a:bodyPr spcFirstLastPara="1" wrap="square" lIns="91425" tIns="91425" rIns="91425" bIns="91425" anchor="t" anchorCtr="0">
            <a:noAutofit/>
          </a:bodyPr>
          <a:lstStyle/>
          <a:p>
            <a:pPr marL="0" marR="0" lvl="0" indent="0" rtl="0">
              <a:lnSpc>
                <a:spcPct val="100000"/>
              </a:lnSpc>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Bạn muốn thanh toán theo hình thức nào khi sử dụng việc đặt chỗ gửi xe</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6657" name="Google Shape;6657;p39"/>
          <p:cNvSpPr/>
          <p:nvPr/>
        </p:nvSpPr>
        <p:spPr>
          <a:xfrm>
            <a:off x="3311387" y="3676307"/>
            <a:ext cx="815100" cy="815100"/>
          </a:xfrm>
          <a:prstGeom prst="ellipse">
            <a:avLst/>
          </a:prstGeom>
          <a:solidFill>
            <a:srgbClr val="F77D6B"/>
          </a:solidFill>
          <a:ln>
            <a:noFill/>
          </a:ln>
        </p:spPr>
        <p:txBody>
          <a:bodyPr spcFirstLastPara="1" wrap="square" lIns="0" tIns="0" rIns="0" bIns="0" anchor="ctr" anchorCtr="0">
            <a:noAutofit/>
          </a:bodyPr>
          <a:lstStyle/>
          <a:p>
            <a:pPr marL="0" lvl="0" indent="0" algn="ctr" rtl="0">
              <a:spcBef>
                <a:spcPts val="0"/>
              </a:spcBef>
              <a:spcAft>
                <a:spcPts val="0"/>
              </a:spcAft>
              <a:buNone/>
            </a:pPr>
            <a:endParaRPr sz="2000" b="1">
              <a:solidFill>
                <a:srgbClr val="FFF9E8"/>
              </a:solidFill>
              <a:latin typeface="Balsamiq Sans"/>
              <a:ea typeface="Balsamiq Sans"/>
              <a:cs typeface="Balsamiq Sans"/>
              <a:sym typeface="Balsamiq Sans"/>
            </a:endParaRPr>
          </a:p>
        </p:txBody>
      </p:sp>
      <p:cxnSp>
        <p:nvCxnSpPr>
          <p:cNvPr id="6658" name="Google Shape;6658;p39"/>
          <p:cNvCxnSpPr>
            <a:stCxn id="6637" idx="6"/>
            <a:endCxn id="6641" idx="2"/>
          </p:cNvCxnSpPr>
          <p:nvPr/>
        </p:nvCxnSpPr>
        <p:spPr>
          <a:xfrm>
            <a:off x="4126487" y="1772707"/>
            <a:ext cx="889800" cy="600"/>
          </a:xfrm>
          <a:prstGeom prst="bentConnector3">
            <a:avLst>
              <a:gd name="adj1" fmla="val 50006"/>
            </a:avLst>
          </a:prstGeom>
          <a:noFill/>
          <a:ln w="38100" cap="flat" cmpd="sng">
            <a:solidFill>
              <a:schemeClr val="dk1"/>
            </a:solidFill>
            <a:prstDash val="solid"/>
            <a:round/>
            <a:headEnd type="none" w="med" len="med"/>
            <a:tailEnd type="none" w="med" len="med"/>
          </a:ln>
        </p:spPr>
      </p:cxnSp>
      <p:cxnSp>
        <p:nvCxnSpPr>
          <p:cNvPr id="6659" name="Google Shape;6659;p39"/>
          <p:cNvCxnSpPr>
            <a:stCxn id="6641" idx="4"/>
            <a:endCxn id="6645" idx="0"/>
          </p:cNvCxnSpPr>
          <p:nvPr/>
        </p:nvCxnSpPr>
        <p:spPr>
          <a:xfrm rot="-5400000" flipH="1">
            <a:off x="5253987" y="2350207"/>
            <a:ext cx="340500" cy="600"/>
          </a:xfrm>
          <a:prstGeom prst="bentConnector3">
            <a:avLst>
              <a:gd name="adj1" fmla="val 49996"/>
            </a:avLst>
          </a:prstGeom>
          <a:noFill/>
          <a:ln w="38100" cap="flat" cmpd="sng">
            <a:solidFill>
              <a:schemeClr val="dk1"/>
            </a:solidFill>
            <a:prstDash val="solid"/>
            <a:round/>
            <a:headEnd type="none" w="med" len="med"/>
            <a:tailEnd type="none" w="med" len="med"/>
          </a:ln>
        </p:spPr>
      </p:cxnSp>
      <p:cxnSp>
        <p:nvCxnSpPr>
          <p:cNvPr id="6660" name="Google Shape;6660;p39"/>
          <p:cNvCxnSpPr>
            <a:stCxn id="6645" idx="2"/>
            <a:endCxn id="6649" idx="6"/>
          </p:cNvCxnSpPr>
          <p:nvPr/>
        </p:nvCxnSpPr>
        <p:spPr>
          <a:xfrm flipH="1">
            <a:off x="4126587" y="2928282"/>
            <a:ext cx="889800" cy="600"/>
          </a:xfrm>
          <a:prstGeom prst="bentConnector3">
            <a:avLst>
              <a:gd name="adj1" fmla="val 50006"/>
            </a:avLst>
          </a:prstGeom>
          <a:noFill/>
          <a:ln w="38100" cap="flat" cmpd="sng">
            <a:solidFill>
              <a:schemeClr val="dk1"/>
            </a:solidFill>
            <a:prstDash val="solid"/>
            <a:round/>
            <a:headEnd type="none" w="med" len="med"/>
            <a:tailEnd type="none" w="med" len="med"/>
          </a:ln>
        </p:spPr>
      </p:cxnSp>
      <p:cxnSp>
        <p:nvCxnSpPr>
          <p:cNvPr id="6661" name="Google Shape;6661;p39"/>
          <p:cNvCxnSpPr>
            <a:stCxn id="6649" idx="4"/>
            <a:endCxn id="6657" idx="0"/>
          </p:cNvCxnSpPr>
          <p:nvPr/>
        </p:nvCxnSpPr>
        <p:spPr>
          <a:xfrm rot="-5400000" flipH="1">
            <a:off x="3548987" y="3505782"/>
            <a:ext cx="340500" cy="600"/>
          </a:xfrm>
          <a:prstGeom prst="bentConnector3">
            <a:avLst>
              <a:gd name="adj1" fmla="val 49996"/>
            </a:avLst>
          </a:prstGeom>
          <a:noFill/>
          <a:ln w="38100" cap="flat" cmpd="sng">
            <a:solidFill>
              <a:schemeClr val="dk1"/>
            </a:solidFill>
            <a:prstDash val="solid"/>
            <a:round/>
            <a:headEnd type="none" w="med" len="med"/>
            <a:tailEnd type="none" w="med" len="med"/>
          </a:ln>
        </p:spPr>
      </p:cxnSp>
      <p:cxnSp>
        <p:nvCxnSpPr>
          <p:cNvPr id="6662" name="Google Shape;6662;p39"/>
          <p:cNvCxnSpPr>
            <a:stCxn id="6657" idx="6"/>
            <a:endCxn id="6653" idx="2"/>
          </p:cNvCxnSpPr>
          <p:nvPr/>
        </p:nvCxnSpPr>
        <p:spPr>
          <a:xfrm>
            <a:off x="4126487" y="4083857"/>
            <a:ext cx="889800" cy="600"/>
          </a:xfrm>
          <a:prstGeom prst="bentConnector3">
            <a:avLst>
              <a:gd name="adj1" fmla="val 50006"/>
            </a:avLst>
          </a:prstGeom>
          <a:noFill/>
          <a:ln w="38100" cap="flat" cmpd="sng">
            <a:solidFill>
              <a:schemeClr val="dk1"/>
            </a:solidFill>
            <a:prstDash val="solid"/>
            <a:round/>
            <a:headEnd type="none" w="med" len="med"/>
            <a:tailEnd type="triangle" w="med" len="med"/>
          </a:ln>
        </p:spPr>
      </p:cxnSp>
      <p:grpSp>
        <p:nvGrpSpPr>
          <p:cNvPr id="6663" name="Google Shape;6663;p39"/>
          <p:cNvGrpSpPr/>
          <p:nvPr/>
        </p:nvGrpSpPr>
        <p:grpSpPr>
          <a:xfrm>
            <a:off x="3570166" y="3914231"/>
            <a:ext cx="298169" cy="339253"/>
            <a:chOff x="1529350" y="258825"/>
            <a:chExt cx="423475" cy="481825"/>
          </a:xfrm>
        </p:grpSpPr>
        <p:sp>
          <p:nvSpPr>
            <p:cNvPr id="6664" name="Google Shape;6664;p3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5" name="Google Shape;6665;p3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6" name="Google Shape;6666;p39"/>
          <p:cNvGrpSpPr/>
          <p:nvPr/>
        </p:nvGrpSpPr>
        <p:grpSpPr>
          <a:xfrm>
            <a:off x="3570161" y="1603081"/>
            <a:ext cx="298169" cy="339253"/>
            <a:chOff x="2707500" y="249400"/>
            <a:chExt cx="423475" cy="481825"/>
          </a:xfrm>
        </p:grpSpPr>
        <p:sp>
          <p:nvSpPr>
            <p:cNvPr id="6667" name="Google Shape;6667;p3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8" name="Google Shape;6668;p3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9" name="Google Shape;6669;p39"/>
          <p:cNvGrpSpPr/>
          <p:nvPr/>
        </p:nvGrpSpPr>
        <p:grpSpPr>
          <a:xfrm>
            <a:off x="5254315" y="1603081"/>
            <a:ext cx="339253" cy="339253"/>
            <a:chOff x="5049725" y="249400"/>
            <a:chExt cx="481825" cy="481825"/>
          </a:xfrm>
        </p:grpSpPr>
        <p:sp>
          <p:nvSpPr>
            <p:cNvPr id="6670" name="Google Shape;6670;p3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1" name="Google Shape;6671;p3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2" name="Google Shape;6672;p39"/>
          <p:cNvGrpSpPr/>
          <p:nvPr/>
        </p:nvGrpSpPr>
        <p:grpSpPr>
          <a:xfrm>
            <a:off x="5254138" y="2779224"/>
            <a:ext cx="340204" cy="298116"/>
            <a:chOff x="899850" y="871450"/>
            <a:chExt cx="483175" cy="423400"/>
          </a:xfrm>
        </p:grpSpPr>
        <p:sp>
          <p:nvSpPr>
            <p:cNvPr id="6673" name="Google Shape;6673;p3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4" name="Google Shape;6674;p3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5" name="Google Shape;6675;p3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6" name="Google Shape;6676;p3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7" name="Google Shape;6677;p39"/>
          <p:cNvGrpSpPr/>
          <p:nvPr/>
        </p:nvGrpSpPr>
        <p:grpSpPr>
          <a:xfrm>
            <a:off x="3541852" y="2758647"/>
            <a:ext cx="354778" cy="339271"/>
            <a:chOff x="5045500" y="842250"/>
            <a:chExt cx="503875" cy="481850"/>
          </a:xfrm>
        </p:grpSpPr>
        <p:sp>
          <p:nvSpPr>
            <p:cNvPr id="6678" name="Google Shape;6678;p3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3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0" name="Google Shape;6680;p39"/>
          <p:cNvGrpSpPr/>
          <p:nvPr/>
        </p:nvGrpSpPr>
        <p:grpSpPr>
          <a:xfrm>
            <a:off x="5254225" y="3915260"/>
            <a:ext cx="339411" cy="337193"/>
            <a:chOff x="3863900" y="4993625"/>
            <a:chExt cx="482050" cy="478900"/>
          </a:xfrm>
        </p:grpSpPr>
        <p:sp>
          <p:nvSpPr>
            <p:cNvPr id="6681" name="Google Shape;6681;p3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3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3" name="Google Shape;6683;p3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4" name="Google Shape;6684;p3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636"/>
                                        </p:tgtEl>
                                        <p:attrNameLst>
                                          <p:attrName>style.visibility</p:attrName>
                                        </p:attrNameLst>
                                      </p:cBhvr>
                                      <p:to>
                                        <p:strVal val="visible"/>
                                      </p:to>
                                    </p:set>
                                    <p:anim calcmode="lin" valueType="num">
                                      <p:cBhvr>
                                        <p:cTn id="7" dur="1000" fill="hold"/>
                                        <p:tgtEl>
                                          <p:spTgt spid="6636"/>
                                        </p:tgtEl>
                                        <p:attrNameLst>
                                          <p:attrName>ppt_w</p:attrName>
                                        </p:attrNameLst>
                                      </p:cBhvr>
                                      <p:tavLst>
                                        <p:tav tm="0">
                                          <p:val>
                                            <p:fltVal val="0"/>
                                          </p:val>
                                        </p:tav>
                                        <p:tav tm="100000">
                                          <p:val>
                                            <p:strVal val="#ppt_w"/>
                                          </p:val>
                                        </p:tav>
                                      </p:tavLst>
                                    </p:anim>
                                    <p:anim calcmode="lin" valueType="num">
                                      <p:cBhvr>
                                        <p:cTn id="8" dur="1000" fill="hold"/>
                                        <p:tgtEl>
                                          <p:spTgt spid="6636"/>
                                        </p:tgtEl>
                                        <p:attrNameLst>
                                          <p:attrName>ppt_h</p:attrName>
                                        </p:attrNameLst>
                                      </p:cBhvr>
                                      <p:tavLst>
                                        <p:tav tm="0">
                                          <p:val>
                                            <p:fltVal val="0"/>
                                          </p:val>
                                        </p:tav>
                                        <p:tav tm="100000">
                                          <p:val>
                                            <p:strVal val="#ppt_h"/>
                                          </p:val>
                                        </p:tav>
                                      </p:tavLst>
                                    </p:anim>
                                    <p:anim calcmode="lin" valueType="num">
                                      <p:cBhvr>
                                        <p:cTn id="9" dur="1000" fill="hold"/>
                                        <p:tgtEl>
                                          <p:spTgt spid="6636"/>
                                        </p:tgtEl>
                                        <p:attrNameLst>
                                          <p:attrName>style.rotation</p:attrName>
                                        </p:attrNameLst>
                                      </p:cBhvr>
                                      <p:tavLst>
                                        <p:tav tm="0">
                                          <p:val>
                                            <p:fltVal val="90"/>
                                          </p:val>
                                        </p:tav>
                                        <p:tav tm="100000">
                                          <p:val>
                                            <p:fltVal val="0"/>
                                          </p:val>
                                        </p:tav>
                                      </p:tavLst>
                                    </p:anim>
                                    <p:animEffect transition="in" filter="fade">
                                      <p:cBhvr>
                                        <p:cTn id="10" dur="1000"/>
                                        <p:tgtEl>
                                          <p:spTgt spid="6636"/>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6648"/>
                                        </p:tgtEl>
                                        <p:attrNameLst>
                                          <p:attrName>style.visibility</p:attrName>
                                        </p:attrNameLst>
                                      </p:cBhvr>
                                      <p:to>
                                        <p:strVal val="visible"/>
                                      </p:to>
                                    </p:set>
                                    <p:anim calcmode="lin" valueType="num">
                                      <p:cBhvr>
                                        <p:cTn id="15" dur="500" fill="hold"/>
                                        <p:tgtEl>
                                          <p:spTgt spid="6648"/>
                                        </p:tgtEl>
                                        <p:attrNameLst>
                                          <p:attrName>ppt_w</p:attrName>
                                        </p:attrNameLst>
                                      </p:cBhvr>
                                      <p:tavLst>
                                        <p:tav tm="0">
                                          <p:val>
                                            <p:fltVal val="0"/>
                                          </p:val>
                                        </p:tav>
                                        <p:tav tm="100000">
                                          <p:val>
                                            <p:strVal val="#ppt_w"/>
                                          </p:val>
                                        </p:tav>
                                      </p:tavLst>
                                    </p:anim>
                                    <p:anim calcmode="lin" valueType="num">
                                      <p:cBhvr>
                                        <p:cTn id="16" dur="500" fill="hold"/>
                                        <p:tgtEl>
                                          <p:spTgt spid="6648"/>
                                        </p:tgtEl>
                                        <p:attrNameLst>
                                          <p:attrName>ppt_h</p:attrName>
                                        </p:attrNameLst>
                                      </p:cBhvr>
                                      <p:tavLst>
                                        <p:tav tm="0">
                                          <p:val>
                                            <p:fltVal val="0"/>
                                          </p:val>
                                        </p:tav>
                                        <p:tav tm="100000">
                                          <p:val>
                                            <p:strVal val="#ppt_h"/>
                                          </p:val>
                                        </p:tav>
                                      </p:tavLst>
                                    </p:anim>
                                    <p:animEffect transition="in" filter="fade">
                                      <p:cBhvr>
                                        <p:cTn id="17" dur="500"/>
                                        <p:tgtEl>
                                          <p:spTgt spid="6648"/>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grpId="0" nodeType="clickEffect">
                                  <p:stCondLst>
                                    <p:cond delay="0"/>
                                  </p:stCondLst>
                                  <p:childTnLst>
                                    <p:set>
                                      <p:cBhvr>
                                        <p:cTn id="21" dur="1" fill="hold">
                                          <p:stCondLst>
                                            <p:cond delay="0"/>
                                          </p:stCondLst>
                                        </p:cTn>
                                        <p:tgtEl>
                                          <p:spTgt spid="6656"/>
                                        </p:tgtEl>
                                        <p:attrNameLst>
                                          <p:attrName>style.visibility</p:attrName>
                                        </p:attrNameLst>
                                      </p:cBhvr>
                                      <p:to>
                                        <p:strVal val="visible"/>
                                      </p:to>
                                    </p:set>
                                    <p:anim calcmode="lin" valueType="num">
                                      <p:cBhvr>
                                        <p:cTn id="22" dur="1000" fill="hold"/>
                                        <p:tgtEl>
                                          <p:spTgt spid="6656"/>
                                        </p:tgtEl>
                                        <p:attrNameLst>
                                          <p:attrName>ppt_w</p:attrName>
                                        </p:attrNameLst>
                                      </p:cBhvr>
                                      <p:tavLst>
                                        <p:tav tm="0">
                                          <p:val>
                                            <p:fltVal val="0"/>
                                          </p:val>
                                        </p:tav>
                                        <p:tav tm="100000">
                                          <p:val>
                                            <p:strVal val="#ppt_w"/>
                                          </p:val>
                                        </p:tav>
                                      </p:tavLst>
                                    </p:anim>
                                    <p:anim calcmode="lin" valueType="num">
                                      <p:cBhvr>
                                        <p:cTn id="23" dur="1000" fill="hold"/>
                                        <p:tgtEl>
                                          <p:spTgt spid="6656"/>
                                        </p:tgtEl>
                                        <p:attrNameLst>
                                          <p:attrName>ppt_h</p:attrName>
                                        </p:attrNameLst>
                                      </p:cBhvr>
                                      <p:tavLst>
                                        <p:tav tm="0">
                                          <p:val>
                                            <p:fltVal val="0"/>
                                          </p:val>
                                        </p:tav>
                                        <p:tav tm="100000">
                                          <p:val>
                                            <p:strVal val="#ppt_h"/>
                                          </p:val>
                                        </p:tav>
                                      </p:tavLst>
                                    </p:anim>
                                    <p:anim calcmode="lin" valueType="num">
                                      <p:cBhvr>
                                        <p:cTn id="24" dur="1000" fill="hold"/>
                                        <p:tgtEl>
                                          <p:spTgt spid="6656"/>
                                        </p:tgtEl>
                                        <p:attrNameLst>
                                          <p:attrName>style.rotation</p:attrName>
                                        </p:attrNameLst>
                                      </p:cBhvr>
                                      <p:tavLst>
                                        <p:tav tm="0">
                                          <p:val>
                                            <p:fltVal val="90"/>
                                          </p:val>
                                        </p:tav>
                                        <p:tav tm="100000">
                                          <p:val>
                                            <p:fltVal val="0"/>
                                          </p:val>
                                        </p:tav>
                                      </p:tavLst>
                                    </p:anim>
                                    <p:animEffect transition="in" filter="fade">
                                      <p:cBhvr>
                                        <p:cTn id="25" dur="1000"/>
                                        <p:tgtEl>
                                          <p:spTgt spid="6656"/>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grpId="0" nodeType="clickEffect">
                                  <p:stCondLst>
                                    <p:cond delay="0"/>
                                  </p:stCondLst>
                                  <p:childTnLst>
                                    <p:set>
                                      <p:cBhvr>
                                        <p:cTn id="29" dur="1" fill="hold">
                                          <p:stCondLst>
                                            <p:cond delay="0"/>
                                          </p:stCondLst>
                                        </p:cTn>
                                        <p:tgtEl>
                                          <p:spTgt spid="6640"/>
                                        </p:tgtEl>
                                        <p:attrNameLst>
                                          <p:attrName>style.visibility</p:attrName>
                                        </p:attrNameLst>
                                      </p:cBhvr>
                                      <p:to>
                                        <p:strVal val="visible"/>
                                      </p:to>
                                    </p:set>
                                    <p:anim calcmode="lin" valueType="num">
                                      <p:cBhvr>
                                        <p:cTn id="30" dur="1000" fill="hold"/>
                                        <p:tgtEl>
                                          <p:spTgt spid="6640"/>
                                        </p:tgtEl>
                                        <p:attrNameLst>
                                          <p:attrName>ppt_w</p:attrName>
                                        </p:attrNameLst>
                                      </p:cBhvr>
                                      <p:tavLst>
                                        <p:tav tm="0">
                                          <p:val>
                                            <p:fltVal val="0"/>
                                          </p:val>
                                        </p:tav>
                                        <p:tav tm="100000">
                                          <p:val>
                                            <p:strVal val="#ppt_w"/>
                                          </p:val>
                                        </p:tav>
                                      </p:tavLst>
                                    </p:anim>
                                    <p:anim calcmode="lin" valueType="num">
                                      <p:cBhvr>
                                        <p:cTn id="31" dur="1000" fill="hold"/>
                                        <p:tgtEl>
                                          <p:spTgt spid="6640"/>
                                        </p:tgtEl>
                                        <p:attrNameLst>
                                          <p:attrName>ppt_h</p:attrName>
                                        </p:attrNameLst>
                                      </p:cBhvr>
                                      <p:tavLst>
                                        <p:tav tm="0">
                                          <p:val>
                                            <p:fltVal val="0"/>
                                          </p:val>
                                        </p:tav>
                                        <p:tav tm="100000">
                                          <p:val>
                                            <p:strVal val="#ppt_h"/>
                                          </p:val>
                                        </p:tav>
                                      </p:tavLst>
                                    </p:anim>
                                    <p:anim calcmode="lin" valueType="num">
                                      <p:cBhvr>
                                        <p:cTn id="32" dur="1000" fill="hold"/>
                                        <p:tgtEl>
                                          <p:spTgt spid="6640"/>
                                        </p:tgtEl>
                                        <p:attrNameLst>
                                          <p:attrName>style.rotation</p:attrName>
                                        </p:attrNameLst>
                                      </p:cBhvr>
                                      <p:tavLst>
                                        <p:tav tm="0">
                                          <p:val>
                                            <p:fltVal val="90"/>
                                          </p:val>
                                        </p:tav>
                                        <p:tav tm="100000">
                                          <p:val>
                                            <p:fltVal val="0"/>
                                          </p:val>
                                        </p:tav>
                                      </p:tavLst>
                                    </p:anim>
                                    <p:animEffect transition="in" filter="fade">
                                      <p:cBhvr>
                                        <p:cTn id="33" dur="1000"/>
                                        <p:tgtEl>
                                          <p:spTgt spid="6640"/>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nodeType="clickEffect">
                                  <p:stCondLst>
                                    <p:cond delay="0"/>
                                  </p:stCondLst>
                                  <p:childTnLst>
                                    <p:set>
                                      <p:cBhvr>
                                        <p:cTn id="37" dur="1" fill="hold">
                                          <p:stCondLst>
                                            <p:cond delay="0"/>
                                          </p:stCondLst>
                                        </p:cTn>
                                        <p:tgtEl>
                                          <p:spTgt spid="6644">
                                            <p:txEl>
                                              <p:pRg st="0" end="0"/>
                                            </p:txEl>
                                          </p:spTgt>
                                        </p:tgtEl>
                                        <p:attrNameLst>
                                          <p:attrName>style.visibility</p:attrName>
                                        </p:attrNameLst>
                                      </p:cBhvr>
                                      <p:to>
                                        <p:strVal val="visible"/>
                                      </p:to>
                                    </p:set>
                                    <p:anim calcmode="lin" valueType="num">
                                      <p:cBhvr>
                                        <p:cTn id="38" dur="1000" fill="hold"/>
                                        <p:tgtEl>
                                          <p:spTgt spid="6644">
                                            <p:txEl>
                                              <p:pRg st="0" end="0"/>
                                            </p:txEl>
                                          </p:spTgt>
                                        </p:tgtEl>
                                        <p:attrNameLst>
                                          <p:attrName>ppt_w</p:attrName>
                                        </p:attrNameLst>
                                      </p:cBhvr>
                                      <p:tavLst>
                                        <p:tav tm="0">
                                          <p:val>
                                            <p:fltVal val="0"/>
                                          </p:val>
                                        </p:tav>
                                        <p:tav tm="100000">
                                          <p:val>
                                            <p:strVal val="#ppt_w"/>
                                          </p:val>
                                        </p:tav>
                                      </p:tavLst>
                                    </p:anim>
                                    <p:anim calcmode="lin" valueType="num">
                                      <p:cBhvr>
                                        <p:cTn id="39" dur="1000" fill="hold"/>
                                        <p:tgtEl>
                                          <p:spTgt spid="6644">
                                            <p:txEl>
                                              <p:pRg st="0" end="0"/>
                                            </p:txEl>
                                          </p:spTgt>
                                        </p:tgtEl>
                                        <p:attrNameLst>
                                          <p:attrName>ppt_h</p:attrName>
                                        </p:attrNameLst>
                                      </p:cBhvr>
                                      <p:tavLst>
                                        <p:tav tm="0">
                                          <p:val>
                                            <p:fltVal val="0"/>
                                          </p:val>
                                        </p:tav>
                                        <p:tav tm="100000">
                                          <p:val>
                                            <p:strVal val="#ppt_h"/>
                                          </p:val>
                                        </p:tav>
                                      </p:tavLst>
                                    </p:anim>
                                    <p:anim calcmode="lin" valueType="num">
                                      <p:cBhvr>
                                        <p:cTn id="40" dur="1000" fill="hold"/>
                                        <p:tgtEl>
                                          <p:spTgt spid="6644">
                                            <p:txEl>
                                              <p:pRg st="0" end="0"/>
                                            </p:txEl>
                                          </p:spTgt>
                                        </p:tgtEl>
                                        <p:attrNameLst>
                                          <p:attrName>style.rotation</p:attrName>
                                        </p:attrNameLst>
                                      </p:cBhvr>
                                      <p:tavLst>
                                        <p:tav tm="0">
                                          <p:val>
                                            <p:fltVal val="90"/>
                                          </p:val>
                                        </p:tav>
                                        <p:tav tm="100000">
                                          <p:val>
                                            <p:fltVal val="0"/>
                                          </p:val>
                                        </p:tav>
                                      </p:tavLst>
                                    </p:anim>
                                    <p:animEffect transition="in" filter="fade">
                                      <p:cBhvr>
                                        <p:cTn id="41" dur="1000"/>
                                        <p:tgtEl>
                                          <p:spTgt spid="6644">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grpId="0" nodeType="clickEffect">
                                  <p:stCondLst>
                                    <p:cond delay="0"/>
                                  </p:stCondLst>
                                  <p:childTnLst>
                                    <p:set>
                                      <p:cBhvr>
                                        <p:cTn id="45" dur="1" fill="hold">
                                          <p:stCondLst>
                                            <p:cond delay="0"/>
                                          </p:stCondLst>
                                        </p:cTn>
                                        <p:tgtEl>
                                          <p:spTgt spid="6652"/>
                                        </p:tgtEl>
                                        <p:attrNameLst>
                                          <p:attrName>style.visibility</p:attrName>
                                        </p:attrNameLst>
                                      </p:cBhvr>
                                      <p:to>
                                        <p:strVal val="visible"/>
                                      </p:to>
                                    </p:set>
                                    <p:anim calcmode="lin" valueType="num">
                                      <p:cBhvr>
                                        <p:cTn id="46" dur="1000" fill="hold"/>
                                        <p:tgtEl>
                                          <p:spTgt spid="6652"/>
                                        </p:tgtEl>
                                        <p:attrNameLst>
                                          <p:attrName>ppt_w</p:attrName>
                                        </p:attrNameLst>
                                      </p:cBhvr>
                                      <p:tavLst>
                                        <p:tav tm="0">
                                          <p:val>
                                            <p:fltVal val="0"/>
                                          </p:val>
                                        </p:tav>
                                        <p:tav tm="100000">
                                          <p:val>
                                            <p:strVal val="#ppt_w"/>
                                          </p:val>
                                        </p:tav>
                                      </p:tavLst>
                                    </p:anim>
                                    <p:anim calcmode="lin" valueType="num">
                                      <p:cBhvr>
                                        <p:cTn id="47" dur="1000" fill="hold"/>
                                        <p:tgtEl>
                                          <p:spTgt spid="6652"/>
                                        </p:tgtEl>
                                        <p:attrNameLst>
                                          <p:attrName>ppt_h</p:attrName>
                                        </p:attrNameLst>
                                      </p:cBhvr>
                                      <p:tavLst>
                                        <p:tav tm="0">
                                          <p:val>
                                            <p:fltVal val="0"/>
                                          </p:val>
                                        </p:tav>
                                        <p:tav tm="100000">
                                          <p:val>
                                            <p:strVal val="#ppt_h"/>
                                          </p:val>
                                        </p:tav>
                                      </p:tavLst>
                                    </p:anim>
                                    <p:anim calcmode="lin" valueType="num">
                                      <p:cBhvr>
                                        <p:cTn id="48" dur="1000" fill="hold"/>
                                        <p:tgtEl>
                                          <p:spTgt spid="6652"/>
                                        </p:tgtEl>
                                        <p:attrNameLst>
                                          <p:attrName>style.rotation</p:attrName>
                                        </p:attrNameLst>
                                      </p:cBhvr>
                                      <p:tavLst>
                                        <p:tav tm="0">
                                          <p:val>
                                            <p:fltVal val="90"/>
                                          </p:val>
                                        </p:tav>
                                        <p:tav tm="100000">
                                          <p:val>
                                            <p:fltVal val="0"/>
                                          </p:val>
                                        </p:tav>
                                      </p:tavLst>
                                    </p:anim>
                                    <p:animEffect transition="in" filter="fade">
                                      <p:cBhvr>
                                        <p:cTn id="49" dur="1000"/>
                                        <p:tgtEl>
                                          <p:spTgt spid="66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6" grpId="0"/>
      <p:bldP spid="6640" grpId="0"/>
      <p:bldP spid="6648" grpId="0"/>
      <p:bldP spid="6652" grpId="0"/>
      <p:bldP spid="665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49"/>
        <p:cNvGrpSpPr/>
        <p:nvPr/>
      </p:nvGrpSpPr>
      <p:grpSpPr>
        <a:xfrm>
          <a:off x="0" y="0"/>
          <a:ext cx="0" cy="0"/>
          <a:chOff x="0" y="0"/>
          <a:chExt cx="0" cy="0"/>
        </a:xfrm>
      </p:grpSpPr>
      <p:grpSp>
        <p:nvGrpSpPr>
          <p:cNvPr id="6250" name="Google Shape;6250;p36"/>
          <p:cNvGrpSpPr/>
          <p:nvPr/>
        </p:nvGrpSpPr>
        <p:grpSpPr>
          <a:xfrm flipH="1">
            <a:off x="53293" y="2651911"/>
            <a:ext cx="1566461" cy="2499443"/>
            <a:chOff x="5740975" y="1340525"/>
            <a:chExt cx="1025775" cy="1636725"/>
          </a:xfrm>
        </p:grpSpPr>
        <p:sp>
          <p:nvSpPr>
            <p:cNvPr id="6251" name="Google Shape;6251;p36"/>
            <p:cNvSpPr/>
            <p:nvPr/>
          </p:nvSpPr>
          <p:spPr>
            <a:xfrm>
              <a:off x="5914450" y="1676300"/>
              <a:ext cx="361950" cy="346425"/>
            </a:xfrm>
            <a:custGeom>
              <a:avLst/>
              <a:gdLst/>
              <a:ahLst/>
              <a:cxnLst/>
              <a:rect l="l" t="t" r="r" b="b"/>
              <a:pathLst>
                <a:path w="14478" h="13857" extrusionOk="0">
                  <a:moveTo>
                    <a:pt x="11742" y="1"/>
                  </a:moveTo>
                  <a:lnTo>
                    <a:pt x="9040" y="5004"/>
                  </a:lnTo>
                  <a:lnTo>
                    <a:pt x="7973" y="9574"/>
                  </a:lnTo>
                  <a:lnTo>
                    <a:pt x="234" y="11709"/>
                  </a:lnTo>
                  <a:lnTo>
                    <a:pt x="34" y="13410"/>
                  </a:lnTo>
                  <a:cubicBezTo>
                    <a:pt x="0" y="13410"/>
                    <a:pt x="2416" y="13856"/>
                    <a:pt x="5075" y="13856"/>
                  </a:cubicBezTo>
                  <a:cubicBezTo>
                    <a:pt x="7708" y="13856"/>
                    <a:pt x="10579" y="13419"/>
                    <a:pt x="11542" y="11676"/>
                  </a:cubicBezTo>
                  <a:cubicBezTo>
                    <a:pt x="14477" y="6339"/>
                    <a:pt x="11742" y="1"/>
                    <a:pt x="11742"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6"/>
            <p:cNvSpPr/>
            <p:nvPr/>
          </p:nvSpPr>
          <p:spPr>
            <a:xfrm>
              <a:off x="5740975" y="1936275"/>
              <a:ext cx="188050" cy="80650"/>
            </a:xfrm>
            <a:custGeom>
              <a:avLst/>
              <a:gdLst/>
              <a:ahLst/>
              <a:cxnLst/>
              <a:rect l="l" t="t" r="r" b="b"/>
              <a:pathLst>
                <a:path w="7522" h="3226" extrusionOk="0">
                  <a:moveTo>
                    <a:pt x="3829" y="1"/>
                  </a:moveTo>
                  <a:cubicBezTo>
                    <a:pt x="3353" y="1"/>
                    <a:pt x="2953" y="59"/>
                    <a:pt x="2903" y="176"/>
                  </a:cubicBezTo>
                  <a:cubicBezTo>
                    <a:pt x="2836" y="443"/>
                    <a:pt x="3904" y="476"/>
                    <a:pt x="4204" y="610"/>
                  </a:cubicBezTo>
                  <a:cubicBezTo>
                    <a:pt x="4423" y="707"/>
                    <a:pt x="4553" y="910"/>
                    <a:pt x="4194" y="910"/>
                  </a:cubicBezTo>
                  <a:cubicBezTo>
                    <a:pt x="4061" y="910"/>
                    <a:pt x="3860" y="882"/>
                    <a:pt x="3570" y="810"/>
                  </a:cubicBezTo>
                  <a:cubicBezTo>
                    <a:pt x="2865" y="651"/>
                    <a:pt x="1912" y="476"/>
                    <a:pt x="1335" y="476"/>
                  </a:cubicBezTo>
                  <a:cubicBezTo>
                    <a:pt x="1065" y="476"/>
                    <a:pt x="877" y="514"/>
                    <a:pt x="835" y="610"/>
                  </a:cubicBezTo>
                  <a:cubicBezTo>
                    <a:pt x="701" y="910"/>
                    <a:pt x="2870" y="1110"/>
                    <a:pt x="2903" y="1443"/>
                  </a:cubicBezTo>
                  <a:cubicBezTo>
                    <a:pt x="2923" y="1546"/>
                    <a:pt x="2850" y="1585"/>
                    <a:pt x="2722" y="1585"/>
                  </a:cubicBezTo>
                  <a:cubicBezTo>
                    <a:pt x="2432" y="1585"/>
                    <a:pt x="1862" y="1382"/>
                    <a:pt x="1469" y="1243"/>
                  </a:cubicBezTo>
                  <a:cubicBezTo>
                    <a:pt x="868" y="1010"/>
                    <a:pt x="301" y="843"/>
                    <a:pt x="301" y="843"/>
                  </a:cubicBezTo>
                  <a:lnTo>
                    <a:pt x="301" y="843"/>
                  </a:lnTo>
                  <a:cubicBezTo>
                    <a:pt x="1" y="1610"/>
                    <a:pt x="2836" y="1977"/>
                    <a:pt x="2803" y="2444"/>
                  </a:cubicBezTo>
                  <a:cubicBezTo>
                    <a:pt x="2803" y="2529"/>
                    <a:pt x="2743" y="2563"/>
                    <a:pt x="2643" y="2563"/>
                  </a:cubicBezTo>
                  <a:cubicBezTo>
                    <a:pt x="2215" y="2563"/>
                    <a:pt x="1058" y="1937"/>
                    <a:pt x="747" y="1937"/>
                  </a:cubicBezTo>
                  <a:cubicBezTo>
                    <a:pt x="729" y="1937"/>
                    <a:pt x="713" y="1939"/>
                    <a:pt x="701" y="1944"/>
                  </a:cubicBezTo>
                  <a:cubicBezTo>
                    <a:pt x="468" y="2011"/>
                    <a:pt x="1202" y="2678"/>
                    <a:pt x="2636" y="3078"/>
                  </a:cubicBezTo>
                  <a:cubicBezTo>
                    <a:pt x="3053" y="3187"/>
                    <a:pt x="3611" y="3225"/>
                    <a:pt x="4189" y="3225"/>
                  </a:cubicBezTo>
                  <a:cubicBezTo>
                    <a:pt x="5557" y="3225"/>
                    <a:pt x="7039" y="3011"/>
                    <a:pt x="7039" y="3011"/>
                  </a:cubicBezTo>
                  <a:cubicBezTo>
                    <a:pt x="7039" y="3011"/>
                    <a:pt x="7521" y="1308"/>
                    <a:pt x="7161" y="1308"/>
                  </a:cubicBezTo>
                  <a:cubicBezTo>
                    <a:pt x="7154" y="1308"/>
                    <a:pt x="7147" y="1309"/>
                    <a:pt x="7139" y="1310"/>
                  </a:cubicBezTo>
                  <a:cubicBezTo>
                    <a:pt x="6806" y="1310"/>
                    <a:pt x="5872" y="443"/>
                    <a:pt x="5205" y="176"/>
                  </a:cubicBezTo>
                  <a:cubicBezTo>
                    <a:pt x="4854" y="59"/>
                    <a:pt x="4304" y="1"/>
                    <a:pt x="382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6"/>
            <p:cNvSpPr/>
            <p:nvPr/>
          </p:nvSpPr>
          <p:spPr>
            <a:xfrm>
              <a:off x="6248850" y="2803775"/>
              <a:ext cx="248525" cy="143475"/>
            </a:xfrm>
            <a:custGeom>
              <a:avLst/>
              <a:gdLst/>
              <a:ahLst/>
              <a:cxnLst/>
              <a:rect l="l" t="t" r="r" b="b"/>
              <a:pathLst>
                <a:path w="9941" h="5739" extrusionOk="0">
                  <a:moveTo>
                    <a:pt x="8507" y="1"/>
                  </a:moveTo>
                  <a:lnTo>
                    <a:pt x="4570" y="401"/>
                  </a:lnTo>
                  <a:lnTo>
                    <a:pt x="5238" y="3170"/>
                  </a:lnTo>
                  <a:lnTo>
                    <a:pt x="0" y="5738"/>
                  </a:lnTo>
                  <a:lnTo>
                    <a:pt x="9941" y="5071"/>
                  </a:lnTo>
                  <a:lnTo>
                    <a:pt x="8240" y="101"/>
                  </a:lnTo>
                  <a:lnTo>
                    <a:pt x="8507" y="1"/>
                  </a:ln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6"/>
            <p:cNvSpPr/>
            <p:nvPr/>
          </p:nvSpPr>
          <p:spPr>
            <a:xfrm>
              <a:off x="6169625" y="1610175"/>
              <a:ext cx="327750" cy="508125"/>
            </a:xfrm>
            <a:custGeom>
              <a:avLst/>
              <a:gdLst/>
              <a:ahLst/>
              <a:cxnLst/>
              <a:rect l="l" t="t" r="r" b="b"/>
              <a:pathLst>
                <a:path w="13110" h="20325" extrusionOk="0">
                  <a:moveTo>
                    <a:pt x="8135" y="0"/>
                  </a:moveTo>
                  <a:cubicBezTo>
                    <a:pt x="7077" y="0"/>
                    <a:pt x="5733" y="206"/>
                    <a:pt x="3870" y="711"/>
                  </a:cubicBezTo>
                  <a:cubicBezTo>
                    <a:pt x="3870" y="711"/>
                    <a:pt x="1" y="778"/>
                    <a:pt x="1068" y="10451"/>
                  </a:cubicBezTo>
                  <a:lnTo>
                    <a:pt x="1735" y="20325"/>
                  </a:lnTo>
                  <a:lnTo>
                    <a:pt x="13043" y="19224"/>
                  </a:lnTo>
                  <a:cubicBezTo>
                    <a:pt x="13043" y="19224"/>
                    <a:pt x="13110" y="15455"/>
                    <a:pt x="12910" y="11285"/>
                  </a:cubicBezTo>
                  <a:cubicBezTo>
                    <a:pt x="12710" y="6515"/>
                    <a:pt x="12209" y="1311"/>
                    <a:pt x="11342" y="844"/>
                  </a:cubicBezTo>
                  <a:cubicBezTo>
                    <a:pt x="10415" y="353"/>
                    <a:pt x="9520" y="0"/>
                    <a:pt x="8135"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6"/>
            <p:cNvSpPr/>
            <p:nvPr/>
          </p:nvSpPr>
          <p:spPr>
            <a:xfrm>
              <a:off x="6094575" y="1632100"/>
              <a:ext cx="155975" cy="268550"/>
            </a:xfrm>
            <a:custGeom>
              <a:avLst/>
              <a:gdLst/>
              <a:ahLst/>
              <a:cxnLst/>
              <a:rect l="l" t="t" r="r" b="b"/>
              <a:pathLst>
                <a:path w="6239" h="10742" extrusionOk="0">
                  <a:moveTo>
                    <a:pt x="6005" y="1"/>
                  </a:moveTo>
                  <a:cubicBezTo>
                    <a:pt x="6005" y="1"/>
                    <a:pt x="0" y="2503"/>
                    <a:pt x="901" y="9307"/>
                  </a:cubicBezTo>
                  <a:lnTo>
                    <a:pt x="4504" y="10742"/>
                  </a:lnTo>
                  <a:lnTo>
                    <a:pt x="6238" y="401"/>
                  </a:lnTo>
                  <a:lnTo>
                    <a:pt x="6005"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6"/>
            <p:cNvSpPr/>
            <p:nvPr/>
          </p:nvSpPr>
          <p:spPr>
            <a:xfrm>
              <a:off x="6238000" y="1398600"/>
              <a:ext cx="150975" cy="210675"/>
            </a:xfrm>
            <a:custGeom>
              <a:avLst/>
              <a:gdLst/>
              <a:ahLst/>
              <a:cxnLst/>
              <a:rect l="l" t="t" r="r" b="b"/>
              <a:pathLst>
                <a:path w="6039" h="8427" extrusionOk="0">
                  <a:moveTo>
                    <a:pt x="2669" y="1"/>
                  </a:moveTo>
                  <a:lnTo>
                    <a:pt x="1" y="334"/>
                  </a:lnTo>
                  <a:cubicBezTo>
                    <a:pt x="1" y="334"/>
                    <a:pt x="168" y="2769"/>
                    <a:pt x="334" y="4304"/>
                  </a:cubicBezTo>
                  <a:cubicBezTo>
                    <a:pt x="501" y="5838"/>
                    <a:pt x="701" y="7406"/>
                    <a:pt x="801" y="7506"/>
                  </a:cubicBezTo>
                  <a:cubicBezTo>
                    <a:pt x="965" y="7697"/>
                    <a:pt x="1779" y="8426"/>
                    <a:pt x="2802" y="8426"/>
                  </a:cubicBezTo>
                  <a:cubicBezTo>
                    <a:pt x="3027" y="8426"/>
                    <a:pt x="3262" y="8391"/>
                    <a:pt x="3503" y="8307"/>
                  </a:cubicBezTo>
                  <a:cubicBezTo>
                    <a:pt x="4838" y="7840"/>
                    <a:pt x="6038" y="7106"/>
                    <a:pt x="6005" y="6472"/>
                  </a:cubicBezTo>
                  <a:cubicBezTo>
                    <a:pt x="5972" y="5838"/>
                    <a:pt x="5338" y="1135"/>
                    <a:pt x="5338" y="1135"/>
                  </a:cubicBezTo>
                  <a:lnTo>
                    <a:pt x="2669" y="1"/>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6"/>
            <p:cNvSpPr/>
            <p:nvPr/>
          </p:nvSpPr>
          <p:spPr>
            <a:xfrm>
              <a:off x="6244675" y="1562900"/>
              <a:ext cx="173475" cy="231850"/>
            </a:xfrm>
            <a:custGeom>
              <a:avLst/>
              <a:gdLst/>
              <a:ahLst/>
              <a:cxnLst/>
              <a:rect l="l" t="t" r="r" b="b"/>
              <a:pathLst>
                <a:path w="6939" h="9274" extrusionOk="0">
                  <a:moveTo>
                    <a:pt x="5405" y="0"/>
                  </a:moveTo>
                  <a:lnTo>
                    <a:pt x="601" y="267"/>
                  </a:lnTo>
                  <a:lnTo>
                    <a:pt x="935" y="2535"/>
                  </a:lnTo>
                  <a:lnTo>
                    <a:pt x="1" y="2769"/>
                  </a:lnTo>
                  <a:lnTo>
                    <a:pt x="4337" y="9273"/>
                  </a:lnTo>
                  <a:lnTo>
                    <a:pt x="6939" y="2168"/>
                  </a:lnTo>
                  <a:lnTo>
                    <a:pt x="5872" y="1768"/>
                  </a:lnTo>
                  <a:lnTo>
                    <a:pt x="5405" y="0"/>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6"/>
            <p:cNvSpPr/>
            <p:nvPr/>
          </p:nvSpPr>
          <p:spPr>
            <a:xfrm>
              <a:off x="6163475" y="1340525"/>
              <a:ext cx="223600" cy="133150"/>
            </a:xfrm>
            <a:custGeom>
              <a:avLst/>
              <a:gdLst/>
              <a:ahLst/>
              <a:cxnLst/>
              <a:rect l="l" t="t" r="r" b="b"/>
              <a:pathLst>
                <a:path w="8944" h="5326" extrusionOk="0">
                  <a:moveTo>
                    <a:pt x="1359" y="1"/>
                  </a:moveTo>
                  <a:cubicBezTo>
                    <a:pt x="1047" y="1"/>
                    <a:pt x="754" y="115"/>
                    <a:pt x="495" y="415"/>
                  </a:cubicBezTo>
                  <a:lnTo>
                    <a:pt x="495" y="415"/>
                  </a:lnTo>
                  <a:lnTo>
                    <a:pt x="513" y="389"/>
                  </a:lnTo>
                  <a:lnTo>
                    <a:pt x="513" y="389"/>
                  </a:lnTo>
                  <a:cubicBezTo>
                    <a:pt x="420" y="494"/>
                    <a:pt x="344" y="603"/>
                    <a:pt x="284" y="715"/>
                  </a:cubicBezTo>
                  <a:lnTo>
                    <a:pt x="284" y="715"/>
                  </a:lnTo>
                  <a:cubicBezTo>
                    <a:pt x="283" y="718"/>
                    <a:pt x="281" y="720"/>
                    <a:pt x="280" y="723"/>
                  </a:cubicBezTo>
                  <a:lnTo>
                    <a:pt x="281" y="720"/>
                  </a:lnTo>
                  <a:lnTo>
                    <a:pt x="281" y="720"/>
                  </a:lnTo>
                  <a:cubicBezTo>
                    <a:pt x="1" y="1250"/>
                    <a:pt x="72" y="1853"/>
                    <a:pt x="347" y="2457"/>
                  </a:cubicBezTo>
                  <a:cubicBezTo>
                    <a:pt x="717" y="3283"/>
                    <a:pt x="1135" y="3768"/>
                    <a:pt x="1914" y="3768"/>
                  </a:cubicBezTo>
                  <a:cubicBezTo>
                    <a:pt x="2048" y="3768"/>
                    <a:pt x="2192" y="3754"/>
                    <a:pt x="2348" y="3725"/>
                  </a:cubicBezTo>
                  <a:cubicBezTo>
                    <a:pt x="2748" y="3625"/>
                    <a:pt x="3115" y="3391"/>
                    <a:pt x="3482" y="3258"/>
                  </a:cubicBezTo>
                  <a:cubicBezTo>
                    <a:pt x="3711" y="3194"/>
                    <a:pt x="3852" y="3160"/>
                    <a:pt x="3967" y="3160"/>
                  </a:cubicBezTo>
                  <a:cubicBezTo>
                    <a:pt x="4155" y="3160"/>
                    <a:pt x="4273" y="3251"/>
                    <a:pt x="4583" y="3458"/>
                  </a:cubicBezTo>
                  <a:cubicBezTo>
                    <a:pt x="5109" y="3834"/>
                    <a:pt x="5498" y="3998"/>
                    <a:pt x="5910" y="3998"/>
                  </a:cubicBezTo>
                  <a:cubicBezTo>
                    <a:pt x="6229" y="3998"/>
                    <a:pt x="6562" y="3899"/>
                    <a:pt x="6985" y="3725"/>
                  </a:cubicBezTo>
                  <a:cubicBezTo>
                    <a:pt x="7211" y="3625"/>
                    <a:pt x="7386" y="3581"/>
                    <a:pt x="7523" y="3581"/>
                  </a:cubicBezTo>
                  <a:cubicBezTo>
                    <a:pt x="8255" y="3581"/>
                    <a:pt x="7912" y="4820"/>
                    <a:pt x="8586" y="5326"/>
                  </a:cubicBezTo>
                  <a:cubicBezTo>
                    <a:pt x="8887" y="4724"/>
                    <a:pt x="8943" y="2682"/>
                    <a:pt x="7946" y="2682"/>
                  </a:cubicBezTo>
                  <a:cubicBezTo>
                    <a:pt x="7838" y="2682"/>
                    <a:pt x="7718" y="2705"/>
                    <a:pt x="7585" y="2757"/>
                  </a:cubicBezTo>
                  <a:cubicBezTo>
                    <a:pt x="7518" y="1990"/>
                    <a:pt x="7252" y="789"/>
                    <a:pt x="6318" y="756"/>
                  </a:cubicBezTo>
                  <a:cubicBezTo>
                    <a:pt x="6296" y="755"/>
                    <a:pt x="6274" y="755"/>
                    <a:pt x="6253" y="755"/>
                  </a:cubicBezTo>
                  <a:cubicBezTo>
                    <a:pt x="5590" y="755"/>
                    <a:pt x="5200" y="1186"/>
                    <a:pt x="4548" y="1186"/>
                  </a:cubicBezTo>
                  <a:cubicBezTo>
                    <a:pt x="4455" y="1186"/>
                    <a:pt x="4355" y="1177"/>
                    <a:pt x="4249" y="1156"/>
                  </a:cubicBezTo>
                  <a:cubicBezTo>
                    <a:pt x="3347" y="971"/>
                    <a:pt x="2269" y="1"/>
                    <a:pt x="1359"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6"/>
            <p:cNvSpPr/>
            <p:nvPr/>
          </p:nvSpPr>
          <p:spPr>
            <a:xfrm>
              <a:off x="6215500" y="2089925"/>
              <a:ext cx="472025" cy="783100"/>
            </a:xfrm>
            <a:custGeom>
              <a:avLst/>
              <a:gdLst/>
              <a:ahLst/>
              <a:cxnLst/>
              <a:rect l="l" t="t" r="r" b="b"/>
              <a:pathLst>
                <a:path w="18881" h="31324" extrusionOk="0">
                  <a:moveTo>
                    <a:pt x="11275" y="1"/>
                  </a:moveTo>
                  <a:lnTo>
                    <a:pt x="0" y="1135"/>
                  </a:lnTo>
                  <a:lnTo>
                    <a:pt x="6271" y="31323"/>
                  </a:lnTo>
                  <a:lnTo>
                    <a:pt x="10508" y="31023"/>
                  </a:lnTo>
                  <a:cubicBezTo>
                    <a:pt x="10508" y="31023"/>
                    <a:pt x="6139" y="4126"/>
                    <a:pt x="6716" y="4126"/>
                  </a:cubicBezTo>
                  <a:cubicBezTo>
                    <a:pt x="6723" y="4126"/>
                    <a:pt x="6730" y="4130"/>
                    <a:pt x="6738" y="4137"/>
                  </a:cubicBezTo>
                  <a:cubicBezTo>
                    <a:pt x="7439" y="4771"/>
                    <a:pt x="14777" y="30556"/>
                    <a:pt x="14777" y="30556"/>
                  </a:cubicBezTo>
                  <a:lnTo>
                    <a:pt x="18880" y="30289"/>
                  </a:lnTo>
                  <a:lnTo>
                    <a:pt x="11275"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6"/>
            <p:cNvSpPr/>
            <p:nvPr/>
          </p:nvSpPr>
          <p:spPr>
            <a:xfrm>
              <a:off x="6584925" y="2833800"/>
              <a:ext cx="181825" cy="143450"/>
            </a:xfrm>
            <a:custGeom>
              <a:avLst/>
              <a:gdLst/>
              <a:ahLst/>
              <a:cxnLst/>
              <a:rect l="l" t="t" r="r" b="b"/>
              <a:pathLst>
                <a:path w="7273" h="5738" extrusionOk="0">
                  <a:moveTo>
                    <a:pt x="4103" y="0"/>
                  </a:moveTo>
                  <a:lnTo>
                    <a:pt x="0" y="801"/>
                  </a:lnTo>
                  <a:lnTo>
                    <a:pt x="868" y="3736"/>
                  </a:lnTo>
                  <a:lnTo>
                    <a:pt x="6305" y="5705"/>
                  </a:lnTo>
                  <a:cubicBezTo>
                    <a:pt x="6438" y="5738"/>
                    <a:pt x="6572" y="5738"/>
                    <a:pt x="6672" y="5738"/>
                  </a:cubicBezTo>
                  <a:cubicBezTo>
                    <a:pt x="7105" y="5604"/>
                    <a:pt x="7272" y="5071"/>
                    <a:pt x="6939" y="4771"/>
                  </a:cubicBezTo>
                  <a:cubicBezTo>
                    <a:pt x="6272" y="4137"/>
                    <a:pt x="5371" y="3269"/>
                    <a:pt x="5104" y="2569"/>
                  </a:cubicBezTo>
                  <a:cubicBezTo>
                    <a:pt x="4604" y="1401"/>
                    <a:pt x="4103" y="0"/>
                    <a:pt x="4103" y="0"/>
                  </a:cubicBez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6"/>
            <p:cNvSpPr/>
            <p:nvPr/>
          </p:nvSpPr>
          <p:spPr>
            <a:xfrm>
              <a:off x="6370600" y="1468350"/>
              <a:ext cx="28375" cy="38600"/>
            </a:xfrm>
            <a:custGeom>
              <a:avLst/>
              <a:gdLst/>
              <a:ahLst/>
              <a:cxnLst/>
              <a:rect l="l" t="t" r="r" b="b"/>
              <a:pathLst>
                <a:path w="1135" h="1544" extrusionOk="0">
                  <a:moveTo>
                    <a:pt x="571" y="0"/>
                  </a:moveTo>
                  <a:cubicBezTo>
                    <a:pt x="373" y="0"/>
                    <a:pt x="153" y="175"/>
                    <a:pt x="1" y="513"/>
                  </a:cubicBezTo>
                  <a:lnTo>
                    <a:pt x="234" y="1414"/>
                  </a:lnTo>
                  <a:cubicBezTo>
                    <a:pt x="392" y="1473"/>
                    <a:pt x="526" y="1543"/>
                    <a:pt x="651" y="1543"/>
                  </a:cubicBezTo>
                  <a:cubicBezTo>
                    <a:pt x="737" y="1543"/>
                    <a:pt x="819" y="1509"/>
                    <a:pt x="901" y="1414"/>
                  </a:cubicBezTo>
                  <a:cubicBezTo>
                    <a:pt x="1135" y="1214"/>
                    <a:pt x="1068" y="780"/>
                    <a:pt x="1001" y="513"/>
                  </a:cubicBezTo>
                  <a:cubicBezTo>
                    <a:pt x="935" y="167"/>
                    <a:pt x="764" y="0"/>
                    <a:pt x="57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6"/>
            <p:cNvSpPr/>
            <p:nvPr/>
          </p:nvSpPr>
          <p:spPr>
            <a:xfrm>
              <a:off x="6225500" y="1486350"/>
              <a:ext cx="25050" cy="40300"/>
            </a:xfrm>
            <a:custGeom>
              <a:avLst/>
              <a:gdLst/>
              <a:ahLst/>
              <a:cxnLst/>
              <a:rect l="l" t="t" r="r" b="b"/>
              <a:pathLst>
                <a:path w="1002" h="1612" extrusionOk="0">
                  <a:moveTo>
                    <a:pt x="445" y="0"/>
                  </a:moveTo>
                  <a:cubicBezTo>
                    <a:pt x="241" y="0"/>
                    <a:pt x="69" y="192"/>
                    <a:pt x="34" y="594"/>
                  </a:cubicBezTo>
                  <a:cubicBezTo>
                    <a:pt x="0" y="827"/>
                    <a:pt x="0" y="1328"/>
                    <a:pt x="234" y="1494"/>
                  </a:cubicBezTo>
                  <a:cubicBezTo>
                    <a:pt x="331" y="1579"/>
                    <a:pt x="415" y="1611"/>
                    <a:pt x="495" y="1611"/>
                  </a:cubicBezTo>
                  <a:cubicBezTo>
                    <a:pt x="635" y="1611"/>
                    <a:pt x="764" y="1513"/>
                    <a:pt x="934" y="1428"/>
                  </a:cubicBezTo>
                  <a:lnTo>
                    <a:pt x="1001" y="460"/>
                  </a:lnTo>
                  <a:cubicBezTo>
                    <a:pt x="842" y="158"/>
                    <a:pt x="631" y="0"/>
                    <a:pt x="445"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6"/>
            <p:cNvSpPr/>
            <p:nvPr/>
          </p:nvSpPr>
          <p:spPr>
            <a:xfrm>
              <a:off x="6245525" y="1497000"/>
              <a:ext cx="143450" cy="114250"/>
            </a:xfrm>
            <a:custGeom>
              <a:avLst/>
              <a:gdLst/>
              <a:ahLst/>
              <a:cxnLst/>
              <a:rect l="l" t="t" r="r" b="b"/>
              <a:pathLst>
                <a:path w="5738" h="4570" extrusionOk="0">
                  <a:moveTo>
                    <a:pt x="5537" y="1"/>
                  </a:moveTo>
                  <a:cubicBezTo>
                    <a:pt x="5537" y="1"/>
                    <a:pt x="4303" y="668"/>
                    <a:pt x="2502" y="868"/>
                  </a:cubicBezTo>
                  <a:cubicBezTo>
                    <a:pt x="2277" y="893"/>
                    <a:pt x="2069" y="904"/>
                    <a:pt x="1877" y="904"/>
                  </a:cubicBezTo>
                  <a:cubicBezTo>
                    <a:pt x="536" y="904"/>
                    <a:pt x="0" y="368"/>
                    <a:pt x="0" y="368"/>
                  </a:cubicBezTo>
                  <a:lnTo>
                    <a:pt x="0" y="368"/>
                  </a:lnTo>
                  <a:lnTo>
                    <a:pt x="133" y="2403"/>
                  </a:lnTo>
                  <a:cubicBezTo>
                    <a:pt x="200" y="3370"/>
                    <a:pt x="367" y="4204"/>
                    <a:pt x="1301" y="4504"/>
                  </a:cubicBezTo>
                  <a:cubicBezTo>
                    <a:pt x="1433" y="4552"/>
                    <a:pt x="1677" y="4570"/>
                    <a:pt x="1956" y="4570"/>
                  </a:cubicBezTo>
                  <a:cubicBezTo>
                    <a:pt x="2452" y="4570"/>
                    <a:pt x="3058" y="4513"/>
                    <a:pt x="3336" y="4471"/>
                  </a:cubicBezTo>
                  <a:cubicBezTo>
                    <a:pt x="4570" y="4304"/>
                    <a:pt x="5637" y="3837"/>
                    <a:pt x="5671" y="2569"/>
                  </a:cubicBezTo>
                  <a:cubicBezTo>
                    <a:pt x="5737" y="1335"/>
                    <a:pt x="5537" y="1"/>
                    <a:pt x="5537"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6"/>
            <p:cNvSpPr/>
            <p:nvPr/>
          </p:nvSpPr>
          <p:spPr>
            <a:xfrm>
              <a:off x="6290700" y="1469575"/>
              <a:ext cx="24875" cy="47850"/>
            </a:xfrm>
            <a:custGeom>
              <a:avLst/>
              <a:gdLst/>
              <a:ahLst/>
              <a:cxnLst/>
              <a:rect l="l" t="t" r="r" b="b"/>
              <a:pathLst>
                <a:path w="995" h="1914" extrusionOk="0">
                  <a:moveTo>
                    <a:pt x="50" y="1"/>
                  </a:moveTo>
                  <a:lnTo>
                    <a:pt x="50" y="1"/>
                  </a:lnTo>
                  <a:cubicBezTo>
                    <a:pt x="44" y="1"/>
                    <a:pt x="43" y="27"/>
                    <a:pt x="61" y="64"/>
                  </a:cubicBezTo>
                  <a:cubicBezTo>
                    <a:pt x="61" y="19"/>
                    <a:pt x="54" y="1"/>
                    <a:pt x="50" y="1"/>
                  </a:cubicBezTo>
                  <a:close/>
                  <a:moveTo>
                    <a:pt x="61" y="64"/>
                  </a:moveTo>
                  <a:lnTo>
                    <a:pt x="61" y="64"/>
                  </a:lnTo>
                  <a:cubicBezTo>
                    <a:pt x="250" y="442"/>
                    <a:pt x="618" y="761"/>
                    <a:pt x="827" y="1190"/>
                  </a:cubicBezTo>
                  <a:lnTo>
                    <a:pt x="827" y="1190"/>
                  </a:lnTo>
                  <a:cubicBezTo>
                    <a:pt x="571" y="1262"/>
                    <a:pt x="0" y="1272"/>
                    <a:pt x="61" y="1665"/>
                  </a:cubicBezTo>
                  <a:cubicBezTo>
                    <a:pt x="86" y="1862"/>
                    <a:pt x="347" y="1914"/>
                    <a:pt x="549" y="1914"/>
                  </a:cubicBezTo>
                  <a:cubicBezTo>
                    <a:pt x="621" y="1914"/>
                    <a:pt x="685" y="1907"/>
                    <a:pt x="728" y="1898"/>
                  </a:cubicBezTo>
                  <a:cubicBezTo>
                    <a:pt x="828" y="1898"/>
                    <a:pt x="828" y="1765"/>
                    <a:pt x="728" y="1765"/>
                  </a:cubicBezTo>
                  <a:cubicBezTo>
                    <a:pt x="661" y="1765"/>
                    <a:pt x="328" y="1765"/>
                    <a:pt x="261" y="1665"/>
                  </a:cubicBezTo>
                  <a:cubicBezTo>
                    <a:pt x="94" y="1431"/>
                    <a:pt x="828" y="1398"/>
                    <a:pt x="895" y="1331"/>
                  </a:cubicBezTo>
                  <a:cubicBezTo>
                    <a:pt x="928" y="1331"/>
                    <a:pt x="995" y="1298"/>
                    <a:pt x="928" y="1265"/>
                  </a:cubicBezTo>
                  <a:cubicBezTo>
                    <a:pt x="916" y="1235"/>
                    <a:pt x="902" y="1207"/>
                    <a:pt x="888" y="1179"/>
                  </a:cubicBezTo>
                  <a:lnTo>
                    <a:pt x="888" y="1179"/>
                  </a:lnTo>
                  <a:cubicBezTo>
                    <a:pt x="892" y="1170"/>
                    <a:pt x="895" y="1165"/>
                    <a:pt x="895" y="1165"/>
                  </a:cubicBezTo>
                  <a:lnTo>
                    <a:pt x="895" y="1165"/>
                  </a:lnTo>
                  <a:cubicBezTo>
                    <a:pt x="891" y="1166"/>
                    <a:pt x="888" y="1168"/>
                    <a:pt x="884" y="1170"/>
                  </a:cubicBezTo>
                  <a:lnTo>
                    <a:pt x="884" y="1170"/>
                  </a:lnTo>
                  <a:cubicBezTo>
                    <a:pt x="673" y="755"/>
                    <a:pt x="309" y="467"/>
                    <a:pt x="61" y="64"/>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6"/>
            <p:cNvSpPr/>
            <p:nvPr/>
          </p:nvSpPr>
          <p:spPr>
            <a:xfrm>
              <a:off x="6336725" y="1474875"/>
              <a:ext cx="3875" cy="3550"/>
            </a:xfrm>
            <a:custGeom>
              <a:avLst/>
              <a:gdLst/>
              <a:ahLst/>
              <a:cxnLst/>
              <a:rect l="l" t="t" r="r" b="b"/>
              <a:pathLst>
                <a:path w="155" h="142" extrusionOk="0">
                  <a:moveTo>
                    <a:pt x="61" y="1"/>
                  </a:moveTo>
                  <a:cubicBezTo>
                    <a:pt x="19" y="1"/>
                    <a:pt x="0" y="43"/>
                    <a:pt x="21" y="85"/>
                  </a:cubicBezTo>
                  <a:cubicBezTo>
                    <a:pt x="21" y="119"/>
                    <a:pt x="55" y="119"/>
                    <a:pt x="88" y="119"/>
                  </a:cubicBezTo>
                  <a:cubicBezTo>
                    <a:pt x="88" y="135"/>
                    <a:pt x="92" y="141"/>
                    <a:pt x="98" y="141"/>
                  </a:cubicBezTo>
                  <a:cubicBezTo>
                    <a:pt x="116" y="141"/>
                    <a:pt x="155" y="77"/>
                    <a:pt x="155" y="52"/>
                  </a:cubicBezTo>
                  <a:cubicBezTo>
                    <a:pt x="118" y="15"/>
                    <a:pt x="86" y="1"/>
                    <a:pt x="6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6"/>
            <p:cNvSpPr/>
            <p:nvPr/>
          </p:nvSpPr>
          <p:spPr>
            <a:xfrm>
              <a:off x="6265150" y="1482625"/>
              <a:ext cx="6250" cy="3575"/>
            </a:xfrm>
            <a:custGeom>
              <a:avLst/>
              <a:gdLst/>
              <a:ahLst/>
              <a:cxnLst/>
              <a:rect l="l" t="t" r="r" b="b"/>
              <a:pathLst>
                <a:path w="250" h="143" extrusionOk="0">
                  <a:moveTo>
                    <a:pt x="160" y="1"/>
                  </a:moveTo>
                  <a:cubicBezTo>
                    <a:pt x="61" y="1"/>
                    <a:pt x="1" y="142"/>
                    <a:pt x="182" y="142"/>
                  </a:cubicBezTo>
                  <a:cubicBezTo>
                    <a:pt x="249" y="142"/>
                    <a:pt x="249" y="75"/>
                    <a:pt x="249" y="42"/>
                  </a:cubicBezTo>
                  <a:cubicBezTo>
                    <a:pt x="219" y="12"/>
                    <a:pt x="188" y="1"/>
                    <a:pt x="16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6"/>
            <p:cNvSpPr/>
            <p:nvPr/>
          </p:nvSpPr>
          <p:spPr>
            <a:xfrm>
              <a:off x="6287600" y="1525350"/>
              <a:ext cx="57600" cy="28800"/>
            </a:xfrm>
            <a:custGeom>
              <a:avLst/>
              <a:gdLst/>
              <a:ahLst/>
              <a:cxnLst/>
              <a:rect l="l" t="t" r="r" b="b"/>
              <a:pathLst>
                <a:path w="2304" h="1152" extrusionOk="0">
                  <a:moveTo>
                    <a:pt x="1955" y="1"/>
                  </a:moveTo>
                  <a:cubicBezTo>
                    <a:pt x="1870" y="1"/>
                    <a:pt x="1775" y="32"/>
                    <a:pt x="1686" y="101"/>
                  </a:cubicBezTo>
                  <a:lnTo>
                    <a:pt x="1553" y="235"/>
                  </a:lnTo>
                  <a:cubicBezTo>
                    <a:pt x="1453" y="368"/>
                    <a:pt x="1286" y="535"/>
                    <a:pt x="1052" y="535"/>
                  </a:cubicBezTo>
                  <a:cubicBezTo>
                    <a:pt x="886" y="535"/>
                    <a:pt x="785" y="435"/>
                    <a:pt x="652" y="401"/>
                  </a:cubicBezTo>
                  <a:cubicBezTo>
                    <a:pt x="606" y="386"/>
                    <a:pt x="546" y="378"/>
                    <a:pt x="481" y="378"/>
                  </a:cubicBezTo>
                  <a:cubicBezTo>
                    <a:pt x="265" y="378"/>
                    <a:pt x="0" y="470"/>
                    <a:pt x="52" y="702"/>
                  </a:cubicBezTo>
                  <a:cubicBezTo>
                    <a:pt x="120" y="1019"/>
                    <a:pt x="603" y="1151"/>
                    <a:pt x="1011" y="1151"/>
                  </a:cubicBezTo>
                  <a:cubicBezTo>
                    <a:pt x="1204" y="1151"/>
                    <a:pt x="1379" y="1122"/>
                    <a:pt x="1486" y="1068"/>
                  </a:cubicBezTo>
                  <a:cubicBezTo>
                    <a:pt x="1786" y="935"/>
                    <a:pt x="2053" y="735"/>
                    <a:pt x="2186" y="435"/>
                  </a:cubicBezTo>
                  <a:cubicBezTo>
                    <a:pt x="2304" y="176"/>
                    <a:pt x="2157" y="1"/>
                    <a:pt x="1955" y="1"/>
                  </a:cubicBezTo>
                  <a:close/>
                </a:path>
              </a:pathLst>
            </a:custGeom>
            <a:solidFill>
              <a:srgbClr val="F9E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6"/>
            <p:cNvSpPr/>
            <p:nvPr/>
          </p:nvSpPr>
          <p:spPr>
            <a:xfrm>
              <a:off x="6517375" y="2506875"/>
              <a:ext cx="63400" cy="22575"/>
            </a:xfrm>
            <a:custGeom>
              <a:avLst/>
              <a:gdLst/>
              <a:ahLst/>
              <a:cxnLst/>
              <a:rect l="l" t="t" r="r" b="b"/>
              <a:pathLst>
                <a:path w="2536" h="903" extrusionOk="0">
                  <a:moveTo>
                    <a:pt x="2464" y="0"/>
                  </a:moveTo>
                  <a:cubicBezTo>
                    <a:pt x="2448" y="0"/>
                    <a:pt x="2436" y="11"/>
                    <a:pt x="2436" y="35"/>
                  </a:cubicBezTo>
                  <a:cubicBezTo>
                    <a:pt x="2289" y="588"/>
                    <a:pt x="1913" y="752"/>
                    <a:pt x="1476" y="752"/>
                  </a:cubicBezTo>
                  <a:cubicBezTo>
                    <a:pt x="1018" y="752"/>
                    <a:pt x="494" y="571"/>
                    <a:pt x="101" y="468"/>
                  </a:cubicBezTo>
                  <a:cubicBezTo>
                    <a:pt x="0" y="468"/>
                    <a:pt x="0" y="535"/>
                    <a:pt x="34" y="602"/>
                  </a:cubicBezTo>
                  <a:cubicBezTo>
                    <a:pt x="460" y="704"/>
                    <a:pt x="1052" y="902"/>
                    <a:pt x="1556" y="902"/>
                  </a:cubicBezTo>
                  <a:cubicBezTo>
                    <a:pt x="2037" y="902"/>
                    <a:pt x="2438" y="721"/>
                    <a:pt x="2536" y="102"/>
                  </a:cubicBezTo>
                  <a:cubicBezTo>
                    <a:pt x="2536" y="37"/>
                    <a:pt x="2494" y="0"/>
                    <a:pt x="246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6"/>
            <p:cNvSpPr/>
            <p:nvPr/>
          </p:nvSpPr>
          <p:spPr>
            <a:xfrm>
              <a:off x="6336400" y="2541100"/>
              <a:ext cx="61750" cy="18400"/>
            </a:xfrm>
            <a:custGeom>
              <a:avLst/>
              <a:gdLst/>
              <a:ahLst/>
              <a:cxnLst/>
              <a:rect l="l" t="t" r="r" b="b"/>
              <a:pathLst>
                <a:path w="2470" h="736" extrusionOk="0">
                  <a:moveTo>
                    <a:pt x="34" y="0"/>
                  </a:moveTo>
                  <a:cubicBezTo>
                    <a:pt x="34" y="0"/>
                    <a:pt x="1" y="100"/>
                    <a:pt x="34" y="100"/>
                  </a:cubicBezTo>
                  <a:cubicBezTo>
                    <a:pt x="389" y="255"/>
                    <a:pt x="1246" y="735"/>
                    <a:pt x="1848" y="735"/>
                  </a:cubicBezTo>
                  <a:cubicBezTo>
                    <a:pt x="2152" y="735"/>
                    <a:pt x="2391" y="613"/>
                    <a:pt x="2469" y="267"/>
                  </a:cubicBezTo>
                  <a:cubicBezTo>
                    <a:pt x="2469" y="212"/>
                    <a:pt x="2449" y="187"/>
                    <a:pt x="2425" y="187"/>
                  </a:cubicBezTo>
                  <a:cubicBezTo>
                    <a:pt x="2406" y="187"/>
                    <a:pt x="2384" y="204"/>
                    <a:pt x="2369" y="234"/>
                  </a:cubicBezTo>
                  <a:cubicBezTo>
                    <a:pt x="2204" y="488"/>
                    <a:pt x="1957" y="581"/>
                    <a:pt x="1680" y="581"/>
                  </a:cubicBezTo>
                  <a:cubicBezTo>
                    <a:pt x="1121" y="581"/>
                    <a:pt x="436" y="201"/>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6"/>
            <p:cNvSpPr/>
            <p:nvPr/>
          </p:nvSpPr>
          <p:spPr>
            <a:xfrm>
              <a:off x="6344750" y="2108675"/>
              <a:ext cx="46725" cy="87100"/>
            </a:xfrm>
            <a:custGeom>
              <a:avLst/>
              <a:gdLst/>
              <a:ahLst/>
              <a:cxnLst/>
              <a:rect l="l" t="t" r="r" b="b"/>
              <a:pathLst>
                <a:path w="1869" h="3484" extrusionOk="0">
                  <a:moveTo>
                    <a:pt x="116" y="0"/>
                  </a:moveTo>
                  <a:cubicBezTo>
                    <a:pt x="67" y="0"/>
                    <a:pt x="1" y="43"/>
                    <a:pt x="1" y="85"/>
                  </a:cubicBezTo>
                  <a:cubicBezTo>
                    <a:pt x="34" y="552"/>
                    <a:pt x="201" y="1019"/>
                    <a:pt x="334" y="1419"/>
                  </a:cubicBezTo>
                  <a:cubicBezTo>
                    <a:pt x="434" y="1886"/>
                    <a:pt x="568" y="2386"/>
                    <a:pt x="768" y="2853"/>
                  </a:cubicBezTo>
                  <a:cubicBezTo>
                    <a:pt x="966" y="3193"/>
                    <a:pt x="1259" y="3484"/>
                    <a:pt x="1648" y="3484"/>
                  </a:cubicBezTo>
                  <a:cubicBezTo>
                    <a:pt x="1719" y="3484"/>
                    <a:pt x="1792" y="3474"/>
                    <a:pt x="1869" y="3454"/>
                  </a:cubicBezTo>
                  <a:cubicBezTo>
                    <a:pt x="1035" y="3287"/>
                    <a:pt x="868" y="2520"/>
                    <a:pt x="668" y="1786"/>
                  </a:cubicBezTo>
                  <a:cubicBezTo>
                    <a:pt x="501" y="1219"/>
                    <a:pt x="267" y="618"/>
                    <a:pt x="167" y="51"/>
                  </a:cubicBezTo>
                  <a:cubicBezTo>
                    <a:pt x="167" y="15"/>
                    <a:pt x="145" y="0"/>
                    <a:pt x="11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6"/>
            <p:cNvSpPr/>
            <p:nvPr/>
          </p:nvSpPr>
          <p:spPr>
            <a:xfrm>
              <a:off x="6278025" y="2908025"/>
              <a:ext cx="208525" cy="26700"/>
            </a:xfrm>
            <a:custGeom>
              <a:avLst/>
              <a:gdLst/>
              <a:ahLst/>
              <a:cxnLst/>
              <a:rect l="l" t="t" r="r" b="b"/>
              <a:pathLst>
                <a:path w="8341" h="1068" extrusionOk="0">
                  <a:moveTo>
                    <a:pt x="8274" y="0"/>
                  </a:moveTo>
                  <a:cubicBezTo>
                    <a:pt x="5538" y="234"/>
                    <a:pt x="2736" y="667"/>
                    <a:pt x="1" y="968"/>
                  </a:cubicBezTo>
                  <a:cubicBezTo>
                    <a:pt x="1" y="1001"/>
                    <a:pt x="1" y="1068"/>
                    <a:pt x="34" y="1068"/>
                  </a:cubicBezTo>
                  <a:cubicBezTo>
                    <a:pt x="1402" y="968"/>
                    <a:pt x="2736" y="734"/>
                    <a:pt x="4071" y="601"/>
                  </a:cubicBezTo>
                  <a:cubicBezTo>
                    <a:pt x="5505" y="467"/>
                    <a:pt x="6873" y="234"/>
                    <a:pt x="8274" y="100"/>
                  </a:cubicBezTo>
                  <a:cubicBezTo>
                    <a:pt x="8340" y="100"/>
                    <a:pt x="8340" y="0"/>
                    <a:pt x="82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6"/>
            <p:cNvSpPr/>
            <p:nvPr/>
          </p:nvSpPr>
          <p:spPr>
            <a:xfrm>
              <a:off x="6349750" y="2898850"/>
              <a:ext cx="13375" cy="15875"/>
            </a:xfrm>
            <a:custGeom>
              <a:avLst/>
              <a:gdLst/>
              <a:ahLst/>
              <a:cxnLst/>
              <a:rect l="l" t="t" r="r" b="b"/>
              <a:pathLst>
                <a:path w="535" h="635" extrusionOk="0">
                  <a:moveTo>
                    <a:pt x="67" y="0"/>
                  </a:moveTo>
                  <a:cubicBezTo>
                    <a:pt x="34" y="0"/>
                    <a:pt x="1" y="0"/>
                    <a:pt x="34" y="34"/>
                  </a:cubicBezTo>
                  <a:cubicBezTo>
                    <a:pt x="134" y="167"/>
                    <a:pt x="167" y="301"/>
                    <a:pt x="234" y="367"/>
                  </a:cubicBezTo>
                  <a:cubicBezTo>
                    <a:pt x="334" y="467"/>
                    <a:pt x="368" y="601"/>
                    <a:pt x="501" y="634"/>
                  </a:cubicBezTo>
                  <a:cubicBezTo>
                    <a:pt x="534" y="634"/>
                    <a:pt x="534" y="634"/>
                    <a:pt x="534" y="601"/>
                  </a:cubicBezTo>
                  <a:cubicBezTo>
                    <a:pt x="468" y="501"/>
                    <a:pt x="368" y="434"/>
                    <a:pt x="301" y="301"/>
                  </a:cubicBezTo>
                  <a:cubicBezTo>
                    <a:pt x="201" y="200"/>
                    <a:pt x="167" y="100"/>
                    <a:pt x="6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6"/>
            <p:cNvSpPr/>
            <p:nvPr/>
          </p:nvSpPr>
          <p:spPr>
            <a:xfrm>
              <a:off x="6355600" y="2894875"/>
              <a:ext cx="15025" cy="14000"/>
            </a:xfrm>
            <a:custGeom>
              <a:avLst/>
              <a:gdLst/>
              <a:ahLst/>
              <a:cxnLst/>
              <a:rect l="l" t="t" r="r" b="b"/>
              <a:pathLst>
                <a:path w="601" h="560" extrusionOk="0">
                  <a:moveTo>
                    <a:pt x="29" y="1"/>
                  </a:moveTo>
                  <a:cubicBezTo>
                    <a:pt x="17" y="1"/>
                    <a:pt x="0" y="9"/>
                    <a:pt x="0" y="26"/>
                  </a:cubicBezTo>
                  <a:cubicBezTo>
                    <a:pt x="67" y="159"/>
                    <a:pt x="134" y="259"/>
                    <a:pt x="234" y="326"/>
                  </a:cubicBezTo>
                  <a:cubicBezTo>
                    <a:pt x="300" y="393"/>
                    <a:pt x="400" y="526"/>
                    <a:pt x="501" y="560"/>
                  </a:cubicBezTo>
                  <a:cubicBezTo>
                    <a:pt x="567" y="560"/>
                    <a:pt x="601" y="526"/>
                    <a:pt x="567" y="526"/>
                  </a:cubicBezTo>
                  <a:cubicBezTo>
                    <a:pt x="467" y="460"/>
                    <a:pt x="400" y="393"/>
                    <a:pt x="300" y="326"/>
                  </a:cubicBezTo>
                  <a:cubicBezTo>
                    <a:pt x="234" y="259"/>
                    <a:pt x="134" y="159"/>
                    <a:pt x="34" y="26"/>
                  </a:cubicBezTo>
                  <a:cubicBezTo>
                    <a:pt x="50" y="9"/>
                    <a:pt x="42"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6"/>
            <p:cNvSpPr/>
            <p:nvPr/>
          </p:nvSpPr>
          <p:spPr>
            <a:xfrm>
              <a:off x="6365850" y="2889325"/>
              <a:ext cx="16450" cy="16225"/>
            </a:xfrm>
            <a:custGeom>
              <a:avLst/>
              <a:gdLst/>
              <a:ahLst/>
              <a:cxnLst/>
              <a:rect l="l" t="t" r="r" b="b"/>
              <a:pathLst>
                <a:path w="658" h="649" extrusionOk="0">
                  <a:moveTo>
                    <a:pt x="30" y="1"/>
                  </a:moveTo>
                  <a:cubicBezTo>
                    <a:pt x="10" y="1"/>
                    <a:pt x="0" y="24"/>
                    <a:pt x="24" y="48"/>
                  </a:cubicBezTo>
                  <a:cubicBezTo>
                    <a:pt x="157" y="181"/>
                    <a:pt x="224" y="248"/>
                    <a:pt x="324" y="381"/>
                  </a:cubicBezTo>
                  <a:cubicBezTo>
                    <a:pt x="391" y="481"/>
                    <a:pt x="457" y="581"/>
                    <a:pt x="558" y="648"/>
                  </a:cubicBezTo>
                  <a:cubicBezTo>
                    <a:pt x="591" y="648"/>
                    <a:pt x="658" y="648"/>
                    <a:pt x="591" y="581"/>
                  </a:cubicBezTo>
                  <a:cubicBezTo>
                    <a:pt x="558" y="481"/>
                    <a:pt x="424" y="381"/>
                    <a:pt x="357" y="315"/>
                  </a:cubicBezTo>
                  <a:cubicBezTo>
                    <a:pt x="257" y="215"/>
                    <a:pt x="191" y="81"/>
                    <a:pt x="57" y="14"/>
                  </a:cubicBezTo>
                  <a:cubicBezTo>
                    <a:pt x="47" y="5"/>
                    <a:pt x="38" y="1"/>
                    <a:pt x="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6"/>
            <p:cNvSpPr/>
            <p:nvPr/>
          </p:nvSpPr>
          <p:spPr>
            <a:xfrm>
              <a:off x="6333075" y="2850050"/>
              <a:ext cx="39400" cy="38450"/>
            </a:xfrm>
            <a:custGeom>
              <a:avLst/>
              <a:gdLst/>
              <a:ahLst/>
              <a:cxnLst/>
              <a:rect l="l" t="t" r="r" b="b"/>
              <a:pathLst>
                <a:path w="1576" h="1538" extrusionOk="0">
                  <a:moveTo>
                    <a:pt x="926" y="168"/>
                  </a:moveTo>
                  <a:cubicBezTo>
                    <a:pt x="1112" y="445"/>
                    <a:pt x="1431" y="997"/>
                    <a:pt x="1213" y="1272"/>
                  </a:cubicBezTo>
                  <a:lnTo>
                    <a:pt x="1213" y="1272"/>
                  </a:lnTo>
                  <a:cubicBezTo>
                    <a:pt x="1210" y="1264"/>
                    <a:pt x="1207" y="1257"/>
                    <a:pt x="1201" y="1252"/>
                  </a:cubicBezTo>
                  <a:cubicBezTo>
                    <a:pt x="1123" y="1209"/>
                    <a:pt x="1046" y="1162"/>
                    <a:pt x="969" y="1114"/>
                  </a:cubicBezTo>
                  <a:lnTo>
                    <a:pt x="969" y="1114"/>
                  </a:lnTo>
                  <a:cubicBezTo>
                    <a:pt x="820" y="827"/>
                    <a:pt x="802" y="450"/>
                    <a:pt x="926" y="168"/>
                  </a:cubicBezTo>
                  <a:close/>
                  <a:moveTo>
                    <a:pt x="1052" y="1246"/>
                  </a:moveTo>
                  <a:cubicBezTo>
                    <a:pt x="1094" y="1267"/>
                    <a:pt x="1136" y="1288"/>
                    <a:pt x="1178" y="1308"/>
                  </a:cubicBezTo>
                  <a:lnTo>
                    <a:pt x="1178" y="1308"/>
                  </a:lnTo>
                  <a:cubicBezTo>
                    <a:pt x="1164" y="1318"/>
                    <a:pt x="1148" y="1327"/>
                    <a:pt x="1130" y="1334"/>
                  </a:cubicBezTo>
                  <a:lnTo>
                    <a:pt x="1130" y="1334"/>
                  </a:lnTo>
                  <a:cubicBezTo>
                    <a:pt x="1102" y="1306"/>
                    <a:pt x="1076" y="1277"/>
                    <a:pt x="1052" y="1246"/>
                  </a:cubicBezTo>
                  <a:close/>
                  <a:moveTo>
                    <a:pt x="174" y="890"/>
                  </a:moveTo>
                  <a:cubicBezTo>
                    <a:pt x="414" y="914"/>
                    <a:pt x="625" y="1017"/>
                    <a:pt x="832" y="1127"/>
                  </a:cubicBezTo>
                  <a:lnTo>
                    <a:pt x="832" y="1127"/>
                  </a:lnTo>
                  <a:cubicBezTo>
                    <a:pt x="869" y="1209"/>
                    <a:pt x="918" y="1285"/>
                    <a:pt x="976" y="1350"/>
                  </a:cubicBezTo>
                  <a:lnTo>
                    <a:pt x="976" y="1350"/>
                  </a:lnTo>
                  <a:cubicBezTo>
                    <a:pt x="703" y="1327"/>
                    <a:pt x="302" y="1100"/>
                    <a:pt x="174" y="890"/>
                  </a:cubicBezTo>
                  <a:close/>
                  <a:moveTo>
                    <a:pt x="889" y="1"/>
                  </a:moveTo>
                  <a:cubicBezTo>
                    <a:pt x="876" y="1"/>
                    <a:pt x="868" y="18"/>
                    <a:pt x="868" y="51"/>
                  </a:cubicBezTo>
                  <a:cubicBezTo>
                    <a:pt x="712" y="304"/>
                    <a:pt x="681" y="681"/>
                    <a:pt x="782" y="998"/>
                  </a:cubicBezTo>
                  <a:lnTo>
                    <a:pt x="782" y="998"/>
                  </a:lnTo>
                  <a:cubicBezTo>
                    <a:pt x="557" y="865"/>
                    <a:pt x="321" y="751"/>
                    <a:pt x="34" y="751"/>
                  </a:cubicBezTo>
                  <a:cubicBezTo>
                    <a:pt x="1" y="751"/>
                    <a:pt x="1" y="785"/>
                    <a:pt x="1" y="818"/>
                  </a:cubicBezTo>
                  <a:cubicBezTo>
                    <a:pt x="29" y="1158"/>
                    <a:pt x="610" y="1522"/>
                    <a:pt x="989" y="1522"/>
                  </a:cubicBezTo>
                  <a:cubicBezTo>
                    <a:pt x="1050" y="1522"/>
                    <a:pt x="1105" y="1513"/>
                    <a:pt x="1152" y="1493"/>
                  </a:cubicBezTo>
                  <a:lnTo>
                    <a:pt x="1152" y="1493"/>
                  </a:lnTo>
                  <a:cubicBezTo>
                    <a:pt x="1168" y="1502"/>
                    <a:pt x="1184" y="1511"/>
                    <a:pt x="1201" y="1519"/>
                  </a:cubicBezTo>
                  <a:cubicBezTo>
                    <a:pt x="1221" y="1532"/>
                    <a:pt x="1238" y="1537"/>
                    <a:pt x="1252" y="1537"/>
                  </a:cubicBezTo>
                  <a:cubicBezTo>
                    <a:pt x="1304" y="1537"/>
                    <a:pt x="1314" y="1463"/>
                    <a:pt x="1256" y="1428"/>
                  </a:cubicBezTo>
                  <a:lnTo>
                    <a:pt x="1256" y="1428"/>
                  </a:lnTo>
                  <a:cubicBezTo>
                    <a:pt x="1575" y="1143"/>
                    <a:pt x="1141" y="385"/>
                    <a:pt x="962" y="95"/>
                  </a:cubicBezTo>
                  <a:lnTo>
                    <a:pt x="962" y="95"/>
                  </a:lnTo>
                  <a:cubicBezTo>
                    <a:pt x="964" y="91"/>
                    <a:pt x="966" y="88"/>
                    <a:pt x="968" y="84"/>
                  </a:cubicBezTo>
                  <a:lnTo>
                    <a:pt x="955" y="84"/>
                  </a:lnTo>
                  <a:cubicBezTo>
                    <a:pt x="948" y="72"/>
                    <a:pt x="941" y="61"/>
                    <a:pt x="935" y="51"/>
                  </a:cubicBezTo>
                  <a:cubicBezTo>
                    <a:pt x="918" y="18"/>
                    <a:pt x="901" y="1"/>
                    <a:pt x="8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6"/>
            <p:cNvSpPr/>
            <p:nvPr/>
          </p:nvSpPr>
          <p:spPr>
            <a:xfrm>
              <a:off x="6690225" y="2918850"/>
              <a:ext cx="26475" cy="16050"/>
            </a:xfrm>
            <a:custGeom>
              <a:avLst/>
              <a:gdLst/>
              <a:ahLst/>
              <a:cxnLst/>
              <a:rect l="l" t="t" r="r" b="b"/>
              <a:pathLst>
                <a:path w="1059" h="642" extrusionOk="0">
                  <a:moveTo>
                    <a:pt x="959" y="1"/>
                  </a:moveTo>
                  <a:cubicBezTo>
                    <a:pt x="825" y="168"/>
                    <a:pt x="725" y="234"/>
                    <a:pt x="492" y="301"/>
                  </a:cubicBezTo>
                  <a:cubicBezTo>
                    <a:pt x="325" y="334"/>
                    <a:pt x="158" y="401"/>
                    <a:pt x="58" y="501"/>
                  </a:cubicBezTo>
                  <a:cubicBezTo>
                    <a:pt x="0" y="559"/>
                    <a:pt x="42" y="641"/>
                    <a:pt x="76" y="641"/>
                  </a:cubicBezTo>
                  <a:cubicBezTo>
                    <a:pt x="82" y="641"/>
                    <a:pt x="87" y="639"/>
                    <a:pt x="91" y="635"/>
                  </a:cubicBezTo>
                  <a:cubicBezTo>
                    <a:pt x="292" y="501"/>
                    <a:pt x="1059" y="401"/>
                    <a:pt x="1059" y="34"/>
                  </a:cubicBezTo>
                  <a:cubicBezTo>
                    <a:pt x="1059" y="1"/>
                    <a:pt x="992" y="1"/>
                    <a:pt x="9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6"/>
            <p:cNvSpPr/>
            <p:nvPr/>
          </p:nvSpPr>
          <p:spPr>
            <a:xfrm>
              <a:off x="6676175" y="2910175"/>
              <a:ext cx="32775" cy="20550"/>
            </a:xfrm>
            <a:custGeom>
              <a:avLst/>
              <a:gdLst/>
              <a:ahLst/>
              <a:cxnLst/>
              <a:rect l="l" t="t" r="r" b="b"/>
              <a:pathLst>
                <a:path w="1311" h="822" extrusionOk="0">
                  <a:moveTo>
                    <a:pt x="1243" y="1"/>
                  </a:moveTo>
                  <a:cubicBezTo>
                    <a:pt x="1226" y="1"/>
                    <a:pt x="1207" y="5"/>
                    <a:pt x="1187" y="14"/>
                  </a:cubicBezTo>
                  <a:cubicBezTo>
                    <a:pt x="987" y="148"/>
                    <a:pt x="820" y="315"/>
                    <a:pt x="653" y="381"/>
                  </a:cubicBezTo>
                  <a:cubicBezTo>
                    <a:pt x="453" y="515"/>
                    <a:pt x="253" y="581"/>
                    <a:pt x="86" y="715"/>
                  </a:cubicBezTo>
                  <a:cubicBezTo>
                    <a:pt x="0" y="744"/>
                    <a:pt x="62" y="822"/>
                    <a:pt x="103" y="822"/>
                  </a:cubicBezTo>
                  <a:cubicBezTo>
                    <a:pt x="109" y="822"/>
                    <a:pt x="115" y="820"/>
                    <a:pt x="120" y="815"/>
                  </a:cubicBezTo>
                  <a:cubicBezTo>
                    <a:pt x="487" y="581"/>
                    <a:pt x="1087" y="415"/>
                    <a:pt x="1287" y="48"/>
                  </a:cubicBezTo>
                  <a:cubicBezTo>
                    <a:pt x="1311" y="24"/>
                    <a:pt x="1284" y="1"/>
                    <a:pt x="124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6"/>
            <p:cNvSpPr/>
            <p:nvPr/>
          </p:nvSpPr>
          <p:spPr>
            <a:xfrm>
              <a:off x="6665825" y="2902800"/>
              <a:ext cx="27375" cy="15250"/>
            </a:xfrm>
            <a:custGeom>
              <a:avLst/>
              <a:gdLst/>
              <a:ahLst/>
              <a:cxnLst/>
              <a:rect l="l" t="t" r="r" b="b"/>
              <a:pathLst>
                <a:path w="1095" h="610" extrusionOk="0">
                  <a:moveTo>
                    <a:pt x="1052" y="0"/>
                  </a:moveTo>
                  <a:cubicBezTo>
                    <a:pt x="1046" y="0"/>
                    <a:pt x="1040" y="3"/>
                    <a:pt x="1034" y="9"/>
                  </a:cubicBezTo>
                  <a:cubicBezTo>
                    <a:pt x="701" y="143"/>
                    <a:pt x="367" y="343"/>
                    <a:pt x="33" y="543"/>
                  </a:cubicBezTo>
                  <a:cubicBezTo>
                    <a:pt x="0" y="543"/>
                    <a:pt x="33" y="610"/>
                    <a:pt x="67" y="610"/>
                  </a:cubicBezTo>
                  <a:cubicBezTo>
                    <a:pt x="367" y="443"/>
                    <a:pt x="767" y="309"/>
                    <a:pt x="1067" y="109"/>
                  </a:cubicBezTo>
                  <a:cubicBezTo>
                    <a:pt x="1095" y="55"/>
                    <a:pt x="1077" y="0"/>
                    <a:pt x="105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6"/>
            <p:cNvSpPr/>
            <p:nvPr/>
          </p:nvSpPr>
          <p:spPr>
            <a:xfrm>
              <a:off x="6639375" y="2864225"/>
              <a:ext cx="39800" cy="39050"/>
            </a:xfrm>
            <a:custGeom>
              <a:avLst/>
              <a:gdLst/>
              <a:ahLst/>
              <a:cxnLst/>
              <a:rect l="l" t="t" r="r" b="b"/>
              <a:pathLst>
                <a:path w="1592" h="1562" extrusionOk="0">
                  <a:moveTo>
                    <a:pt x="1291" y="137"/>
                  </a:moveTo>
                  <a:cubicBezTo>
                    <a:pt x="1368" y="137"/>
                    <a:pt x="1425" y="254"/>
                    <a:pt x="1425" y="385"/>
                  </a:cubicBezTo>
                  <a:cubicBezTo>
                    <a:pt x="1458" y="651"/>
                    <a:pt x="1425" y="885"/>
                    <a:pt x="1292" y="1085"/>
                  </a:cubicBezTo>
                  <a:cubicBezTo>
                    <a:pt x="1240" y="1154"/>
                    <a:pt x="1173" y="1214"/>
                    <a:pt x="1095" y="1263"/>
                  </a:cubicBezTo>
                  <a:lnTo>
                    <a:pt x="1095" y="1263"/>
                  </a:lnTo>
                  <a:cubicBezTo>
                    <a:pt x="961" y="950"/>
                    <a:pt x="982" y="575"/>
                    <a:pt x="1158" y="251"/>
                  </a:cubicBezTo>
                  <a:cubicBezTo>
                    <a:pt x="1204" y="170"/>
                    <a:pt x="1251" y="137"/>
                    <a:pt x="1291" y="137"/>
                  </a:cubicBezTo>
                  <a:close/>
                  <a:moveTo>
                    <a:pt x="187" y="1097"/>
                  </a:moveTo>
                  <a:cubicBezTo>
                    <a:pt x="224" y="1097"/>
                    <a:pt x="278" y="1121"/>
                    <a:pt x="324" y="1152"/>
                  </a:cubicBezTo>
                  <a:cubicBezTo>
                    <a:pt x="524" y="1172"/>
                    <a:pt x="723" y="1251"/>
                    <a:pt x="922" y="1348"/>
                  </a:cubicBezTo>
                  <a:lnTo>
                    <a:pt x="922" y="1348"/>
                  </a:lnTo>
                  <a:cubicBezTo>
                    <a:pt x="822" y="1384"/>
                    <a:pt x="714" y="1404"/>
                    <a:pt x="607" y="1404"/>
                  </a:cubicBezTo>
                  <a:cubicBezTo>
                    <a:pt x="510" y="1404"/>
                    <a:pt x="414" y="1388"/>
                    <a:pt x="324" y="1352"/>
                  </a:cubicBezTo>
                  <a:cubicBezTo>
                    <a:pt x="257" y="1319"/>
                    <a:pt x="224" y="1252"/>
                    <a:pt x="157" y="1219"/>
                  </a:cubicBezTo>
                  <a:cubicBezTo>
                    <a:pt x="122" y="1129"/>
                    <a:pt x="143" y="1097"/>
                    <a:pt x="187" y="1097"/>
                  </a:cubicBezTo>
                  <a:close/>
                  <a:moveTo>
                    <a:pt x="1305" y="0"/>
                  </a:moveTo>
                  <a:cubicBezTo>
                    <a:pt x="1240" y="0"/>
                    <a:pt x="1167" y="53"/>
                    <a:pt x="1091" y="184"/>
                  </a:cubicBezTo>
                  <a:cubicBezTo>
                    <a:pt x="912" y="440"/>
                    <a:pt x="812" y="911"/>
                    <a:pt x="925" y="1222"/>
                  </a:cubicBezTo>
                  <a:lnTo>
                    <a:pt x="925" y="1222"/>
                  </a:lnTo>
                  <a:cubicBezTo>
                    <a:pt x="713" y="1118"/>
                    <a:pt x="492" y="1041"/>
                    <a:pt x="247" y="1041"/>
                  </a:cubicBezTo>
                  <a:cubicBezTo>
                    <a:pt x="196" y="1041"/>
                    <a:pt x="144" y="1045"/>
                    <a:pt x="91" y="1052"/>
                  </a:cubicBezTo>
                  <a:cubicBezTo>
                    <a:pt x="57" y="1052"/>
                    <a:pt x="57" y="1085"/>
                    <a:pt x="57" y="1085"/>
                  </a:cubicBezTo>
                  <a:cubicBezTo>
                    <a:pt x="0" y="1428"/>
                    <a:pt x="360" y="1526"/>
                    <a:pt x="652" y="1526"/>
                  </a:cubicBezTo>
                  <a:cubicBezTo>
                    <a:pt x="701" y="1526"/>
                    <a:pt x="748" y="1524"/>
                    <a:pt x="791" y="1519"/>
                  </a:cubicBezTo>
                  <a:cubicBezTo>
                    <a:pt x="890" y="1499"/>
                    <a:pt x="980" y="1469"/>
                    <a:pt x="1062" y="1430"/>
                  </a:cubicBezTo>
                  <a:lnTo>
                    <a:pt x="1062" y="1430"/>
                  </a:lnTo>
                  <a:cubicBezTo>
                    <a:pt x="1072" y="1438"/>
                    <a:pt x="1081" y="1445"/>
                    <a:pt x="1091" y="1452"/>
                  </a:cubicBezTo>
                  <a:cubicBezTo>
                    <a:pt x="1101" y="1472"/>
                    <a:pt x="1114" y="1480"/>
                    <a:pt x="1126" y="1480"/>
                  </a:cubicBezTo>
                  <a:cubicBezTo>
                    <a:pt x="1136" y="1480"/>
                    <a:pt x="1146" y="1474"/>
                    <a:pt x="1154" y="1465"/>
                  </a:cubicBezTo>
                  <a:lnTo>
                    <a:pt x="1154" y="1465"/>
                  </a:lnTo>
                  <a:cubicBezTo>
                    <a:pt x="1211" y="1494"/>
                    <a:pt x="1268" y="1524"/>
                    <a:pt x="1325" y="1552"/>
                  </a:cubicBezTo>
                  <a:cubicBezTo>
                    <a:pt x="1344" y="1558"/>
                    <a:pt x="1361" y="1561"/>
                    <a:pt x="1375" y="1561"/>
                  </a:cubicBezTo>
                  <a:cubicBezTo>
                    <a:pt x="1434" y="1561"/>
                    <a:pt x="1446" y="1512"/>
                    <a:pt x="1392" y="1485"/>
                  </a:cubicBezTo>
                  <a:cubicBezTo>
                    <a:pt x="1322" y="1445"/>
                    <a:pt x="1252" y="1403"/>
                    <a:pt x="1182" y="1362"/>
                  </a:cubicBezTo>
                  <a:lnTo>
                    <a:pt x="1182" y="1362"/>
                  </a:lnTo>
                  <a:cubicBezTo>
                    <a:pt x="1444" y="1189"/>
                    <a:pt x="1592" y="903"/>
                    <a:pt x="1592" y="551"/>
                  </a:cubicBezTo>
                  <a:cubicBezTo>
                    <a:pt x="1592" y="336"/>
                    <a:pt x="1472" y="0"/>
                    <a:pt x="130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6"/>
            <p:cNvSpPr/>
            <p:nvPr/>
          </p:nvSpPr>
          <p:spPr>
            <a:xfrm>
              <a:off x="6618275" y="2918025"/>
              <a:ext cx="138725" cy="50950"/>
            </a:xfrm>
            <a:custGeom>
              <a:avLst/>
              <a:gdLst/>
              <a:ahLst/>
              <a:cxnLst/>
              <a:rect l="l" t="t" r="r" b="b"/>
              <a:pathLst>
                <a:path w="5549" h="2038" extrusionOk="0">
                  <a:moveTo>
                    <a:pt x="1" y="1"/>
                  </a:moveTo>
                  <a:lnTo>
                    <a:pt x="1" y="1"/>
                  </a:lnTo>
                  <a:cubicBezTo>
                    <a:pt x="1268" y="768"/>
                    <a:pt x="2636" y="1402"/>
                    <a:pt x="4104" y="1835"/>
                  </a:cubicBezTo>
                  <a:cubicBezTo>
                    <a:pt x="4299" y="1889"/>
                    <a:pt x="4723" y="2037"/>
                    <a:pt x="5051" y="2037"/>
                  </a:cubicBezTo>
                  <a:cubicBezTo>
                    <a:pt x="5337" y="2037"/>
                    <a:pt x="5549" y="1924"/>
                    <a:pt x="5471" y="1535"/>
                  </a:cubicBezTo>
                  <a:cubicBezTo>
                    <a:pt x="5471" y="1518"/>
                    <a:pt x="5446" y="1510"/>
                    <a:pt x="5421" y="1510"/>
                  </a:cubicBezTo>
                  <a:cubicBezTo>
                    <a:pt x="5396" y="1510"/>
                    <a:pt x="5371" y="1518"/>
                    <a:pt x="5371" y="1535"/>
                  </a:cubicBezTo>
                  <a:cubicBezTo>
                    <a:pt x="5398" y="1797"/>
                    <a:pt x="5207" y="1895"/>
                    <a:pt x="4907" y="1895"/>
                  </a:cubicBezTo>
                  <a:cubicBezTo>
                    <a:pt x="4101" y="1895"/>
                    <a:pt x="2512" y="1190"/>
                    <a:pt x="2269" y="1068"/>
                  </a:cubicBezTo>
                  <a:cubicBezTo>
                    <a:pt x="1502" y="734"/>
                    <a:pt x="768" y="367"/>
                    <a:pt x="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6"/>
            <p:cNvSpPr/>
            <p:nvPr/>
          </p:nvSpPr>
          <p:spPr>
            <a:xfrm>
              <a:off x="6379775" y="1627925"/>
              <a:ext cx="240200" cy="445350"/>
            </a:xfrm>
            <a:custGeom>
              <a:avLst/>
              <a:gdLst/>
              <a:ahLst/>
              <a:cxnLst/>
              <a:rect l="l" t="t" r="r" b="b"/>
              <a:pathLst>
                <a:path w="9608" h="17814" extrusionOk="0">
                  <a:moveTo>
                    <a:pt x="2169" y="1"/>
                  </a:moveTo>
                  <a:lnTo>
                    <a:pt x="3003" y="5638"/>
                  </a:lnTo>
                  <a:lnTo>
                    <a:pt x="4937" y="9908"/>
                  </a:lnTo>
                  <a:lnTo>
                    <a:pt x="1" y="16313"/>
                  </a:lnTo>
                  <a:lnTo>
                    <a:pt x="834" y="17814"/>
                  </a:lnTo>
                  <a:cubicBezTo>
                    <a:pt x="834" y="17814"/>
                    <a:pt x="9607" y="13444"/>
                    <a:pt x="9040" y="9474"/>
                  </a:cubicBezTo>
                  <a:cubicBezTo>
                    <a:pt x="8206" y="3437"/>
                    <a:pt x="2169" y="1"/>
                    <a:pt x="216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6"/>
            <p:cNvSpPr/>
            <p:nvPr/>
          </p:nvSpPr>
          <p:spPr>
            <a:xfrm>
              <a:off x="6237175" y="2034200"/>
              <a:ext cx="166800" cy="115150"/>
            </a:xfrm>
            <a:custGeom>
              <a:avLst/>
              <a:gdLst/>
              <a:ahLst/>
              <a:cxnLst/>
              <a:rect l="l" t="t" r="r" b="b"/>
              <a:pathLst>
                <a:path w="6672" h="4606" extrusionOk="0">
                  <a:moveTo>
                    <a:pt x="5741" y="0"/>
                  </a:moveTo>
                  <a:cubicBezTo>
                    <a:pt x="5716" y="0"/>
                    <a:pt x="5693" y="9"/>
                    <a:pt x="5671" y="28"/>
                  </a:cubicBezTo>
                  <a:cubicBezTo>
                    <a:pt x="5371" y="262"/>
                    <a:pt x="4137" y="95"/>
                    <a:pt x="3470" y="295"/>
                  </a:cubicBezTo>
                  <a:cubicBezTo>
                    <a:pt x="2802" y="529"/>
                    <a:pt x="1568" y="1429"/>
                    <a:pt x="1668" y="1696"/>
                  </a:cubicBezTo>
                  <a:cubicBezTo>
                    <a:pt x="1678" y="1726"/>
                    <a:pt x="1707" y="1739"/>
                    <a:pt x="1750" y="1739"/>
                  </a:cubicBezTo>
                  <a:cubicBezTo>
                    <a:pt x="1998" y="1739"/>
                    <a:pt x="2713" y="1314"/>
                    <a:pt x="2969" y="1229"/>
                  </a:cubicBezTo>
                  <a:cubicBezTo>
                    <a:pt x="3012" y="1221"/>
                    <a:pt x="3052" y="1216"/>
                    <a:pt x="3089" y="1216"/>
                  </a:cubicBezTo>
                  <a:cubicBezTo>
                    <a:pt x="3343" y="1216"/>
                    <a:pt x="3413" y="1413"/>
                    <a:pt x="2569" y="1763"/>
                  </a:cubicBezTo>
                  <a:cubicBezTo>
                    <a:pt x="1635" y="2196"/>
                    <a:pt x="201" y="2997"/>
                    <a:pt x="301" y="3264"/>
                  </a:cubicBezTo>
                  <a:cubicBezTo>
                    <a:pt x="308" y="3299"/>
                    <a:pt x="340" y="3314"/>
                    <a:pt x="390" y="3314"/>
                  </a:cubicBezTo>
                  <a:cubicBezTo>
                    <a:pt x="721" y="3314"/>
                    <a:pt x="1869" y="2647"/>
                    <a:pt x="2319" y="2647"/>
                  </a:cubicBezTo>
                  <a:cubicBezTo>
                    <a:pt x="2386" y="2647"/>
                    <a:pt x="2438" y="2662"/>
                    <a:pt x="2469" y="2697"/>
                  </a:cubicBezTo>
                  <a:cubicBezTo>
                    <a:pt x="2702" y="2930"/>
                    <a:pt x="1735" y="3231"/>
                    <a:pt x="1168" y="3397"/>
                  </a:cubicBezTo>
                  <a:cubicBezTo>
                    <a:pt x="534" y="3564"/>
                    <a:pt x="0" y="3831"/>
                    <a:pt x="0" y="3831"/>
                  </a:cubicBezTo>
                  <a:cubicBezTo>
                    <a:pt x="37" y="3991"/>
                    <a:pt x="184" y="4051"/>
                    <a:pt x="395" y="4051"/>
                  </a:cubicBezTo>
                  <a:cubicBezTo>
                    <a:pt x="1032" y="4051"/>
                    <a:pt x="2249" y="3500"/>
                    <a:pt x="2723" y="3500"/>
                  </a:cubicBezTo>
                  <a:cubicBezTo>
                    <a:pt x="2811" y="3500"/>
                    <a:pt x="2874" y="3519"/>
                    <a:pt x="2903" y="3564"/>
                  </a:cubicBezTo>
                  <a:cubicBezTo>
                    <a:pt x="3203" y="3931"/>
                    <a:pt x="1135" y="4231"/>
                    <a:pt x="968" y="4431"/>
                  </a:cubicBezTo>
                  <a:cubicBezTo>
                    <a:pt x="894" y="4535"/>
                    <a:pt x="1056" y="4606"/>
                    <a:pt x="1377" y="4606"/>
                  </a:cubicBezTo>
                  <a:cubicBezTo>
                    <a:pt x="1778" y="4606"/>
                    <a:pt x="2427" y="4495"/>
                    <a:pt x="3169" y="4198"/>
                  </a:cubicBezTo>
                  <a:cubicBezTo>
                    <a:pt x="4504" y="3597"/>
                    <a:pt x="6672" y="1496"/>
                    <a:pt x="6672" y="1496"/>
                  </a:cubicBezTo>
                  <a:cubicBezTo>
                    <a:pt x="6672" y="1496"/>
                    <a:pt x="6068" y="0"/>
                    <a:pt x="574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6"/>
            <p:cNvSpPr/>
            <p:nvPr/>
          </p:nvSpPr>
          <p:spPr>
            <a:xfrm>
              <a:off x="6418125" y="1617100"/>
              <a:ext cx="183500" cy="263550"/>
            </a:xfrm>
            <a:custGeom>
              <a:avLst/>
              <a:gdLst/>
              <a:ahLst/>
              <a:cxnLst/>
              <a:rect l="l" t="t" r="r" b="b"/>
              <a:pathLst>
                <a:path w="7340" h="10542" extrusionOk="0">
                  <a:moveTo>
                    <a:pt x="1" y="0"/>
                  </a:moveTo>
                  <a:lnTo>
                    <a:pt x="2536" y="10541"/>
                  </a:lnTo>
                  <a:lnTo>
                    <a:pt x="7340" y="7506"/>
                  </a:lnTo>
                  <a:cubicBezTo>
                    <a:pt x="4237" y="401"/>
                    <a:pt x="1" y="0"/>
                    <a:pt x="1"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6"/>
            <p:cNvSpPr/>
            <p:nvPr/>
          </p:nvSpPr>
          <p:spPr>
            <a:xfrm>
              <a:off x="6467350" y="1725500"/>
              <a:ext cx="25875" cy="166400"/>
            </a:xfrm>
            <a:custGeom>
              <a:avLst/>
              <a:gdLst/>
              <a:ahLst/>
              <a:cxnLst/>
              <a:rect l="l" t="t" r="r" b="b"/>
              <a:pathLst>
                <a:path w="1035" h="6656" extrusionOk="0">
                  <a:moveTo>
                    <a:pt x="0" y="1"/>
                  </a:moveTo>
                  <a:cubicBezTo>
                    <a:pt x="300" y="2202"/>
                    <a:pt x="567" y="4404"/>
                    <a:pt x="934" y="6605"/>
                  </a:cubicBezTo>
                  <a:cubicBezTo>
                    <a:pt x="951" y="6639"/>
                    <a:pt x="976" y="6655"/>
                    <a:pt x="997" y="6655"/>
                  </a:cubicBezTo>
                  <a:cubicBezTo>
                    <a:pt x="1017" y="6655"/>
                    <a:pt x="1034" y="6639"/>
                    <a:pt x="1034" y="6605"/>
                  </a:cubicBezTo>
                  <a:cubicBezTo>
                    <a:pt x="801" y="4404"/>
                    <a:pt x="534" y="2169"/>
                    <a:pt x="3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5" name="Google Shape;6285;p36"/>
          <p:cNvSpPr txBox="1">
            <a:spLocks noGrp="1"/>
          </p:cNvSpPr>
          <p:nvPr>
            <p:ph type="title"/>
          </p:nvPr>
        </p:nvSpPr>
        <p:spPr>
          <a:xfrm>
            <a:off x="677375" y="-37664"/>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3.1.2 kết quả khảo sát</a:t>
            </a:r>
            <a:endParaRPr/>
          </a:p>
        </p:txBody>
      </p:sp>
      <p:grpSp>
        <p:nvGrpSpPr>
          <p:cNvPr id="6328" name="Google Shape;6328;p36"/>
          <p:cNvGrpSpPr/>
          <p:nvPr/>
        </p:nvGrpSpPr>
        <p:grpSpPr>
          <a:xfrm flipH="1">
            <a:off x="7896316" y="72256"/>
            <a:ext cx="1247684" cy="2499494"/>
            <a:chOff x="3256700" y="1439550"/>
            <a:chExt cx="718050" cy="1438475"/>
          </a:xfrm>
        </p:grpSpPr>
        <p:sp>
          <p:nvSpPr>
            <p:cNvPr id="6329" name="Google Shape;6329;p36"/>
            <p:cNvSpPr/>
            <p:nvPr/>
          </p:nvSpPr>
          <p:spPr>
            <a:xfrm>
              <a:off x="3501875" y="1439550"/>
              <a:ext cx="266050" cy="238975"/>
            </a:xfrm>
            <a:custGeom>
              <a:avLst/>
              <a:gdLst/>
              <a:ahLst/>
              <a:cxnLst/>
              <a:rect l="l" t="t" r="r" b="b"/>
              <a:pathLst>
                <a:path w="10642" h="9559" extrusionOk="0">
                  <a:moveTo>
                    <a:pt x="6452" y="0"/>
                  </a:moveTo>
                  <a:cubicBezTo>
                    <a:pt x="6173" y="0"/>
                    <a:pt x="5879" y="33"/>
                    <a:pt x="5572" y="97"/>
                  </a:cubicBezTo>
                  <a:cubicBezTo>
                    <a:pt x="4004" y="364"/>
                    <a:pt x="2369" y="1165"/>
                    <a:pt x="1202" y="2666"/>
                  </a:cubicBezTo>
                  <a:cubicBezTo>
                    <a:pt x="1" y="4267"/>
                    <a:pt x="134" y="6602"/>
                    <a:pt x="1502" y="7970"/>
                  </a:cubicBezTo>
                  <a:cubicBezTo>
                    <a:pt x="2403" y="8870"/>
                    <a:pt x="3637" y="9204"/>
                    <a:pt x="4738" y="9371"/>
                  </a:cubicBezTo>
                  <a:cubicBezTo>
                    <a:pt x="5103" y="9429"/>
                    <a:pt x="5661" y="9558"/>
                    <a:pt x="6327" y="9558"/>
                  </a:cubicBezTo>
                  <a:cubicBezTo>
                    <a:pt x="7180" y="9558"/>
                    <a:pt x="8211" y="9346"/>
                    <a:pt x="9241" y="8503"/>
                  </a:cubicBezTo>
                  <a:cubicBezTo>
                    <a:pt x="10642" y="7369"/>
                    <a:pt x="10075" y="4701"/>
                    <a:pt x="9741" y="3333"/>
                  </a:cubicBezTo>
                  <a:cubicBezTo>
                    <a:pt x="9708" y="3099"/>
                    <a:pt x="9641" y="2866"/>
                    <a:pt x="9541" y="2632"/>
                  </a:cubicBezTo>
                  <a:cubicBezTo>
                    <a:pt x="8954" y="871"/>
                    <a:pt x="7898" y="0"/>
                    <a:pt x="6452"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6"/>
            <p:cNvSpPr/>
            <p:nvPr/>
          </p:nvSpPr>
          <p:spPr>
            <a:xfrm>
              <a:off x="3498550" y="1714675"/>
              <a:ext cx="271050" cy="388625"/>
            </a:xfrm>
            <a:custGeom>
              <a:avLst/>
              <a:gdLst/>
              <a:ahLst/>
              <a:cxnLst/>
              <a:rect l="l" t="t" r="r" b="b"/>
              <a:pathLst>
                <a:path w="10842" h="15545" extrusionOk="0">
                  <a:moveTo>
                    <a:pt x="5504" y="0"/>
                  </a:moveTo>
                  <a:cubicBezTo>
                    <a:pt x="5504" y="0"/>
                    <a:pt x="868" y="100"/>
                    <a:pt x="834" y="5304"/>
                  </a:cubicBezTo>
                  <a:cubicBezTo>
                    <a:pt x="801" y="7272"/>
                    <a:pt x="1435" y="8673"/>
                    <a:pt x="2102" y="10774"/>
                  </a:cubicBezTo>
                  <a:cubicBezTo>
                    <a:pt x="434" y="11942"/>
                    <a:pt x="267" y="12342"/>
                    <a:pt x="1" y="15545"/>
                  </a:cubicBezTo>
                  <a:lnTo>
                    <a:pt x="10842" y="15511"/>
                  </a:lnTo>
                  <a:lnTo>
                    <a:pt x="10008" y="11308"/>
                  </a:lnTo>
                  <a:cubicBezTo>
                    <a:pt x="9841" y="10541"/>
                    <a:pt x="9841" y="9774"/>
                    <a:pt x="9974" y="8973"/>
                  </a:cubicBezTo>
                  <a:lnTo>
                    <a:pt x="10608" y="5037"/>
                  </a:lnTo>
                  <a:cubicBezTo>
                    <a:pt x="10608" y="2368"/>
                    <a:pt x="8473" y="134"/>
                    <a:pt x="5805" y="100"/>
                  </a:cubicBezTo>
                  <a:cubicBezTo>
                    <a:pt x="5671" y="0"/>
                    <a:pt x="5605" y="0"/>
                    <a:pt x="5504" y="0"/>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6"/>
            <p:cNvSpPr/>
            <p:nvPr/>
          </p:nvSpPr>
          <p:spPr>
            <a:xfrm>
              <a:off x="3707025" y="1739675"/>
              <a:ext cx="255225" cy="273550"/>
            </a:xfrm>
            <a:custGeom>
              <a:avLst/>
              <a:gdLst/>
              <a:ahLst/>
              <a:cxnLst/>
              <a:rect l="l" t="t" r="r" b="b"/>
              <a:pathLst>
                <a:path w="10209" h="10942" extrusionOk="0">
                  <a:moveTo>
                    <a:pt x="1" y="1"/>
                  </a:moveTo>
                  <a:lnTo>
                    <a:pt x="1769" y="5938"/>
                  </a:lnTo>
                  <a:cubicBezTo>
                    <a:pt x="2536" y="10942"/>
                    <a:pt x="4637" y="10675"/>
                    <a:pt x="6305" y="10809"/>
                  </a:cubicBezTo>
                  <a:cubicBezTo>
                    <a:pt x="6333" y="10810"/>
                    <a:pt x="6360" y="10811"/>
                    <a:pt x="6387" y="10811"/>
                  </a:cubicBezTo>
                  <a:cubicBezTo>
                    <a:pt x="8775" y="10811"/>
                    <a:pt x="7373" y="3537"/>
                    <a:pt x="7373" y="3537"/>
                  </a:cubicBezTo>
                  <a:cubicBezTo>
                    <a:pt x="7806" y="3537"/>
                    <a:pt x="8507" y="2169"/>
                    <a:pt x="8507" y="2169"/>
                  </a:cubicBezTo>
                  <a:cubicBezTo>
                    <a:pt x="8961" y="2311"/>
                    <a:pt x="9293" y="2364"/>
                    <a:pt x="9537" y="2364"/>
                  </a:cubicBezTo>
                  <a:cubicBezTo>
                    <a:pt x="10208" y="2364"/>
                    <a:pt x="10208" y="1969"/>
                    <a:pt x="10208" y="1969"/>
                  </a:cubicBezTo>
                  <a:cubicBezTo>
                    <a:pt x="10208" y="1969"/>
                    <a:pt x="8144" y="1620"/>
                    <a:pt x="7115" y="1620"/>
                  </a:cubicBezTo>
                  <a:cubicBezTo>
                    <a:pt x="6997" y="1620"/>
                    <a:pt x="6892" y="1625"/>
                    <a:pt x="6806" y="1635"/>
                  </a:cubicBezTo>
                  <a:cubicBezTo>
                    <a:pt x="5938" y="1669"/>
                    <a:pt x="5104" y="7339"/>
                    <a:pt x="5104" y="7339"/>
                  </a:cubicBezTo>
                  <a:cubicBezTo>
                    <a:pt x="5104" y="7339"/>
                    <a:pt x="4537" y="5938"/>
                    <a:pt x="4037" y="3870"/>
                  </a:cubicBezTo>
                  <a:cubicBezTo>
                    <a:pt x="3136" y="168"/>
                    <a:pt x="1" y="1"/>
                    <a:pt x="1"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6"/>
            <p:cNvSpPr/>
            <p:nvPr/>
          </p:nvSpPr>
          <p:spPr>
            <a:xfrm>
              <a:off x="3256700" y="1736450"/>
              <a:ext cx="296075" cy="272200"/>
            </a:xfrm>
            <a:custGeom>
              <a:avLst/>
              <a:gdLst/>
              <a:ahLst/>
              <a:cxnLst/>
              <a:rect l="l" t="t" r="r" b="b"/>
              <a:pathLst>
                <a:path w="11843" h="10888" extrusionOk="0">
                  <a:moveTo>
                    <a:pt x="6343" y="1"/>
                  </a:moveTo>
                  <a:cubicBezTo>
                    <a:pt x="4650" y="1"/>
                    <a:pt x="3017" y="226"/>
                    <a:pt x="2203" y="964"/>
                  </a:cubicBezTo>
                  <a:cubicBezTo>
                    <a:pt x="535" y="2565"/>
                    <a:pt x="2603" y="9803"/>
                    <a:pt x="2603" y="9803"/>
                  </a:cubicBezTo>
                  <a:lnTo>
                    <a:pt x="1" y="10070"/>
                  </a:lnTo>
                  <a:cubicBezTo>
                    <a:pt x="1" y="10070"/>
                    <a:pt x="1680" y="10888"/>
                    <a:pt x="3100" y="10888"/>
                  </a:cubicBezTo>
                  <a:cubicBezTo>
                    <a:pt x="4130" y="10888"/>
                    <a:pt x="5024" y="10457"/>
                    <a:pt x="5038" y="8969"/>
                  </a:cubicBezTo>
                  <a:cubicBezTo>
                    <a:pt x="5105" y="5467"/>
                    <a:pt x="4838" y="3499"/>
                    <a:pt x="4838" y="3499"/>
                  </a:cubicBezTo>
                  <a:lnTo>
                    <a:pt x="4838" y="3499"/>
                  </a:lnTo>
                  <a:lnTo>
                    <a:pt x="11609" y="4933"/>
                  </a:lnTo>
                  <a:lnTo>
                    <a:pt x="11843" y="563"/>
                  </a:lnTo>
                  <a:cubicBezTo>
                    <a:pt x="11843" y="563"/>
                    <a:pt x="9017" y="1"/>
                    <a:pt x="6343"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6"/>
            <p:cNvSpPr/>
            <p:nvPr/>
          </p:nvSpPr>
          <p:spPr>
            <a:xfrm>
              <a:off x="3338425" y="2723725"/>
              <a:ext cx="122625" cy="154300"/>
            </a:xfrm>
            <a:custGeom>
              <a:avLst/>
              <a:gdLst/>
              <a:ahLst/>
              <a:cxnLst/>
              <a:rect l="l" t="t" r="r" b="b"/>
              <a:pathLst>
                <a:path w="4905" h="6172" extrusionOk="0">
                  <a:moveTo>
                    <a:pt x="1902" y="0"/>
                  </a:moveTo>
                  <a:lnTo>
                    <a:pt x="1" y="2769"/>
                  </a:lnTo>
                  <a:lnTo>
                    <a:pt x="4437" y="6171"/>
                  </a:lnTo>
                  <a:lnTo>
                    <a:pt x="4437" y="6171"/>
                  </a:lnTo>
                  <a:lnTo>
                    <a:pt x="3770" y="3503"/>
                  </a:lnTo>
                  <a:lnTo>
                    <a:pt x="4904" y="2035"/>
                  </a:lnTo>
                  <a:lnTo>
                    <a:pt x="1902"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6"/>
            <p:cNvSpPr/>
            <p:nvPr/>
          </p:nvSpPr>
          <p:spPr>
            <a:xfrm>
              <a:off x="3757075" y="2667850"/>
              <a:ext cx="129275" cy="133450"/>
            </a:xfrm>
            <a:custGeom>
              <a:avLst/>
              <a:gdLst/>
              <a:ahLst/>
              <a:cxnLst/>
              <a:rect l="l" t="t" r="r" b="b"/>
              <a:pathLst>
                <a:path w="5171" h="5338" extrusionOk="0">
                  <a:moveTo>
                    <a:pt x="1168" y="0"/>
                  </a:moveTo>
                  <a:lnTo>
                    <a:pt x="0" y="3103"/>
                  </a:lnTo>
                  <a:lnTo>
                    <a:pt x="5171" y="5338"/>
                  </a:lnTo>
                  <a:lnTo>
                    <a:pt x="3870" y="2902"/>
                  </a:lnTo>
                  <a:lnTo>
                    <a:pt x="4604" y="1201"/>
                  </a:lnTo>
                  <a:lnTo>
                    <a:pt x="1168"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6"/>
            <p:cNvSpPr/>
            <p:nvPr/>
          </p:nvSpPr>
          <p:spPr>
            <a:xfrm>
              <a:off x="3360950" y="2102450"/>
              <a:ext cx="613800" cy="700525"/>
            </a:xfrm>
            <a:custGeom>
              <a:avLst/>
              <a:gdLst/>
              <a:ahLst/>
              <a:cxnLst/>
              <a:rect l="l" t="t" r="r" b="b"/>
              <a:pathLst>
                <a:path w="24552" h="28021" extrusionOk="0">
                  <a:moveTo>
                    <a:pt x="16312" y="0"/>
                  </a:moveTo>
                  <a:lnTo>
                    <a:pt x="5471" y="34"/>
                  </a:lnTo>
                  <a:lnTo>
                    <a:pt x="7206" y="14010"/>
                  </a:lnTo>
                  <a:lnTo>
                    <a:pt x="1" y="25619"/>
                  </a:lnTo>
                  <a:lnTo>
                    <a:pt x="3637" y="28020"/>
                  </a:lnTo>
                  <a:lnTo>
                    <a:pt x="12510" y="16012"/>
                  </a:lnTo>
                  <a:lnTo>
                    <a:pt x="12510" y="4370"/>
                  </a:lnTo>
                  <a:lnTo>
                    <a:pt x="19515" y="11842"/>
                  </a:lnTo>
                  <a:lnTo>
                    <a:pt x="16446" y="23884"/>
                  </a:lnTo>
                  <a:lnTo>
                    <a:pt x="20015" y="25485"/>
                  </a:lnTo>
                  <a:lnTo>
                    <a:pt x="21683" y="20281"/>
                  </a:lnTo>
                  <a:cubicBezTo>
                    <a:pt x="24118" y="11542"/>
                    <a:pt x="24551" y="10441"/>
                    <a:pt x="23050" y="8540"/>
                  </a:cubicBezTo>
                  <a:lnTo>
                    <a:pt x="16312" y="0"/>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6"/>
            <p:cNvSpPr/>
            <p:nvPr/>
          </p:nvSpPr>
          <p:spPr>
            <a:xfrm>
              <a:off x="3760400" y="2739575"/>
              <a:ext cx="121675" cy="53550"/>
            </a:xfrm>
            <a:custGeom>
              <a:avLst/>
              <a:gdLst/>
              <a:ahLst/>
              <a:cxnLst/>
              <a:rect l="l" t="t" r="r" b="b"/>
              <a:pathLst>
                <a:path w="4867" h="2142" extrusionOk="0">
                  <a:moveTo>
                    <a:pt x="1" y="0"/>
                  </a:moveTo>
                  <a:cubicBezTo>
                    <a:pt x="1535" y="801"/>
                    <a:pt x="3203" y="1401"/>
                    <a:pt x="4804" y="2135"/>
                  </a:cubicBezTo>
                  <a:cubicBezTo>
                    <a:pt x="4809" y="2140"/>
                    <a:pt x="4813" y="2142"/>
                    <a:pt x="4818" y="2142"/>
                  </a:cubicBezTo>
                  <a:cubicBezTo>
                    <a:pt x="4845" y="2142"/>
                    <a:pt x="4866" y="2064"/>
                    <a:pt x="4837" y="2035"/>
                  </a:cubicBezTo>
                  <a:cubicBezTo>
                    <a:pt x="3303" y="1301"/>
                    <a:pt x="1669" y="500"/>
                    <a:pt x="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6"/>
            <p:cNvSpPr/>
            <p:nvPr/>
          </p:nvSpPr>
          <p:spPr>
            <a:xfrm>
              <a:off x="3837275" y="2739225"/>
              <a:ext cx="20725" cy="8700"/>
            </a:xfrm>
            <a:custGeom>
              <a:avLst/>
              <a:gdLst/>
              <a:ahLst/>
              <a:cxnLst/>
              <a:rect l="l" t="t" r="r" b="b"/>
              <a:pathLst>
                <a:path w="829" h="348" extrusionOk="0">
                  <a:moveTo>
                    <a:pt x="20" y="0"/>
                  </a:moveTo>
                  <a:cubicBezTo>
                    <a:pt x="0" y="0"/>
                    <a:pt x="14" y="24"/>
                    <a:pt x="61" y="47"/>
                  </a:cubicBezTo>
                  <a:cubicBezTo>
                    <a:pt x="295" y="114"/>
                    <a:pt x="528" y="314"/>
                    <a:pt x="795" y="348"/>
                  </a:cubicBezTo>
                  <a:cubicBezTo>
                    <a:pt x="828" y="348"/>
                    <a:pt x="828" y="314"/>
                    <a:pt x="795" y="248"/>
                  </a:cubicBezTo>
                  <a:cubicBezTo>
                    <a:pt x="595" y="114"/>
                    <a:pt x="295" y="81"/>
                    <a:pt x="61" y="14"/>
                  </a:cubicBezTo>
                  <a:cubicBezTo>
                    <a:pt x="42" y="4"/>
                    <a:pt x="28" y="0"/>
                    <a:pt x="2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6"/>
            <p:cNvSpPr/>
            <p:nvPr/>
          </p:nvSpPr>
          <p:spPr>
            <a:xfrm>
              <a:off x="3839625" y="2734550"/>
              <a:ext cx="16700" cy="5875"/>
            </a:xfrm>
            <a:custGeom>
              <a:avLst/>
              <a:gdLst/>
              <a:ahLst/>
              <a:cxnLst/>
              <a:rect l="l" t="t" r="r" b="b"/>
              <a:pathLst>
                <a:path w="668" h="235" extrusionOk="0">
                  <a:moveTo>
                    <a:pt x="1" y="1"/>
                  </a:moveTo>
                  <a:cubicBezTo>
                    <a:pt x="67" y="34"/>
                    <a:pt x="201" y="68"/>
                    <a:pt x="301" y="101"/>
                  </a:cubicBezTo>
                  <a:cubicBezTo>
                    <a:pt x="401" y="168"/>
                    <a:pt x="501" y="234"/>
                    <a:pt x="634" y="234"/>
                  </a:cubicBezTo>
                  <a:cubicBezTo>
                    <a:pt x="668" y="234"/>
                    <a:pt x="668" y="201"/>
                    <a:pt x="668" y="201"/>
                  </a:cubicBezTo>
                  <a:cubicBezTo>
                    <a:pt x="568" y="168"/>
                    <a:pt x="468" y="101"/>
                    <a:pt x="368" y="68"/>
                  </a:cubicBezTo>
                  <a:cubicBezTo>
                    <a:pt x="234" y="34"/>
                    <a:pt x="134" y="34"/>
                    <a:pt x="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6"/>
            <p:cNvSpPr/>
            <p:nvPr/>
          </p:nvSpPr>
          <p:spPr>
            <a:xfrm>
              <a:off x="3841300" y="2752900"/>
              <a:ext cx="22525" cy="3375"/>
            </a:xfrm>
            <a:custGeom>
              <a:avLst/>
              <a:gdLst/>
              <a:ahLst/>
              <a:cxnLst/>
              <a:rect l="l" t="t" r="r" b="b"/>
              <a:pathLst>
                <a:path w="901" h="135" extrusionOk="0">
                  <a:moveTo>
                    <a:pt x="0" y="1"/>
                  </a:moveTo>
                  <a:cubicBezTo>
                    <a:pt x="267" y="34"/>
                    <a:pt x="567" y="101"/>
                    <a:pt x="801" y="134"/>
                  </a:cubicBezTo>
                  <a:cubicBezTo>
                    <a:pt x="834" y="134"/>
                    <a:pt x="901" y="34"/>
                    <a:pt x="801" y="34"/>
                  </a:cubicBezTo>
                  <a:cubicBezTo>
                    <a:pt x="567" y="1"/>
                    <a:pt x="267" y="1"/>
                    <a:pt x="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6"/>
            <p:cNvSpPr/>
            <p:nvPr/>
          </p:nvSpPr>
          <p:spPr>
            <a:xfrm>
              <a:off x="3838600" y="2717325"/>
              <a:ext cx="31075" cy="25450"/>
            </a:xfrm>
            <a:custGeom>
              <a:avLst/>
              <a:gdLst/>
              <a:ahLst/>
              <a:cxnLst/>
              <a:rect l="l" t="t" r="r" b="b"/>
              <a:pathLst>
                <a:path w="1243" h="1018" extrusionOk="0">
                  <a:moveTo>
                    <a:pt x="450" y="210"/>
                  </a:moveTo>
                  <a:cubicBezTo>
                    <a:pt x="480" y="210"/>
                    <a:pt x="493" y="241"/>
                    <a:pt x="542" y="290"/>
                  </a:cubicBezTo>
                  <a:cubicBezTo>
                    <a:pt x="575" y="390"/>
                    <a:pt x="609" y="423"/>
                    <a:pt x="609" y="523"/>
                  </a:cubicBezTo>
                  <a:cubicBezTo>
                    <a:pt x="634" y="562"/>
                    <a:pt x="650" y="610"/>
                    <a:pt x="660" y="662"/>
                  </a:cubicBezTo>
                  <a:lnTo>
                    <a:pt x="660" y="662"/>
                  </a:lnTo>
                  <a:cubicBezTo>
                    <a:pt x="633" y="631"/>
                    <a:pt x="606" y="597"/>
                    <a:pt x="575" y="557"/>
                  </a:cubicBezTo>
                  <a:cubicBezTo>
                    <a:pt x="542" y="523"/>
                    <a:pt x="509" y="423"/>
                    <a:pt x="442" y="390"/>
                  </a:cubicBezTo>
                  <a:cubicBezTo>
                    <a:pt x="409" y="290"/>
                    <a:pt x="308" y="256"/>
                    <a:pt x="409" y="223"/>
                  </a:cubicBezTo>
                  <a:cubicBezTo>
                    <a:pt x="426" y="214"/>
                    <a:pt x="440" y="210"/>
                    <a:pt x="450" y="210"/>
                  </a:cubicBezTo>
                  <a:close/>
                  <a:moveTo>
                    <a:pt x="1106" y="467"/>
                  </a:moveTo>
                  <a:cubicBezTo>
                    <a:pt x="1046" y="604"/>
                    <a:pt x="961" y="713"/>
                    <a:pt x="826" y="819"/>
                  </a:cubicBezTo>
                  <a:lnTo>
                    <a:pt x="826" y="819"/>
                  </a:lnTo>
                  <a:cubicBezTo>
                    <a:pt x="826" y="818"/>
                    <a:pt x="825" y="818"/>
                    <a:pt x="825" y="818"/>
                  </a:cubicBezTo>
                  <a:lnTo>
                    <a:pt x="825" y="818"/>
                  </a:lnTo>
                  <a:cubicBezTo>
                    <a:pt x="905" y="690"/>
                    <a:pt x="992" y="573"/>
                    <a:pt x="1106" y="467"/>
                  </a:cubicBezTo>
                  <a:close/>
                  <a:moveTo>
                    <a:pt x="318" y="1"/>
                  </a:moveTo>
                  <a:cubicBezTo>
                    <a:pt x="293" y="1"/>
                    <a:pt x="267" y="7"/>
                    <a:pt x="242" y="23"/>
                  </a:cubicBezTo>
                  <a:cubicBezTo>
                    <a:pt x="0" y="184"/>
                    <a:pt x="427" y="625"/>
                    <a:pt x="639" y="844"/>
                  </a:cubicBezTo>
                  <a:lnTo>
                    <a:pt x="639" y="844"/>
                  </a:lnTo>
                  <a:cubicBezTo>
                    <a:pt x="628" y="869"/>
                    <a:pt x="618" y="896"/>
                    <a:pt x="609" y="923"/>
                  </a:cubicBezTo>
                  <a:cubicBezTo>
                    <a:pt x="647" y="982"/>
                    <a:pt x="686" y="1017"/>
                    <a:pt x="712" y="1017"/>
                  </a:cubicBezTo>
                  <a:cubicBezTo>
                    <a:pt x="730" y="1017"/>
                    <a:pt x="742" y="999"/>
                    <a:pt x="742" y="957"/>
                  </a:cubicBezTo>
                  <a:lnTo>
                    <a:pt x="842" y="957"/>
                  </a:lnTo>
                  <a:cubicBezTo>
                    <a:pt x="1042" y="790"/>
                    <a:pt x="1209" y="590"/>
                    <a:pt x="1242" y="356"/>
                  </a:cubicBezTo>
                  <a:cubicBezTo>
                    <a:pt x="1242" y="290"/>
                    <a:pt x="1209" y="256"/>
                    <a:pt x="1176" y="256"/>
                  </a:cubicBezTo>
                  <a:cubicBezTo>
                    <a:pt x="999" y="367"/>
                    <a:pt x="851" y="492"/>
                    <a:pt x="743" y="651"/>
                  </a:cubicBezTo>
                  <a:lnTo>
                    <a:pt x="743" y="651"/>
                  </a:lnTo>
                  <a:cubicBezTo>
                    <a:pt x="724" y="533"/>
                    <a:pt x="681" y="416"/>
                    <a:pt x="609" y="290"/>
                  </a:cubicBezTo>
                  <a:cubicBezTo>
                    <a:pt x="580" y="205"/>
                    <a:pt x="457" y="1"/>
                    <a:pt x="31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6"/>
            <p:cNvSpPr/>
            <p:nvPr/>
          </p:nvSpPr>
          <p:spPr>
            <a:xfrm>
              <a:off x="3786250" y="2709825"/>
              <a:ext cx="14350" cy="39475"/>
            </a:xfrm>
            <a:custGeom>
              <a:avLst/>
              <a:gdLst/>
              <a:ahLst/>
              <a:cxnLst/>
              <a:rect l="l" t="t" r="r" b="b"/>
              <a:pathLst>
                <a:path w="574" h="1579" extrusionOk="0">
                  <a:moveTo>
                    <a:pt x="506" y="1"/>
                  </a:moveTo>
                  <a:cubicBezTo>
                    <a:pt x="479" y="1"/>
                    <a:pt x="448" y="9"/>
                    <a:pt x="434" y="23"/>
                  </a:cubicBezTo>
                  <a:cubicBezTo>
                    <a:pt x="201" y="490"/>
                    <a:pt x="1" y="1023"/>
                    <a:pt x="1" y="1524"/>
                  </a:cubicBezTo>
                  <a:cubicBezTo>
                    <a:pt x="1" y="1563"/>
                    <a:pt x="12" y="1579"/>
                    <a:pt x="22" y="1579"/>
                  </a:cubicBezTo>
                  <a:cubicBezTo>
                    <a:pt x="28" y="1579"/>
                    <a:pt x="34" y="1571"/>
                    <a:pt x="34" y="1557"/>
                  </a:cubicBezTo>
                  <a:cubicBezTo>
                    <a:pt x="268" y="1057"/>
                    <a:pt x="334" y="556"/>
                    <a:pt x="534" y="56"/>
                  </a:cubicBezTo>
                  <a:cubicBezTo>
                    <a:pt x="574" y="17"/>
                    <a:pt x="544" y="1"/>
                    <a:pt x="50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6"/>
            <p:cNvSpPr/>
            <p:nvPr/>
          </p:nvSpPr>
          <p:spPr>
            <a:xfrm>
              <a:off x="3343450" y="2787100"/>
              <a:ext cx="100775" cy="77800"/>
            </a:xfrm>
            <a:custGeom>
              <a:avLst/>
              <a:gdLst/>
              <a:ahLst/>
              <a:cxnLst/>
              <a:rect l="l" t="t" r="r" b="b"/>
              <a:pathLst>
                <a:path w="4031" h="3112" extrusionOk="0">
                  <a:moveTo>
                    <a:pt x="0" y="0"/>
                  </a:moveTo>
                  <a:lnTo>
                    <a:pt x="0" y="0"/>
                  </a:lnTo>
                  <a:cubicBezTo>
                    <a:pt x="1301" y="1101"/>
                    <a:pt x="2635" y="2102"/>
                    <a:pt x="3970" y="3103"/>
                  </a:cubicBezTo>
                  <a:cubicBezTo>
                    <a:pt x="3976" y="3109"/>
                    <a:pt x="3982" y="3112"/>
                    <a:pt x="3988" y="3112"/>
                  </a:cubicBezTo>
                  <a:cubicBezTo>
                    <a:pt x="4013" y="3112"/>
                    <a:pt x="4030" y="3057"/>
                    <a:pt x="4003" y="3003"/>
                  </a:cubicBezTo>
                  <a:cubicBezTo>
                    <a:pt x="2802" y="1935"/>
                    <a:pt x="1401" y="901"/>
                    <a:pt x="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6"/>
            <p:cNvSpPr/>
            <p:nvPr/>
          </p:nvSpPr>
          <p:spPr>
            <a:xfrm>
              <a:off x="3411200" y="2803450"/>
              <a:ext cx="24700" cy="16375"/>
            </a:xfrm>
            <a:custGeom>
              <a:avLst/>
              <a:gdLst/>
              <a:ahLst/>
              <a:cxnLst/>
              <a:rect l="l" t="t" r="r" b="b"/>
              <a:pathLst>
                <a:path w="988" h="655" extrusionOk="0">
                  <a:moveTo>
                    <a:pt x="20" y="1"/>
                  </a:moveTo>
                  <a:cubicBezTo>
                    <a:pt x="12" y="1"/>
                    <a:pt x="1" y="31"/>
                    <a:pt x="25" y="80"/>
                  </a:cubicBezTo>
                  <a:cubicBezTo>
                    <a:pt x="292" y="314"/>
                    <a:pt x="592" y="514"/>
                    <a:pt x="926" y="647"/>
                  </a:cubicBezTo>
                  <a:cubicBezTo>
                    <a:pt x="931" y="652"/>
                    <a:pt x="936" y="654"/>
                    <a:pt x="940" y="654"/>
                  </a:cubicBezTo>
                  <a:cubicBezTo>
                    <a:pt x="968" y="654"/>
                    <a:pt x="988" y="581"/>
                    <a:pt x="959" y="581"/>
                  </a:cubicBezTo>
                  <a:cubicBezTo>
                    <a:pt x="659" y="347"/>
                    <a:pt x="326" y="247"/>
                    <a:pt x="25" y="14"/>
                  </a:cubicBezTo>
                  <a:cubicBezTo>
                    <a:pt x="25" y="5"/>
                    <a:pt x="23" y="1"/>
                    <a:pt x="2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6"/>
            <p:cNvSpPr/>
            <p:nvPr/>
          </p:nvSpPr>
          <p:spPr>
            <a:xfrm>
              <a:off x="3416550" y="2795075"/>
              <a:ext cx="22350" cy="16450"/>
            </a:xfrm>
            <a:custGeom>
              <a:avLst/>
              <a:gdLst/>
              <a:ahLst/>
              <a:cxnLst/>
              <a:rect l="l" t="t" r="r" b="b"/>
              <a:pathLst>
                <a:path w="894" h="658" extrusionOk="0">
                  <a:moveTo>
                    <a:pt x="30" y="0"/>
                  </a:moveTo>
                  <a:cubicBezTo>
                    <a:pt x="15" y="0"/>
                    <a:pt x="0" y="15"/>
                    <a:pt x="45" y="15"/>
                  </a:cubicBezTo>
                  <a:cubicBezTo>
                    <a:pt x="45" y="4"/>
                    <a:pt x="37" y="0"/>
                    <a:pt x="30" y="0"/>
                  </a:cubicBezTo>
                  <a:close/>
                  <a:moveTo>
                    <a:pt x="45" y="15"/>
                  </a:moveTo>
                  <a:cubicBezTo>
                    <a:pt x="245" y="282"/>
                    <a:pt x="479" y="515"/>
                    <a:pt x="779" y="649"/>
                  </a:cubicBezTo>
                  <a:cubicBezTo>
                    <a:pt x="785" y="655"/>
                    <a:pt x="794" y="658"/>
                    <a:pt x="803" y="658"/>
                  </a:cubicBezTo>
                  <a:cubicBezTo>
                    <a:pt x="843" y="658"/>
                    <a:pt x="893" y="609"/>
                    <a:pt x="812" y="582"/>
                  </a:cubicBezTo>
                  <a:cubicBezTo>
                    <a:pt x="545" y="415"/>
                    <a:pt x="278" y="249"/>
                    <a:pt x="45" y="15"/>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6"/>
            <p:cNvSpPr/>
            <p:nvPr/>
          </p:nvSpPr>
          <p:spPr>
            <a:xfrm>
              <a:off x="3420150" y="2788975"/>
              <a:ext cx="20050" cy="16500"/>
            </a:xfrm>
            <a:custGeom>
              <a:avLst/>
              <a:gdLst/>
              <a:ahLst/>
              <a:cxnLst/>
              <a:rect l="l" t="t" r="r" b="b"/>
              <a:pathLst>
                <a:path w="802" h="660" extrusionOk="0">
                  <a:moveTo>
                    <a:pt x="26" y="1"/>
                  </a:moveTo>
                  <a:cubicBezTo>
                    <a:pt x="18" y="1"/>
                    <a:pt x="1" y="9"/>
                    <a:pt x="1" y="26"/>
                  </a:cubicBezTo>
                  <a:cubicBezTo>
                    <a:pt x="34" y="9"/>
                    <a:pt x="34" y="1"/>
                    <a:pt x="26" y="1"/>
                  </a:cubicBezTo>
                  <a:close/>
                  <a:moveTo>
                    <a:pt x="1" y="26"/>
                  </a:moveTo>
                  <a:cubicBezTo>
                    <a:pt x="101" y="159"/>
                    <a:pt x="234" y="259"/>
                    <a:pt x="335" y="392"/>
                  </a:cubicBezTo>
                  <a:cubicBezTo>
                    <a:pt x="468" y="493"/>
                    <a:pt x="601" y="593"/>
                    <a:pt x="735" y="659"/>
                  </a:cubicBezTo>
                  <a:cubicBezTo>
                    <a:pt x="768" y="659"/>
                    <a:pt x="802" y="593"/>
                    <a:pt x="768" y="559"/>
                  </a:cubicBezTo>
                  <a:cubicBezTo>
                    <a:pt x="668" y="493"/>
                    <a:pt x="501" y="426"/>
                    <a:pt x="435" y="359"/>
                  </a:cubicBezTo>
                  <a:cubicBezTo>
                    <a:pt x="301" y="226"/>
                    <a:pt x="168" y="159"/>
                    <a:pt x="1" y="26"/>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6"/>
            <p:cNvSpPr/>
            <p:nvPr/>
          </p:nvSpPr>
          <p:spPr>
            <a:xfrm>
              <a:off x="3426000" y="2776250"/>
              <a:ext cx="35750" cy="30175"/>
            </a:xfrm>
            <a:custGeom>
              <a:avLst/>
              <a:gdLst/>
              <a:ahLst/>
              <a:cxnLst/>
              <a:rect l="l" t="t" r="r" b="b"/>
              <a:pathLst>
                <a:path w="1430" h="1207" extrusionOk="0">
                  <a:moveTo>
                    <a:pt x="133" y="152"/>
                  </a:moveTo>
                  <a:cubicBezTo>
                    <a:pt x="165" y="152"/>
                    <a:pt x="213" y="213"/>
                    <a:pt x="234" y="234"/>
                  </a:cubicBezTo>
                  <a:cubicBezTo>
                    <a:pt x="337" y="358"/>
                    <a:pt x="389" y="520"/>
                    <a:pt x="414" y="696"/>
                  </a:cubicBezTo>
                  <a:lnTo>
                    <a:pt x="414" y="696"/>
                  </a:lnTo>
                  <a:cubicBezTo>
                    <a:pt x="354" y="587"/>
                    <a:pt x="294" y="521"/>
                    <a:pt x="234" y="401"/>
                  </a:cubicBezTo>
                  <a:cubicBezTo>
                    <a:pt x="234" y="368"/>
                    <a:pt x="101" y="268"/>
                    <a:pt x="101" y="234"/>
                  </a:cubicBezTo>
                  <a:cubicBezTo>
                    <a:pt x="101" y="173"/>
                    <a:pt x="114" y="152"/>
                    <a:pt x="133" y="152"/>
                  </a:cubicBezTo>
                  <a:close/>
                  <a:moveTo>
                    <a:pt x="1235" y="721"/>
                  </a:moveTo>
                  <a:cubicBezTo>
                    <a:pt x="1243" y="721"/>
                    <a:pt x="1205" y="744"/>
                    <a:pt x="1135" y="768"/>
                  </a:cubicBezTo>
                  <a:cubicBezTo>
                    <a:pt x="1101" y="835"/>
                    <a:pt x="1068" y="901"/>
                    <a:pt x="1035" y="935"/>
                  </a:cubicBezTo>
                  <a:cubicBezTo>
                    <a:pt x="964" y="979"/>
                    <a:pt x="900" y="1000"/>
                    <a:pt x="841" y="1003"/>
                  </a:cubicBezTo>
                  <a:lnTo>
                    <a:pt x="841" y="1003"/>
                  </a:lnTo>
                  <a:cubicBezTo>
                    <a:pt x="961" y="902"/>
                    <a:pt x="1081" y="765"/>
                    <a:pt x="1201" y="735"/>
                  </a:cubicBezTo>
                  <a:cubicBezTo>
                    <a:pt x="1221" y="725"/>
                    <a:pt x="1232" y="721"/>
                    <a:pt x="1235" y="721"/>
                  </a:cubicBezTo>
                  <a:close/>
                  <a:moveTo>
                    <a:pt x="571" y="1015"/>
                  </a:moveTo>
                  <a:cubicBezTo>
                    <a:pt x="576" y="1020"/>
                    <a:pt x="581" y="1025"/>
                    <a:pt x="587" y="1030"/>
                  </a:cubicBezTo>
                  <a:lnTo>
                    <a:pt x="587" y="1030"/>
                  </a:lnTo>
                  <a:cubicBezTo>
                    <a:pt x="580" y="1035"/>
                    <a:pt x="573" y="1041"/>
                    <a:pt x="566" y="1046"/>
                  </a:cubicBezTo>
                  <a:lnTo>
                    <a:pt x="566" y="1046"/>
                  </a:lnTo>
                  <a:cubicBezTo>
                    <a:pt x="567" y="1043"/>
                    <a:pt x="568" y="1039"/>
                    <a:pt x="568" y="1035"/>
                  </a:cubicBezTo>
                  <a:cubicBezTo>
                    <a:pt x="569" y="1028"/>
                    <a:pt x="570" y="1022"/>
                    <a:pt x="571" y="1015"/>
                  </a:cubicBezTo>
                  <a:close/>
                  <a:moveTo>
                    <a:pt x="167" y="1"/>
                  </a:moveTo>
                  <a:cubicBezTo>
                    <a:pt x="0" y="1"/>
                    <a:pt x="0" y="101"/>
                    <a:pt x="34" y="234"/>
                  </a:cubicBezTo>
                  <a:cubicBezTo>
                    <a:pt x="67" y="368"/>
                    <a:pt x="201" y="501"/>
                    <a:pt x="267" y="601"/>
                  </a:cubicBezTo>
                  <a:cubicBezTo>
                    <a:pt x="339" y="697"/>
                    <a:pt x="377" y="775"/>
                    <a:pt x="429" y="849"/>
                  </a:cubicBezTo>
                  <a:lnTo>
                    <a:pt x="429" y="849"/>
                  </a:lnTo>
                  <a:cubicBezTo>
                    <a:pt x="433" y="910"/>
                    <a:pt x="434" y="973"/>
                    <a:pt x="434" y="1035"/>
                  </a:cubicBezTo>
                  <a:cubicBezTo>
                    <a:pt x="484" y="1052"/>
                    <a:pt x="518" y="1060"/>
                    <a:pt x="538" y="1060"/>
                  </a:cubicBezTo>
                  <a:cubicBezTo>
                    <a:pt x="542" y="1060"/>
                    <a:pt x="545" y="1060"/>
                    <a:pt x="547" y="1059"/>
                  </a:cubicBezTo>
                  <a:lnTo>
                    <a:pt x="547" y="1059"/>
                  </a:lnTo>
                  <a:cubicBezTo>
                    <a:pt x="543" y="1062"/>
                    <a:pt x="538" y="1065"/>
                    <a:pt x="534" y="1068"/>
                  </a:cubicBezTo>
                  <a:cubicBezTo>
                    <a:pt x="475" y="1098"/>
                    <a:pt x="521" y="1207"/>
                    <a:pt x="579" y="1207"/>
                  </a:cubicBezTo>
                  <a:cubicBezTo>
                    <a:pt x="586" y="1207"/>
                    <a:pt x="594" y="1205"/>
                    <a:pt x="601" y="1202"/>
                  </a:cubicBezTo>
                  <a:cubicBezTo>
                    <a:pt x="651" y="1185"/>
                    <a:pt x="693" y="1152"/>
                    <a:pt x="726" y="1118"/>
                  </a:cubicBezTo>
                  <a:lnTo>
                    <a:pt x="726" y="1118"/>
                  </a:lnTo>
                  <a:cubicBezTo>
                    <a:pt x="758" y="1130"/>
                    <a:pt x="792" y="1137"/>
                    <a:pt x="828" y="1137"/>
                  </a:cubicBezTo>
                  <a:cubicBezTo>
                    <a:pt x="872" y="1137"/>
                    <a:pt x="919" y="1126"/>
                    <a:pt x="968" y="1102"/>
                  </a:cubicBezTo>
                  <a:cubicBezTo>
                    <a:pt x="1135" y="1068"/>
                    <a:pt x="1368" y="868"/>
                    <a:pt x="1401" y="701"/>
                  </a:cubicBezTo>
                  <a:cubicBezTo>
                    <a:pt x="1429" y="591"/>
                    <a:pt x="1388" y="526"/>
                    <a:pt x="1297" y="526"/>
                  </a:cubicBezTo>
                  <a:cubicBezTo>
                    <a:pt x="1279" y="526"/>
                    <a:pt x="1258" y="529"/>
                    <a:pt x="1235" y="535"/>
                  </a:cubicBezTo>
                  <a:cubicBezTo>
                    <a:pt x="1101" y="568"/>
                    <a:pt x="968" y="701"/>
                    <a:pt x="901" y="768"/>
                  </a:cubicBezTo>
                  <a:cubicBezTo>
                    <a:pt x="822" y="827"/>
                    <a:pt x="744" y="898"/>
                    <a:pt x="672" y="959"/>
                  </a:cubicBezTo>
                  <a:lnTo>
                    <a:pt x="672" y="959"/>
                  </a:lnTo>
                  <a:cubicBezTo>
                    <a:pt x="642" y="942"/>
                    <a:pt x="613" y="920"/>
                    <a:pt x="585" y="896"/>
                  </a:cubicBezTo>
                  <a:lnTo>
                    <a:pt x="585" y="896"/>
                  </a:lnTo>
                  <a:cubicBezTo>
                    <a:pt x="598" y="731"/>
                    <a:pt x="586" y="556"/>
                    <a:pt x="534" y="401"/>
                  </a:cubicBezTo>
                  <a:cubicBezTo>
                    <a:pt x="501" y="268"/>
                    <a:pt x="334" y="1"/>
                    <a:pt x="16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6"/>
            <p:cNvSpPr/>
            <p:nvPr/>
          </p:nvSpPr>
          <p:spPr>
            <a:xfrm>
              <a:off x="3363450" y="2761750"/>
              <a:ext cx="23375" cy="39550"/>
            </a:xfrm>
            <a:custGeom>
              <a:avLst/>
              <a:gdLst/>
              <a:ahLst/>
              <a:cxnLst/>
              <a:rect l="l" t="t" r="r" b="b"/>
              <a:pathLst>
                <a:path w="935" h="1582" extrusionOk="0">
                  <a:moveTo>
                    <a:pt x="894" y="1"/>
                  </a:moveTo>
                  <a:cubicBezTo>
                    <a:pt x="886" y="1"/>
                    <a:pt x="877" y="5"/>
                    <a:pt x="868" y="14"/>
                  </a:cubicBezTo>
                  <a:cubicBezTo>
                    <a:pt x="701" y="281"/>
                    <a:pt x="568" y="514"/>
                    <a:pt x="401" y="781"/>
                  </a:cubicBezTo>
                  <a:cubicBezTo>
                    <a:pt x="268" y="1014"/>
                    <a:pt x="67" y="1281"/>
                    <a:pt x="1" y="1582"/>
                  </a:cubicBezTo>
                  <a:cubicBezTo>
                    <a:pt x="368" y="1148"/>
                    <a:pt x="735" y="614"/>
                    <a:pt x="935" y="80"/>
                  </a:cubicBezTo>
                  <a:cubicBezTo>
                    <a:pt x="935" y="32"/>
                    <a:pt x="917" y="1"/>
                    <a:pt x="89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6"/>
            <p:cNvSpPr/>
            <p:nvPr/>
          </p:nvSpPr>
          <p:spPr>
            <a:xfrm>
              <a:off x="3398750" y="2680825"/>
              <a:ext cx="60625" cy="50550"/>
            </a:xfrm>
            <a:custGeom>
              <a:avLst/>
              <a:gdLst/>
              <a:ahLst/>
              <a:cxnLst/>
              <a:rect l="l" t="t" r="r" b="b"/>
              <a:pathLst>
                <a:path w="2425" h="2022" extrusionOk="0">
                  <a:moveTo>
                    <a:pt x="16" y="0"/>
                  </a:moveTo>
                  <a:cubicBezTo>
                    <a:pt x="8" y="0"/>
                    <a:pt x="1" y="15"/>
                    <a:pt x="23" y="15"/>
                  </a:cubicBezTo>
                  <a:cubicBezTo>
                    <a:pt x="23" y="4"/>
                    <a:pt x="19" y="0"/>
                    <a:pt x="16" y="0"/>
                  </a:cubicBezTo>
                  <a:close/>
                  <a:moveTo>
                    <a:pt x="23" y="15"/>
                  </a:moveTo>
                  <a:cubicBezTo>
                    <a:pt x="323" y="315"/>
                    <a:pt x="690" y="415"/>
                    <a:pt x="1090" y="549"/>
                  </a:cubicBezTo>
                  <a:cubicBezTo>
                    <a:pt x="1791" y="749"/>
                    <a:pt x="2258" y="1183"/>
                    <a:pt x="2258" y="1983"/>
                  </a:cubicBezTo>
                  <a:cubicBezTo>
                    <a:pt x="2258" y="2002"/>
                    <a:pt x="2280" y="2022"/>
                    <a:pt x="2299" y="2022"/>
                  </a:cubicBezTo>
                  <a:cubicBezTo>
                    <a:pt x="2313" y="2022"/>
                    <a:pt x="2325" y="2011"/>
                    <a:pt x="2325" y="1983"/>
                  </a:cubicBezTo>
                  <a:cubicBezTo>
                    <a:pt x="2425" y="1516"/>
                    <a:pt x="2191" y="1049"/>
                    <a:pt x="1824" y="749"/>
                  </a:cubicBezTo>
                  <a:cubicBezTo>
                    <a:pt x="1324" y="382"/>
                    <a:pt x="523" y="482"/>
                    <a:pt x="23" y="15"/>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6"/>
            <p:cNvSpPr/>
            <p:nvPr/>
          </p:nvSpPr>
          <p:spPr>
            <a:xfrm>
              <a:off x="3446850" y="2652650"/>
              <a:ext cx="67575" cy="57750"/>
            </a:xfrm>
            <a:custGeom>
              <a:avLst/>
              <a:gdLst/>
              <a:ahLst/>
              <a:cxnLst/>
              <a:rect l="l" t="t" r="r" b="b"/>
              <a:pathLst>
                <a:path w="2703" h="2310" extrusionOk="0">
                  <a:moveTo>
                    <a:pt x="134" y="1"/>
                  </a:moveTo>
                  <a:cubicBezTo>
                    <a:pt x="102" y="1"/>
                    <a:pt x="68" y="3"/>
                    <a:pt x="34" y="8"/>
                  </a:cubicBezTo>
                  <a:cubicBezTo>
                    <a:pt x="0" y="8"/>
                    <a:pt x="0" y="108"/>
                    <a:pt x="34" y="108"/>
                  </a:cubicBezTo>
                  <a:cubicBezTo>
                    <a:pt x="734" y="141"/>
                    <a:pt x="768" y="1276"/>
                    <a:pt x="1268" y="1676"/>
                  </a:cubicBezTo>
                  <a:cubicBezTo>
                    <a:pt x="1668" y="2009"/>
                    <a:pt x="2169" y="2176"/>
                    <a:pt x="2669" y="2310"/>
                  </a:cubicBezTo>
                  <a:cubicBezTo>
                    <a:pt x="2702" y="2310"/>
                    <a:pt x="2702" y="2276"/>
                    <a:pt x="2669" y="2276"/>
                  </a:cubicBezTo>
                  <a:cubicBezTo>
                    <a:pt x="2335" y="2143"/>
                    <a:pt x="1935" y="2009"/>
                    <a:pt x="1668" y="1809"/>
                  </a:cubicBezTo>
                  <a:cubicBezTo>
                    <a:pt x="1201" y="1509"/>
                    <a:pt x="1034" y="1175"/>
                    <a:pt x="868" y="708"/>
                  </a:cubicBezTo>
                  <a:cubicBezTo>
                    <a:pt x="713" y="369"/>
                    <a:pt x="530" y="1"/>
                    <a:pt x="1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6"/>
            <p:cNvSpPr/>
            <p:nvPr/>
          </p:nvSpPr>
          <p:spPr>
            <a:xfrm>
              <a:off x="3459450" y="2587250"/>
              <a:ext cx="80000" cy="47625"/>
            </a:xfrm>
            <a:custGeom>
              <a:avLst/>
              <a:gdLst/>
              <a:ahLst/>
              <a:cxnLst/>
              <a:rect l="l" t="t" r="r" b="b"/>
              <a:pathLst>
                <a:path w="3200" h="1905" extrusionOk="0">
                  <a:moveTo>
                    <a:pt x="8" y="26"/>
                  </a:moveTo>
                  <a:cubicBezTo>
                    <a:pt x="0" y="26"/>
                    <a:pt x="8" y="55"/>
                    <a:pt x="30" y="55"/>
                  </a:cubicBezTo>
                  <a:cubicBezTo>
                    <a:pt x="19" y="33"/>
                    <a:pt x="12" y="26"/>
                    <a:pt x="8" y="26"/>
                  </a:cubicBezTo>
                  <a:close/>
                  <a:moveTo>
                    <a:pt x="333" y="0"/>
                  </a:moveTo>
                  <a:cubicBezTo>
                    <a:pt x="238" y="0"/>
                    <a:pt x="136" y="17"/>
                    <a:pt x="30" y="55"/>
                  </a:cubicBezTo>
                  <a:cubicBezTo>
                    <a:pt x="83" y="48"/>
                    <a:pt x="134" y="45"/>
                    <a:pt x="183" y="45"/>
                  </a:cubicBezTo>
                  <a:cubicBezTo>
                    <a:pt x="1024" y="45"/>
                    <a:pt x="1264" y="1080"/>
                    <a:pt x="1831" y="1490"/>
                  </a:cubicBezTo>
                  <a:cubicBezTo>
                    <a:pt x="2144" y="1746"/>
                    <a:pt x="2554" y="1905"/>
                    <a:pt x="2957" y="1905"/>
                  </a:cubicBezTo>
                  <a:cubicBezTo>
                    <a:pt x="3027" y="1905"/>
                    <a:pt x="3097" y="1900"/>
                    <a:pt x="3166" y="1890"/>
                  </a:cubicBezTo>
                  <a:cubicBezTo>
                    <a:pt x="3199" y="1890"/>
                    <a:pt x="3199" y="1790"/>
                    <a:pt x="3166" y="1790"/>
                  </a:cubicBezTo>
                  <a:cubicBezTo>
                    <a:pt x="2599" y="1790"/>
                    <a:pt x="2165" y="1657"/>
                    <a:pt x="1731" y="1290"/>
                  </a:cubicBezTo>
                  <a:cubicBezTo>
                    <a:pt x="1498" y="1056"/>
                    <a:pt x="1364" y="756"/>
                    <a:pt x="1098" y="456"/>
                  </a:cubicBezTo>
                  <a:cubicBezTo>
                    <a:pt x="917" y="198"/>
                    <a:pt x="657" y="0"/>
                    <a:pt x="3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6"/>
            <p:cNvSpPr/>
            <p:nvPr/>
          </p:nvSpPr>
          <p:spPr>
            <a:xfrm>
              <a:off x="3522775" y="2558550"/>
              <a:ext cx="67225" cy="63525"/>
            </a:xfrm>
            <a:custGeom>
              <a:avLst/>
              <a:gdLst/>
              <a:ahLst/>
              <a:cxnLst/>
              <a:rect l="l" t="t" r="r" b="b"/>
              <a:pathLst>
                <a:path w="2689" h="2541" extrusionOk="0">
                  <a:moveTo>
                    <a:pt x="363" y="0"/>
                  </a:moveTo>
                  <a:cubicBezTo>
                    <a:pt x="253" y="0"/>
                    <a:pt x="142" y="21"/>
                    <a:pt x="32" y="69"/>
                  </a:cubicBezTo>
                  <a:cubicBezTo>
                    <a:pt x="6" y="69"/>
                    <a:pt x="0" y="155"/>
                    <a:pt x="16" y="155"/>
                  </a:cubicBezTo>
                  <a:cubicBezTo>
                    <a:pt x="20" y="155"/>
                    <a:pt x="26" y="149"/>
                    <a:pt x="32" y="136"/>
                  </a:cubicBezTo>
                  <a:cubicBezTo>
                    <a:pt x="108" y="126"/>
                    <a:pt x="181" y="121"/>
                    <a:pt x="250" y="121"/>
                  </a:cubicBezTo>
                  <a:cubicBezTo>
                    <a:pt x="1576" y="121"/>
                    <a:pt x="1683" y="1870"/>
                    <a:pt x="2634" y="2504"/>
                  </a:cubicBezTo>
                  <a:cubicBezTo>
                    <a:pt x="2647" y="2530"/>
                    <a:pt x="2660" y="2541"/>
                    <a:pt x="2669" y="2541"/>
                  </a:cubicBezTo>
                  <a:cubicBezTo>
                    <a:pt x="2683" y="2541"/>
                    <a:pt x="2688" y="2512"/>
                    <a:pt x="2667" y="2471"/>
                  </a:cubicBezTo>
                  <a:cubicBezTo>
                    <a:pt x="2134" y="1937"/>
                    <a:pt x="1900" y="1237"/>
                    <a:pt x="1467" y="636"/>
                  </a:cubicBezTo>
                  <a:cubicBezTo>
                    <a:pt x="1202" y="318"/>
                    <a:pt x="789" y="0"/>
                    <a:pt x="36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6"/>
            <p:cNvSpPr/>
            <p:nvPr/>
          </p:nvSpPr>
          <p:spPr>
            <a:xfrm>
              <a:off x="3518575" y="2485225"/>
              <a:ext cx="80075" cy="57475"/>
            </a:xfrm>
            <a:custGeom>
              <a:avLst/>
              <a:gdLst/>
              <a:ahLst/>
              <a:cxnLst/>
              <a:rect l="l" t="t" r="r" b="b"/>
              <a:pathLst>
                <a:path w="3203" h="2299" extrusionOk="0">
                  <a:moveTo>
                    <a:pt x="33" y="0"/>
                  </a:moveTo>
                  <a:cubicBezTo>
                    <a:pt x="33" y="0"/>
                    <a:pt x="0" y="0"/>
                    <a:pt x="0" y="34"/>
                  </a:cubicBezTo>
                  <a:cubicBezTo>
                    <a:pt x="67" y="1635"/>
                    <a:pt x="2869" y="634"/>
                    <a:pt x="2735" y="2235"/>
                  </a:cubicBezTo>
                  <a:cubicBezTo>
                    <a:pt x="2735" y="2272"/>
                    <a:pt x="2766" y="2298"/>
                    <a:pt x="2793" y="2298"/>
                  </a:cubicBezTo>
                  <a:cubicBezTo>
                    <a:pt x="2815" y="2298"/>
                    <a:pt x="2835" y="2280"/>
                    <a:pt x="2835" y="2235"/>
                  </a:cubicBezTo>
                  <a:cubicBezTo>
                    <a:pt x="3202" y="634"/>
                    <a:pt x="200" y="1368"/>
                    <a:pt x="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6"/>
            <p:cNvSpPr/>
            <p:nvPr/>
          </p:nvSpPr>
          <p:spPr>
            <a:xfrm>
              <a:off x="3577775" y="2461775"/>
              <a:ext cx="84225" cy="52500"/>
            </a:xfrm>
            <a:custGeom>
              <a:avLst/>
              <a:gdLst/>
              <a:ahLst/>
              <a:cxnLst/>
              <a:rect l="l" t="t" r="r" b="b"/>
              <a:pathLst>
                <a:path w="3369" h="2100" extrusionOk="0">
                  <a:moveTo>
                    <a:pt x="481" y="0"/>
                  </a:moveTo>
                  <a:cubicBezTo>
                    <a:pt x="337" y="0"/>
                    <a:pt x="187" y="33"/>
                    <a:pt x="34" y="104"/>
                  </a:cubicBezTo>
                  <a:cubicBezTo>
                    <a:pt x="0" y="138"/>
                    <a:pt x="34" y="171"/>
                    <a:pt x="67" y="171"/>
                  </a:cubicBezTo>
                  <a:cubicBezTo>
                    <a:pt x="183" y="140"/>
                    <a:pt x="291" y="125"/>
                    <a:pt x="392" y="125"/>
                  </a:cubicBezTo>
                  <a:cubicBezTo>
                    <a:pt x="1571" y="125"/>
                    <a:pt x="1813" y="2099"/>
                    <a:pt x="2970" y="2099"/>
                  </a:cubicBezTo>
                  <a:cubicBezTo>
                    <a:pt x="3082" y="2099"/>
                    <a:pt x="3204" y="2080"/>
                    <a:pt x="3336" y="2039"/>
                  </a:cubicBezTo>
                  <a:cubicBezTo>
                    <a:pt x="3341" y="2044"/>
                    <a:pt x="3345" y="2046"/>
                    <a:pt x="3348" y="2046"/>
                  </a:cubicBezTo>
                  <a:cubicBezTo>
                    <a:pt x="3368" y="2046"/>
                    <a:pt x="3360" y="1972"/>
                    <a:pt x="3303" y="1972"/>
                  </a:cubicBezTo>
                  <a:cubicBezTo>
                    <a:pt x="3206" y="1995"/>
                    <a:pt x="3115" y="2006"/>
                    <a:pt x="3031" y="2006"/>
                  </a:cubicBezTo>
                  <a:cubicBezTo>
                    <a:pt x="2125" y="2006"/>
                    <a:pt x="1872" y="792"/>
                    <a:pt x="1201" y="304"/>
                  </a:cubicBezTo>
                  <a:cubicBezTo>
                    <a:pt x="986" y="111"/>
                    <a:pt x="743" y="0"/>
                    <a:pt x="48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6"/>
            <p:cNvSpPr/>
            <p:nvPr/>
          </p:nvSpPr>
          <p:spPr>
            <a:xfrm>
              <a:off x="3534400" y="2403575"/>
              <a:ext cx="93925" cy="23850"/>
            </a:xfrm>
            <a:custGeom>
              <a:avLst/>
              <a:gdLst/>
              <a:ahLst/>
              <a:cxnLst/>
              <a:rect l="l" t="t" r="r" b="b"/>
              <a:pathLst>
                <a:path w="3757" h="954" extrusionOk="0">
                  <a:moveTo>
                    <a:pt x="14" y="1"/>
                  </a:moveTo>
                  <a:cubicBezTo>
                    <a:pt x="11" y="1"/>
                    <a:pt x="1" y="27"/>
                    <a:pt x="1" y="64"/>
                  </a:cubicBezTo>
                  <a:cubicBezTo>
                    <a:pt x="16" y="19"/>
                    <a:pt x="17" y="1"/>
                    <a:pt x="14" y="1"/>
                  </a:cubicBezTo>
                  <a:close/>
                  <a:moveTo>
                    <a:pt x="1" y="64"/>
                  </a:moveTo>
                  <a:cubicBezTo>
                    <a:pt x="368" y="464"/>
                    <a:pt x="868" y="764"/>
                    <a:pt x="1402" y="831"/>
                  </a:cubicBezTo>
                  <a:cubicBezTo>
                    <a:pt x="1443" y="838"/>
                    <a:pt x="1488" y="841"/>
                    <a:pt x="1537" y="841"/>
                  </a:cubicBezTo>
                  <a:cubicBezTo>
                    <a:pt x="1948" y="841"/>
                    <a:pt x="2581" y="616"/>
                    <a:pt x="3062" y="616"/>
                  </a:cubicBezTo>
                  <a:cubicBezTo>
                    <a:pt x="3340" y="616"/>
                    <a:pt x="3568" y="692"/>
                    <a:pt x="3670" y="931"/>
                  </a:cubicBezTo>
                  <a:cubicBezTo>
                    <a:pt x="3684" y="945"/>
                    <a:pt x="3704" y="953"/>
                    <a:pt x="3719" y="953"/>
                  </a:cubicBezTo>
                  <a:cubicBezTo>
                    <a:pt x="3742" y="953"/>
                    <a:pt x="3756" y="937"/>
                    <a:pt x="3737" y="898"/>
                  </a:cubicBezTo>
                  <a:cubicBezTo>
                    <a:pt x="3683" y="573"/>
                    <a:pt x="3410" y="402"/>
                    <a:pt x="3113" y="402"/>
                  </a:cubicBezTo>
                  <a:cubicBezTo>
                    <a:pt x="3043" y="402"/>
                    <a:pt x="2973" y="412"/>
                    <a:pt x="2903" y="431"/>
                  </a:cubicBezTo>
                  <a:cubicBezTo>
                    <a:pt x="2436" y="498"/>
                    <a:pt x="2069" y="764"/>
                    <a:pt x="1569" y="764"/>
                  </a:cubicBezTo>
                  <a:cubicBezTo>
                    <a:pt x="935" y="764"/>
                    <a:pt x="401" y="464"/>
                    <a:pt x="1" y="64"/>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6"/>
            <p:cNvSpPr/>
            <p:nvPr/>
          </p:nvSpPr>
          <p:spPr>
            <a:xfrm>
              <a:off x="3589450" y="2351000"/>
              <a:ext cx="79250" cy="22025"/>
            </a:xfrm>
            <a:custGeom>
              <a:avLst/>
              <a:gdLst/>
              <a:ahLst/>
              <a:cxnLst/>
              <a:rect l="l" t="t" r="r" b="b"/>
              <a:pathLst>
                <a:path w="3170" h="881" extrusionOk="0">
                  <a:moveTo>
                    <a:pt x="733" y="0"/>
                  </a:moveTo>
                  <a:cubicBezTo>
                    <a:pt x="307" y="0"/>
                    <a:pt x="0" y="181"/>
                    <a:pt x="0" y="699"/>
                  </a:cubicBezTo>
                  <a:cubicBezTo>
                    <a:pt x="0" y="733"/>
                    <a:pt x="34" y="749"/>
                    <a:pt x="67" y="749"/>
                  </a:cubicBezTo>
                  <a:cubicBezTo>
                    <a:pt x="101" y="749"/>
                    <a:pt x="134" y="733"/>
                    <a:pt x="134" y="699"/>
                  </a:cubicBezTo>
                  <a:cubicBezTo>
                    <a:pt x="187" y="244"/>
                    <a:pt x="607" y="111"/>
                    <a:pt x="977" y="111"/>
                  </a:cubicBezTo>
                  <a:cubicBezTo>
                    <a:pt x="1068" y="111"/>
                    <a:pt x="1156" y="119"/>
                    <a:pt x="1235" y="132"/>
                  </a:cubicBezTo>
                  <a:cubicBezTo>
                    <a:pt x="1468" y="199"/>
                    <a:pt x="1668" y="332"/>
                    <a:pt x="1835" y="366"/>
                  </a:cubicBezTo>
                  <a:cubicBezTo>
                    <a:pt x="2235" y="532"/>
                    <a:pt x="2669" y="733"/>
                    <a:pt x="3136" y="866"/>
                  </a:cubicBezTo>
                  <a:cubicBezTo>
                    <a:pt x="3147" y="877"/>
                    <a:pt x="3155" y="881"/>
                    <a:pt x="3160" y="881"/>
                  </a:cubicBezTo>
                  <a:cubicBezTo>
                    <a:pt x="3169" y="881"/>
                    <a:pt x="3169" y="866"/>
                    <a:pt x="3169" y="866"/>
                  </a:cubicBezTo>
                  <a:cubicBezTo>
                    <a:pt x="2776" y="648"/>
                    <a:pt x="1540" y="0"/>
                    <a:pt x="73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6"/>
            <p:cNvSpPr/>
            <p:nvPr/>
          </p:nvSpPr>
          <p:spPr>
            <a:xfrm>
              <a:off x="3523825" y="2309625"/>
              <a:ext cx="106050" cy="18375"/>
            </a:xfrm>
            <a:custGeom>
              <a:avLst/>
              <a:gdLst/>
              <a:ahLst/>
              <a:cxnLst/>
              <a:rect l="l" t="t" r="r" b="b"/>
              <a:pathLst>
                <a:path w="4242" h="735" extrusionOk="0">
                  <a:moveTo>
                    <a:pt x="3337" y="1"/>
                  </a:moveTo>
                  <a:cubicBezTo>
                    <a:pt x="2515" y="1"/>
                    <a:pt x="1674" y="606"/>
                    <a:pt x="828" y="606"/>
                  </a:cubicBezTo>
                  <a:cubicBezTo>
                    <a:pt x="560" y="606"/>
                    <a:pt x="292" y="546"/>
                    <a:pt x="24" y="386"/>
                  </a:cubicBezTo>
                  <a:cubicBezTo>
                    <a:pt x="24" y="376"/>
                    <a:pt x="21" y="372"/>
                    <a:pt x="18" y="372"/>
                  </a:cubicBezTo>
                  <a:cubicBezTo>
                    <a:pt x="10" y="372"/>
                    <a:pt x="0" y="396"/>
                    <a:pt x="24" y="419"/>
                  </a:cubicBezTo>
                  <a:cubicBezTo>
                    <a:pt x="325" y="651"/>
                    <a:pt x="634" y="734"/>
                    <a:pt x="950" y="734"/>
                  </a:cubicBezTo>
                  <a:cubicBezTo>
                    <a:pt x="1759" y="734"/>
                    <a:pt x="2604" y="184"/>
                    <a:pt x="3419" y="184"/>
                  </a:cubicBezTo>
                  <a:cubicBezTo>
                    <a:pt x="3658" y="184"/>
                    <a:pt x="3894" y="231"/>
                    <a:pt x="4127" y="353"/>
                  </a:cubicBezTo>
                  <a:cubicBezTo>
                    <a:pt x="4133" y="359"/>
                    <a:pt x="4141" y="362"/>
                    <a:pt x="4150" y="362"/>
                  </a:cubicBezTo>
                  <a:cubicBezTo>
                    <a:pt x="4190" y="362"/>
                    <a:pt x="4242" y="307"/>
                    <a:pt x="4160" y="253"/>
                  </a:cubicBezTo>
                  <a:cubicBezTo>
                    <a:pt x="3888" y="69"/>
                    <a:pt x="3614" y="1"/>
                    <a:pt x="333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6"/>
            <p:cNvSpPr/>
            <p:nvPr/>
          </p:nvSpPr>
          <p:spPr>
            <a:xfrm>
              <a:off x="3570975" y="2241250"/>
              <a:ext cx="105225" cy="27175"/>
            </a:xfrm>
            <a:custGeom>
              <a:avLst/>
              <a:gdLst/>
              <a:ahLst/>
              <a:cxnLst/>
              <a:rect l="l" t="t" r="r" b="b"/>
              <a:pathLst>
                <a:path w="4209" h="1087" extrusionOk="0">
                  <a:moveTo>
                    <a:pt x="1390" y="1"/>
                  </a:moveTo>
                  <a:cubicBezTo>
                    <a:pt x="802" y="1"/>
                    <a:pt x="296" y="252"/>
                    <a:pt x="39" y="986"/>
                  </a:cubicBezTo>
                  <a:cubicBezTo>
                    <a:pt x="0" y="1044"/>
                    <a:pt x="29" y="1080"/>
                    <a:pt x="67" y="1080"/>
                  </a:cubicBezTo>
                  <a:cubicBezTo>
                    <a:pt x="94" y="1080"/>
                    <a:pt x="125" y="1061"/>
                    <a:pt x="139" y="1020"/>
                  </a:cubicBezTo>
                  <a:cubicBezTo>
                    <a:pt x="417" y="355"/>
                    <a:pt x="861" y="128"/>
                    <a:pt x="1370" y="128"/>
                  </a:cubicBezTo>
                  <a:cubicBezTo>
                    <a:pt x="2267" y="128"/>
                    <a:pt x="3364" y="831"/>
                    <a:pt x="4109" y="1086"/>
                  </a:cubicBezTo>
                  <a:cubicBezTo>
                    <a:pt x="4142" y="1086"/>
                    <a:pt x="4209" y="986"/>
                    <a:pt x="4142" y="986"/>
                  </a:cubicBezTo>
                  <a:cubicBezTo>
                    <a:pt x="3466" y="638"/>
                    <a:pt x="2325" y="1"/>
                    <a:pt x="139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6"/>
            <p:cNvSpPr/>
            <p:nvPr/>
          </p:nvSpPr>
          <p:spPr>
            <a:xfrm>
              <a:off x="3511950" y="2167200"/>
              <a:ext cx="112300" cy="41825"/>
            </a:xfrm>
            <a:custGeom>
              <a:avLst/>
              <a:gdLst/>
              <a:ahLst/>
              <a:cxnLst/>
              <a:rect l="l" t="t" r="r" b="b"/>
              <a:pathLst>
                <a:path w="4492" h="1673" extrusionOk="0">
                  <a:moveTo>
                    <a:pt x="3703" y="1"/>
                  </a:moveTo>
                  <a:cubicBezTo>
                    <a:pt x="3572" y="1"/>
                    <a:pt x="3436" y="27"/>
                    <a:pt x="3301" y="79"/>
                  </a:cubicBezTo>
                  <a:cubicBezTo>
                    <a:pt x="2967" y="212"/>
                    <a:pt x="2700" y="512"/>
                    <a:pt x="2433" y="746"/>
                  </a:cubicBezTo>
                  <a:cubicBezTo>
                    <a:pt x="1860" y="1292"/>
                    <a:pt x="1287" y="1592"/>
                    <a:pt x="569" y="1592"/>
                  </a:cubicBezTo>
                  <a:cubicBezTo>
                    <a:pt x="408" y="1592"/>
                    <a:pt x="241" y="1577"/>
                    <a:pt x="65" y="1546"/>
                  </a:cubicBezTo>
                  <a:cubicBezTo>
                    <a:pt x="52" y="1540"/>
                    <a:pt x="41" y="1537"/>
                    <a:pt x="33" y="1537"/>
                  </a:cubicBezTo>
                  <a:cubicBezTo>
                    <a:pt x="1" y="1537"/>
                    <a:pt x="12" y="1580"/>
                    <a:pt x="65" y="1580"/>
                  </a:cubicBezTo>
                  <a:cubicBezTo>
                    <a:pt x="305" y="1640"/>
                    <a:pt x="545" y="1673"/>
                    <a:pt x="782" y="1673"/>
                  </a:cubicBezTo>
                  <a:cubicBezTo>
                    <a:pt x="1072" y="1673"/>
                    <a:pt x="1357" y="1623"/>
                    <a:pt x="1633" y="1513"/>
                  </a:cubicBezTo>
                  <a:cubicBezTo>
                    <a:pt x="2279" y="1203"/>
                    <a:pt x="3026" y="131"/>
                    <a:pt x="3764" y="131"/>
                  </a:cubicBezTo>
                  <a:cubicBezTo>
                    <a:pt x="3978" y="131"/>
                    <a:pt x="4191" y="221"/>
                    <a:pt x="4401" y="446"/>
                  </a:cubicBezTo>
                  <a:cubicBezTo>
                    <a:pt x="4411" y="465"/>
                    <a:pt x="4424" y="473"/>
                    <a:pt x="4436" y="473"/>
                  </a:cubicBezTo>
                  <a:cubicBezTo>
                    <a:pt x="4465" y="473"/>
                    <a:pt x="4492" y="426"/>
                    <a:pt x="4468" y="379"/>
                  </a:cubicBezTo>
                  <a:cubicBezTo>
                    <a:pt x="4262" y="127"/>
                    <a:pt x="3992" y="1"/>
                    <a:pt x="370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6"/>
            <p:cNvSpPr/>
            <p:nvPr/>
          </p:nvSpPr>
          <p:spPr>
            <a:xfrm>
              <a:off x="3706475" y="2206275"/>
              <a:ext cx="83150" cy="34150"/>
            </a:xfrm>
            <a:custGeom>
              <a:avLst/>
              <a:gdLst/>
              <a:ahLst/>
              <a:cxnLst/>
              <a:rect l="l" t="t" r="r" b="b"/>
              <a:pathLst>
                <a:path w="3326" h="1366" extrusionOk="0">
                  <a:moveTo>
                    <a:pt x="3221" y="0"/>
                  </a:moveTo>
                  <a:cubicBezTo>
                    <a:pt x="3200" y="0"/>
                    <a:pt x="3175" y="17"/>
                    <a:pt x="3158" y="50"/>
                  </a:cubicBezTo>
                  <a:cubicBezTo>
                    <a:pt x="3092" y="751"/>
                    <a:pt x="1757" y="617"/>
                    <a:pt x="1324" y="717"/>
                  </a:cubicBezTo>
                  <a:cubicBezTo>
                    <a:pt x="857" y="851"/>
                    <a:pt x="390" y="1051"/>
                    <a:pt x="23" y="1351"/>
                  </a:cubicBezTo>
                  <a:cubicBezTo>
                    <a:pt x="456" y="1118"/>
                    <a:pt x="857" y="917"/>
                    <a:pt x="1357" y="817"/>
                  </a:cubicBezTo>
                  <a:cubicBezTo>
                    <a:pt x="1791" y="717"/>
                    <a:pt x="2191" y="751"/>
                    <a:pt x="2625" y="717"/>
                  </a:cubicBezTo>
                  <a:cubicBezTo>
                    <a:pt x="2992" y="684"/>
                    <a:pt x="3325" y="484"/>
                    <a:pt x="3258" y="50"/>
                  </a:cubicBezTo>
                  <a:cubicBezTo>
                    <a:pt x="3258" y="17"/>
                    <a:pt x="3242" y="0"/>
                    <a:pt x="3221" y="0"/>
                  </a:cubicBezTo>
                  <a:close/>
                  <a:moveTo>
                    <a:pt x="23" y="1351"/>
                  </a:moveTo>
                  <a:cubicBezTo>
                    <a:pt x="1" y="1351"/>
                    <a:pt x="8" y="1366"/>
                    <a:pt x="15" y="1366"/>
                  </a:cubicBezTo>
                  <a:cubicBezTo>
                    <a:pt x="19" y="1366"/>
                    <a:pt x="23" y="1362"/>
                    <a:pt x="23" y="135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6"/>
            <p:cNvSpPr/>
            <p:nvPr/>
          </p:nvSpPr>
          <p:spPr>
            <a:xfrm>
              <a:off x="3772925" y="2230475"/>
              <a:ext cx="91750" cy="24475"/>
            </a:xfrm>
            <a:custGeom>
              <a:avLst/>
              <a:gdLst/>
              <a:ahLst/>
              <a:cxnLst/>
              <a:rect l="l" t="t" r="r" b="b"/>
              <a:pathLst>
                <a:path w="3670" h="979" extrusionOk="0">
                  <a:moveTo>
                    <a:pt x="3385" y="0"/>
                  </a:moveTo>
                  <a:cubicBezTo>
                    <a:pt x="2352" y="0"/>
                    <a:pt x="1533" y="798"/>
                    <a:pt x="501" y="798"/>
                  </a:cubicBezTo>
                  <a:cubicBezTo>
                    <a:pt x="361" y="798"/>
                    <a:pt x="216" y="784"/>
                    <a:pt x="67" y="750"/>
                  </a:cubicBezTo>
                  <a:cubicBezTo>
                    <a:pt x="33" y="750"/>
                    <a:pt x="0" y="817"/>
                    <a:pt x="33" y="850"/>
                  </a:cubicBezTo>
                  <a:cubicBezTo>
                    <a:pt x="238" y="941"/>
                    <a:pt x="441" y="979"/>
                    <a:pt x="644" y="979"/>
                  </a:cubicBezTo>
                  <a:cubicBezTo>
                    <a:pt x="1632" y="979"/>
                    <a:pt x="2600" y="83"/>
                    <a:pt x="3569" y="83"/>
                  </a:cubicBezTo>
                  <a:cubicBezTo>
                    <a:pt x="3669" y="83"/>
                    <a:pt x="3669" y="16"/>
                    <a:pt x="3636" y="16"/>
                  </a:cubicBezTo>
                  <a:cubicBezTo>
                    <a:pt x="3551" y="5"/>
                    <a:pt x="3467" y="0"/>
                    <a:pt x="338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6"/>
            <p:cNvSpPr/>
            <p:nvPr/>
          </p:nvSpPr>
          <p:spPr>
            <a:xfrm>
              <a:off x="3766800" y="2285275"/>
              <a:ext cx="106050" cy="30675"/>
            </a:xfrm>
            <a:custGeom>
              <a:avLst/>
              <a:gdLst/>
              <a:ahLst/>
              <a:cxnLst/>
              <a:rect l="l" t="t" r="r" b="b"/>
              <a:pathLst>
                <a:path w="4242" h="1227" extrusionOk="0">
                  <a:moveTo>
                    <a:pt x="30" y="878"/>
                  </a:moveTo>
                  <a:cubicBezTo>
                    <a:pt x="15" y="878"/>
                    <a:pt x="0" y="893"/>
                    <a:pt x="45" y="893"/>
                  </a:cubicBezTo>
                  <a:cubicBezTo>
                    <a:pt x="45" y="882"/>
                    <a:pt x="37" y="878"/>
                    <a:pt x="30" y="878"/>
                  </a:cubicBezTo>
                  <a:close/>
                  <a:moveTo>
                    <a:pt x="3549" y="1"/>
                  </a:moveTo>
                  <a:cubicBezTo>
                    <a:pt x="3362" y="1"/>
                    <a:pt x="3168" y="58"/>
                    <a:pt x="2980" y="159"/>
                  </a:cubicBezTo>
                  <a:cubicBezTo>
                    <a:pt x="2747" y="259"/>
                    <a:pt x="2580" y="426"/>
                    <a:pt x="2380" y="593"/>
                  </a:cubicBezTo>
                  <a:cubicBezTo>
                    <a:pt x="1893" y="911"/>
                    <a:pt x="1419" y="1121"/>
                    <a:pt x="924" y="1121"/>
                  </a:cubicBezTo>
                  <a:cubicBezTo>
                    <a:pt x="640" y="1121"/>
                    <a:pt x="349" y="1051"/>
                    <a:pt x="45" y="893"/>
                  </a:cubicBezTo>
                  <a:lnTo>
                    <a:pt x="45" y="893"/>
                  </a:lnTo>
                  <a:cubicBezTo>
                    <a:pt x="381" y="1100"/>
                    <a:pt x="757" y="1227"/>
                    <a:pt x="1142" y="1227"/>
                  </a:cubicBezTo>
                  <a:cubicBezTo>
                    <a:pt x="1254" y="1227"/>
                    <a:pt x="1367" y="1216"/>
                    <a:pt x="1479" y="1193"/>
                  </a:cubicBezTo>
                  <a:cubicBezTo>
                    <a:pt x="2133" y="1062"/>
                    <a:pt x="2849" y="151"/>
                    <a:pt x="3546" y="151"/>
                  </a:cubicBezTo>
                  <a:cubicBezTo>
                    <a:pt x="3738" y="151"/>
                    <a:pt x="3928" y="220"/>
                    <a:pt x="4114" y="393"/>
                  </a:cubicBezTo>
                  <a:cubicBezTo>
                    <a:pt x="4121" y="399"/>
                    <a:pt x="4130" y="402"/>
                    <a:pt x="4139" y="402"/>
                  </a:cubicBezTo>
                  <a:cubicBezTo>
                    <a:pt x="4181" y="402"/>
                    <a:pt x="4242" y="353"/>
                    <a:pt x="4215" y="326"/>
                  </a:cubicBezTo>
                  <a:cubicBezTo>
                    <a:pt x="4025" y="99"/>
                    <a:pt x="3793" y="1"/>
                    <a:pt x="354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6"/>
            <p:cNvSpPr/>
            <p:nvPr/>
          </p:nvSpPr>
          <p:spPr>
            <a:xfrm>
              <a:off x="3831500" y="2325925"/>
              <a:ext cx="117400" cy="28525"/>
            </a:xfrm>
            <a:custGeom>
              <a:avLst/>
              <a:gdLst/>
              <a:ahLst/>
              <a:cxnLst/>
              <a:rect l="l" t="t" r="r" b="b"/>
              <a:pathLst>
                <a:path w="4696" h="1141" extrusionOk="0">
                  <a:moveTo>
                    <a:pt x="3778" y="1"/>
                  </a:moveTo>
                  <a:cubicBezTo>
                    <a:pt x="3486" y="1"/>
                    <a:pt x="3194" y="34"/>
                    <a:pt x="2894" y="101"/>
                  </a:cubicBezTo>
                  <a:cubicBezTo>
                    <a:pt x="2359" y="208"/>
                    <a:pt x="1243" y="874"/>
                    <a:pt x="548" y="874"/>
                  </a:cubicBezTo>
                  <a:cubicBezTo>
                    <a:pt x="376" y="874"/>
                    <a:pt x="231" y="834"/>
                    <a:pt x="125" y="735"/>
                  </a:cubicBezTo>
                  <a:cubicBezTo>
                    <a:pt x="108" y="726"/>
                    <a:pt x="90" y="722"/>
                    <a:pt x="74" y="722"/>
                  </a:cubicBezTo>
                  <a:cubicBezTo>
                    <a:pt x="30" y="722"/>
                    <a:pt x="1" y="753"/>
                    <a:pt x="25" y="801"/>
                  </a:cubicBezTo>
                  <a:cubicBezTo>
                    <a:pt x="208" y="1045"/>
                    <a:pt x="415" y="1140"/>
                    <a:pt x="647" y="1140"/>
                  </a:cubicBezTo>
                  <a:cubicBezTo>
                    <a:pt x="796" y="1140"/>
                    <a:pt x="956" y="1100"/>
                    <a:pt x="1126" y="1035"/>
                  </a:cubicBezTo>
                  <a:cubicBezTo>
                    <a:pt x="1660" y="801"/>
                    <a:pt x="2060" y="468"/>
                    <a:pt x="2627" y="368"/>
                  </a:cubicBezTo>
                  <a:cubicBezTo>
                    <a:pt x="3062" y="216"/>
                    <a:pt x="3497" y="163"/>
                    <a:pt x="3941" y="163"/>
                  </a:cubicBezTo>
                  <a:cubicBezTo>
                    <a:pt x="4178" y="163"/>
                    <a:pt x="4418" y="178"/>
                    <a:pt x="4662" y="201"/>
                  </a:cubicBezTo>
                  <a:cubicBezTo>
                    <a:pt x="4662" y="168"/>
                    <a:pt x="4695" y="101"/>
                    <a:pt x="4662" y="101"/>
                  </a:cubicBezTo>
                  <a:cubicBezTo>
                    <a:pt x="4362" y="34"/>
                    <a:pt x="4070" y="1"/>
                    <a:pt x="377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6"/>
            <p:cNvSpPr/>
            <p:nvPr/>
          </p:nvSpPr>
          <p:spPr>
            <a:xfrm>
              <a:off x="3848125" y="2401600"/>
              <a:ext cx="66575" cy="14025"/>
            </a:xfrm>
            <a:custGeom>
              <a:avLst/>
              <a:gdLst/>
              <a:ahLst/>
              <a:cxnLst/>
              <a:rect l="l" t="t" r="r" b="b"/>
              <a:pathLst>
                <a:path w="2663" h="561" extrusionOk="0">
                  <a:moveTo>
                    <a:pt x="41" y="0"/>
                  </a:moveTo>
                  <a:cubicBezTo>
                    <a:pt x="17" y="0"/>
                    <a:pt x="1" y="43"/>
                    <a:pt x="28" y="43"/>
                  </a:cubicBezTo>
                  <a:cubicBezTo>
                    <a:pt x="634" y="333"/>
                    <a:pt x="1366" y="561"/>
                    <a:pt x="2058" y="561"/>
                  </a:cubicBezTo>
                  <a:cubicBezTo>
                    <a:pt x="2241" y="561"/>
                    <a:pt x="2422" y="545"/>
                    <a:pt x="2596" y="510"/>
                  </a:cubicBezTo>
                  <a:cubicBezTo>
                    <a:pt x="2663" y="510"/>
                    <a:pt x="2663" y="410"/>
                    <a:pt x="2596" y="410"/>
                  </a:cubicBezTo>
                  <a:cubicBezTo>
                    <a:pt x="1695" y="376"/>
                    <a:pt x="895" y="343"/>
                    <a:pt x="61" y="9"/>
                  </a:cubicBezTo>
                  <a:cubicBezTo>
                    <a:pt x="54" y="3"/>
                    <a:pt x="48" y="0"/>
                    <a:pt x="4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6"/>
            <p:cNvSpPr/>
            <p:nvPr/>
          </p:nvSpPr>
          <p:spPr>
            <a:xfrm>
              <a:off x="3861300" y="2475425"/>
              <a:ext cx="78425" cy="18575"/>
            </a:xfrm>
            <a:custGeom>
              <a:avLst/>
              <a:gdLst/>
              <a:ahLst/>
              <a:cxnLst/>
              <a:rect l="l" t="t" r="r" b="b"/>
              <a:pathLst>
                <a:path w="3137" h="743" extrusionOk="0">
                  <a:moveTo>
                    <a:pt x="928" y="0"/>
                  </a:moveTo>
                  <a:cubicBezTo>
                    <a:pt x="416" y="0"/>
                    <a:pt x="14" y="166"/>
                    <a:pt x="1" y="692"/>
                  </a:cubicBezTo>
                  <a:cubicBezTo>
                    <a:pt x="1" y="726"/>
                    <a:pt x="34" y="742"/>
                    <a:pt x="68" y="742"/>
                  </a:cubicBezTo>
                  <a:cubicBezTo>
                    <a:pt x="101" y="742"/>
                    <a:pt x="134" y="726"/>
                    <a:pt x="134" y="692"/>
                  </a:cubicBezTo>
                  <a:cubicBezTo>
                    <a:pt x="213" y="300"/>
                    <a:pt x="568" y="174"/>
                    <a:pt x="1010" y="174"/>
                  </a:cubicBezTo>
                  <a:cubicBezTo>
                    <a:pt x="1698" y="174"/>
                    <a:pt x="2597" y="478"/>
                    <a:pt x="3003" y="559"/>
                  </a:cubicBezTo>
                  <a:cubicBezTo>
                    <a:pt x="3103" y="559"/>
                    <a:pt x="3136" y="459"/>
                    <a:pt x="3036" y="459"/>
                  </a:cubicBezTo>
                  <a:cubicBezTo>
                    <a:pt x="2679" y="360"/>
                    <a:pt x="1683" y="0"/>
                    <a:pt x="92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6"/>
            <p:cNvSpPr/>
            <p:nvPr/>
          </p:nvSpPr>
          <p:spPr>
            <a:xfrm>
              <a:off x="3814025" y="2500350"/>
              <a:ext cx="72325" cy="43675"/>
            </a:xfrm>
            <a:custGeom>
              <a:avLst/>
              <a:gdLst/>
              <a:ahLst/>
              <a:cxnLst/>
              <a:rect l="l" t="t" r="r" b="b"/>
              <a:pathLst>
                <a:path w="2893" h="1747" extrusionOk="0">
                  <a:moveTo>
                    <a:pt x="54" y="0"/>
                  </a:moveTo>
                  <a:cubicBezTo>
                    <a:pt x="26" y="0"/>
                    <a:pt x="1" y="39"/>
                    <a:pt x="24" y="62"/>
                  </a:cubicBezTo>
                  <a:cubicBezTo>
                    <a:pt x="191" y="429"/>
                    <a:pt x="424" y="729"/>
                    <a:pt x="824" y="863"/>
                  </a:cubicBezTo>
                  <a:cubicBezTo>
                    <a:pt x="1358" y="1063"/>
                    <a:pt x="2726" y="696"/>
                    <a:pt x="2659" y="1697"/>
                  </a:cubicBezTo>
                  <a:cubicBezTo>
                    <a:pt x="2659" y="1730"/>
                    <a:pt x="2676" y="1747"/>
                    <a:pt x="2697" y="1747"/>
                  </a:cubicBezTo>
                  <a:cubicBezTo>
                    <a:pt x="2717" y="1747"/>
                    <a:pt x="2743" y="1730"/>
                    <a:pt x="2759" y="1697"/>
                  </a:cubicBezTo>
                  <a:cubicBezTo>
                    <a:pt x="2893" y="1297"/>
                    <a:pt x="2659" y="1030"/>
                    <a:pt x="2326" y="896"/>
                  </a:cubicBezTo>
                  <a:cubicBezTo>
                    <a:pt x="2125" y="807"/>
                    <a:pt x="1925" y="792"/>
                    <a:pt x="1725" y="792"/>
                  </a:cubicBezTo>
                  <a:cubicBezTo>
                    <a:pt x="1625" y="792"/>
                    <a:pt x="1525" y="796"/>
                    <a:pt x="1425" y="796"/>
                  </a:cubicBezTo>
                  <a:cubicBezTo>
                    <a:pt x="858" y="763"/>
                    <a:pt x="391" y="563"/>
                    <a:pt x="91" y="29"/>
                  </a:cubicBezTo>
                  <a:cubicBezTo>
                    <a:pt x="80" y="8"/>
                    <a:pt x="67" y="0"/>
                    <a:pt x="5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6"/>
            <p:cNvSpPr/>
            <p:nvPr/>
          </p:nvSpPr>
          <p:spPr>
            <a:xfrm>
              <a:off x="3823150" y="2563525"/>
              <a:ext cx="80725" cy="41800"/>
            </a:xfrm>
            <a:custGeom>
              <a:avLst/>
              <a:gdLst/>
              <a:ahLst/>
              <a:cxnLst/>
              <a:rect l="l" t="t" r="r" b="b"/>
              <a:pathLst>
                <a:path w="3229" h="1672" extrusionOk="0">
                  <a:moveTo>
                    <a:pt x="708" y="1"/>
                  </a:moveTo>
                  <a:cubicBezTo>
                    <a:pt x="444" y="1"/>
                    <a:pt x="191" y="103"/>
                    <a:pt x="26" y="371"/>
                  </a:cubicBezTo>
                  <a:cubicBezTo>
                    <a:pt x="0" y="396"/>
                    <a:pt x="33" y="460"/>
                    <a:pt x="79" y="460"/>
                  </a:cubicBezTo>
                  <a:cubicBezTo>
                    <a:pt x="94" y="460"/>
                    <a:pt x="110" y="453"/>
                    <a:pt x="126" y="437"/>
                  </a:cubicBezTo>
                  <a:cubicBezTo>
                    <a:pt x="329" y="271"/>
                    <a:pt x="522" y="202"/>
                    <a:pt x="709" y="202"/>
                  </a:cubicBezTo>
                  <a:cubicBezTo>
                    <a:pt x="1533" y="202"/>
                    <a:pt x="2231" y="1536"/>
                    <a:pt x="3128" y="1672"/>
                  </a:cubicBezTo>
                  <a:cubicBezTo>
                    <a:pt x="3195" y="1672"/>
                    <a:pt x="3228" y="1572"/>
                    <a:pt x="3161" y="1538"/>
                  </a:cubicBezTo>
                  <a:cubicBezTo>
                    <a:pt x="2327" y="1271"/>
                    <a:pt x="1994" y="437"/>
                    <a:pt x="1193" y="104"/>
                  </a:cubicBezTo>
                  <a:cubicBezTo>
                    <a:pt x="1040" y="40"/>
                    <a:pt x="872" y="1"/>
                    <a:pt x="70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6"/>
            <p:cNvSpPr/>
            <p:nvPr/>
          </p:nvSpPr>
          <p:spPr>
            <a:xfrm>
              <a:off x="3793175" y="2614475"/>
              <a:ext cx="71500" cy="12675"/>
            </a:xfrm>
            <a:custGeom>
              <a:avLst/>
              <a:gdLst/>
              <a:ahLst/>
              <a:cxnLst/>
              <a:rect l="l" t="t" r="r" b="b"/>
              <a:pathLst>
                <a:path w="2860" h="507" extrusionOk="0">
                  <a:moveTo>
                    <a:pt x="2259" y="1"/>
                  </a:moveTo>
                  <a:cubicBezTo>
                    <a:pt x="1992" y="1"/>
                    <a:pt x="1658" y="167"/>
                    <a:pt x="1358" y="201"/>
                  </a:cubicBezTo>
                  <a:cubicBezTo>
                    <a:pt x="1278" y="206"/>
                    <a:pt x="1200" y="209"/>
                    <a:pt x="1123" y="209"/>
                  </a:cubicBezTo>
                  <a:cubicBezTo>
                    <a:pt x="753" y="209"/>
                    <a:pt x="417" y="144"/>
                    <a:pt x="57" y="34"/>
                  </a:cubicBezTo>
                  <a:cubicBezTo>
                    <a:pt x="48" y="24"/>
                    <a:pt x="38" y="20"/>
                    <a:pt x="30" y="20"/>
                  </a:cubicBezTo>
                  <a:cubicBezTo>
                    <a:pt x="10" y="20"/>
                    <a:pt x="0" y="44"/>
                    <a:pt x="24" y="67"/>
                  </a:cubicBezTo>
                  <a:cubicBezTo>
                    <a:pt x="358" y="234"/>
                    <a:pt x="691" y="334"/>
                    <a:pt x="1058" y="334"/>
                  </a:cubicBezTo>
                  <a:cubicBezTo>
                    <a:pt x="1254" y="334"/>
                    <a:pt x="1774" y="219"/>
                    <a:pt x="2182" y="219"/>
                  </a:cubicBezTo>
                  <a:cubicBezTo>
                    <a:pt x="2467" y="219"/>
                    <a:pt x="2698" y="275"/>
                    <a:pt x="2726" y="468"/>
                  </a:cubicBezTo>
                  <a:cubicBezTo>
                    <a:pt x="2726" y="496"/>
                    <a:pt x="2750" y="506"/>
                    <a:pt x="2777" y="506"/>
                  </a:cubicBezTo>
                  <a:cubicBezTo>
                    <a:pt x="2815" y="506"/>
                    <a:pt x="2859" y="487"/>
                    <a:pt x="2859" y="468"/>
                  </a:cubicBezTo>
                  <a:cubicBezTo>
                    <a:pt x="2859" y="134"/>
                    <a:pt x="2592" y="1"/>
                    <a:pt x="22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6"/>
            <p:cNvSpPr/>
            <p:nvPr/>
          </p:nvSpPr>
          <p:spPr>
            <a:xfrm>
              <a:off x="3802925" y="2664350"/>
              <a:ext cx="75925" cy="25200"/>
            </a:xfrm>
            <a:custGeom>
              <a:avLst/>
              <a:gdLst/>
              <a:ahLst/>
              <a:cxnLst/>
              <a:rect l="l" t="t" r="r" b="b"/>
              <a:pathLst>
                <a:path w="3037" h="1008" extrusionOk="0">
                  <a:moveTo>
                    <a:pt x="956" y="1"/>
                  </a:moveTo>
                  <a:cubicBezTo>
                    <a:pt x="666" y="1"/>
                    <a:pt x="376" y="55"/>
                    <a:pt x="101" y="174"/>
                  </a:cubicBezTo>
                  <a:cubicBezTo>
                    <a:pt x="1" y="207"/>
                    <a:pt x="34" y="307"/>
                    <a:pt x="134" y="307"/>
                  </a:cubicBezTo>
                  <a:cubicBezTo>
                    <a:pt x="417" y="243"/>
                    <a:pt x="694" y="210"/>
                    <a:pt x="964" y="210"/>
                  </a:cubicBezTo>
                  <a:cubicBezTo>
                    <a:pt x="1684" y="210"/>
                    <a:pt x="2354" y="450"/>
                    <a:pt x="2936" y="1008"/>
                  </a:cubicBezTo>
                  <a:cubicBezTo>
                    <a:pt x="2970" y="1008"/>
                    <a:pt x="3036" y="974"/>
                    <a:pt x="3003" y="908"/>
                  </a:cubicBezTo>
                  <a:cubicBezTo>
                    <a:pt x="2495" y="375"/>
                    <a:pt x="1724" y="1"/>
                    <a:pt x="95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6"/>
            <p:cNvSpPr/>
            <p:nvPr/>
          </p:nvSpPr>
          <p:spPr>
            <a:xfrm>
              <a:off x="3668175" y="2138825"/>
              <a:ext cx="133125" cy="43975"/>
            </a:xfrm>
            <a:custGeom>
              <a:avLst/>
              <a:gdLst/>
              <a:ahLst/>
              <a:cxnLst/>
              <a:rect l="l" t="t" r="r" b="b"/>
              <a:pathLst>
                <a:path w="5325" h="1759" extrusionOk="0">
                  <a:moveTo>
                    <a:pt x="4511" y="1"/>
                  </a:moveTo>
                  <a:cubicBezTo>
                    <a:pt x="3193" y="1"/>
                    <a:pt x="2153" y="1626"/>
                    <a:pt x="787" y="1626"/>
                  </a:cubicBezTo>
                  <a:cubicBezTo>
                    <a:pt x="564" y="1626"/>
                    <a:pt x="331" y="1582"/>
                    <a:pt x="87" y="1481"/>
                  </a:cubicBezTo>
                  <a:cubicBezTo>
                    <a:pt x="74" y="1468"/>
                    <a:pt x="62" y="1462"/>
                    <a:pt x="52" y="1462"/>
                  </a:cubicBezTo>
                  <a:cubicBezTo>
                    <a:pt x="11" y="1462"/>
                    <a:pt x="0" y="1554"/>
                    <a:pt x="54" y="1581"/>
                  </a:cubicBezTo>
                  <a:cubicBezTo>
                    <a:pt x="328" y="1706"/>
                    <a:pt x="586" y="1759"/>
                    <a:pt x="835" y="1759"/>
                  </a:cubicBezTo>
                  <a:cubicBezTo>
                    <a:pt x="2198" y="1759"/>
                    <a:pt x="3241" y="162"/>
                    <a:pt x="4661" y="162"/>
                  </a:cubicBezTo>
                  <a:cubicBezTo>
                    <a:pt x="4842" y="162"/>
                    <a:pt x="5029" y="188"/>
                    <a:pt x="5224" y="246"/>
                  </a:cubicBezTo>
                  <a:cubicBezTo>
                    <a:pt x="5257" y="246"/>
                    <a:pt x="5324" y="180"/>
                    <a:pt x="5257" y="180"/>
                  </a:cubicBezTo>
                  <a:cubicBezTo>
                    <a:pt x="4997" y="54"/>
                    <a:pt x="4750" y="1"/>
                    <a:pt x="451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6"/>
            <p:cNvSpPr/>
            <p:nvPr/>
          </p:nvSpPr>
          <p:spPr>
            <a:xfrm>
              <a:off x="3493550" y="2122850"/>
              <a:ext cx="120950" cy="26900"/>
            </a:xfrm>
            <a:custGeom>
              <a:avLst/>
              <a:gdLst/>
              <a:ahLst/>
              <a:cxnLst/>
              <a:rect l="l" t="t" r="r" b="b"/>
              <a:pathLst>
                <a:path w="4838" h="1076" extrusionOk="0">
                  <a:moveTo>
                    <a:pt x="1614" y="1"/>
                  </a:moveTo>
                  <a:cubicBezTo>
                    <a:pt x="1066" y="1"/>
                    <a:pt x="522" y="120"/>
                    <a:pt x="0" y="285"/>
                  </a:cubicBezTo>
                  <a:cubicBezTo>
                    <a:pt x="0" y="318"/>
                    <a:pt x="0" y="352"/>
                    <a:pt x="34" y="352"/>
                  </a:cubicBezTo>
                  <a:cubicBezTo>
                    <a:pt x="509" y="238"/>
                    <a:pt x="983" y="135"/>
                    <a:pt x="1458" y="135"/>
                  </a:cubicBezTo>
                  <a:cubicBezTo>
                    <a:pt x="1817" y="135"/>
                    <a:pt x="2176" y="194"/>
                    <a:pt x="2536" y="352"/>
                  </a:cubicBezTo>
                  <a:cubicBezTo>
                    <a:pt x="3003" y="552"/>
                    <a:pt x="3369" y="985"/>
                    <a:pt x="3870" y="1052"/>
                  </a:cubicBezTo>
                  <a:cubicBezTo>
                    <a:pt x="3942" y="1068"/>
                    <a:pt x="4013" y="1075"/>
                    <a:pt x="4081" y="1075"/>
                  </a:cubicBezTo>
                  <a:cubicBezTo>
                    <a:pt x="4454" y="1075"/>
                    <a:pt x="4753" y="852"/>
                    <a:pt x="4837" y="485"/>
                  </a:cubicBezTo>
                  <a:cubicBezTo>
                    <a:pt x="4837" y="462"/>
                    <a:pt x="4790" y="423"/>
                    <a:pt x="4760" y="423"/>
                  </a:cubicBezTo>
                  <a:cubicBezTo>
                    <a:pt x="4747" y="423"/>
                    <a:pt x="4737" y="431"/>
                    <a:pt x="4737" y="452"/>
                  </a:cubicBezTo>
                  <a:cubicBezTo>
                    <a:pt x="4638" y="739"/>
                    <a:pt x="4435" y="845"/>
                    <a:pt x="4179" y="845"/>
                  </a:cubicBezTo>
                  <a:cubicBezTo>
                    <a:pt x="3487" y="845"/>
                    <a:pt x="2407" y="67"/>
                    <a:pt x="1968" y="18"/>
                  </a:cubicBezTo>
                  <a:cubicBezTo>
                    <a:pt x="1850" y="6"/>
                    <a:pt x="1732" y="1"/>
                    <a:pt x="161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6"/>
            <p:cNvSpPr/>
            <p:nvPr/>
          </p:nvSpPr>
          <p:spPr>
            <a:xfrm>
              <a:off x="3649500" y="2106275"/>
              <a:ext cx="101275" cy="30375"/>
            </a:xfrm>
            <a:custGeom>
              <a:avLst/>
              <a:gdLst/>
              <a:ahLst/>
              <a:cxnLst/>
              <a:rect l="l" t="t" r="r" b="b"/>
              <a:pathLst>
                <a:path w="4051" h="1215" extrusionOk="0">
                  <a:moveTo>
                    <a:pt x="3977" y="0"/>
                  </a:moveTo>
                  <a:cubicBezTo>
                    <a:pt x="3962" y="0"/>
                    <a:pt x="3946" y="4"/>
                    <a:pt x="3936" y="14"/>
                  </a:cubicBezTo>
                  <a:cubicBezTo>
                    <a:pt x="3693" y="420"/>
                    <a:pt x="3361" y="543"/>
                    <a:pt x="2989" y="543"/>
                  </a:cubicBezTo>
                  <a:cubicBezTo>
                    <a:pt x="2408" y="543"/>
                    <a:pt x="1728" y="240"/>
                    <a:pt x="1140" y="240"/>
                  </a:cubicBezTo>
                  <a:cubicBezTo>
                    <a:pt x="1023" y="240"/>
                    <a:pt x="909" y="252"/>
                    <a:pt x="801" y="281"/>
                  </a:cubicBezTo>
                  <a:cubicBezTo>
                    <a:pt x="334" y="381"/>
                    <a:pt x="0" y="714"/>
                    <a:pt x="67" y="1215"/>
                  </a:cubicBezTo>
                  <a:cubicBezTo>
                    <a:pt x="100" y="1215"/>
                    <a:pt x="134" y="1215"/>
                    <a:pt x="134" y="1181"/>
                  </a:cubicBezTo>
                  <a:cubicBezTo>
                    <a:pt x="334" y="948"/>
                    <a:pt x="567" y="648"/>
                    <a:pt x="767" y="381"/>
                  </a:cubicBezTo>
                  <a:cubicBezTo>
                    <a:pt x="885" y="342"/>
                    <a:pt x="1025" y="326"/>
                    <a:pt x="1161" y="326"/>
                  </a:cubicBezTo>
                  <a:cubicBezTo>
                    <a:pt x="1257" y="326"/>
                    <a:pt x="1352" y="334"/>
                    <a:pt x="1435" y="348"/>
                  </a:cubicBezTo>
                  <a:cubicBezTo>
                    <a:pt x="1635" y="381"/>
                    <a:pt x="1801" y="414"/>
                    <a:pt x="2002" y="481"/>
                  </a:cubicBezTo>
                  <a:cubicBezTo>
                    <a:pt x="2359" y="540"/>
                    <a:pt x="2689" y="653"/>
                    <a:pt x="3017" y="653"/>
                  </a:cubicBezTo>
                  <a:cubicBezTo>
                    <a:pt x="3056" y="653"/>
                    <a:pt x="3096" y="651"/>
                    <a:pt x="3136" y="648"/>
                  </a:cubicBezTo>
                  <a:cubicBezTo>
                    <a:pt x="3569" y="614"/>
                    <a:pt x="3836" y="381"/>
                    <a:pt x="4003" y="47"/>
                  </a:cubicBezTo>
                  <a:cubicBezTo>
                    <a:pt x="4050" y="24"/>
                    <a:pt x="4014" y="0"/>
                    <a:pt x="397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6"/>
            <p:cNvSpPr/>
            <p:nvPr/>
          </p:nvSpPr>
          <p:spPr>
            <a:xfrm>
              <a:off x="3441000" y="1725500"/>
              <a:ext cx="141800" cy="138475"/>
            </a:xfrm>
            <a:custGeom>
              <a:avLst/>
              <a:gdLst/>
              <a:ahLst/>
              <a:cxnLst/>
              <a:rect l="l" t="t" r="r" b="b"/>
              <a:pathLst>
                <a:path w="5672" h="5539" extrusionOk="0">
                  <a:moveTo>
                    <a:pt x="5672" y="1"/>
                  </a:moveTo>
                  <a:lnTo>
                    <a:pt x="1" y="268"/>
                  </a:lnTo>
                  <a:lnTo>
                    <a:pt x="1" y="4871"/>
                  </a:lnTo>
                  <a:lnTo>
                    <a:pt x="4471" y="5538"/>
                  </a:lnTo>
                  <a:lnTo>
                    <a:pt x="5672" y="1"/>
                  </a:ln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6"/>
            <p:cNvSpPr/>
            <p:nvPr/>
          </p:nvSpPr>
          <p:spPr>
            <a:xfrm>
              <a:off x="3673675" y="1718825"/>
              <a:ext cx="140125" cy="180175"/>
            </a:xfrm>
            <a:custGeom>
              <a:avLst/>
              <a:gdLst/>
              <a:ahLst/>
              <a:cxnLst/>
              <a:rect l="l" t="t" r="r" b="b"/>
              <a:pathLst>
                <a:path w="5605" h="7207" extrusionOk="0">
                  <a:moveTo>
                    <a:pt x="1" y="1"/>
                  </a:moveTo>
                  <a:lnTo>
                    <a:pt x="3103" y="7206"/>
                  </a:lnTo>
                  <a:lnTo>
                    <a:pt x="5605" y="5338"/>
                  </a:lnTo>
                  <a:cubicBezTo>
                    <a:pt x="4537" y="301"/>
                    <a:pt x="1" y="1"/>
                    <a:pt x="1" y="1"/>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6"/>
            <p:cNvSpPr/>
            <p:nvPr/>
          </p:nvSpPr>
          <p:spPr>
            <a:xfrm>
              <a:off x="3719550" y="1823075"/>
              <a:ext cx="42550" cy="88500"/>
            </a:xfrm>
            <a:custGeom>
              <a:avLst/>
              <a:gdLst/>
              <a:ahLst/>
              <a:cxnLst/>
              <a:rect l="l" t="t" r="r" b="b"/>
              <a:pathLst>
                <a:path w="1702" h="3540" extrusionOk="0">
                  <a:moveTo>
                    <a:pt x="34" y="1"/>
                  </a:moveTo>
                  <a:cubicBezTo>
                    <a:pt x="0" y="367"/>
                    <a:pt x="200" y="668"/>
                    <a:pt x="501" y="868"/>
                  </a:cubicBezTo>
                  <a:cubicBezTo>
                    <a:pt x="968" y="1268"/>
                    <a:pt x="1435" y="1535"/>
                    <a:pt x="1435" y="2169"/>
                  </a:cubicBezTo>
                  <a:cubicBezTo>
                    <a:pt x="1435" y="2636"/>
                    <a:pt x="1301" y="3036"/>
                    <a:pt x="1168" y="3470"/>
                  </a:cubicBezTo>
                  <a:cubicBezTo>
                    <a:pt x="1147" y="3511"/>
                    <a:pt x="1190" y="3539"/>
                    <a:pt x="1234" y="3539"/>
                  </a:cubicBezTo>
                  <a:cubicBezTo>
                    <a:pt x="1261" y="3539"/>
                    <a:pt x="1288" y="3529"/>
                    <a:pt x="1301" y="3503"/>
                  </a:cubicBezTo>
                  <a:cubicBezTo>
                    <a:pt x="1501" y="2903"/>
                    <a:pt x="1701" y="2302"/>
                    <a:pt x="1468" y="1668"/>
                  </a:cubicBezTo>
                  <a:cubicBezTo>
                    <a:pt x="1201" y="1035"/>
                    <a:pt x="34" y="801"/>
                    <a:pt x="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6"/>
            <p:cNvSpPr/>
            <p:nvPr/>
          </p:nvSpPr>
          <p:spPr>
            <a:xfrm>
              <a:off x="3577300" y="1897825"/>
              <a:ext cx="87850" cy="31650"/>
            </a:xfrm>
            <a:custGeom>
              <a:avLst/>
              <a:gdLst/>
              <a:ahLst/>
              <a:cxnLst/>
              <a:rect l="l" t="t" r="r" b="b"/>
              <a:pathLst>
                <a:path w="3514" h="1266" extrusionOk="0">
                  <a:moveTo>
                    <a:pt x="9" y="675"/>
                  </a:moveTo>
                  <a:lnTo>
                    <a:pt x="9" y="675"/>
                  </a:lnTo>
                  <a:cubicBezTo>
                    <a:pt x="3" y="675"/>
                    <a:pt x="0" y="694"/>
                    <a:pt x="19" y="713"/>
                  </a:cubicBezTo>
                  <a:cubicBezTo>
                    <a:pt x="19" y="685"/>
                    <a:pt x="14" y="675"/>
                    <a:pt x="9" y="675"/>
                  </a:cubicBezTo>
                  <a:close/>
                  <a:moveTo>
                    <a:pt x="3395" y="0"/>
                  </a:moveTo>
                  <a:cubicBezTo>
                    <a:pt x="3378" y="0"/>
                    <a:pt x="3364" y="4"/>
                    <a:pt x="3355" y="13"/>
                  </a:cubicBezTo>
                  <a:cubicBezTo>
                    <a:pt x="2900" y="758"/>
                    <a:pt x="2174" y="1131"/>
                    <a:pt x="1410" y="1131"/>
                  </a:cubicBezTo>
                  <a:cubicBezTo>
                    <a:pt x="944" y="1131"/>
                    <a:pt x="462" y="992"/>
                    <a:pt x="19" y="713"/>
                  </a:cubicBezTo>
                  <a:lnTo>
                    <a:pt x="19" y="713"/>
                  </a:lnTo>
                  <a:cubicBezTo>
                    <a:pt x="463" y="1092"/>
                    <a:pt x="973" y="1266"/>
                    <a:pt x="1476" y="1266"/>
                  </a:cubicBezTo>
                  <a:cubicBezTo>
                    <a:pt x="2258" y="1266"/>
                    <a:pt x="3022" y="844"/>
                    <a:pt x="3489" y="113"/>
                  </a:cubicBezTo>
                  <a:cubicBezTo>
                    <a:pt x="3514" y="38"/>
                    <a:pt x="3445" y="0"/>
                    <a:pt x="339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6"/>
            <p:cNvSpPr/>
            <p:nvPr/>
          </p:nvSpPr>
          <p:spPr>
            <a:xfrm>
              <a:off x="3438500" y="1729200"/>
              <a:ext cx="13125" cy="122600"/>
            </a:xfrm>
            <a:custGeom>
              <a:avLst/>
              <a:gdLst/>
              <a:ahLst/>
              <a:cxnLst/>
              <a:rect l="l" t="t" r="r" b="b"/>
              <a:pathLst>
                <a:path w="525" h="4904" extrusionOk="0">
                  <a:moveTo>
                    <a:pt x="224" y="0"/>
                  </a:moveTo>
                  <a:cubicBezTo>
                    <a:pt x="211" y="0"/>
                    <a:pt x="201" y="14"/>
                    <a:pt x="201" y="53"/>
                  </a:cubicBezTo>
                  <a:cubicBezTo>
                    <a:pt x="1" y="1621"/>
                    <a:pt x="68" y="3289"/>
                    <a:pt x="401" y="4890"/>
                  </a:cubicBezTo>
                  <a:cubicBezTo>
                    <a:pt x="411" y="4899"/>
                    <a:pt x="426" y="4903"/>
                    <a:pt x="443" y="4903"/>
                  </a:cubicBezTo>
                  <a:cubicBezTo>
                    <a:pt x="482" y="4903"/>
                    <a:pt x="525" y="4880"/>
                    <a:pt x="501" y="4856"/>
                  </a:cubicBezTo>
                  <a:cubicBezTo>
                    <a:pt x="268" y="3222"/>
                    <a:pt x="234" y="1687"/>
                    <a:pt x="268" y="53"/>
                  </a:cubicBezTo>
                  <a:cubicBezTo>
                    <a:pt x="268" y="33"/>
                    <a:pt x="243" y="0"/>
                    <a:pt x="22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6"/>
            <p:cNvSpPr/>
            <p:nvPr/>
          </p:nvSpPr>
          <p:spPr>
            <a:xfrm>
              <a:off x="3756225" y="1847025"/>
              <a:ext cx="62425" cy="45300"/>
            </a:xfrm>
            <a:custGeom>
              <a:avLst/>
              <a:gdLst/>
              <a:ahLst/>
              <a:cxnLst/>
              <a:rect l="l" t="t" r="r" b="b"/>
              <a:pathLst>
                <a:path w="2497" h="1812" extrusionOk="0">
                  <a:moveTo>
                    <a:pt x="2394" y="1"/>
                  </a:moveTo>
                  <a:cubicBezTo>
                    <a:pt x="2384" y="1"/>
                    <a:pt x="2376" y="4"/>
                    <a:pt x="2369" y="10"/>
                  </a:cubicBezTo>
                  <a:cubicBezTo>
                    <a:pt x="1969" y="343"/>
                    <a:pt x="1502" y="677"/>
                    <a:pt x="1068" y="1011"/>
                  </a:cubicBezTo>
                  <a:cubicBezTo>
                    <a:pt x="701" y="1244"/>
                    <a:pt x="301" y="1478"/>
                    <a:pt x="1" y="1811"/>
                  </a:cubicBezTo>
                  <a:cubicBezTo>
                    <a:pt x="868" y="1411"/>
                    <a:pt x="1702" y="677"/>
                    <a:pt x="2469" y="77"/>
                  </a:cubicBezTo>
                  <a:cubicBezTo>
                    <a:pt x="2496" y="50"/>
                    <a:pt x="2436" y="1"/>
                    <a:pt x="239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6"/>
            <p:cNvSpPr/>
            <p:nvPr/>
          </p:nvSpPr>
          <p:spPr>
            <a:xfrm>
              <a:off x="3572825" y="1714600"/>
              <a:ext cx="115875" cy="68050"/>
            </a:xfrm>
            <a:custGeom>
              <a:avLst/>
              <a:gdLst/>
              <a:ahLst/>
              <a:cxnLst/>
              <a:rect l="l" t="t" r="r" b="b"/>
              <a:pathLst>
                <a:path w="4635" h="2722" extrusionOk="0">
                  <a:moveTo>
                    <a:pt x="4371" y="0"/>
                  </a:moveTo>
                  <a:cubicBezTo>
                    <a:pt x="4344" y="0"/>
                    <a:pt x="4314" y="29"/>
                    <a:pt x="4335" y="70"/>
                  </a:cubicBezTo>
                  <a:cubicBezTo>
                    <a:pt x="4535" y="1337"/>
                    <a:pt x="3734" y="2538"/>
                    <a:pt x="2400" y="2638"/>
                  </a:cubicBezTo>
                  <a:cubicBezTo>
                    <a:pt x="2359" y="2640"/>
                    <a:pt x="2319" y="2641"/>
                    <a:pt x="2279" y="2641"/>
                  </a:cubicBezTo>
                  <a:cubicBezTo>
                    <a:pt x="1011" y="2641"/>
                    <a:pt x="162" y="1631"/>
                    <a:pt x="65" y="370"/>
                  </a:cubicBezTo>
                  <a:cubicBezTo>
                    <a:pt x="65" y="353"/>
                    <a:pt x="57" y="345"/>
                    <a:pt x="48" y="345"/>
                  </a:cubicBezTo>
                  <a:cubicBezTo>
                    <a:pt x="40" y="345"/>
                    <a:pt x="32" y="353"/>
                    <a:pt x="32" y="370"/>
                  </a:cubicBezTo>
                  <a:cubicBezTo>
                    <a:pt x="1" y="1676"/>
                    <a:pt x="1014" y="2722"/>
                    <a:pt x="2259" y="2722"/>
                  </a:cubicBezTo>
                  <a:cubicBezTo>
                    <a:pt x="2350" y="2722"/>
                    <a:pt x="2441" y="2716"/>
                    <a:pt x="2533" y="2705"/>
                  </a:cubicBezTo>
                  <a:cubicBezTo>
                    <a:pt x="3868" y="2538"/>
                    <a:pt x="4635" y="1304"/>
                    <a:pt x="4401" y="36"/>
                  </a:cubicBezTo>
                  <a:cubicBezTo>
                    <a:pt x="4401" y="11"/>
                    <a:pt x="4387" y="0"/>
                    <a:pt x="437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6"/>
            <p:cNvSpPr/>
            <p:nvPr/>
          </p:nvSpPr>
          <p:spPr>
            <a:xfrm>
              <a:off x="3540250" y="1455300"/>
              <a:ext cx="164275" cy="197025"/>
            </a:xfrm>
            <a:custGeom>
              <a:avLst/>
              <a:gdLst/>
              <a:ahLst/>
              <a:cxnLst/>
              <a:rect l="l" t="t" r="r" b="b"/>
              <a:pathLst>
                <a:path w="6571" h="7881" extrusionOk="0">
                  <a:moveTo>
                    <a:pt x="3398" y="0"/>
                  </a:moveTo>
                  <a:cubicBezTo>
                    <a:pt x="3377" y="0"/>
                    <a:pt x="3357" y="1"/>
                    <a:pt x="3336" y="1"/>
                  </a:cubicBezTo>
                  <a:lnTo>
                    <a:pt x="3236" y="1"/>
                  </a:lnTo>
                  <a:cubicBezTo>
                    <a:pt x="534" y="134"/>
                    <a:pt x="100" y="3303"/>
                    <a:pt x="34" y="4538"/>
                  </a:cubicBezTo>
                  <a:cubicBezTo>
                    <a:pt x="0" y="5805"/>
                    <a:pt x="201" y="7673"/>
                    <a:pt x="3803" y="7873"/>
                  </a:cubicBezTo>
                  <a:cubicBezTo>
                    <a:pt x="3879" y="7878"/>
                    <a:pt x="3953" y="7881"/>
                    <a:pt x="4024" y="7881"/>
                  </a:cubicBezTo>
                  <a:cubicBezTo>
                    <a:pt x="6321" y="7881"/>
                    <a:pt x="6571" y="5336"/>
                    <a:pt x="6538" y="3137"/>
                  </a:cubicBezTo>
                  <a:cubicBezTo>
                    <a:pt x="6538" y="1389"/>
                    <a:pt x="5137" y="0"/>
                    <a:pt x="3398" y="0"/>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6"/>
            <p:cNvSpPr/>
            <p:nvPr/>
          </p:nvSpPr>
          <p:spPr>
            <a:xfrm>
              <a:off x="3576950" y="1635450"/>
              <a:ext cx="96750" cy="133000"/>
            </a:xfrm>
            <a:custGeom>
              <a:avLst/>
              <a:gdLst/>
              <a:ahLst/>
              <a:cxnLst/>
              <a:rect l="l" t="t" r="r" b="b"/>
              <a:pathLst>
                <a:path w="3870" h="5320" extrusionOk="0">
                  <a:moveTo>
                    <a:pt x="200" y="0"/>
                  </a:moveTo>
                  <a:lnTo>
                    <a:pt x="33" y="3469"/>
                  </a:lnTo>
                  <a:cubicBezTo>
                    <a:pt x="0" y="4370"/>
                    <a:pt x="634" y="5171"/>
                    <a:pt x="1535" y="5304"/>
                  </a:cubicBezTo>
                  <a:cubicBezTo>
                    <a:pt x="1614" y="5314"/>
                    <a:pt x="1692" y="5320"/>
                    <a:pt x="1771" y="5320"/>
                  </a:cubicBezTo>
                  <a:cubicBezTo>
                    <a:pt x="2682" y="5320"/>
                    <a:pt x="3508" y="4622"/>
                    <a:pt x="3569" y="3669"/>
                  </a:cubicBezTo>
                  <a:lnTo>
                    <a:pt x="3870" y="167"/>
                  </a:lnTo>
                  <a:lnTo>
                    <a:pt x="200"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6"/>
            <p:cNvSpPr/>
            <p:nvPr/>
          </p:nvSpPr>
          <p:spPr>
            <a:xfrm>
              <a:off x="3688675" y="1550375"/>
              <a:ext cx="42125" cy="56550"/>
            </a:xfrm>
            <a:custGeom>
              <a:avLst/>
              <a:gdLst/>
              <a:ahLst/>
              <a:cxnLst/>
              <a:rect l="l" t="t" r="r" b="b"/>
              <a:pathLst>
                <a:path w="1685" h="2262" extrusionOk="0">
                  <a:moveTo>
                    <a:pt x="768" y="1"/>
                  </a:moveTo>
                  <a:cubicBezTo>
                    <a:pt x="535" y="34"/>
                    <a:pt x="1" y="201"/>
                    <a:pt x="68" y="534"/>
                  </a:cubicBezTo>
                  <a:lnTo>
                    <a:pt x="101" y="2202"/>
                  </a:lnTo>
                  <a:cubicBezTo>
                    <a:pt x="227" y="2243"/>
                    <a:pt x="348" y="2261"/>
                    <a:pt x="462" y="2261"/>
                  </a:cubicBezTo>
                  <a:cubicBezTo>
                    <a:pt x="1200" y="2261"/>
                    <a:pt x="1684" y="1490"/>
                    <a:pt x="1569" y="768"/>
                  </a:cubicBezTo>
                  <a:cubicBezTo>
                    <a:pt x="1469" y="368"/>
                    <a:pt x="1235" y="1"/>
                    <a:pt x="768"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6"/>
            <p:cNvSpPr/>
            <p:nvPr/>
          </p:nvSpPr>
          <p:spPr>
            <a:xfrm>
              <a:off x="3586950" y="1511600"/>
              <a:ext cx="48400" cy="69875"/>
            </a:xfrm>
            <a:custGeom>
              <a:avLst/>
              <a:gdLst/>
              <a:ahLst/>
              <a:cxnLst/>
              <a:rect l="l" t="t" r="r" b="b"/>
              <a:pathLst>
                <a:path w="1936" h="2795" extrusionOk="0">
                  <a:moveTo>
                    <a:pt x="1885" y="1"/>
                  </a:moveTo>
                  <a:cubicBezTo>
                    <a:pt x="1860" y="1"/>
                    <a:pt x="1835" y="17"/>
                    <a:pt x="1835" y="51"/>
                  </a:cubicBezTo>
                  <a:cubicBezTo>
                    <a:pt x="1768" y="318"/>
                    <a:pt x="1501" y="1719"/>
                    <a:pt x="1235" y="1752"/>
                  </a:cubicBezTo>
                  <a:cubicBezTo>
                    <a:pt x="1168" y="1752"/>
                    <a:pt x="1001" y="1585"/>
                    <a:pt x="934" y="1552"/>
                  </a:cubicBezTo>
                  <a:cubicBezTo>
                    <a:pt x="884" y="1518"/>
                    <a:pt x="843" y="1502"/>
                    <a:pt x="797" y="1502"/>
                  </a:cubicBezTo>
                  <a:cubicBezTo>
                    <a:pt x="751" y="1502"/>
                    <a:pt x="701" y="1518"/>
                    <a:pt x="634" y="1552"/>
                  </a:cubicBezTo>
                  <a:cubicBezTo>
                    <a:pt x="0" y="1752"/>
                    <a:pt x="467" y="2552"/>
                    <a:pt x="801" y="2786"/>
                  </a:cubicBezTo>
                  <a:cubicBezTo>
                    <a:pt x="807" y="2792"/>
                    <a:pt x="815" y="2795"/>
                    <a:pt x="824" y="2795"/>
                  </a:cubicBezTo>
                  <a:cubicBezTo>
                    <a:pt x="866" y="2795"/>
                    <a:pt x="928" y="2735"/>
                    <a:pt x="901" y="2653"/>
                  </a:cubicBezTo>
                  <a:cubicBezTo>
                    <a:pt x="668" y="2486"/>
                    <a:pt x="467" y="2319"/>
                    <a:pt x="467" y="2052"/>
                  </a:cubicBezTo>
                  <a:cubicBezTo>
                    <a:pt x="467" y="1791"/>
                    <a:pt x="594" y="1685"/>
                    <a:pt x="749" y="1685"/>
                  </a:cubicBezTo>
                  <a:cubicBezTo>
                    <a:pt x="891" y="1685"/>
                    <a:pt x="1056" y="1775"/>
                    <a:pt x="1168" y="1919"/>
                  </a:cubicBezTo>
                  <a:cubicBezTo>
                    <a:pt x="1201" y="1935"/>
                    <a:pt x="1226" y="1944"/>
                    <a:pt x="1247" y="1944"/>
                  </a:cubicBezTo>
                  <a:cubicBezTo>
                    <a:pt x="1268" y="1944"/>
                    <a:pt x="1285" y="1935"/>
                    <a:pt x="1301" y="1919"/>
                  </a:cubicBezTo>
                  <a:cubicBezTo>
                    <a:pt x="1635" y="1385"/>
                    <a:pt x="1768" y="651"/>
                    <a:pt x="1935" y="51"/>
                  </a:cubicBezTo>
                  <a:cubicBezTo>
                    <a:pt x="1935" y="17"/>
                    <a:pt x="1910" y="1"/>
                    <a:pt x="188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6"/>
            <p:cNvSpPr/>
            <p:nvPr/>
          </p:nvSpPr>
          <p:spPr>
            <a:xfrm>
              <a:off x="3660325" y="1537875"/>
              <a:ext cx="7150" cy="5575"/>
            </a:xfrm>
            <a:custGeom>
              <a:avLst/>
              <a:gdLst/>
              <a:ahLst/>
              <a:cxnLst/>
              <a:rect l="l" t="t" r="r" b="b"/>
              <a:pathLst>
                <a:path w="286" h="223" extrusionOk="0">
                  <a:moveTo>
                    <a:pt x="134" y="0"/>
                  </a:moveTo>
                  <a:cubicBezTo>
                    <a:pt x="34" y="0"/>
                    <a:pt x="1" y="67"/>
                    <a:pt x="34" y="100"/>
                  </a:cubicBezTo>
                  <a:cubicBezTo>
                    <a:pt x="34" y="167"/>
                    <a:pt x="34" y="201"/>
                    <a:pt x="68" y="201"/>
                  </a:cubicBezTo>
                  <a:cubicBezTo>
                    <a:pt x="98" y="216"/>
                    <a:pt x="126" y="222"/>
                    <a:pt x="151" y="222"/>
                  </a:cubicBezTo>
                  <a:cubicBezTo>
                    <a:pt x="238" y="222"/>
                    <a:pt x="286" y="145"/>
                    <a:pt x="234" y="67"/>
                  </a:cubicBezTo>
                  <a:cubicBezTo>
                    <a:pt x="201" y="34"/>
                    <a:pt x="168" y="0"/>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6"/>
            <p:cNvSpPr/>
            <p:nvPr/>
          </p:nvSpPr>
          <p:spPr>
            <a:xfrm>
              <a:off x="3582775" y="1527650"/>
              <a:ext cx="7350" cy="6125"/>
            </a:xfrm>
            <a:custGeom>
              <a:avLst/>
              <a:gdLst/>
              <a:ahLst/>
              <a:cxnLst/>
              <a:rect l="l" t="t" r="r" b="b"/>
              <a:pathLst>
                <a:path w="294" h="245" extrusionOk="0">
                  <a:moveTo>
                    <a:pt x="176" y="0"/>
                  </a:moveTo>
                  <a:cubicBezTo>
                    <a:pt x="163" y="0"/>
                    <a:pt x="149" y="3"/>
                    <a:pt x="134" y="9"/>
                  </a:cubicBezTo>
                  <a:cubicBezTo>
                    <a:pt x="1" y="76"/>
                    <a:pt x="1" y="176"/>
                    <a:pt x="134" y="243"/>
                  </a:cubicBezTo>
                  <a:lnTo>
                    <a:pt x="167" y="243"/>
                  </a:lnTo>
                  <a:cubicBezTo>
                    <a:pt x="174" y="244"/>
                    <a:pt x="180" y="245"/>
                    <a:pt x="186" y="245"/>
                  </a:cubicBezTo>
                  <a:cubicBezTo>
                    <a:pt x="289" y="245"/>
                    <a:pt x="293" y="0"/>
                    <a:pt x="17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6"/>
            <p:cNvSpPr/>
            <p:nvPr/>
          </p:nvSpPr>
          <p:spPr>
            <a:xfrm>
              <a:off x="3601325" y="1577575"/>
              <a:ext cx="54650" cy="21125"/>
            </a:xfrm>
            <a:custGeom>
              <a:avLst/>
              <a:gdLst/>
              <a:ahLst/>
              <a:cxnLst/>
              <a:rect l="l" t="t" r="r" b="b"/>
              <a:pathLst>
                <a:path w="2186" h="845" extrusionOk="0">
                  <a:moveTo>
                    <a:pt x="2137" y="1"/>
                  </a:moveTo>
                  <a:cubicBezTo>
                    <a:pt x="2125" y="1"/>
                    <a:pt x="2111" y="5"/>
                    <a:pt x="2094" y="14"/>
                  </a:cubicBezTo>
                  <a:cubicBezTo>
                    <a:pt x="1827" y="347"/>
                    <a:pt x="1494" y="614"/>
                    <a:pt x="1027" y="647"/>
                  </a:cubicBezTo>
                  <a:cubicBezTo>
                    <a:pt x="897" y="662"/>
                    <a:pt x="755" y="682"/>
                    <a:pt x="614" y="682"/>
                  </a:cubicBezTo>
                  <a:cubicBezTo>
                    <a:pt x="428" y="682"/>
                    <a:pt x="244" y="647"/>
                    <a:pt x="93" y="514"/>
                  </a:cubicBezTo>
                  <a:cubicBezTo>
                    <a:pt x="84" y="506"/>
                    <a:pt x="74" y="501"/>
                    <a:pt x="63" y="501"/>
                  </a:cubicBezTo>
                  <a:cubicBezTo>
                    <a:pt x="32" y="501"/>
                    <a:pt x="1" y="539"/>
                    <a:pt x="26" y="614"/>
                  </a:cubicBezTo>
                  <a:cubicBezTo>
                    <a:pt x="129" y="799"/>
                    <a:pt x="371" y="845"/>
                    <a:pt x="612" y="845"/>
                  </a:cubicBezTo>
                  <a:cubicBezTo>
                    <a:pt x="762" y="845"/>
                    <a:pt x="911" y="827"/>
                    <a:pt x="1027" y="814"/>
                  </a:cubicBezTo>
                  <a:cubicBezTo>
                    <a:pt x="1527" y="747"/>
                    <a:pt x="1860" y="481"/>
                    <a:pt x="2161" y="114"/>
                  </a:cubicBezTo>
                  <a:cubicBezTo>
                    <a:pt x="2186" y="39"/>
                    <a:pt x="2173" y="1"/>
                    <a:pt x="213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6"/>
            <p:cNvSpPr/>
            <p:nvPr/>
          </p:nvSpPr>
          <p:spPr>
            <a:xfrm>
              <a:off x="3648650" y="1573375"/>
              <a:ext cx="13375" cy="16025"/>
            </a:xfrm>
            <a:custGeom>
              <a:avLst/>
              <a:gdLst/>
              <a:ahLst/>
              <a:cxnLst/>
              <a:rect l="l" t="t" r="r" b="b"/>
              <a:pathLst>
                <a:path w="535" h="641" extrusionOk="0">
                  <a:moveTo>
                    <a:pt x="129" y="0"/>
                  </a:moveTo>
                  <a:cubicBezTo>
                    <a:pt x="99" y="0"/>
                    <a:pt x="68" y="5"/>
                    <a:pt x="34" y="15"/>
                  </a:cubicBezTo>
                  <a:cubicBezTo>
                    <a:pt x="1" y="15"/>
                    <a:pt x="1" y="115"/>
                    <a:pt x="34" y="115"/>
                  </a:cubicBezTo>
                  <a:cubicBezTo>
                    <a:pt x="168" y="115"/>
                    <a:pt x="268" y="148"/>
                    <a:pt x="334" y="282"/>
                  </a:cubicBezTo>
                  <a:cubicBezTo>
                    <a:pt x="434" y="348"/>
                    <a:pt x="468" y="482"/>
                    <a:pt x="468" y="615"/>
                  </a:cubicBezTo>
                  <a:cubicBezTo>
                    <a:pt x="468" y="632"/>
                    <a:pt x="485" y="640"/>
                    <a:pt x="501" y="640"/>
                  </a:cubicBezTo>
                  <a:cubicBezTo>
                    <a:pt x="518" y="640"/>
                    <a:pt x="535" y="632"/>
                    <a:pt x="535" y="615"/>
                  </a:cubicBezTo>
                  <a:cubicBezTo>
                    <a:pt x="505" y="375"/>
                    <a:pt x="394" y="0"/>
                    <a:pt x="12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6"/>
            <p:cNvSpPr/>
            <p:nvPr/>
          </p:nvSpPr>
          <p:spPr>
            <a:xfrm>
              <a:off x="3526900" y="1446325"/>
              <a:ext cx="222700" cy="122425"/>
            </a:xfrm>
            <a:custGeom>
              <a:avLst/>
              <a:gdLst/>
              <a:ahLst/>
              <a:cxnLst/>
              <a:rect l="l" t="t" r="r" b="b"/>
              <a:pathLst>
                <a:path w="8908" h="4897" extrusionOk="0">
                  <a:moveTo>
                    <a:pt x="3540" y="0"/>
                  </a:moveTo>
                  <a:cubicBezTo>
                    <a:pt x="2893" y="0"/>
                    <a:pt x="2229" y="81"/>
                    <a:pt x="1669" y="227"/>
                  </a:cubicBezTo>
                  <a:cubicBezTo>
                    <a:pt x="735" y="460"/>
                    <a:pt x="1" y="1094"/>
                    <a:pt x="67" y="1794"/>
                  </a:cubicBezTo>
                  <a:cubicBezTo>
                    <a:pt x="134" y="2128"/>
                    <a:pt x="401" y="2461"/>
                    <a:pt x="868" y="2562"/>
                  </a:cubicBezTo>
                  <a:cubicBezTo>
                    <a:pt x="906" y="2565"/>
                    <a:pt x="944" y="2567"/>
                    <a:pt x="983" y="2567"/>
                  </a:cubicBezTo>
                  <a:cubicBezTo>
                    <a:pt x="1322" y="2567"/>
                    <a:pt x="1693" y="2441"/>
                    <a:pt x="1902" y="2261"/>
                  </a:cubicBezTo>
                  <a:cubicBezTo>
                    <a:pt x="2169" y="2061"/>
                    <a:pt x="2336" y="1761"/>
                    <a:pt x="2469" y="1527"/>
                  </a:cubicBezTo>
                  <a:lnTo>
                    <a:pt x="2469" y="1527"/>
                  </a:lnTo>
                  <a:cubicBezTo>
                    <a:pt x="2369" y="1794"/>
                    <a:pt x="2302" y="2128"/>
                    <a:pt x="2536" y="2361"/>
                  </a:cubicBezTo>
                  <a:cubicBezTo>
                    <a:pt x="2669" y="2450"/>
                    <a:pt x="2841" y="2493"/>
                    <a:pt x="3020" y="2493"/>
                  </a:cubicBezTo>
                  <a:cubicBezTo>
                    <a:pt x="3246" y="2493"/>
                    <a:pt x="3484" y="2425"/>
                    <a:pt x="3670" y="2295"/>
                  </a:cubicBezTo>
                  <a:cubicBezTo>
                    <a:pt x="3970" y="2095"/>
                    <a:pt x="4137" y="1794"/>
                    <a:pt x="4204" y="1527"/>
                  </a:cubicBezTo>
                  <a:lnTo>
                    <a:pt x="4204" y="1527"/>
                  </a:lnTo>
                  <a:cubicBezTo>
                    <a:pt x="4170" y="1894"/>
                    <a:pt x="4204" y="2361"/>
                    <a:pt x="4671" y="2595"/>
                  </a:cubicBezTo>
                  <a:cubicBezTo>
                    <a:pt x="4804" y="2667"/>
                    <a:pt x="4959" y="2701"/>
                    <a:pt x="5121" y="2701"/>
                  </a:cubicBezTo>
                  <a:cubicBezTo>
                    <a:pt x="5407" y="2701"/>
                    <a:pt x="5716" y="2598"/>
                    <a:pt x="5972" y="2428"/>
                  </a:cubicBezTo>
                  <a:lnTo>
                    <a:pt x="5972" y="2428"/>
                  </a:lnTo>
                  <a:cubicBezTo>
                    <a:pt x="5872" y="2895"/>
                    <a:pt x="5905" y="3396"/>
                    <a:pt x="6138" y="3796"/>
                  </a:cubicBezTo>
                  <a:cubicBezTo>
                    <a:pt x="6372" y="4396"/>
                    <a:pt x="6972" y="4897"/>
                    <a:pt x="7639" y="4897"/>
                  </a:cubicBezTo>
                  <a:cubicBezTo>
                    <a:pt x="8240" y="4897"/>
                    <a:pt x="8907" y="4296"/>
                    <a:pt x="8874" y="3696"/>
                  </a:cubicBezTo>
                  <a:lnTo>
                    <a:pt x="6806" y="427"/>
                  </a:lnTo>
                  <a:cubicBezTo>
                    <a:pt x="6710" y="546"/>
                    <a:pt x="6411" y="648"/>
                    <a:pt x="6150" y="648"/>
                  </a:cubicBezTo>
                  <a:cubicBezTo>
                    <a:pt x="6046" y="648"/>
                    <a:pt x="5948" y="632"/>
                    <a:pt x="5872" y="593"/>
                  </a:cubicBezTo>
                  <a:cubicBezTo>
                    <a:pt x="5471" y="427"/>
                    <a:pt x="5138" y="193"/>
                    <a:pt x="4671" y="93"/>
                  </a:cubicBezTo>
                  <a:cubicBezTo>
                    <a:pt x="4318" y="30"/>
                    <a:pt x="3932" y="0"/>
                    <a:pt x="3540"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288;p36">
            <a:extLst>
              <a:ext uri="{FF2B5EF4-FFF2-40B4-BE49-F238E27FC236}">
                <a16:creationId xmlns:a16="http://schemas.microsoft.com/office/drawing/2014/main" id="{54595DEC-C742-2D58-8633-9529B9E1784D}"/>
              </a:ext>
            </a:extLst>
          </p:cNvPr>
          <p:cNvSpPr txBox="1"/>
          <p:nvPr/>
        </p:nvSpPr>
        <p:spPr>
          <a:xfrm>
            <a:off x="796833" y="532696"/>
            <a:ext cx="7179690" cy="1127396"/>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Qua việc tiến hành khảo sát với những câu hỏi trên thì nhóm đã nhận được những kết quả đó là 100 % đều gửi xe tại trường </a:t>
            </a:r>
          </a:p>
          <a:p>
            <a:pPr marL="0" lvl="0" indent="0" algn="just"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Có 38.5 % tỉ lệ là hoàn toàn tin tưởng với độ an toàn của bãi giữ xe của trường</a:t>
            </a:r>
          </a:p>
          <a:p>
            <a:pPr marL="0" lvl="0" indent="0" algn="just"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Và 38.5 % tỉ lệ là không tin tưởng hoàn toàn nhưng yên tâm</a:t>
            </a:r>
          </a:p>
          <a:p>
            <a:pPr marL="0" lvl="0" indent="0" algn="just"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Việc chi trả tiền được sinh viên lựa chọn là trả theo tháng chiếm tỉ lệ cao nhất là 46.2%</a:t>
            </a:r>
          </a:p>
          <a:p>
            <a:pPr marL="0" lvl="0" indent="0" algn="just"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Và mức giá mà sinh viên mong muốn khi được hỏi là mức giá bao nhiêu là phù hợp thì đại đa số trả lời đó là từ 1-10.000đ</a:t>
            </a:r>
          </a:p>
          <a:p>
            <a:pPr marL="0" lvl="0" indent="0" rtl="0">
              <a:spcBef>
                <a:spcPts val="0"/>
              </a:spcBef>
              <a:spcAft>
                <a:spcPts val="0"/>
              </a:spcAft>
              <a:buNone/>
            </a:pPr>
            <a:endParaRPr sz="1600">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133" name="Google Shape;6285;p36">
            <a:extLst>
              <a:ext uri="{FF2B5EF4-FFF2-40B4-BE49-F238E27FC236}">
                <a16:creationId xmlns:a16="http://schemas.microsoft.com/office/drawing/2014/main" id="{C6A06D12-5953-47E7-B96E-C46398060DD5}"/>
              </a:ext>
            </a:extLst>
          </p:cNvPr>
          <p:cNvSpPr txBox="1">
            <a:spLocks/>
          </p:cNvSpPr>
          <p:nvPr/>
        </p:nvSpPr>
        <p:spPr>
          <a:xfrm>
            <a:off x="734647" y="2261641"/>
            <a:ext cx="7708500" cy="51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swald SemiBold"/>
              <a:buNone/>
              <a:defRPr sz="2800" b="0" i="0" u="none" strike="noStrike" cap="none">
                <a:solidFill>
                  <a:schemeClr val="dk1"/>
                </a:solidFill>
                <a:latin typeface="Oswald SemiBold"/>
                <a:ea typeface="Oswald SemiBold"/>
                <a:cs typeface="Oswald SemiBold"/>
                <a:sym typeface="Oswald SemiBold"/>
              </a:defRPr>
            </a:lvl1pPr>
            <a:lvl2pPr marR="0" lvl="1"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9pPr>
          </a:lstStyle>
          <a:p>
            <a:r>
              <a:rPr lang="en-US"/>
              <a:t>3.1.3 Phát triển hệ thống </a:t>
            </a:r>
          </a:p>
        </p:txBody>
      </p:sp>
      <p:sp>
        <p:nvSpPr>
          <p:cNvPr id="134" name="Google Shape;6288;p36">
            <a:extLst>
              <a:ext uri="{FF2B5EF4-FFF2-40B4-BE49-F238E27FC236}">
                <a16:creationId xmlns:a16="http://schemas.microsoft.com/office/drawing/2014/main" id="{0CCC671C-836D-42FF-9D4C-691362C331B3}"/>
              </a:ext>
            </a:extLst>
          </p:cNvPr>
          <p:cNvSpPr txBox="1"/>
          <p:nvPr/>
        </p:nvSpPr>
        <p:spPr>
          <a:xfrm>
            <a:off x="1516487" y="3038111"/>
            <a:ext cx="7179690" cy="112739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Lợi ích của việc phát triển hệ thống</a:t>
            </a:r>
          </a:p>
          <a:p>
            <a:pPr lvl="0"/>
            <a:r>
              <a:rPr lang="vi-VN">
                <a:solidFill>
                  <a:schemeClr val="dk1"/>
                </a:solidFill>
                <a:latin typeface="Times New Roman" panose="02020603050405020304" pitchFamily="18" charset="0"/>
                <a:ea typeface="Nanum Gothic"/>
                <a:cs typeface="Times New Roman" panose="02020603050405020304" pitchFamily="18" charset="0"/>
                <a:sym typeface="Nanum Gothic"/>
              </a:rPr>
              <a:t>Độ an toàn tuyệt đối: giảm thiểu các rắc rối và sự cố mất xe cho sinh viên </a:t>
            </a:r>
            <a:endParaRPr lang="en-US">
              <a:solidFill>
                <a:schemeClr val="dk1"/>
              </a:solidFill>
              <a:latin typeface="Times New Roman" panose="02020603050405020304" pitchFamily="18" charset="0"/>
              <a:ea typeface="Nanum Gothic"/>
              <a:cs typeface="Times New Roman" panose="02020603050405020304" pitchFamily="18" charset="0"/>
              <a:sym typeface="Nanum Gothic"/>
            </a:endParaRPr>
          </a:p>
          <a:p>
            <a:pPr lvl="0"/>
            <a:r>
              <a:rPr lang="vi-VN">
                <a:solidFill>
                  <a:schemeClr val="dk1"/>
                </a:solidFill>
                <a:latin typeface="Times New Roman" panose="02020603050405020304" pitchFamily="18" charset="0"/>
                <a:ea typeface="Nanum Gothic"/>
                <a:cs typeface="Times New Roman" panose="02020603050405020304" pitchFamily="18" charset="0"/>
                <a:sym typeface="Nanum Gothic"/>
              </a:rPr>
              <a:t>Việc ra vào của sinh viên nhanh chóng hơn vì không mất thời gian như gửi xe truyền thống mà có độ chính xác cao.</a:t>
            </a:r>
          </a:p>
          <a:p>
            <a:pPr lvl="0"/>
            <a:r>
              <a:rPr lang="vi-VN">
                <a:solidFill>
                  <a:schemeClr val="dk1"/>
                </a:solidFill>
                <a:latin typeface="Times New Roman" panose="02020603050405020304" pitchFamily="18" charset="0"/>
                <a:ea typeface="Nanum Gothic"/>
                <a:cs typeface="Times New Roman" panose="02020603050405020304" pitchFamily="18" charset="0"/>
                <a:sym typeface="Nanum Gothic"/>
              </a:rPr>
              <a:t>Giảm thiểu chi phí thuê nhân công.</a:t>
            </a:r>
          </a:p>
          <a:p>
            <a:pPr lvl="0"/>
            <a:r>
              <a:rPr lang="vi-VN">
                <a:solidFill>
                  <a:schemeClr val="dk1"/>
                </a:solidFill>
                <a:latin typeface="Times New Roman" panose="02020603050405020304" pitchFamily="18" charset="0"/>
                <a:ea typeface="Nanum Gothic"/>
                <a:cs typeface="Times New Roman" panose="02020603050405020304" pitchFamily="18" charset="0"/>
                <a:sym typeface="Nanum Gothic"/>
              </a:rPr>
              <a:t>Bảo vệ môi trường trong trường học vì phải sử dụng quá nhiều vé giấy để gửi xe.</a:t>
            </a:r>
          </a:p>
          <a:p>
            <a:pPr lvl="0"/>
            <a:r>
              <a:rPr lang="vi-VN">
                <a:solidFill>
                  <a:schemeClr val="dk1"/>
                </a:solidFill>
                <a:latin typeface="Times New Roman" panose="02020603050405020304" pitchFamily="18" charset="0"/>
                <a:ea typeface="Nanum Gothic"/>
                <a:cs typeface="Times New Roman" panose="02020603050405020304" pitchFamily="18" charset="0"/>
                <a:sym typeface="Nanum Gothic"/>
              </a:rPr>
              <a:t>Tạo sự chuyên nghiệp, văn minh góp phần xây dựng hình ảnh trường học.</a:t>
            </a:r>
          </a:p>
          <a:p>
            <a:pPr marL="0" lvl="0" indent="0" rtl="0">
              <a:spcBef>
                <a:spcPts val="0"/>
              </a:spcBef>
              <a:spcAft>
                <a:spcPts val="0"/>
              </a:spcAft>
              <a:buNone/>
            </a:pPr>
            <a:endParaRPr sz="1600">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Tree>
    <p:extLst>
      <p:ext uri="{BB962C8B-B14F-4D97-AF65-F5344CB8AC3E}">
        <p14:creationId xmlns:p14="http://schemas.microsoft.com/office/powerpoint/2010/main" val="18032253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4"/>
                                        </p:tgtEl>
                                        <p:attrNameLst>
                                          <p:attrName>style.visibility</p:attrName>
                                        </p:attrNameLst>
                                      </p:cBhvr>
                                      <p:to>
                                        <p:strVal val="visible"/>
                                      </p:to>
                                    </p:set>
                                    <p:anim calcmode="lin" valueType="num">
                                      <p:cBhvr additive="base">
                                        <p:cTn id="13" dur="500" fill="hold"/>
                                        <p:tgtEl>
                                          <p:spTgt spid="134"/>
                                        </p:tgtEl>
                                        <p:attrNameLst>
                                          <p:attrName>ppt_x</p:attrName>
                                        </p:attrNameLst>
                                      </p:cBhvr>
                                      <p:tavLst>
                                        <p:tav tm="0">
                                          <p:val>
                                            <p:strVal val="#ppt_x"/>
                                          </p:val>
                                        </p:tav>
                                        <p:tav tm="100000">
                                          <p:val>
                                            <p:strVal val="#ppt_x"/>
                                          </p:val>
                                        </p:tav>
                                      </p:tavLst>
                                    </p:anim>
                                    <p:anim calcmode="lin" valueType="num">
                                      <p:cBhvr additive="base">
                                        <p:cTn id="14" dur="500" fill="hold"/>
                                        <p:tgtEl>
                                          <p:spTgt spid="1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51"/>
          <p:cNvSpPr txBox="1">
            <a:spLocks noGrp="1"/>
          </p:cNvSpPr>
          <p:nvPr>
            <p:ph type="title"/>
          </p:nvPr>
        </p:nvSpPr>
        <p:spPr>
          <a:xfrm>
            <a:off x="670141" y="1265970"/>
            <a:ext cx="2995800" cy="98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b="1">
                <a:latin typeface="Times New Roman" panose="02020603050405020304" pitchFamily="18" charset="0"/>
                <a:cs typeface="Times New Roman" panose="02020603050405020304" pitchFamily="18" charset="0"/>
              </a:rPr>
              <a:t>04</a:t>
            </a:r>
            <a:endParaRPr sz="4000" b="1">
              <a:latin typeface="Times New Roman" panose="02020603050405020304" pitchFamily="18" charset="0"/>
              <a:cs typeface="Times New Roman" panose="02020603050405020304" pitchFamily="18" charset="0"/>
            </a:endParaRPr>
          </a:p>
        </p:txBody>
      </p:sp>
      <p:grpSp>
        <p:nvGrpSpPr>
          <p:cNvPr id="1364" name="Google Shape;1364;p51"/>
          <p:cNvGrpSpPr/>
          <p:nvPr/>
        </p:nvGrpSpPr>
        <p:grpSpPr>
          <a:xfrm>
            <a:off x="5223866" y="1339191"/>
            <a:ext cx="3209666" cy="2684837"/>
            <a:chOff x="4566550" y="708550"/>
            <a:chExt cx="4120238" cy="3446518"/>
          </a:xfrm>
        </p:grpSpPr>
        <p:sp>
          <p:nvSpPr>
            <p:cNvPr id="1365" name="Google Shape;1365;p51"/>
            <p:cNvSpPr/>
            <p:nvPr/>
          </p:nvSpPr>
          <p:spPr>
            <a:xfrm>
              <a:off x="5147515" y="2250458"/>
              <a:ext cx="1745180" cy="1470312"/>
            </a:xfrm>
            <a:custGeom>
              <a:avLst/>
              <a:gdLst/>
              <a:ahLst/>
              <a:cxnLst/>
              <a:rect l="l" t="t" r="r" b="b"/>
              <a:pathLst>
                <a:path w="17384" h="14646" extrusionOk="0">
                  <a:moveTo>
                    <a:pt x="17205" y="1"/>
                  </a:moveTo>
                  <a:lnTo>
                    <a:pt x="72" y="572"/>
                  </a:lnTo>
                  <a:lnTo>
                    <a:pt x="72" y="9895"/>
                  </a:lnTo>
                  <a:cubicBezTo>
                    <a:pt x="0" y="12407"/>
                    <a:pt x="3048" y="14646"/>
                    <a:pt x="3048" y="14646"/>
                  </a:cubicBezTo>
                  <a:lnTo>
                    <a:pt x="17383" y="6811"/>
                  </a:lnTo>
                  <a:lnTo>
                    <a:pt x="17205"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1"/>
            <p:cNvSpPr/>
            <p:nvPr/>
          </p:nvSpPr>
          <p:spPr>
            <a:xfrm>
              <a:off x="5440356" y="2775202"/>
              <a:ext cx="14356" cy="945573"/>
            </a:xfrm>
            <a:custGeom>
              <a:avLst/>
              <a:gdLst/>
              <a:ahLst/>
              <a:cxnLst/>
              <a:rect l="l" t="t" r="r" b="b"/>
              <a:pathLst>
                <a:path w="143" h="9419" extrusionOk="0">
                  <a:moveTo>
                    <a:pt x="12" y="1"/>
                  </a:moveTo>
                  <a:cubicBezTo>
                    <a:pt x="0" y="1"/>
                    <a:pt x="12" y="2108"/>
                    <a:pt x="48" y="4716"/>
                  </a:cubicBezTo>
                  <a:cubicBezTo>
                    <a:pt x="83" y="7311"/>
                    <a:pt x="119" y="9419"/>
                    <a:pt x="131" y="9419"/>
                  </a:cubicBezTo>
                  <a:cubicBezTo>
                    <a:pt x="143" y="9419"/>
                    <a:pt x="131" y="7311"/>
                    <a:pt x="95" y="4716"/>
                  </a:cubicBezTo>
                  <a:cubicBezTo>
                    <a:pt x="60" y="2108"/>
                    <a:pt x="24" y="1"/>
                    <a:pt x="1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1"/>
            <p:cNvSpPr/>
            <p:nvPr/>
          </p:nvSpPr>
          <p:spPr>
            <a:xfrm>
              <a:off x="5539543" y="2660455"/>
              <a:ext cx="172169" cy="1034017"/>
            </a:xfrm>
            <a:custGeom>
              <a:avLst/>
              <a:gdLst/>
              <a:ahLst/>
              <a:cxnLst/>
              <a:rect l="l" t="t" r="r" b="b"/>
              <a:pathLst>
                <a:path w="1715" h="10300" extrusionOk="0">
                  <a:moveTo>
                    <a:pt x="1703" y="1"/>
                  </a:moveTo>
                  <a:cubicBezTo>
                    <a:pt x="1703" y="13"/>
                    <a:pt x="1703" y="25"/>
                    <a:pt x="1703" y="36"/>
                  </a:cubicBezTo>
                  <a:cubicBezTo>
                    <a:pt x="1715" y="25"/>
                    <a:pt x="1715" y="13"/>
                    <a:pt x="1703" y="1"/>
                  </a:cubicBezTo>
                  <a:close/>
                  <a:moveTo>
                    <a:pt x="1703" y="36"/>
                  </a:moveTo>
                  <a:cubicBezTo>
                    <a:pt x="1703" y="48"/>
                    <a:pt x="1691" y="84"/>
                    <a:pt x="1691" y="108"/>
                  </a:cubicBezTo>
                  <a:cubicBezTo>
                    <a:pt x="1679" y="179"/>
                    <a:pt x="1667" y="286"/>
                    <a:pt x="1643" y="406"/>
                  </a:cubicBezTo>
                  <a:cubicBezTo>
                    <a:pt x="1608" y="679"/>
                    <a:pt x="1560" y="1060"/>
                    <a:pt x="1489" y="1525"/>
                  </a:cubicBezTo>
                  <a:cubicBezTo>
                    <a:pt x="1358" y="2453"/>
                    <a:pt x="1167" y="3739"/>
                    <a:pt x="929" y="5168"/>
                  </a:cubicBezTo>
                  <a:cubicBezTo>
                    <a:pt x="703" y="6585"/>
                    <a:pt x="465" y="7871"/>
                    <a:pt x="286" y="8799"/>
                  </a:cubicBezTo>
                  <a:cubicBezTo>
                    <a:pt x="191" y="9264"/>
                    <a:pt x="131" y="9633"/>
                    <a:pt x="72" y="9895"/>
                  </a:cubicBezTo>
                  <a:cubicBezTo>
                    <a:pt x="48" y="10026"/>
                    <a:pt x="36" y="10121"/>
                    <a:pt x="24" y="10192"/>
                  </a:cubicBezTo>
                  <a:lnTo>
                    <a:pt x="0" y="10276"/>
                  </a:lnTo>
                  <a:cubicBezTo>
                    <a:pt x="0" y="10288"/>
                    <a:pt x="0" y="10300"/>
                    <a:pt x="0" y="10300"/>
                  </a:cubicBezTo>
                  <a:cubicBezTo>
                    <a:pt x="12" y="10300"/>
                    <a:pt x="12" y="10288"/>
                    <a:pt x="12" y="10276"/>
                  </a:cubicBezTo>
                  <a:cubicBezTo>
                    <a:pt x="12" y="10252"/>
                    <a:pt x="24" y="10228"/>
                    <a:pt x="36" y="10192"/>
                  </a:cubicBezTo>
                  <a:lnTo>
                    <a:pt x="96" y="9895"/>
                  </a:lnTo>
                  <a:cubicBezTo>
                    <a:pt x="155" y="9645"/>
                    <a:pt x="227" y="9264"/>
                    <a:pt x="322" y="8799"/>
                  </a:cubicBezTo>
                  <a:cubicBezTo>
                    <a:pt x="500" y="7883"/>
                    <a:pt x="750" y="6597"/>
                    <a:pt x="977" y="5180"/>
                  </a:cubicBezTo>
                  <a:cubicBezTo>
                    <a:pt x="1215" y="3751"/>
                    <a:pt x="1405" y="2465"/>
                    <a:pt x="1524" y="1525"/>
                  </a:cubicBezTo>
                  <a:cubicBezTo>
                    <a:pt x="1584" y="1060"/>
                    <a:pt x="1632" y="679"/>
                    <a:pt x="1667" y="417"/>
                  </a:cubicBezTo>
                  <a:cubicBezTo>
                    <a:pt x="1679" y="286"/>
                    <a:pt x="1691" y="179"/>
                    <a:pt x="1703" y="108"/>
                  </a:cubicBezTo>
                  <a:cubicBezTo>
                    <a:pt x="1703" y="84"/>
                    <a:pt x="1703" y="48"/>
                    <a:pt x="1703" y="36"/>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1"/>
            <p:cNvSpPr/>
            <p:nvPr/>
          </p:nvSpPr>
          <p:spPr>
            <a:xfrm>
              <a:off x="5833589" y="2567292"/>
              <a:ext cx="170964" cy="1030805"/>
            </a:xfrm>
            <a:custGeom>
              <a:avLst/>
              <a:gdLst/>
              <a:ahLst/>
              <a:cxnLst/>
              <a:rect l="l" t="t" r="r" b="b"/>
              <a:pathLst>
                <a:path w="1703" h="10268" extrusionOk="0">
                  <a:moveTo>
                    <a:pt x="1703" y="0"/>
                  </a:moveTo>
                  <a:cubicBezTo>
                    <a:pt x="1691" y="24"/>
                    <a:pt x="1691" y="48"/>
                    <a:pt x="1691" y="83"/>
                  </a:cubicBezTo>
                  <a:cubicBezTo>
                    <a:pt x="1703" y="48"/>
                    <a:pt x="1703" y="24"/>
                    <a:pt x="1703" y="0"/>
                  </a:cubicBezTo>
                  <a:close/>
                  <a:moveTo>
                    <a:pt x="1691" y="83"/>
                  </a:moveTo>
                  <a:cubicBezTo>
                    <a:pt x="1679" y="155"/>
                    <a:pt x="1667" y="250"/>
                    <a:pt x="1643" y="381"/>
                  </a:cubicBezTo>
                  <a:cubicBezTo>
                    <a:pt x="1608" y="643"/>
                    <a:pt x="1548" y="1024"/>
                    <a:pt x="1489" y="1488"/>
                  </a:cubicBezTo>
                  <a:cubicBezTo>
                    <a:pt x="1358" y="2417"/>
                    <a:pt x="1167" y="3715"/>
                    <a:pt x="929" y="5132"/>
                  </a:cubicBezTo>
                  <a:cubicBezTo>
                    <a:pt x="691" y="6560"/>
                    <a:pt x="453" y="7834"/>
                    <a:pt x="286" y="8763"/>
                  </a:cubicBezTo>
                  <a:cubicBezTo>
                    <a:pt x="191" y="9227"/>
                    <a:pt x="119" y="9608"/>
                    <a:pt x="72" y="9870"/>
                  </a:cubicBezTo>
                  <a:cubicBezTo>
                    <a:pt x="48" y="9989"/>
                    <a:pt x="24" y="10096"/>
                    <a:pt x="12" y="10168"/>
                  </a:cubicBezTo>
                  <a:lnTo>
                    <a:pt x="0" y="10239"/>
                  </a:lnTo>
                  <a:cubicBezTo>
                    <a:pt x="0" y="10251"/>
                    <a:pt x="0" y="10263"/>
                    <a:pt x="0" y="10263"/>
                  </a:cubicBezTo>
                  <a:cubicBezTo>
                    <a:pt x="0" y="10266"/>
                    <a:pt x="0" y="10268"/>
                    <a:pt x="1" y="10268"/>
                  </a:cubicBezTo>
                  <a:cubicBezTo>
                    <a:pt x="1" y="10268"/>
                    <a:pt x="3" y="10257"/>
                    <a:pt x="12" y="10239"/>
                  </a:cubicBezTo>
                  <a:lnTo>
                    <a:pt x="24" y="10156"/>
                  </a:lnTo>
                  <a:cubicBezTo>
                    <a:pt x="36" y="10096"/>
                    <a:pt x="60" y="9989"/>
                    <a:pt x="96" y="9870"/>
                  </a:cubicBezTo>
                  <a:cubicBezTo>
                    <a:pt x="143" y="9608"/>
                    <a:pt x="227" y="9239"/>
                    <a:pt x="322" y="8775"/>
                  </a:cubicBezTo>
                  <a:cubicBezTo>
                    <a:pt x="500" y="7846"/>
                    <a:pt x="738" y="6560"/>
                    <a:pt x="977" y="5144"/>
                  </a:cubicBezTo>
                  <a:cubicBezTo>
                    <a:pt x="1215" y="3727"/>
                    <a:pt x="1393" y="2429"/>
                    <a:pt x="1524" y="1488"/>
                  </a:cubicBezTo>
                  <a:cubicBezTo>
                    <a:pt x="1584" y="1024"/>
                    <a:pt x="1631" y="643"/>
                    <a:pt x="1667" y="381"/>
                  </a:cubicBezTo>
                  <a:cubicBezTo>
                    <a:pt x="1679" y="250"/>
                    <a:pt x="1691" y="155"/>
                    <a:pt x="1691" y="83"/>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1"/>
            <p:cNvSpPr/>
            <p:nvPr/>
          </p:nvSpPr>
          <p:spPr>
            <a:xfrm>
              <a:off x="6127636" y="2468006"/>
              <a:ext cx="170964" cy="1030403"/>
            </a:xfrm>
            <a:custGeom>
              <a:avLst/>
              <a:gdLst/>
              <a:ahLst/>
              <a:cxnLst/>
              <a:rect l="l" t="t" r="r" b="b"/>
              <a:pathLst>
                <a:path w="1703" h="10264" extrusionOk="0">
                  <a:moveTo>
                    <a:pt x="1703" y="1"/>
                  </a:moveTo>
                  <a:cubicBezTo>
                    <a:pt x="1703" y="13"/>
                    <a:pt x="1691" y="13"/>
                    <a:pt x="1691" y="25"/>
                  </a:cubicBezTo>
                  <a:cubicBezTo>
                    <a:pt x="1691" y="48"/>
                    <a:pt x="1691" y="72"/>
                    <a:pt x="1679" y="108"/>
                  </a:cubicBezTo>
                  <a:cubicBezTo>
                    <a:pt x="1667" y="179"/>
                    <a:pt x="1655" y="275"/>
                    <a:pt x="1643" y="406"/>
                  </a:cubicBezTo>
                  <a:cubicBezTo>
                    <a:pt x="1608" y="668"/>
                    <a:pt x="1548" y="1049"/>
                    <a:pt x="1489" y="1513"/>
                  </a:cubicBezTo>
                  <a:cubicBezTo>
                    <a:pt x="1346" y="2442"/>
                    <a:pt x="1167" y="3739"/>
                    <a:pt x="929" y="5156"/>
                  </a:cubicBezTo>
                  <a:cubicBezTo>
                    <a:pt x="691" y="6585"/>
                    <a:pt x="453" y="7859"/>
                    <a:pt x="274" y="8788"/>
                  </a:cubicBezTo>
                  <a:cubicBezTo>
                    <a:pt x="191" y="9252"/>
                    <a:pt x="119" y="9621"/>
                    <a:pt x="72" y="9895"/>
                  </a:cubicBezTo>
                  <a:cubicBezTo>
                    <a:pt x="48" y="10014"/>
                    <a:pt x="24" y="10121"/>
                    <a:pt x="12" y="10193"/>
                  </a:cubicBezTo>
                  <a:lnTo>
                    <a:pt x="0" y="10264"/>
                  </a:lnTo>
                  <a:cubicBezTo>
                    <a:pt x="12" y="10240"/>
                    <a:pt x="12" y="10216"/>
                    <a:pt x="24" y="10193"/>
                  </a:cubicBezTo>
                  <a:cubicBezTo>
                    <a:pt x="36" y="10109"/>
                    <a:pt x="60" y="10014"/>
                    <a:pt x="84" y="9895"/>
                  </a:cubicBezTo>
                  <a:cubicBezTo>
                    <a:pt x="143" y="9633"/>
                    <a:pt x="215" y="9264"/>
                    <a:pt x="310" y="8800"/>
                  </a:cubicBezTo>
                  <a:cubicBezTo>
                    <a:pt x="500" y="7871"/>
                    <a:pt x="738" y="6585"/>
                    <a:pt x="977" y="5168"/>
                  </a:cubicBezTo>
                  <a:cubicBezTo>
                    <a:pt x="1203" y="3739"/>
                    <a:pt x="1393" y="2453"/>
                    <a:pt x="1512" y="1513"/>
                  </a:cubicBezTo>
                  <a:cubicBezTo>
                    <a:pt x="1584" y="1049"/>
                    <a:pt x="1631" y="668"/>
                    <a:pt x="1655" y="406"/>
                  </a:cubicBezTo>
                  <a:cubicBezTo>
                    <a:pt x="1679" y="275"/>
                    <a:pt x="1679" y="179"/>
                    <a:pt x="1691" y="108"/>
                  </a:cubicBezTo>
                  <a:cubicBezTo>
                    <a:pt x="1703" y="72"/>
                    <a:pt x="1703" y="48"/>
                    <a:pt x="1703" y="25"/>
                  </a:cubicBezTo>
                  <a:cubicBezTo>
                    <a:pt x="1703" y="13"/>
                    <a:pt x="1703" y="13"/>
                    <a:pt x="170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1"/>
            <p:cNvSpPr/>
            <p:nvPr/>
          </p:nvSpPr>
          <p:spPr>
            <a:xfrm>
              <a:off x="6420477" y="2371228"/>
              <a:ext cx="172169" cy="1034017"/>
            </a:xfrm>
            <a:custGeom>
              <a:avLst/>
              <a:gdLst/>
              <a:ahLst/>
              <a:cxnLst/>
              <a:rect l="l" t="t" r="r" b="b"/>
              <a:pathLst>
                <a:path w="1715" h="10300" extrusionOk="0">
                  <a:moveTo>
                    <a:pt x="1715" y="0"/>
                  </a:moveTo>
                  <a:cubicBezTo>
                    <a:pt x="1703" y="12"/>
                    <a:pt x="1703" y="24"/>
                    <a:pt x="1703" y="24"/>
                  </a:cubicBezTo>
                  <a:cubicBezTo>
                    <a:pt x="1703" y="48"/>
                    <a:pt x="1691" y="72"/>
                    <a:pt x="1691" y="108"/>
                  </a:cubicBezTo>
                  <a:cubicBezTo>
                    <a:pt x="1679" y="179"/>
                    <a:pt x="1667" y="274"/>
                    <a:pt x="1643" y="405"/>
                  </a:cubicBezTo>
                  <a:cubicBezTo>
                    <a:pt x="1608" y="667"/>
                    <a:pt x="1560" y="1048"/>
                    <a:pt x="1489" y="1512"/>
                  </a:cubicBezTo>
                  <a:cubicBezTo>
                    <a:pt x="1358" y="2453"/>
                    <a:pt x="1167" y="3739"/>
                    <a:pt x="929" y="5168"/>
                  </a:cubicBezTo>
                  <a:cubicBezTo>
                    <a:pt x="703" y="6585"/>
                    <a:pt x="465" y="7870"/>
                    <a:pt x="286" y="8799"/>
                  </a:cubicBezTo>
                  <a:cubicBezTo>
                    <a:pt x="203" y="9252"/>
                    <a:pt x="131" y="9633"/>
                    <a:pt x="72" y="9894"/>
                  </a:cubicBezTo>
                  <a:cubicBezTo>
                    <a:pt x="48" y="10025"/>
                    <a:pt x="36" y="10121"/>
                    <a:pt x="24" y="10192"/>
                  </a:cubicBezTo>
                  <a:cubicBezTo>
                    <a:pt x="48" y="10121"/>
                    <a:pt x="72" y="10025"/>
                    <a:pt x="96" y="9894"/>
                  </a:cubicBezTo>
                  <a:cubicBezTo>
                    <a:pt x="155" y="9644"/>
                    <a:pt x="226" y="9263"/>
                    <a:pt x="322" y="8799"/>
                  </a:cubicBezTo>
                  <a:cubicBezTo>
                    <a:pt x="500" y="7870"/>
                    <a:pt x="750" y="6596"/>
                    <a:pt x="977" y="5168"/>
                  </a:cubicBezTo>
                  <a:cubicBezTo>
                    <a:pt x="1215" y="3751"/>
                    <a:pt x="1405" y="2453"/>
                    <a:pt x="1524" y="1524"/>
                  </a:cubicBezTo>
                  <a:cubicBezTo>
                    <a:pt x="1584" y="1048"/>
                    <a:pt x="1631" y="679"/>
                    <a:pt x="1667" y="405"/>
                  </a:cubicBezTo>
                  <a:cubicBezTo>
                    <a:pt x="1679" y="286"/>
                    <a:pt x="1691" y="179"/>
                    <a:pt x="1703" y="108"/>
                  </a:cubicBezTo>
                  <a:cubicBezTo>
                    <a:pt x="1703" y="72"/>
                    <a:pt x="1715" y="48"/>
                    <a:pt x="1715" y="24"/>
                  </a:cubicBezTo>
                  <a:cubicBezTo>
                    <a:pt x="1715" y="24"/>
                    <a:pt x="1715" y="12"/>
                    <a:pt x="1715" y="0"/>
                  </a:cubicBezTo>
                  <a:close/>
                  <a:moveTo>
                    <a:pt x="24" y="10192"/>
                  </a:moveTo>
                  <a:lnTo>
                    <a:pt x="0" y="10275"/>
                  </a:lnTo>
                  <a:cubicBezTo>
                    <a:pt x="0" y="10275"/>
                    <a:pt x="0" y="10287"/>
                    <a:pt x="0" y="10299"/>
                  </a:cubicBezTo>
                  <a:cubicBezTo>
                    <a:pt x="12" y="10287"/>
                    <a:pt x="12" y="10275"/>
                    <a:pt x="12" y="10275"/>
                  </a:cubicBezTo>
                  <a:lnTo>
                    <a:pt x="24" y="10192"/>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1"/>
            <p:cNvSpPr/>
            <p:nvPr/>
          </p:nvSpPr>
          <p:spPr>
            <a:xfrm>
              <a:off x="6714523" y="2277965"/>
              <a:ext cx="170964" cy="1030403"/>
            </a:xfrm>
            <a:custGeom>
              <a:avLst/>
              <a:gdLst/>
              <a:ahLst/>
              <a:cxnLst/>
              <a:rect l="l" t="t" r="r" b="b"/>
              <a:pathLst>
                <a:path w="1703" h="10264" extrusionOk="0">
                  <a:moveTo>
                    <a:pt x="1703" y="1"/>
                  </a:moveTo>
                  <a:cubicBezTo>
                    <a:pt x="1703" y="13"/>
                    <a:pt x="1691" y="36"/>
                    <a:pt x="1691" y="72"/>
                  </a:cubicBezTo>
                  <a:cubicBezTo>
                    <a:pt x="1679" y="144"/>
                    <a:pt x="1667" y="251"/>
                    <a:pt x="1643" y="370"/>
                  </a:cubicBezTo>
                  <a:cubicBezTo>
                    <a:pt x="1608" y="644"/>
                    <a:pt x="1560" y="1013"/>
                    <a:pt x="1488" y="1477"/>
                  </a:cubicBezTo>
                  <a:cubicBezTo>
                    <a:pt x="1358" y="2418"/>
                    <a:pt x="1167" y="3704"/>
                    <a:pt x="929" y="5132"/>
                  </a:cubicBezTo>
                  <a:cubicBezTo>
                    <a:pt x="691" y="6549"/>
                    <a:pt x="465" y="7835"/>
                    <a:pt x="286" y="8764"/>
                  </a:cubicBezTo>
                  <a:cubicBezTo>
                    <a:pt x="191" y="9228"/>
                    <a:pt x="119" y="9597"/>
                    <a:pt x="72" y="9859"/>
                  </a:cubicBezTo>
                  <a:cubicBezTo>
                    <a:pt x="48" y="9990"/>
                    <a:pt x="36" y="10085"/>
                    <a:pt x="12" y="10157"/>
                  </a:cubicBezTo>
                  <a:lnTo>
                    <a:pt x="0" y="10240"/>
                  </a:lnTo>
                  <a:cubicBezTo>
                    <a:pt x="0" y="10240"/>
                    <a:pt x="0" y="10252"/>
                    <a:pt x="0" y="10264"/>
                  </a:cubicBezTo>
                  <a:cubicBezTo>
                    <a:pt x="0" y="10264"/>
                    <a:pt x="12" y="10252"/>
                    <a:pt x="12" y="10228"/>
                  </a:cubicBezTo>
                  <a:cubicBezTo>
                    <a:pt x="12" y="10216"/>
                    <a:pt x="24" y="10192"/>
                    <a:pt x="36" y="10157"/>
                  </a:cubicBezTo>
                  <a:lnTo>
                    <a:pt x="95" y="9859"/>
                  </a:lnTo>
                  <a:cubicBezTo>
                    <a:pt x="155" y="9609"/>
                    <a:pt x="226" y="9228"/>
                    <a:pt x="322" y="8764"/>
                  </a:cubicBezTo>
                  <a:cubicBezTo>
                    <a:pt x="500" y="7835"/>
                    <a:pt x="738" y="6561"/>
                    <a:pt x="977" y="5132"/>
                  </a:cubicBezTo>
                  <a:cubicBezTo>
                    <a:pt x="1215" y="3715"/>
                    <a:pt x="1405" y="2418"/>
                    <a:pt x="1524" y="1489"/>
                  </a:cubicBezTo>
                  <a:cubicBezTo>
                    <a:pt x="1584" y="1013"/>
                    <a:pt x="1631" y="644"/>
                    <a:pt x="1667" y="382"/>
                  </a:cubicBezTo>
                  <a:cubicBezTo>
                    <a:pt x="1679" y="251"/>
                    <a:pt x="1691" y="144"/>
                    <a:pt x="1703" y="72"/>
                  </a:cubicBezTo>
                  <a:cubicBezTo>
                    <a:pt x="1703" y="36"/>
                    <a:pt x="1703" y="13"/>
                    <a:pt x="170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1"/>
            <p:cNvSpPr/>
            <p:nvPr/>
          </p:nvSpPr>
          <p:spPr>
            <a:xfrm>
              <a:off x="4566550" y="1433374"/>
              <a:ext cx="2644072" cy="1341913"/>
            </a:xfrm>
            <a:custGeom>
              <a:avLst/>
              <a:gdLst/>
              <a:ahLst/>
              <a:cxnLst/>
              <a:rect l="l" t="t" r="r" b="b"/>
              <a:pathLst>
                <a:path w="26338" h="13367" extrusionOk="0">
                  <a:moveTo>
                    <a:pt x="23718" y="1"/>
                  </a:moveTo>
                  <a:cubicBezTo>
                    <a:pt x="17971" y="1"/>
                    <a:pt x="12990" y="1865"/>
                    <a:pt x="12990" y="1865"/>
                  </a:cubicBezTo>
                  <a:cubicBezTo>
                    <a:pt x="1" y="6509"/>
                    <a:pt x="8716" y="13367"/>
                    <a:pt x="8716" y="13367"/>
                  </a:cubicBezTo>
                  <a:lnTo>
                    <a:pt x="22992" y="8140"/>
                  </a:lnTo>
                  <a:lnTo>
                    <a:pt x="26337" y="139"/>
                  </a:lnTo>
                  <a:cubicBezTo>
                    <a:pt x="25456" y="43"/>
                    <a:pt x="24579" y="1"/>
                    <a:pt x="237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1"/>
            <p:cNvSpPr/>
            <p:nvPr/>
          </p:nvSpPr>
          <p:spPr>
            <a:xfrm>
              <a:off x="6874648" y="908228"/>
              <a:ext cx="973080" cy="787760"/>
            </a:xfrm>
            <a:custGeom>
              <a:avLst/>
              <a:gdLst/>
              <a:ahLst/>
              <a:cxnLst/>
              <a:rect l="l" t="t" r="r" b="b"/>
              <a:pathLst>
                <a:path w="9693" h="7847" extrusionOk="0">
                  <a:moveTo>
                    <a:pt x="1525" y="0"/>
                  </a:moveTo>
                  <a:lnTo>
                    <a:pt x="1" y="7846"/>
                  </a:lnTo>
                  <a:lnTo>
                    <a:pt x="9692" y="1572"/>
                  </a:lnTo>
                  <a:cubicBezTo>
                    <a:pt x="9692" y="1572"/>
                    <a:pt x="6835" y="60"/>
                    <a:pt x="1525" y="0"/>
                  </a:cubicBezTo>
                  <a:close/>
                </a:path>
              </a:pathLst>
            </a:custGeom>
            <a:solidFill>
              <a:srgbClr val="B34B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1"/>
            <p:cNvSpPr/>
            <p:nvPr/>
          </p:nvSpPr>
          <p:spPr>
            <a:xfrm>
              <a:off x="6874648" y="1065942"/>
              <a:ext cx="973080" cy="2089417"/>
            </a:xfrm>
            <a:custGeom>
              <a:avLst/>
              <a:gdLst/>
              <a:ahLst/>
              <a:cxnLst/>
              <a:rect l="l" t="t" r="r" b="b"/>
              <a:pathLst>
                <a:path w="9693" h="20813" extrusionOk="0">
                  <a:moveTo>
                    <a:pt x="9692" y="1"/>
                  </a:moveTo>
                  <a:lnTo>
                    <a:pt x="1" y="6275"/>
                  </a:lnTo>
                  <a:lnTo>
                    <a:pt x="1" y="20813"/>
                  </a:lnTo>
                  <a:lnTo>
                    <a:pt x="9692" y="13717"/>
                  </a:lnTo>
                  <a:lnTo>
                    <a:pt x="9692"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1"/>
            <p:cNvSpPr/>
            <p:nvPr/>
          </p:nvSpPr>
          <p:spPr>
            <a:xfrm>
              <a:off x="6966706" y="2672402"/>
              <a:ext cx="1616078" cy="735256"/>
            </a:xfrm>
            <a:custGeom>
              <a:avLst/>
              <a:gdLst/>
              <a:ahLst/>
              <a:cxnLst/>
              <a:rect l="l" t="t" r="r" b="b"/>
              <a:pathLst>
                <a:path w="16098" h="7324" extrusionOk="0">
                  <a:moveTo>
                    <a:pt x="0" y="1"/>
                  </a:moveTo>
                  <a:lnTo>
                    <a:pt x="0" y="4918"/>
                  </a:lnTo>
                  <a:lnTo>
                    <a:pt x="15979" y="7323"/>
                  </a:lnTo>
                  <a:cubicBezTo>
                    <a:pt x="15979" y="7323"/>
                    <a:pt x="16098" y="2096"/>
                    <a:pt x="15979" y="1834"/>
                  </a:cubicBezTo>
                  <a:cubicBezTo>
                    <a:pt x="15860" y="1572"/>
                    <a:pt x="0" y="1"/>
                    <a:pt x="0"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1"/>
            <p:cNvSpPr/>
            <p:nvPr/>
          </p:nvSpPr>
          <p:spPr>
            <a:xfrm>
              <a:off x="6966706" y="2000685"/>
              <a:ext cx="1720082" cy="855925"/>
            </a:xfrm>
            <a:custGeom>
              <a:avLst/>
              <a:gdLst/>
              <a:ahLst/>
              <a:cxnLst/>
              <a:rect l="l" t="t" r="r" b="b"/>
              <a:pathLst>
                <a:path w="17134" h="8526" extrusionOk="0">
                  <a:moveTo>
                    <a:pt x="10002" y="0"/>
                  </a:moveTo>
                  <a:lnTo>
                    <a:pt x="0" y="6692"/>
                  </a:lnTo>
                  <a:lnTo>
                    <a:pt x="15979" y="8525"/>
                  </a:lnTo>
                  <a:cubicBezTo>
                    <a:pt x="15979" y="8525"/>
                    <a:pt x="17134" y="6644"/>
                    <a:pt x="15729" y="3822"/>
                  </a:cubicBezTo>
                  <a:cubicBezTo>
                    <a:pt x="14336" y="989"/>
                    <a:pt x="10002" y="0"/>
                    <a:pt x="100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1"/>
            <p:cNvSpPr/>
            <p:nvPr/>
          </p:nvSpPr>
          <p:spPr>
            <a:xfrm>
              <a:off x="8570759" y="2618592"/>
              <a:ext cx="63446" cy="789065"/>
            </a:xfrm>
            <a:custGeom>
              <a:avLst/>
              <a:gdLst/>
              <a:ahLst/>
              <a:cxnLst/>
              <a:rect l="l" t="t" r="r" b="b"/>
              <a:pathLst>
                <a:path w="632" h="7860" extrusionOk="0">
                  <a:moveTo>
                    <a:pt x="453" y="1"/>
                  </a:moveTo>
                  <a:lnTo>
                    <a:pt x="1" y="2370"/>
                  </a:lnTo>
                  <a:lnTo>
                    <a:pt x="1" y="7859"/>
                  </a:lnTo>
                  <a:cubicBezTo>
                    <a:pt x="1" y="7859"/>
                    <a:pt x="263" y="7014"/>
                    <a:pt x="453" y="6442"/>
                  </a:cubicBezTo>
                  <a:cubicBezTo>
                    <a:pt x="632" y="5883"/>
                    <a:pt x="453" y="1"/>
                    <a:pt x="453"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1"/>
            <p:cNvSpPr/>
            <p:nvPr/>
          </p:nvSpPr>
          <p:spPr>
            <a:xfrm>
              <a:off x="6966706" y="2672402"/>
              <a:ext cx="1616078" cy="735256"/>
            </a:xfrm>
            <a:custGeom>
              <a:avLst/>
              <a:gdLst/>
              <a:ahLst/>
              <a:cxnLst/>
              <a:rect l="l" t="t" r="r" b="b"/>
              <a:pathLst>
                <a:path w="16098" h="7324" extrusionOk="0">
                  <a:moveTo>
                    <a:pt x="0" y="1"/>
                  </a:moveTo>
                  <a:lnTo>
                    <a:pt x="0" y="4918"/>
                  </a:lnTo>
                  <a:lnTo>
                    <a:pt x="15979" y="7323"/>
                  </a:lnTo>
                  <a:cubicBezTo>
                    <a:pt x="15979" y="7323"/>
                    <a:pt x="16098" y="2096"/>
                    <a:pt x="15979" y="1834"/>
                  </a:cubicBezTo>
                  <a:cubicBezTo>
                    <a:pt x="15860" y="1572"/>
                    <a:pt x="0" y="1"/>
                    <a:pt x="0" y="1"/>
                  </a:cubicBezTo>
                  <a:close/>
                </a:path>
              </a:pathLst>
            </a:custGeom>
            <a:solidFill>
              <a:srgbClr val="272753">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1"/>
            <p:cNvSpPr/>
            <p:nvPr/>
          </p:nvSpPr>
          <p:spPr>
            <a:xfrm>
              <a:off x="7876352" y="2822989"/>
              <a:ext cx="334700" cy="355180"/>
            </a:xfrm>
            <a:custGeom>
              <a:avLst/>
              <a:gdLst/>
              <a:ahLst/>
              <a:cxnLst/>
              <a:rect l="l" t="t" r="r" b="b"/>
              <a:pathLst>
                <a:path w="3334" h="3538" extrusionOk="0">
                  <a:moveTo>
                    <a:pt x="3322" y="1"/>
                  </a:moveTo>
                  <a:cubicBezTo>
                    <a:pt x="3310" y="1"/>
                    <a:pt x="2572" y="775"/>
                    <a:pt x="1655" y="1751"/>
                  </a:cubicBezTo>
                  <a:cubicBezTo>
                    <a:pt x="738" y="2727"/>
                    <a:pt x="0" y="3525"/>
                    <a:pt x="12" y="3537"/>
                  </a:cubicBezTo>
                  <a:cubicBezTo>
                    <a:pt x="12" y="3537"/>
                    <a:pt x="12" y="3537"/>
                    <a:pt x="12" y="3537"/>
                  </a:cubicBezTo>
                  <a:cubicBezTo>
                    <a:pt x="35" y="3537"/>
                    <a:pt x="769" y="2756"/>
                    <a:pt x="1679" y="1787"/>
                  </a:cubicBezTo>
                  <a:cubicBezTo>
                    <a:pt x="2596" y="811"/>
                    <a:pt x="3334" y="13"/>
                    <a:pt x="332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1"/>
            <p:cNvSpPr/>
            <p:nvPr/>
          </p:nvSpPr>
          <p:spPr>
            <a:xfrm>
              <a:off x="8212161" y="2852905"/>
              <a:ext cx="316831" cy="357489"/>
            </a:xfrm>
            <a:custGeom>
              <a:avLst/>
              <a:gdLst/>
              <a:ahLst/>
              <a:cxnLst/>
              <a:rect l="l" t="t" r="r" b="b"/>
              <a:pathLst>
                <a:path w="3156" h="3561" extrusionOk="0">
                  <a:moveTo>
                    <a:pt x="3156" y="1"/>
                  </a:moveTo>
                  <a:cubicBezTo>
                    <a:pt x="3144" y="13"/>
                    <a:pt x="3132" y="24"/>
                    <a:pt x="3120" y="36"/>
                  </a:cubicBezTo>
                  <a:lnTo>
                    <a:pt x="3037" y="143"/>
                  </a:lnTo>
                  <a:cubicBezTo>
                    <a:pt x="2953" y="239"/>
                    <a:pt x="2834" y="370"/>
                    <a:pt x="2703" y="524"/>
                  </a:cubicBezTo>
                  <a:cubicBezTo>
                    <a:pt x="2430" y="858"/>
                    <a:pt x="2037" y="1310"/>
                    <a:pt x="1608" y="1798"/>
                  </a:cubicBezTo>
                  <a:cubicBezTo>
                    <a:pt x="1168" y="2287"/>
                    <a:pt x="763" y="2727"/>
                    <a:pt x="477" y="3037"/>
                  </a:cubicBezTo>
                  <a:lnTo>
                    <a:pt x="120" y="3418"/>
                  </a:lnTo>
                  <a:lnTo>
                    <a:pt x="36" y="3513"/>
                  </a:lnTo>
                  <a:cubicBezTo>
                    <a:pt x="13" y="3537"/>
                    <a:pt x="1" y="3561"/>
                    <a:pt x="1" y="3561"/>
                  </a:cubicBezTo>
                  <a:cubicBezTo>
                    <a:pt x="13" y="3549"/>
                    <a:pt x="25" y="3537"/>
                    <a:pt x="36" y="3525"/>
                  </a:cubicBezTo>
                  <a:cubicBezTo>
                    <a:pt x="72" y="3501"/>
                    <a:pt x="96" y="3465"/>
                    <a:pt x="144" y="3430"/>
                  </a:cubicBezTo>
                  <a:cubicBezTo>
                    <a:pt x="227" y="3346"/>
                    <a:pt x="346" y="3215"/>
                    <a:pt x="501" y="3061"/>
                  </a:cubicBezTo>
                  <a:cubicBezTo>
                    <a:pt x="798" y="2751"/>
                    <a:pt x="1203" y="2322"/>
                    <a:pt x="1644" y="1834"/>
                  </a:cubicBezTo>
                  <a:cubicBezTo>
                    <a:pt x="2072" y="1334"/>
                    <a:pt x="2453" y="882"/>
                    <a:pt x="2727" y="548"/>
                  </a:cubicBezTo>
                  <a:cubicBezTo>
                    <a:pt x="2870" y="382"/>
                    <a:pt x="2977" y="251"/>
                    <a:pt x="3049" y="155"/>
                  </a:cubicBezTo>
                  <a:lnTo>
                    <a:pt x="3132" y="36"/>
                  </a:lnTo>
                  <a:cubicBezTo>
                    <a:pt x="3156" y="13"/>
                    <a:pt x="3156" y="1"/>
                    <a:pt x="315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1"/>
            <p:cNvSpPr/>
            <p:nvPr/>
          </p:nvSpPr>
          <p:spPr>
            <a:xfrm>
              <a:off x="7545262" y="2787149"/>
              <a:ext cx="343133" cy="355079"/>
            </a:xfrm>
            <a:custGeom>
              <a:avLst/>
              <a:gdLst/>
              <a:ahLst/>
              <a:cxnLst/>
              <a:rect l="l" t="t" r="r" b="b"/>
              <a:pathLst>
                <a:path w="3418" h="3537" extrusionOk="0">
                  <a:moveTo>
                    <a:pt x="3417" y="1"/>
                  </a:moveTo>
                  <a:cubicBezTo>
                    <a:pt x="3405" y="13"/>
                    <a:pt x="3405" y="25"/>
                    <a:pt x="3393" y="36"/>
                  </a:cubicBezTo>
                  <a:cubicBezTo>
                    <a:pt x="3417" y="13"/>
                    <a:pt x="3417" y="1"/>
                    <a:pt x="3417" y="1"/>
                  </a:cubicBezTo>
                  <a:close/>
                  <a:moveTo>
                    <a:pt x="3393" y="36"/>
                  </a:moveTo>
                  <a:lnTo>
                    <a:pt x="3286" y="132"/>
                  </a:lnTo>
                  <a:lnTo>
                    <a:pt x="2929" y="525"/>
                  </a:lnTo>
                  <a:cubicBezTo>
                    <a:pt x="2619" y="846"/>
                    <a:pt x="2203" y="1299"/>
                    <a:pt x="1726" y="1787"/>
                  </a:cubicBezTo>
                  <a:cubicBezTo>
                    <a:pt x="1250" y="2275"/>
                    <a:pt x="822" y="2715"/>
                    <a:pt x="512" y="3025"/>
                  </a:cubicBezTo>
                  <a:lnTo>
                    <a:pt x="131" y="3394"/>
                  </a:lnTo>
                  <a:lnTo>
                    <a:pt x="36" y="3501"/>
                  </a:lnTo>
                  <a:cubicBezTo>
                    <a:pt x="24" y="3513"/>
                    <a:pt x="12" y="3525"/>
                    <a:pt x="0" y="3537"/>
                  </a:cubicBezTo>
                  <a:cubicBezTo>
                    <a:pt x="0" y="3537"/>
                    <a:pt x="12" y="3537"/>
                    <a:pt x="36" y="3513"/>
                  </a:cubicBezTo>
                  <a:lnTo>
                    <a:pt x="143" y="3418"/>
                  </a:lnTo>
                  <a:cubicBezTo>
                    <a:pt x="238" y="3335"/>
                    <a:pt x="369" y="3204"/>
                    <a:pt x="536" y="3049"/>
                  </a:cubicBezTo>
                  <a:cubicBezTo>
                    <a:pt x="857" y="2739"/>
                    <a:pt x="1286" y="2311"/>
                    <a:pt x="1762" y="1811"/>
                  </a:cubicBezTo>
                  <a:cubicBezTo>
                    <a:pt x="2238" y="1322"/>
                    <a:pt x="2655" y="870"/>
                    <a:pt x="2953" y="548"/>
                  </a:cubicBezTo>
                  <a:cubicBezTo>
                    <a:pt x="3096" y="382"/>
                    <a:pt x="3227" y="239"/>
                    <a:pt x="3298" y="144"/>
                  </a:cubicBezTo>
                  <a:lnTo>
                    <a:pt x="3393" y="36"/>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1"/>
            <p:cNvSpPr/>
            <p:nvPr/>
          </p:nvSpPr>
          <p:spPr>
            <a:xfrm>
              <a:off x="7344379" y="2735749"/>
              <a:ext cx="267841" cy="347952"/>
            </a:xfrm>
            <a:custGeom>
              <a:avLst/>
              <a:gdLst/>
              <a:ahLst/>
              <a:cxnLst/>
              <a:rect l="l" t="t" r="r" b="b"/>
              <a:pathLst>
                <a:path w="2668" h="3466" extrusionOk="0">
                  <a:moveTo>
                    <a:pt x="2656" y="1"/>
                  </a:moveTo>
                  <a:lnTo>
                    <a:pt x="2656" y="1"/>
                  </a:lnTo>
                  <a:cubicBezTo>
                    <a:pt x="2656" y="1"/>
                    <a:pt x="2049" y="763"/>
                    <a:pt x="1322" y="1727"/>
                  </a:cubicBezTo>
                  <a:cubicBezTo>
                    <a:pt x="596" y="2680"/>
                    <a:pt x="1" y="3466"/>
                    <a:pt x="13" y="3466"/>
                  </a:cubicBezTo>
                  <a:cubicBezTo>
                    <a:pt x="13" y="3466"/>
                    <a:pt x="13" y="3466"/>
                    <a:pt x="13" y="3466"/>
                  </a:cubicBezTo>
                  <a:cubicBezTo>
                    <a:pt x="34" y="3466"/>
                    <a:pt x="637" y="2696"/>
                    <a:pt x="1358" y="1751"/>
                  </a:cubicBezTo>
                  <a:cubicBezTo>
                    <a:pt x="2084" y="799"/>
                    <a:pt x="2668" y="13"/>
                    <a:pt x="265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1"/>
            <p:cNvSpPr/>
            <p:nvPr/>
          </p:nvSpPr>
          <p:spPr>
            <a:xfrm>
              <a:off x="7151928" y="2713060"/>
              <a:ext cx="235615" cy="288119"/>
            </a:xfrm>
            <a:custGeom>
              <a:avLst/>
              <a:gdLst/>
              <a:ahLst/>
              <a:cxnLst/>
              <a:rect l="l" t="t" r="r" b="b"/>
              <a:pathLst>
                <a:path w="2347" h="2870" extrusionOk="0">
                  <a:moveTo>
                    <a:pt x="2334" y="0"/>
                  </a:moveTo>
                  <a:cubicBezTo>
                    <a:pt x="2313" y="0"/>
                    <a:pt x="1793" y="639"/>
                    <a:pt x="1156" y="1417"/>
                  </a:cubicBezTo>
                  <a:cubicBezTo>
                    <a:pt x="513" y="2215"/>
                    <a:pt x="1" y="2858"/>
                    <a:pt x="13" y="2870"/>
                  </a:cubicBezTo>
                  <a:cubicBezTo>
                    <a:pt x="25" y="2870"/>
                    <a:pt x="549" y="2239"/>
                    <a:pt x="1192" y="1453"/>
                  </a:cubicBezTo>
                  <a:cubicBezTo>
                    <a:pt x="1834" y="655"/>
                    <a:pt x="2346" y="12"/>
                    <a:pt x="2335" y="1"/>
                  </a:cubicBezTo>
                  <a:cubicBezTo>
                    <a:pt x="2334" y="0"/>
                    <a:pt x="2334" y="0"/>
                    <a:pt x="233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1"/>
            <p:cNvSpPr/>
            <p:nvPr/>
          </p:nvSpPr>
          <p:spPr>
            <a:xfrm>
              <a:off x="6994214" y="2695090"/>
              <a:ext cx="159018" cy="214132"/>
            </a:xfrm>
            <a:custGeom>
              <a:avLst/>
              <a:gdLst/>
              <a:ahLst/>
              <a:cxnLst/>
              <a:rect l="l" t="t" r="r" b="b"/>
              <a:pathLst>
                <a:path w="1584" h="2133" extrusionOk="0">
                  <a:moveTo>
                    <a:pt x="1584" y="1"/>
                  </a:moveTo>
                  <a:cubicBezTo>
                    <a:pt x="1560" y="25"/>
                    <a:pt x="1524" y="49"/>
                    <a:pt x="1500" y="72"/>
                  </a:cubicBezTo>
                  <a:cubicBezTo>
                    <a:pt x="1465" y="120"/>
                    <a:pt x="1393" y="191"/>
                    <a:pt x="1310" y="287"/>
                  </a:cubicBezTo>
                  <a:cubicBezTo>
                    <a:pt x="1155" y="465"/>
                    <a:pt x="941" y="727"/>
                    <a:pt x="727" y="1025"/>
                  </a:cubicBezTo>
                  <a:cubicBezTo>
                    <a:pt x="512" y="1311"/>
                    <a:pt x="322" y="1596"/>
                    <a:pt x="191" y="1799"/>
                  </a:cubicBezTo>
                  <a:cubicBezTo>
                    <a:pt x="131" y="1894"/>
                    <a:pt x="84" y="1977"/>
                    <a:pt x="48" y="2037"/>
                  </a:cubicBezTo>
                  <a:cubicBezTo>
                    <a:pt x="24" y="2073"/>
                    <a:pt x="12" y="2096"/>
                    <a:pt x="0" y="2132"/>
                  </a:cubicBezTo>
                  <a:cubicBezTo>
                    <a:pt x="24" y="2108"/>
                    <a:pt x="48" y="2073"/>
                    <a:pt x="60" y="2049"/>
                  </a:cubicBezTo>
                  <a:lnTo>
                    <a:pt x="226" y="1811"/>
                  </a:lnTo>
                  <a:cubicBezTo>
                    <a:pt x="357" y="1608"/>
                    <a:pt x="548" y="1334"/>
                    <a:pt x="774" y="1049"/>
                  </a:cubicBezTo>
                  <a:cubicBezTo>
                    <a:pt x="988" y="751"/>
                    <a:pt x="1191" y="489"/>
                    <a:pt x="1346" y="299"/>
                  </a:cubicBezTo>
                  <a:lnTo>
                    <a:pt x="1524" y="84"/>
                  </a:lnTo>
                  <a:cubicBezTo>
                    <a:pt x="1548" y="61"/>
                    <a:pt x="1572" y="25"/>
                    <a:pt x="158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1"/>
            <p:cNvSpPr/>
            <p:nvPr/>
          </p:nvSpPr>
          <p:spPr>
            <a:xfrm>
              <a:off x="8062779" y="3254570"/>
              <a:ext cx="510483" cy="598927"/>
            </a:xfrm>
            <a:custGeom>
              <a:avLst/>
              <a:gdLst/>
              <a:ahLst/>
              <a:cxnLst/>
              <a:rect l="l" t="t" r="r" b="b"/>
              <a:pathLst>
                <a:path w="5085" h="5966" extrusionOk="0">
                  <a:moveTo>
                    <a:pt x="5061" y="0"/>
                  </a:moveTo>
                  <a:lnTo>
                    <a:pt x="667" y="3822"/>
                  </a:lnTo>
                  <a:lnTo>
                    <a:pt x="0" y="3334"/>
                  </a:lnTo>
                  <a:lnTo>
                    <a:pt x="179" y="5477"/>
                  </a:lnTo>
                  <a:lnTo>
                    <a:pt x="727" y="5965"/>
                  </a:lnTo>
                  <a:cubicBezTo>
                    <a:pt x="727" y="5965"/>
                    <a:pt x="4203" y="4036"/>
                    <a:pt x="5084" y="1822"/>
                  </a:cubicBezTo>
                  <a:lnTo>
                    <a:pt x="50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1"/>
            <p:cNvSpPr/>
            <p:nvPr/>
          </p:nvSpPr>
          <p:spPr>
            <a:xfrm>
              <a:off x="7428105" y="3135004"/>
              <a:ext cx="1142739" cy="503255"/>
            </a:xfrm>
            <a:custGeom>
              <a:avLst/>
              <a:gdLst/>
              <a:ahLst/>
              <a:cxnLst/>
              <a:rect l="l" t="t" r="r" b="b"/>
              <a:pathLst>
                <a:path w="11383" h="5013" extrusionOk="0">
                  <a:moveTo>
                    <a:pt x="0" y="0"/>
                  </a:moveTo>
                  <a:lnTo>
                    <a:pt x="6989" y="5013"/>
                  </a:lnTo>
                  <a:cubicBezTo>
                    <a:pt x="6989" y="5013"/>
                    <a:pt x="9370" y="4120"/>
                    <a:pt x="11383" y="1191"/>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1"/>
            <p:cNvSpPr/>
            <p:nvPr/>
          </p:nvSpPr>
          <p:spPr>
            <a:xfrm>
              <a:off x="8128535" y="3638165"/>
              <a:ext cx="7228" cy="217646"/>
            </a:xfrm>
            <a:custGeom>
              <a:avLst/>
              <a:gdLst/>
              <a:ahLst/>
              <a:cxnLst/>
              <a:rect l="l" t="t" r="r" b="b"/>
              <a:pathLst>
                <a:path w="72" h="2168" extrusionOk="0">
                  <a:moveTo>
                    <a:pt x="12" y="1"/>
                  </a:moveTo>
                  <a:cubicBezTo>
                    <a:pt x="0" y="1"/>
                    <a:pt x="0" y="489"/>
                    <a:pt x="12" y="1084"/>
                  </a:cubicBezTo>
                  <a:cubicBezTo>
                    <a:pt x="24" y="1680"/>
                    <a:pt x="48" y="2168"/>
                    <a:pt x="60" y="2168"/>
                  </a:cubicBezTo>
                  <a:cubicBezTo>
                    <a:pt x="72" y="2168"/>
                    <a:pt x="72" y="1680"/>
                    <a:pt x="60" y="1084"/>
                  </a:cubicBezTo>
                  <a:cubicBezTo>
                    <a:pt x="48" y="489"/>
                    <a:pt x="24" y="1"/>
                    <a:pt x="1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1"/>
            <p:cNvSpPr/>
            <p:nvPr/>
          </p:nvSpPr>
          <p:spPr>
            <a:xfrm>
              <a:off x="5551490" y="3166126"/>
              <a:ext cx="2535249" cy="988942"/>
            </a:xfrm>
            <a:custGeom>
              <a:avLst/>
              <a:gdLst/>
              <a:ahLst/>
              <a:cxnLst/>
              <a:rect l="l" t="t" r="r" b="b"/>
              <a:pathLst>
                <a:path w="25254" h="9851" extrusionOk="0">
                  <a:moveTo>
                    <a:pt x="12716" y="0"/>
                  </a:moveTo>
                  <a:lnTo>
                    <a:pt x="0" y="1965"/>
                  </a:lnTo>
                  <a:lnTo>
                    <a:pt x="0" y="6477"/>
                  </a:lnTo>
                  <a:cubicBezTo>
                    <a:pt x="0" y="6477"/>
                    <a:pt x="3608" y="9573"/>
                    <a:pt x="12085" y="9835"/>
                  </a:cubicBezTo>
                  <a:cubicBezTo>
                    <a:pt x="12441" y="9846"/>
                    <a:pt x="12790" y="9851"/>
                    <a:pt x="13133" y="9851"/>
                  </a:cubicBezTo>
                  <a:cubicBezTo>
                    <a:pt x="20948" y="9851"/>
                    <a:pt x="25254" y="7108"/>
                    <a:pt x="25254" y="7108"/>
                  </a:cubicBezTo>
                  <a:lnTo>
                    <a:pt x="24896" y="2822"/>
                  </a:lnTo>
                  <a:lnTo>
                    <a:pt x="12716"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1"/>
            <p:cNvSpPr/>
            <p:nvPr/>
          </p:nvSpPr>
          <p:spPr>
            <a:xfrm>
              <a:off x="5551490" y="3166126"/>
              <a:ext cx="2535249" cy="988942"/>
            </a:xfrm>
            <a:custGeom>
              <a:avLst/>
              <a:gdLst/>
              <a:ahLst/>
              <a:cxnLst/>
              <a:rect l="l" t="t" r="r" b="b"/>
              <a:pathLst>
                <a:path w="25254" h="9851" extrusionOk="0">
                  <a:moveTo>
                    <a:pt x="12716" y="0"/>
                  </a:moveTo>
                  <a:lnTo>
                    <a:pt x="0" y="1965"/>
                  </a:lnTo>
                  <a:lnTo>
                    <a:pt x="0" y="6477"/>
                  </a:lnTo>
                  <a:cubicBezTo>
                    <a:pt x="0" y="6477"/>
                    <a:pt x="3608" y="9573"/>
                    <a:pt x="12085" y="9835"/>
                  </a:cubicBezTo>
                  <a:cubicBezTo>
                    <a:pt x="12441" y="9846"/>
                    <a:pt x="12790" y="9851"/>
                    <a:pt x="13133" y="9851"/>
                  </a:cubicBezTo>
                  <a:cubicBezTo>
                    <a:pt x="20948" y="9851"/>
                    <a:pt x="25254" y="7108"/>
                    <a:pt x="25254" y="7108"/>
                  </a:cubicBezTo>
                  <a:lnTo>
                    <a:pt x="24896" y="2822"/>
                  </a:lnTo>
                  <a:lnTo>
                    <a:pt x="12716" y="0"/>
                  </a:lnTo>
                  <a:close/>
                </a:path>
              </a:pathLst>
            </a:custGeom>
            <a:solidFill>
              <a:srgbClr val="272753">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1"/>
            <p:cNvSpPr/>
            <p:nvPr/>
          </p:nvSpPr>
          <p:spPr>
            <a:xfrm>
              <a:off x="5551490" y="2856519"/>
              <a:ext cx="2499410" cy="862752"/>
            </a:xfrm>
            <a:custGeom>
              <a:avLst/>
              <a:gdLst/>
              <a:ahLst/>
              <a:cxnLst/>
              <a:rect l="l" t="t" r="r" b="b"/>
              <a:pathLst>
                <a:path w="24897" h="8594" extrusionOk="0">
                  <a:moveTo>
                    <a:pt x="13181" y="0"/>
                  </a:moveTo>
                  <a:lnTo>
                    <a:pt x="0" y="5049"/>
                  </a:lnTo>
                  <a:cubicBezTo>
                    <a:pt x="0" y="5049"/>
                    <a:pt x="3977" y="7692"/>
                    <a:pt x="11109" y="8478"/>
                  </a:cubicBezTo>
                  <a:cubicBezTo>
                    <a:pt x="11854" y="8558"/>
                    <a:pt x="12594" y="8594"/>
                    <a:pt x="13320" y="8594"/>
                  </a:cubicBezTo>
                  <a:cubicBezTo>
                    <a:pt x="19597" y="8594"/>
                    <a:pt x="24896" y="5906"/>
                    <a:pt x="24896" y="5906"/>
                  </a:cubicBezTo>
                  <a:lnTo>
                    <a:pt x="13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1"/>
            <p:cNvSpPr/>
            <p:nvPr/>
          </p:nvSpPr>
          <p:spPr>
            <a:xfrm>
              <a:off x="6740826" y="3711149"/>
              <a:ext cx="351465" cy="439909"/>
            </a:xfrm>
            <a:custGeom>
              <a:avLst/>
              <a:gdLst/>
              <a:ahLst/>
              <a:cxnLst/>
              <a:rect l="l" t="t" r="r" b="b"/>
              <a:pathLst>
                <a:path w="3501" h="4382" extrusionOk="0">
                  <a:moveTo>
                    <a:pt x="3500" y="1"/>
                  </a:moveTo>
                  <a:lnTo>
                    <a:pt x="3500" y="1"/>
                  </a:lnTo>
                  <a:cubicBezTo>
                    <a:pt x="3488" y="12"/>
                    <a:pt x="3477" y="24"/>
                    <a:pt x="3465" y="36"/>
                  </a:cubicBezTo>
                  <a:lnTo>
                    <a:pt x="3370" y="167"/>
                  </a:lnTo>
                  <a:lnTo>
                    <a:pt x="3012" y="655"/>
                  </a:lnTo>
                  <a:cubicBezTo>
                    <a:pt x="2715" y="1060"/>
                    <a:pt x="2286" y="1620"/>
                    <a:pt x="1810" y="2227"/>
                  </a:cubicBezTo>
                  <a:cubicBezTo>
                    <a:pt x="1322" y="2834"/>
                    <a:pt x="869" y="3370"/>
                    <a:pt x="536" y="3763"/>
                  </a:cubicBezTo>
                  <a:cubicBezTo>
                    <a:pt x="381" y="3941"/>
                    <a:pt x="238" y="4096"/>
                    <a:pt x="143" y="4215"/>
                  </a:cubicBezTo>
                  <a:lnTo>
                    <a:pt x="36" y="4334"/>
                  </a:lnTo>
                  <a:cubicBezTo>
                    <a:pt x="24" y="4346"/>
                    <a:pt x="12" y="4370"/>
                    <a:pt x="0" y="4382"/>
                  </a:cubicBezTo>
                  <a:cubicBezTo>
                    <a:pt x="24" y="4370"/>
                    <a:pt x="36" y="4358"/>
                    <a:pt x="48" y="4346"/>
                  </a:cubicBezTo>
                  <a:lnTo>
                    <a:pt x="155" y="4227"/>
                  </a:lnTo>
                  <a:cubicBezTo>
                    <a:pt x="262" y="4120"/>
                    <a:pt x="393" y="3965"/>
                    <a:pt x="560" y="3775"/>
                  </a:cubicBezTo>
                  <a:cubicBezTo>
                    <a:pt x="893" y="3405"/>
                    <a:pt x="1357" y="2870"/>
                    <a:pt x="1834" y="2262"/>
                  </a:cubicBezTo>
                  <a:cubicBezTo>
                    <a:pt x="2322" y="1655"/>
                    <a:pt x="2739" y="1084"/>
                    <a:pt x="3036" y="679"/>
                  </a:cubicBezTo>
                  <a:cubicBezTo>
                    <a:pt x="3179" y="465"/>
                    <a:pt x="3298" y="298"/>
                    <a:pt x="3382" y="179"/>
                  </a:cubicBezTo>
                  <a:lnTo>
                    <a:pt x="3465" y="48"/>
                  </a:lnTo>
                  <a:cubicBezTo>
                    <a:pt x="3477" y="24"/>
                    <a:pt x="3488" y="13"/>
                    <a:pt x="350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1"/>
            <p:cNvSpPr/>
            <p:nvPr/>
          </p:nvSpPr>
          <p:spPr>
            <a:xfrm>
              <a:off x="7009774" y="3682437"/>
              <a:ext cx="325163" cy="467416"/>
            </a:xfrm>
            <a:custGeom>
              <a:avLst/>
              <a:gdLst/>
              <a:ahLst/>
              <a:cxnLst/>
              <a:rect l="l" t="t" r="r" b="b"/>
              <a:pathLst>
                <a:path w="3239" h="4656" extrusionOk="0">
                  <a:moveTo>
                    <a:pt x="3227" y="1"/>
                  </a:moveTo>
                  <a:cubicBezTo>
                    <a:pt x="3215" y="1"/>
                    <a:pt x="2488" y="1024"/>
                    <a:pt x="1595" y="2310"/>
                  </a:cubicBezTo>
                  <a:cubicBezTo>
                    <a:pt x="714" y="3596"/>
                    <a:pt x="0" y="4644"/>
                    <a:pt x="12" y="4656"/>
                  </a:cubicBezTo>
                  <a:cubicBezTo>
                    <a:pt x="12" y="4656"/>
                    <a:pt x="12" y="4656"/>
                    <a:pt x="12" y="4656"/>
                  </a:cubicBezTo>
                  <a:cubicBezTo>
                    <a:pt x="32" y="4656"/>
                    <a:pt x="755" y="3625"/>
                    <a:pt x="1631" y="2346"/>
                  </a:cubicBezTo>
                  <a:cubicBezTo>
                    <a:pt x="2524" y="1060"/>
                    <a:pt x="3239" y="12"/>
                    <a:pt x="3227"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1"/>
            <p:cNvSpPr/>
            <p:nvPr/>
          </p:nvSpPr>
          <p:spPr>
            <a:xfrm>
              <a:off x="7246397" y="3627423"/>
              <a:ext cx="347952" cy="500946"/>
            </a:xfrm>
            <a:custGeom>
              <a:avLst/>
              <a:gdLst/>
              <a:ahLst/>
              <a:cxnLst/>
              <a:rect l="l" t="t" r="r" b="b"/>
              <a:pathLst>
                <a:path w="3466" h="4990" extrusionOk="0">
                  <a:moveTo>
                    <a:pt x="3453" y="1"/>
                  </a:moveTo>
                  <a:cubicBezTo>
                    <a:pt x="3441" y="1"/>
                    <a:pt x="2667" y="1108"/>
                    <a:pt x="1715" y="2489"/>
                  </a:cubicBezTo>
                  <a:cubicBezTo>
                    <a:pt x="762" y="3858"/>
                    <a:pt x="0" y="4990"/>
                    <a:pt x="12" y="4990"/>
                  </a:cubicBezTo>
                  <a:cubicBezTo>
                    <a:pt x="12" y="4990"/>
                    <a:pt x="13" y="4990"/>
                    <a:pt x="13" y="4990"/>
                  </a:cubicBezTo>
                  <a:cubicBezTo>
                    <a:pt x="32" y="4990"/>
                    <a:pt x="803" y="3875"/>
                    <a:pt x="1751" y="2513"/>
                  </a:cubicBezTo>
                  <a:cubicBezTo>
                    <a:pt x="2703" y="1132"/>
                    <a:pt x="3465" y="13"/>
                    <a:pt x="345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1"/>
            <p:cNvSpPr/>
            <p:nvPr/>
          </p:nvSpPr>
          <p:spPr>
            <a:xfrm>
              <a:off x="7499784" y="3528237"/>
              <a:ext cx="357489" cy="565497"/>
            </a:xfrm>
            <a:custGeom>
              <a:avLst/>
              <a:gdLst/>
              <a:ahLst/>
              <a:cxnLst/>
              <a:rect l="l" t="t" r="r" b="b"/>
              <a:pathLst>
                <a:path w="3561" h="5633" extrusionOk="0">
                  <a:moveTo>
                    <a:pt x="3561" y="1"/>
                  </a:moveTo>
                  <a:lnTo>
                    <a:pt x="3561" y="1"/>
                  </a:lnTo>
                  <a:cubicBezTo>
                    <a:pt x="3549" y="13"/>
                    <a:pt x="3537" y="36"/>
                    <a:pt x="3525" y="48"/>
                  </a:cubicBezTo>
                  <a:cubicBezTo>
                    <a:pt x="3501" y="96"/>
                    <a:pt x="3465" y="155"/>
                    <a:pt x="3430" y="215"/>
                  </a:cubicBezTo>
                  <a:lnTo>
                    <a:pt x="3061" y="834"/>
                  </a:lnTo>
                  <a:cubicBezTo>
                    <a:pt x="2751" y="1346"/>
                    <a:pt x="2322" y="2060"/>
                    <a:pt x="1834" y="2846"/>
                  </a:cubicBezTo>
                  <a:cubicBezTo>
                    <a:pt x="1346" y="3620"/>
                    <a:pt x="882" y="4311"/>
                    <a:pt x="548" y="4811"/>
                  </a:cubicBezTo>
                  <a:lnTo>
                    <a:pt x="143" y="5406"/>
                  </a:lnTo>
                  <a:lnTo>
                    <a:pt x="36" y="5573"/>
                  </a:lnTo>
                  <a:cubicBezTo>
                    <a:pt x="24" y="5585"/>
                    <a:pt x="13" y="5608"/>
                    <a:pt x="1" y="5632"/>
                  </a:cubicBezTo>
                  <a:cubicBezTo>
                    <a:pt x="24" y="5608"/>
                    <a:pt x="36" y="5597"/>
                    <a:pt x="48" y="5573"/>
                  </a:cubicBezTo>
                  <a:lnTo>
                    <a:pt x="155" y="5418"/>
                  </a:lnTo>
                  <a:cubicBezTo>
                    <a:pt x="263" y="5287"/>
                    <a:pt x="405" y="5085"/>
                    <a:pt x="572" y="4835"/>
                  </a:cubicBezTo>
                  <a:cubicBezTo>
                    <a:pt x="917" y="4334"/>
                    <a:pt x="1382" y="3644"/>
                    <a:pt x="1870" y="2870"/>
                  </a:cubicBezTo>
                  <a:cubicBezTo>
                    <a:pt x="2358" y="2084"/>
                    <a:pt x="2787" y="1370"/>
                    <a:pt x="3084" y="846"/>
                  </a:cubicBezTo>
                  <a:cubicBezTo>
                    <a:pt x="3239" y="596"/>
                    <a:pt x="3358" y="382"/>
                    <a:pt x="3442" y="227"/>
                  </a:cubicBezTo>
                  <a:cubicBezTo>
                    <a:pt x="3477" y="155"/>
                    <a:pt x="3513" y="96"/>
                    <a:pt x="3537" y="60"/>
                  </a:cubicBezTo>
                  <a:cubicBezTo>
                    <a:pt x="3549" y="36"/>
                    <a:pt x="3549" y="13"/>
                    <a:pt x="356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1"/>
            <p:cNvSpPr/>
            <p:nvPr/>
          </p:nvSpPr>
          <p:spPr>
            <a:xfrm>
              <a:off x="7797445" y="3491192"/>
              <a:ext cx="257099" cy="518816"/>
            </a:xfrm>
            <a:custGeom>
              <a:avLst/>
              <a:gdLst/>
              <a:ahLst/>
              <a:cxnLst/>
              <a:rect l="l" t="t" r="r" b="b"/>
              <a:pathLst>
                <a:path w="2561" h="5168" extrusionOk="0">
                  <a:moveTo>
                    <a:pt x="2548" y="1"/>
                  </a:moveTo>
                  <a:cubicBezTo>
                    <a:pt x="2536" y="1"/>
                    <a:pt x="1965" y="1144"/>
                    <a:pt x="1262" y="2572"/>
                  </a:cubicBezTo>
                  <a:cubicBezTo>
                    <a:pt x="560" y="4001"/>
                    <a:pt x="0" y="5156"/>
                    <a:pt x="12" y="5168"/>
                  </a:cubicBezTo>
                  <a:cubicBezTo>
                    <a:pt x="36" y="5168"/>
                    <a:pt x="607" y="4025"/>
                    <a:pt x="1310" y="2596"/>
                  </a:cubicBezTo>
                  <a:cubicBezTo>
                    <a:pt x="2001" y="1167"/>
                    <a:pt x="2560" y="12"/>
                    <a:pt x="254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1"/>
            <p:cNvSpPr/>
            <p:nvPr/>
          </p:nvSpPr>
          <p:spPr>
            <a:xfrm>
              <a:off x="7977948" y="3748194"/>
              <a:ext cx="90853" cy="178192"/>
            </a:xfrm>
            <a:custGeom>
              <a:avLst/>
              <a:gdLst/>
              <a:ahLst/>
              <a:cxnLst/>
              <a:rect l="l" t="t" r="r" b="b"/>
              <a:pathLst>
                <a:path w="905" h="1775" extrusionOk="0">
                  <a:moveTo>
                    <a:pt x="892" y="0"/>
                  </a:moveTo>
                  <a:cubicBezTo>
                    <a:pt x="875" y="0"/>
                    <a:pt x="663" y="389"/>
                    <a:pt x="429" y="870"/>
                  </a:cubicBezTo>
                  <a:cubicBezTo>
                    <a:pt x="179" y="1358"/>
                    <a:pt x="0" y="1762"/>
                    <a:pt x="12" y="1774"/>
                  </a:cubicBezTo>
                  <a:cubicBezTo>
                    <a:pt x="12" y="1774"/>
                    <a:pt x="226" y="1381"/>
                    <a:pt x="464" y="893"/>
                  </a:cubicBezTo>
                  <a:cubicBezTo>
                    <a:pt x="714" y="405"/>
                    <a:pt x="905" y="0"/>
                    <a:pt x="893" y="0"/>
                  </a:cubicBezTo>
                  <a:cubicBezTo>
                    <a:pt x="893" y="0"/>
                    <a:pt x="893" y="0"/>
                    <a:pt x="892"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1"/>
            <p:cNvSpPr/>
            <p:nvPr/>
          </p:nvSpPr>
          <p:spPr>
            <a:xfrm>
              <a:off x="6498180" y="3726610"/>
              <a:ext cx="374154" cy="413707"/>
            </a:xfrm>
            <a:custGeom>
              <a:avLst/>
              <a:gdLst/>
              <a:ahLst/>
              <a:cxnLst/>
              <a:rect l="l" t="t" r="r" b="b"/>
              <a:pathLst>
                <a:path w="3727" h="4121" extrusionOk="0">
                  <a:moveTo>
                    <a:pt x="3715" y="1"/>
                  </a:moveTo>
                  <a:cubicBezTo>
                    <a:pt x="3692" y="1"/>
                    <a:pt x="2863" y="913"/>
                    <a:pt x="1846" y="2049"/>
                  </a:cubicBezTo>
                  <a:cubicBezTo>
                    <a:pt x="822" y="3192"/>
                    <a:pt x="0" y="4121"/>
                    <a:pt x="0" y="4121"/>
                  </a:cubicBezTo>
                  <a:cubicBezTo>
                    <a:pt x="0" y="4121"/>
                    <a:pt x="0" y="4121"/>
                    <a:pt x="1" y="4121"/>
                  </a:cubicBezTo>
                  <a:cubicBezTo>
                    <a:pt x="23" y="4121"/>
                    <a:pt x="864" y="3208"/>
                    <a:pt x="1881" y="2073"/>
                  </a:cubicBezTo>
                  <a:cubicBezTo>
                    <a:pt x="2905" y="942"/>
                    <a:pt x="3727" y="13"/>
                    <a:pt x="3715" y="1"/>
                  </a:cubicBezTo>
                  <a:cubicBezTo>
                    <a:pt x="3715" y="1"/>
                    <a:pt x="3715" y="1"/>
                    <a:pt x="371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1"/>
            <p:cNvSpPr/>
            <p:nvPr/>
          </p:nvSpPr>
          <p:spPr>
            <a:xfrm>
              <a:off x="6288964" y="3712354"/>
              <a:ext cx="374254" cy="393328"/>
            </a:xfrm>
            <a:custGeom>
              <a:avLst/>
              <a:gdLst/>
              <a:ahLst/>
              <a:cxnLst/>
              <a:rect l="l" t="t" r="r" b="b"/>
              <a:pathLst>
                <a:path w="3728" h="3918" extrusionOk="0">
                  <a:moveTo>
                    <a:pt x="3715" y="0"/>
                  </a:moveTo>
                  <a:cubicBezTo>
                    <a:pt x="3692" y="0"/>
                    <a:pt x="2863" y="865"/>
                    <a:pt x="1846" y="1941"/>
                  </a:cubicBezTo>
                  <a:cubicBezTo>
                    <a:pt x="822" y="3024"/>
                    <a:pt x="1" y="3905"/>
                    <a:pt x="12" y="3917"/>
                  </a:cubicBezTo>
                  <a:cubicBezTo>
                    <a:pt x="24" y="3917"/>
                    <a:pt x="858" y="3048"/>
                    <a:pt x="1882" y="1977"/>
                  </a:cubicBezTo>
                  <a:cubicBezTo>
                    <a:pt x="2906" y="893"/>
                    <a:pt x="3727" y="12"/>
                    <a:pt x="3715" y="0"/>
                  </a:cubicBezTo>
                  <a:cubicBezTo>
                    <a:pt x="3715" y="0"/>
                    <a:pt x="3715" y="0"/>
                    <a:pt x="371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1"/>
            <p:cNvSpPr/>
            <p:nvPr/>
          </p:nvSpPr>
          <p:spPr>
            <a:xfrm>
              <a:off x="6046319" y="3665672"/>
              <a:ext cx="334801" cy="392224"/>
            </a:xfrm>
            <a:custGeom>
              <a:avLst/>
              <a:gdLst/>
              <a:ahLst/>
              <a:cxnLst/>
              <a:rect l="l" t="t" r="r" b="b"/>
              <a:pathLst>
                <a:path w="3335" h="3907" extrusionOk="0">
                  <a:moveTo>
                    <a:pt x="3334" y="1"/>
                  </a:moveTo>
                  <a:cubicBezTo>
                    <a:pt x="3312" y="1"/>
                    <a:pt x="2566" y="865"/>
                    <a:pt x="1656" y="1942"/>
                  </a:cubicBezTo>
                  <a:cubicBezTo>
                    <a:pt x="739" y="3013"/>
                    <a:pt x="1" y="3894"/>
                    <a:pt x="13" y="3906"/>
                  </a:cubicBezTo>
                  <a:cubicBezTo>
                    <a:pt x="13" y="3906"/>
                    <a:pt x="13" y="3906"/>
                    <a:pt x="13" y="3906"/>
                  </a:cubicBezTo>
                  <a:cubicBezTo>
                    <a:pt x="34" y="3906"/>
                    <a:pt x="781" y="3030"/>
                    <a:pt x="1691" y="1965"/>
                  </a:cubicBezTo>
                  <a:cubicBezTo>
                    <a:pt x="2608" y="894"/>
                    <a:pt x="3334" y="13"/>
                    <a:pt x="3334" y="1"/>
                  </a:cubicBezTo>
                  <a:cubicBezTo>
                    <a:pt x="3334" y="1"/>
                    <a:pt x="3334" y="1"/>
                    <a:pt x="333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1"/>
            <p:cNvSpPr/>
            <p:nvPr/>
          </p:nvSpPr>
          <p:spPr>
            <a:xfrm>
              <a:off x="5832385" y="3628628"/>
              <a:ext cx="332391" cy="340824"/>
            </a:xfrm>
            <a:custGeom>
              <a:avLst/>
              <a:gdLst/>
              <a:ahLst/>
              <a:cxnLst/>
              <a:rect l="l" t="t" r="r" b="b"/>
              <a:pathLst>
                <a:path w="3311" h="3395" extrusionOk="0">
                  <a:moveTo>
                    <a:pt x="3310" y="1"/>
                  </a:moveTo>
                  <a:lnTo>
                    <a:pt x="3310" y="1"/>
                  </a:lnTo>
                  <a:cubicBezTo>
                    <a:pt x="3298" y="13"/>
                    <a:pt x="3287" y="25"/>
                    <a:pt x="3275" y="36"/>
                  </a:cubicBezTo>
                  <a:lnTo>
                    <a:pt x="3179" y="132"/>
                  </a:lnTo>
                  <a:lnTo>
                    <a:pt x="2834" y="501"/>
                  </a:lnTo>
                  <a:cubicBezTo>
                    <a:pt x="2536" y="822"/>
                    <a:pt x="2132" y="1251"/>
                    <a:pt x="1667" y="1715"/>
                  </a:cubicBezTo>
                  <a:cubicBezTo>
                    <a:pt x="1215" y="2180"/>
                    <a:pt x="798" y="2608"/>
                    <a:pt x="489" y="2906"/>
                  </a:cubicBezTo>
                  <a:lnTo>
                    <a:pt x="131" y="3263"/>
                  </a:lnTo>
                  <a:lnTo>
                    <a:pt x="24" y="3358"/>
                  </a:lnTo>
                  <a:cubicBezTo>
                    <a:pt x="12" y="3370"/>
                    <a:pt x="12" y="3382"/>
                    <a:pt x="0" y="3394"/>
                  </a:cubicBezTo>
                  <a:cubicBezTo>
                    <a:pt x="12" y="3394"/>
                    <a:pt x="24" y="3382"/>
                    <a:pt x="36" y="3370"/>
                  </a:cubicBezTo>
                  <a:lnTo>
                    <a:pt x="143" y="3275"/>
                  </a:lnTo>
                  <a:cubicBezTo>
                    <a:pt x="227" y="3192"/>
                    <a:pt x="358" y="3073"/>
                    <a:pt x="512" y="2930"/>
                  </a:cubicBezTo>
                  <a:cubicBezTo>
                    <a:pt x="822" y="2632"/>
                    <a:pt x="1251" y="2215"/>
                    <a:pt x="1703" y="1751"/>
                  </a:cubicBezTo>
                  <a:cubicBezTo>
                    <a:pt x="2155" y="1275"/>
                    <a:pt x="2560" y="846"/>
                    <a:pt x="2858" y="525"/>
                  </a:cubicBezTo>
                  <a:cubicBezTo>
                    <a:pt x="3001" y="370"/>
                    <a:pt x="3108" y="239"/>
                    <a:pt x="3191" y="144"/>
                  </a:cubicBezTo>
                  <a:lnTo>
                    <a:pt x="3287" y="36"/>
                  </a:lnTo>
                  <a:cubicBezTo>
                    <a:pt x="3298" y="13"/>
                    <a:pt x="3310" y="1"/>
                    <a:pt x="3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1"/>
            <p:cNvSpPr/>
            <p:nvPr/>
          </p:nvSpPr>
          <p:spPr>
            <a:xfrm>
              <a:off x="5644753" y="3558153"/>
              <a:ext cx="325163" cy="323959"/>
            </a:xfrm>
            <a:custGeom>
              <a:avLst/>
              <a:gdLst/>
              <a:ahLst/>
              <a:cxnLst/>
              <a:rect l="l" t="t" r="r" b="b"/>
              <a:pathLst>
                <a:path w="3239" h="3227" extrusionOk="0">
                  <a:moveTo>
                    <a:pt x="3239" y="0"/>
                  </a:moveTo>
                  <a:cubicBezTo>
                    <a:pt x="3238" y="1"/>
                    <a:pt x="3226" y="12"/>
                    <a:pt x="3203" y="24"/>
                  </a:cubicBezTo>
                  <a:lnTo>
                    <a:pt x="3096" y="119"/>
                  </a:lnTo>
                  <a:cubicBezTo>
                    <a:pt x="3012" y="191"/>
                    <a:pt x="2881" y="298"/>
                    <a:pt x="2727" y="441"/>
                  </a:cubicBezTo>
                  <a:cubicBezTo>
                    <a:pt x="2417" y="703"/>
                    <a:pt x="1988" y="1096"/>
                    <a:pt x="1548" y="1536"/>
                  </a:cubicBezTo>
                  <a:cubicBezTo>
                    <a:pt x="1095" y="1989"/>
                    <a:pt x="703" y="2405"/>
                    <a:pt x="429" y="2715"/>
                  </a:cubicBezTo>
                  <a:cubicBezTo>
                    <a:pt x="286" y="2870"/>
                    <a:pt x="179" y="2989"/>
                    <a:pt x="107" y="3084"/>
                  </a:cubicBezTo>
                  <a:lnTo>
                    <a:pt x="24" y="3191"/>
                  </a:lnTo>
                  <a:cubicBezTo>
                    <a:pt x="12" y="3203"/>
                    <a:pt x="0" y="3215"/>
                    <a:pt x="0" y="3227"/>
                  </a:cubicBezTo>
                  <a:cubicBezTo>
                    <a:pt x="12" y="3215"/>
                    <a:pt x="24" y="3203"/>
                    <a:pt x="36" y="3191"/>
                  </a:cubicBezTo>
                  <a:lnTo>
                    <a:pt x="119" y="3096"/>
                  </a:lnTo>
                  <a:lnTo>
                    <a:pt x="453" y="2739"/>
                  </a:lnTo>
                  <a:cubicBezTo>
                    <a:pt x="738" y="2429"/>
                    <a:pt x="1131" y="2024"/>
                    <a:pt x="1584" y="1572"/>
                  </a:cubicBezTo>
                  <a:cubicBezTo>
                    <a:pt x="2024" y="1131"/>
                    <a:pt x="2441" y="738"/>
                    <a:pt x="2750" y="453"/>
                  </a:cubicBezTo>
                  <a:lnTo>
                    <a:pt x="3108" y="131"/>
                  </a:lnTo>
                  <a:lnTo>
                    <a:pt x="3203" y="36"/>
                  </a:lnTo>
                  <a:cubicBezTo>
                    <a:pt x="3226" y="12"/>
                    <a:pt x="3238" y="1"/>
                    <a:pt x="323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1"/>
            <p:cNvSpPr/>
            <p:nvPr/>
          </p:nvSpPr>
          <p:spPr>
            <a:xfrm>
              <a:off x="5546671" y="3489988"/>
              <a:ext cx="226078" cy="197367"/>
            </a:xfrm>
            <a:custGeom>
              <a:avLst/>
              <a:gdLst/>
              <a:ahLst/>
              <a:cxnLst/>
              <a:rect l="l" t="t" r="r" b="b"/>
              <a:pathLst>
                <a:path w="2252" h="1966" extrusionOk="0">
                  <a:moveTo>
                    <a:pt x="2238" y="0"/>
                  </a:moveTo>
                  <a:cubicBezTo>
                    <a:pt x="2214" y="0"/>
                    <a:pt x="1719" y="425"/>
                    <a:pt x="1108" y="965"/>
                  </a:cubicBezTo>
                  <a:cubicBezTo>
                    <a:pt x="501" y="1513"/>
                    <a:pt x="1" y="1965"/>
                    <a:pt x="13" y="1965"/>
                  </a:cubicBezTo>
                  <a:cubicBezTo>
                    <a:pt x="13" y="1965"/>
                    <a:pt x="13" y="1965"/>
                    <a:pt x="13" y="1965"/>
                  </a:cubicBezTo>
                  <a:cubicBezTo>
                    <a:pt x="38" y="1965"/>
                    <a:pt x="533" y="1541"/>
                    <a:pt x="1144" y="1001"/>
                  </a:cubicBezTo>
                  <a:cubicBezTo>
                    <a:pt x="1763" y="453"/>
                    <a:pt x="2251" y="13"/>
                    <a:pt x="2239" y="1"/>
                  </a:cubicBezTo>
                  <a:cubicBezTo>
                    <a:pt x="2239" y="0"/>
                    <a:pt x="2239" y="0"/>
                    <a:pt x="223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1"/>
            <p:cNvSpPr/>
            <p:nvPr/>
          </p:nvSpPr>
          <p:spPr>
            <a:xfrm>
              <a:off x="6171808" y="1144850"/>
              <a:ext cx="223669" cy="352068"/>
            </a:xfrm>
            <a:custGeom>
              <a:avLst/>
              <a:gdLst/>
              <a:ahLst/>
              <a:cxnLst/>
              <a:rect l="l" t="t" r="r" b="b"/>
              <a:pathLst>
                <a:path w="2228" h="3507" extrusionOk="0">
                  <a:moveTo>
                    <a:pt x="489" y="1"/>
                  </a:moveTo>
                  <a:lnTo>
                    <a:pt x="48" y="286"/>
                  </a:lnTo>
                  <a:cubicBezTo>
                    <a:pt x="1" y="822"/>
                    <a:pt x="13" y="1358"/>
                    <a:pt x="60" y="1882"/>
                  </a:cubicBezTo>
                  <a:cubicBezTo>
                    <a:pt x="72" y="2179"/>
                    <a:pt x="144" y="2477"/>
                    <a:pt x="251" y="2751"/>
                  </a:cubicBezTo>
                  <a:cubicBezTo>
                    <a:pt x="358" y="3037"/>
                    <a:pt x="560" y="3275"/>
                    <a:pt x="822" y="3418"/>
                  </a:cubicBezTo>
                  <a:cubicBezTo>
                    <a:pt x="958" y="3478"/>
                    <a:pt x="1102" y="3507"/>
                    <a:pt x="1244" y="3507"/>
                  </a:cubicBezTo>
                  <a:cubicBezTo>
                    <a:pt x="1526" y="3507"/>
                    <a:pt x="1799" y="3393"/>
                    <a:pt x="1989" y="3180"/>
                  </a:cubicBezTo>
                  <a:cubicBezTo>
                    <a:pt x="2144" y="3001"/>
                    <a:pt x="2227" y="2775"/>
                    <a:pt x="2215" y="2537"/>
                  </a:cubicBezTo>
                  <a:cubicBezTo>
                    <a:pt x="2192" y="2299"/>
                    <a:pt x="2061" y="2084"/>
                    <a:pt x="1858" y="1965"/>
                  </a:cubicBezTo>
                  <a:cubicBezTo>
                    <a:pt x="1715" y="1870"/>
                    <a:pt x="1501" y="1834"/>
                    <a:pt x="1430" y="1667"/>
                  </a:cubicBezTo>
                  <a:cubicBezTo>
                    <a:pt x="1370" y="1537"/>
                    <a:pt x="1430" y="1382"/>
                    <a:pt x="1418" y="1239"/>
                  </a:cubicBezTo>
                  <a:cubicBezTo>
                    <a:pt x="1406" y="1084"/>
                    <a:pt x="1322" y="929"/>
                    <a:pt x="1179" y="858"/>
                  </a:cubicBezTo>
                  <a:cubicBezTo>
                    <a:pt x="1049" y="786"/>
                    <a:pt x="906" y="775"/>
                    <a:pt x="775" y="715"/>
                  </a:cubicBezTo>
                  <a:cubicBezTo>
                    <a:pt x="513" y="584"/>
                    <a:pt x="394" y="274"/>
                    <a:pt x="48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1"/>
            <p:cNvSpPr/>
            <p:nvPr/>
          </p:nvSpPr>
          <p:spPr>
            <a:xfrm>
              <a:off x="5929162" y="975088"/>
              <a:ext cx="184216" cy="268342"/>
            </a:xfrm>
            <a:custGeom>
              <a:avLst/>
              <a:gdLst/>
              <a:ahLst/>
              <a:cxnLst/>
              <a:rect l="l" t="t" r="r" b="b"/>
              <a:pathLst>
                <a:path w="1835" h="2673" extrusionOk="0">
                  <a:moveTo>
                    <a:pt x="1060" y="1"/>
                  </a:moveTo>
                  <a:lnTo>
                    <a:pt x="1144" y="25"/>
                  </a:lnTo>
                  <a:cubicBezTo>
                    <a:pt x="1099" y="16"/>
                    <a:pt x="1054" y="12"/>
                    <a:pt x="1009" y="12"/>
                  </a:cubicBezTo>
                  <a:cubicBezTo>
                    <a:pt x="741" y="12"/>
                    <a:pt x="472" y="158"/>
                    <a:pt x="298" y="382"/>
                  </a:cubicBezTo>
                  <a:cubicBezTo>
                    <a:pt x="96" y="656"/>
                    <a:pt x="1" y="989"/>
                    <a:pt x="13" y="1323"/>
                  </a:cubicBezTo>
                  <a:cubicBezTo>
                    <a:pt x="25" y="1668"/>
                    <a:pt x="108" y="1989"/>
                    <a:pt x="251" y="2299"/>
                  </a:cubicBezTo>
                  <a:cubicBezTo>
                    <a:pt x="287" y="2430"/>
                    <a:pt x="358" y="2537"/>
                    <a:pt x="465" y="2620"/>
                  </a:cubicBezTo>
                  <a:cubicBezTo>
                    <a:pt x="526" y="2657"/>
                    <a:pt x="593" y="2673"/>
                    <a:pt x="662" y="2673"/>
                  </a:cubicBezTo>
                  <a:cubicBezTo>
                    <a:pt x="792" y="2673"/>
                    <a:pt x="927" y="2615"/>
                    <a:pt x="1037" y="2537"/>
                  </a:cubicBezTo>
                  <a:cubicBezTo>
                    <a:pt x="1525" y="2204"/>
                    <a:pt x="1811" y="1656"/>
                    <a:pt x="1822" y="1061"/>
                  </a:cubicBezTo>
                  <a:cubicBezTo>
                    <a:pt x="1834" y="822"/>
                    <a:pt x="1775" y="572"/>
                    <a:pt x="1644" y="358"/>
                  </a:cubicBezTo>
                  <a:cubicBezTo>
                    <a:pt x="1525" y="144"/>
                    <a:pt x="1310" y="13"/>
                    <a:pt x="106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1"/>
            <p:cNvSpPr/>
            <p:nvPr/>
          </p:nvSpPr>
          <p:spPr>
            <a:xfrm>
              <a:off x="5396084" y="1963640"/>
              <a:ext cx="1342415" cy="255894"/>
            </a:xfrm>
            <a:custGeom>
              <a:avLst/>
              <a:gdLst/>
              <a:ahLst/>
              <a:cxnLst/>
              <a:rect l="l" t="t" r="r" b="b"/>
              <a:pathLst>
                <a:path w="13372" h="2549" extrusionOk="0">
                  <a:moveTo>
                    <a:pt x="5870" y="0"/>
                  </a:moveTo>
                  <a:lnTo>
                    <a:pt x="5847" y="36"/>
                  </a:lnTo>
                  <a:lnTo>
                    <a:pt x="1703" y="131"/>
                  </a:lnTo>
                  <a:cubicBezTo>
                    <a:pt x="870" y="131"/>
                    <a:pt x="1" y="643"/>
                    <a:pt x="1" y="1286"/>
                  </a:cubicBezTo>
                  <a:cubicBezTo>
                    <a:pt x="1" y="1888"/>
                    <a:pt x="293" y="2548"/>
                    <a:pt x="1017" y="2548"/>
                  </a:cubicBezTo>
                  <a:cubicBezTo>
                    <a:pt x="1023" y="2548"/>
                    <a:pt x="1030" y="2548"/>
                    <a:pt x="1036" y="2548"/>
                  </a:cubicBezTo>
                  <a:lnTo>
                    <a:pt x="6692" y="2513"/>
                  </a:lnTo>
                  <a:lnTo>
                    <a:pt x="12347" y="2513"/>
                  </a:lnTo>
                  <a:cubicBezTo>
                    <a:pt x="12357" y="2513"/>
                    <a:pt x="12366" y="2513"/>
                    <a:pt x="12376" y="2513"/>
                  </a:cubicBezTo>
                  <a:cubicBezTo>
                    <a:pt x="13091" y="2513"/>
                    <a:pt x="13288" y="2065"/>
                    <a:pt x="13288" y="1548"/>
                  </a:cubicBezTo>
                  <a:cubicBezTo>
                    <a:pt x="13371" y="560"/>
                    <a:pt x="12752" y="381"/>
                    <a:pt x="12121" y="369"/>
                  </a:cubicBezTo>
                  <a:lnTo>
                    <a:pt x="7549" y="108"/>
                  </a:lnTo>
                  <a:cubicBezTo>
                    <a:pt x="7525" y="36"/>
                    <a:pt x="7502" y="0"/>
                    <a:pt x="7502" y="0"/>
                  </a:cubicBezTo>
                  <a:lnTo>
                    <a:pt x="6263" y="24"/>
                  </a:lnTo>
                  <a:lnTo>
                    <a:pt x="5870"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1"/>
            <p:cNvSpPr/>
            <p:nvPr/>
          </p:nvSpPr>
          <p:spPr>
            <a:xfrm>
              <a:off x="5552694" y="2047266"/>
              <a:ext cx="537990" cy="173474"/>
            </a:xfrm>
            <a:custGeom>
              <a:avLst/>
              <a:gdLst/>
              <a:ahLst/>
              <a:cxnLst/>
              <a:rect l="l" t="t" r="r" b="b"/>
              <a:pathLst>
                <a:path w="5359" h="1728" extrusionOk="0">
                  <a:moveTo>
                    <a:pt x="453" y="1"/>
                  </a:moveTo>
                  <a:lnTo>
                    <a:pt x="727" y="37"/>
                  </a:lnTo>
                  <a:lnTo>
                    <a:pt x="1774" y="156"/>
                  </a:lnTo>
                  <a:lnTo>
                    <a:pt x="5253" y="534"/>
                  </a:lnTo>
                  <a:lnTo>
                    <a:pt x="5253" y="534"/>
                  </a:lnTo>
                  <a:cubicBezTo>
                    <a:pt x="5275" y="790"/>
                    <a:pt x="5287" y="1056"/>
                    <a:pt x="5311" y="1322"/>
                  </a:cubicBezTo>
                  <a:cubicBezTo>
                    <a:pt x="5311" y="1449"/>
                    <a:pt x="5322" y="1576"/>
                    <a:pt x="5333" y="1692"/>
                  </a:cubicBezTo>
                  <a:lnTo>
                    <a:pt x="5333" y="1692"/>
                  </a:lnTo>
                  <a:lnTo>
                    <a:pt x="1548" y="1703"/>
                  </a:lnTo>
                  <a:lnTo>
                    <a:pt x="417" y="1715"/>
                  </a:lnTo>
                  <a:lnTo>
                    <a:pt x="0" y="1715"/>
                  </a:lnTo>
                  <a:lnTo>
                    <a:pt x="24" y="1727"/>
                  </a:lnTo>
                  <a:lnTo>
                    <a:pt x="5358" y="1727"/>
                  </a:lnTo>
                  <a:lnTo>
                    <a:pt x="5358" y="1703"/>
                  </a:lnTo>
                  <a:cubicBezTo>
                    <a:pt x="5358" y="1584"/>
                    <a:pt x="5346" y="1453"/>
                    <a:pt x="5334" y="1322"/>
                  </a:cubicBezTo>
                  <a:cubicBezTo>
                    <a:pt x="5322" y="1049"/>
                    <a:pt x="5299" y="775"/>
                    <a:pt x="5287" y="513"/>
                  </a:cubicBezTo>
                  <a:lnTo>
                    <a:pt x="5287" y="501"/>
                  </a:lnTo>
                  <a:lnTo>
                    <a:pt x="5275" y="501"/>
                  </a:lnTo>
                  <a:lnTo>
                    <a:pt x="1774" y="132"/>
                  </a:lnTo>
                  <a:lnTo>
                    <a:pt x="739" y="25"/>
                  </a:lnTo>
                  <a:lnTo>
                    <a:pt x="453"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1"/>
            <p:cNvSpPr/>
            <p:nvPr/>
          </p:nvSpPr>
          <p:spPr>
            <a:xfrm>
              <a:off x="5546671" y="2018554"/>
              <a:ext cx="122074" cy="37345"/>
            </a:xfrm>
            <a:custGeom>
              <a:avLst/>
              <a:gdLst/>
              <a:ahLst/>
              <a:cxnLst/>
              <a:rect l="l" t="t" r="r" b="b"/>
              <a:pathLst>
                <a:path w="1216" h="372" extrusionOk="0">
                  <a:moveTo>
                    <a:pt x="245" y="0"/>
                  </a:moveTo>
                  <a:cubicBezTo>
                    <a:pt x="227" y="0"/>
                    <a:pt x="209" y="0"/>
                    <a:pt x="191" y="1"/>
                  </a:cubicBezTo>
                  <a:cubicBezTo>
                    <a:pt x="144" y="1"/>
                    <a:pt x="108" y="1"/>
                    <a:pt x="60" y="13"/>
                  </a:cubicBezTo>
                  <a:cubicBezTo>
                    <a:pt x="37" y="13"/>
                    <a:pt x="25" y="25"/>
                    <a:pt x="1" y="25"/>
                  </a:cubicBezTo>
                  <a:cubicBezTo>
                    <a:pt x="1" y="29"/>
                    <a:pt x="10" y="30"/>
                    <a:pt x="26" y="30"/>
                  </a:cubicBezTo>
                  <a:cubicBezTo>
                    <a:pt x="59" y="30"/>
                    <a:pt x="120" y="25"/>
                    <a:pt x="191" y="25"/>
                  </a:cubicBezTo>
                  <a:cubicBezTo>
                    <a:pt x="346" y="25"/>
                    <a:pt x="501" y="49"/>
                    <a:pt x="644" y="96"/>
                  </a:cubicBezTo>
                  <a:cubicBezTo>
                    <a:pt x="787" y="132"/>
                    <a:pt x="929" y="192"/>
                    <a:pt x="1060" y="275"/>
                  </a:cubicBezTo>
                  <a:cubicBezTo>
                    <a:pt x="1146" y="328"/>
                    <a:pt x="1202" y="372"/>
                    <a:pt x="1213" y="372"/>
                  </a:cubicBezTo>
                  <a:cubicBezTo>
                    <a:pt x="1215" y="372"/>
                    <a:pt x="1215" y="371"/>
                    <a:pt x="1215" y="370"/>
                  </a:cubicBezTo>
                  <a:cubicBezTo>
                    <a:pt x="1215" y="370"/>
                    <a:pt x="1203" y="358"/>
                    <a:pt x="1180" y="334"/>
                  </a:cubicBezTo>
                  <a:cubicBezTo>
                    <a:pt x="1144" y="299"/>
                    <a:pt x="1108" y="275"/>
                    <a:pt x="1072" y="251"/>
                  </a:cubicBezTo>
                  <a:cubicBezTo>
                    <a:pt x="825" y="94"/>
                    <a:pt x="546" y="0"/>
                    <a:pt x="24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1"/>
            <p:cNvSpPr/>
            <p:nvPr/>
          </p:nvSpPr>
          <p:spPr>
            <a:xfrm>
              <a:off x="6173012" y="2029296"/>
              <a:ext cx="404070" cy="95872"/>
            </a:xfrm>
            <a:custGeom>
              <a:avLst/>
              <a:gdLst/>
              <a:ahLst/>
              <a:cxnLst/>
              <a:rect l="l" t="t" r="r" b="b"/>
              <a:pathLst>
                <a:path w="4025" h="955" extrusionOk="0">
                  <a:moveTo>
                    <a:pt x="4023" y="1"/>
                  </a:moveTo>
                  <a:cubicBezTo>
                    <a:pt x="3977" y="1"/>
                    <a:pt x="3091" y="211"/>
                    <a:pt x="2013" y="466"/>
                  </a:cubicBezTo>
                  <a:cubicBezTo>
                    <a:pt x="894" y="727"/>
                    <a:pt x="1" y="942"/>
                    <a:pt x="1" y="954"/>
                  </a:cubicBezTo>
                  <a:cubicBezTo>
                    <a:pt x="1" y="954"/>
                    <a:pt x="1" y="954"/>
                    <a:pt x="3" y="954"/>
                  </a:cubicBezTo>
                  <a:cubicBezTo>
                    <a:pt x="49" y="954"/>
                    <a:pt x="935" y="744"/>
                    <a:pt x="2013" y="489"/>
                  </a:cubicBezTo>
                  <a:cubicBezTo>
                    <a:pt x="3132" y="227"/>
                    <a:pt x="4025" y="13"/>
                    <a:pt x="4025" y="1"/>
                  </a:cubicBezTo>
                  <a:cubicBezTo>
                    <a:pt x="4025" y="1"/>
                    <a:pt x="4024" y="1"/>
                    <a:pt x="402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1"/>
            <p:cNvSpPr/>
            <p:nvPr/>
          </p:nvSpPr>
          <p:spPr>
            <a:xfrm>
              <a:off x="6437142" y="2020964"/>
              <a:ext cx="63446" cy="43168"/>
            </a:xfrm>
            <a:custGeom>
              <a:avLst/>
              <a:gdLst/>
              <a:ahLst/>
              <a:cxnLst/>
              <a:rect l="l" t="t" r="r" b="b"/>
              <a:pathLst>
                <a:path w="632" h="430" extrusionOk="0">
                  <a:moveTo>
                    <a:pt x="632" y="1"/>
                  </a:moveTo>
                  <a:cubicBezTo>
                    <a:pt x="596" y="1"/>
                    <a:pt x="561" y="1"/>
                    <a:pt x="525" y="13"/>
                  </a:cubicBezTo>
                  <a:cubicBezTo>
                    <a:pt x="430" y="48"/>
                    <a:pt x="346" y="84"/>
                    <a:pt x="263" y="144"/>
                  </a:cubicBezTo>
                  <a:cubicBezTo>
                    <a:pt x="191" y="191"/>
                    <a:pt x="120" y="263"/>
                    <a:pt x="60" y="334"/>
                  </a:cubicBezTo>
                  <a:cubicBezTo>
                    <a:pt x="37" y="358"/>
                    <a:pt x="13" y="394"/>
                    <a:pt x="1" y="429"/>
                  </a:cubicBezTo>
                  <a:cubicBezTo>
                    <a:pt x="84" y="334"/>
                    <a:pt x="180" y="251"/>
                    <a:pt x="287" y="168"/>
                  </a:cubicBezTo>
                  <a:cubicBezTo>
                    <a:pt x="394" y="96"/>
                    <a:pt x="513" y="37"/>
                    <a:pt x="63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1"/>
            <p:cNvSpPr/>
            <p:nvPr/>
          </p:nvSpPr>
          <p:spPr>
            <a:xfrm>
              <a:off x="6084568" y="2111818"/>
              <a:ext cx="84930" cy="104104"/>
            </a:xfrm>
            <a:custGeom>
              <a:avLst/>
              <a:gdLst/>
              <a:ahLst/>
              <a:cxnLst/>
              <a:rect l="l" t="t" r="r" b="b"/>
              <a:pathLst>
                <a:path w="846" h="1037" extrusionOk="0">
                  <a:moveTo>
                    <a:pt x="1" y="1"/>
                  </a:moveTo>
                  <a:lnTo>
                    <a:pt x="72" y="1025"/>
                  </a:lnTo>
                  <a:lnTo>
                    <a:pt x="846" y="1037"/>
                  </a:lnTo>
                  <a:lnTo>
                    <a:pt x="846" y="108"/>
                  </a:lnTo>
                  <a:lnTo>
                    <a:pt x="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1"/>
            <p:cNvSpPr/>
            <p:nvPr/>
          </p:nvSpPr>
          <p:spPr>
            <a:xfrm>
              <a:off x="6169398" y="2122560"/>
              <a:ext cx="210518" cy="100892"/>
            </a:xfrm>
            <a:custGeom>
              <a:avLst/>
              <a:gdLst/>
              <a:ahLst/>
              <a:cxnLst/>
              <a:rect l="l" t="t" r="r" b="b"/>
              <a:pathLst>
                <a:path w="2097" h="1005" extrusionOk="0">
                  <a:moveTo>
                    <a:pt x="1" y="1"/>
                  </a:moveTo>
                  <a:lnTo>
                    <a:pt x="1" y="930"/>
                  </a:lnTo>
                  <a:cubicBezTo>
                    <a:pt x="1" y="930"/>
                    <a:pt x="1412" y="1005"/>
                    <a:pt x="1801" y="1005"/>
                  </a:cubicBezTo>
                  <a:cubicBezTo>
                    <a:pt x="1850" y="1005"/>
                    <a:pt x="1882" y="1004"/>
                    <a:pt x="1894" y="1001"/>
                  </a:cubicBezTo>
                  <a:cubicBezTo>
                    <a:pt x="2025" y="977"/>
                    <a:pt x="2096" y="763"/>
                    <a:pt x="1858" y="584"/>
                  </a:cubicBezTo>
                  <a:cubicBezTo>
                    <a:pt x="1775" y="525"/>
                    <a:pt x="1382" y="418"/>
                    <a:pt x="1156" y="346"/>
                  </a:cubicBezTo>
                  <a:cubicBezTo>
                    <a:pt x="1037" y="299"/>
                    <a:pt x="918" y="239"/>
                    <a:pt x="799" y="179"/>
                  </a:cubicBezTo>
                  <a:lnTo>
                    <a:pt x="596" y="60"/>
                  </a:lnTo>
                  <a:cubicBezTo>
                    <a:pt x="537" y="25"/>
                    <a:pt x="453" y="1"/>
                    <a:pt x="382"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1"/>
            <p:cNvSpPr/>
            <p:nvPr/>
          </p:nvSpPr>
          <p:spPr>
            <a:xfrm>
              <a:off x="6228027" y="2159604"/>
              <a:ext cx="4819" cy="49191"/>
            </a:xfrm>
            <a:custGeom>
              <a:avLst/>
              <a:gdLst/>
              <a:ahLst/>
              <a:cxnLst/>
              <a:rect l="l" t="t" r="r" b="b"/>
              <a:pathLst>
                <a:path w="48" h="490" extrusionOk="0">
                  <a:moveTo>
                    <a:pt x="36" y="1"/>
                  </a:moveTo>
                  <a:cubicBezTo>
                    <a:pt x="12" y="84"/>
                    <a:pt x="0" y="168"/>
                    <a:pt x="12" y="239"/>
                  </a:cubicBezTo>
                  <a:cubicBezTo>
                    <a:pt x="0" y="322"/>
                    <a:pt x="24" y="406"/>
                    <a:pt x="48" y="489"/>
                  </a:cubicBezTo>
                  <a:cubicBezTo>
                    <a:pt x="48" y="406"/>
                    <a:pt x="48" y="322"/>
                    <a:pt x="36" y="239"/>
                  </a:cubicBezTo>
                  <a:cubicBezTo>
                    <a:pt x="48" y="168"/>
                    <a:pt x="36" y="84"/>
                    <a:pt x="3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1"/>
            <p:cNvSpPr/>
            <p:nvPr/>
          </p:nvSpPr>
          <p:spPr>
            <a:xfrm>
              <a:off x="6249511" y="2163218"/>
              <a:ext cx="3714" cy="44372"/>
            </a:xfrm>
            <a:custGeom>
              <a:avLst/>
              <a:gdLst/>
              <a:ahLst/>
              <a:cxnLst/>
              <a:rect l="l" t="t" r="r" b="b"/>
              <a:pathLst>
                <a:path w="37" h="442" extrusionOk="0">
                  <a:moveTo>
                    <a:pt x="24" y="1"/>
                  </a:moveTo>
                  <a:cubicBezTo>
                    <a:pt x="1" y="72"/>
                    <a:pt x="1" y="144"/>
                    <a:pt x="1" y="227"/>
                  </a:cubicBezTo>
                  <a:cubicBezTo>
                    <a:pt x="1" y="298"/>
                    <a:pt x="1" y="370"/>
                    <a:pt x="13" y="441"/>
                  </a:cubicBezTo>
                  <a:cubicBezTo>
                    <a:pt x="36" y="370"/>
                    <a:pt x="36" y="298"/>
                    <a:pt x="36" y="227"/>
                  </a:cubicBezTo>
                  <a:cubicBezTo>
                    <a:pt x="36" y="144"/>
                    <a:pt x="36" y="72"/>
                    <a:pt x="2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a:off x="6268685" y="2165627"/>
              <a:ext cx="4819" cy="45477"/>
            </a:xfrm>
            <a:custGeom>
              <a:avLst/>
              <a:gdLst/>
              <a:ahLst/>
              <a:cxnLst/>
              <a:rect l="l" t="t" r="r" b="b"/>
              <a:pathLst>
                <a:path w="48" h="453" extrusionOk="0">
                  <a:moveTo>
                    <a:pt x="0" y="1"/>
                  </a:moveTo>
                  <a:cubicBezTo>
                    <a:pt x="0" y="155"/>
                    <a:pt x="12" y="310"/>
                    <a:pt x="36" y="453"/>
                  </a:cubicBezTo>
                  <a:cubicBezTo>
                    <a:pt x="48" y="382"/>
                    <a:pt x="48" y="298"/>
                    <a:pt x="36" y="227"/>
                  </a:cubicBezTo>
                  <a:cubicBezTo>
                    <a:pt x="36" y="155"/>
                    <a:pt x="24" y="72"/>
                    <a:pt x="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1"/>
            <p:cNvSpPr/>
            <p:nvPr/>
          </p:nvSpPr>
          <p:spPr>
            <a:xfrm>
              <a:off x="6177831" y="2145348"/>
              <a:ext cx="38349" cy="72984"/>
            </a:xfrm>
            <a:custGeom>
              <a:avLst/>
              <a:gdLst/>
              <a:ahLst/>
              <a:cxnLst/>
              <a:rect l="l" t="t" r="r" b="b"/>
              <a:pathLst>
                <a:path w="382" h="727" extrusionOk="0">
                  <a:moveTo>
                    <a:pt x="96" y="19"/>
                  </a:moveTo>
                  <a:cubicBezTo>
                    <a:pt x="104" y="19"/>
                    <a:pt x="112" y="20"/>
                    <a:pt x="119" y="24"/>
                  </a:cubicBezTo>
                  <a:cubicBezTo>
                    <a:pt x="179" y="48"/>
                    <a:pt x="238" y="95"/>
                    <a:pt x="286" y="155"/>
                  </a:cubicBezTo>
                  <a:cubicBezTo>
                    <a:pt x="327" y="219"/>
                    <a:pt x="345" y="291"/>
                    <a:pt x="344" y="362"/>
                  </a:cubicBezTo>
                  <a:lnTo>
                    <a:pt x="344" y="362"/>
                  </a:lnTo>
                  <a:cubicBezTo>
                    <a:pt x="264" y="320"/>
                    <a:pt x="193" y="276"/>
                    <a:pt x="131" y="214"/>
                  </a:cubicBezTo>
                  <a:cubicBezTo>
                    <a:pt x="96" y="191"/>
                    <a:pt x="60" y="143"/>
                    <a:pt x="36" y="107"/>
                  </a:cubicBezTo>
                  <a:cubicBezTo>
                    <a:pt x="24" y="83"/>
                    <a:pt x="36" y="60"/>
                    <a:pt x="48" y="36"/>
                  </a:cubicBezTo>
                  <a:cubicBezTo>
                    <a:pt x="56" y="27"/>
                    <a:pt x="77" y="19"/>
                    <a:pt x="96" y="19"/>
                  </a:cubicBezTo>
                  <a:close/>
                  <a:moveTo>
                    <a:pt x="342" y="389"/>
                  </a:moveTo>
                  <a:lnTo>
                    <a:pt x="342" y="389"/>
                  </a:lnTo>
                  <a:cubicBezTo>
                    <a:pt x="332" y="494"/>
                    <a:pt x="279" y="594"/>
                    <a:pt x="191" y="655"/>
                  </a:cubicBezTo>
                  <a:cubicBezTo>
                    <a:pt x="167" y="667"/>
                    <a:pt x="143" y="679"/>
                    <a:pt x="107" y="691"/>
                  </a:cubicBezTo>
                  <a:cubicBezTo>
                    <a:pt x="84" y="691"/>
                    <a:pt x="60" y="691"/>
                    <a:pt x="48" y="667"/>
                  </a:cubicBezTo>
                  <a:cubicBezTo>
                    <a:pt x="48" y="643"/>
                    <a:pt x="48" y="619"/>
                    <a:pt x="60" y="607"/>
                  </a:cubicBezTo>
                  <a:cubicBezTo>
                    <a:pt x="72" y="584"/>
                    <a:pt x="84" y="560"/>
                    <a:pt x="107" y="548"/>
                  </a:cubicBezTo>
                  <a:cubicBezTo>
                    <a:pt x="155" y="500"/>
                    <a:pt x="215" y="453"/>
                    <a:pt x="286" y="417"/>
                  </a:cubicBezTo>
                  <a:cubicBezTo>
                    <a:pt x="312" y="404"/>
                    <a:pt x="330" y="395"/>
                    <a:pt x="342" y="389"/>
                  </a:cubicBezTo>
                  <a:close/>
                  <a:moveTo>
                    <a:pt x="72" y="0"/>
                  </a:moveTo>
                  <a:cubicBezTo>
                    <a:pt x="48" y="0"/>
                    <a:pt x="36" y="12"/>
                    <a:pt x="24" y="24"/>
                  </a:cubicBezTo>
                  <a:cubicBezTo>
                    <a:pt x="0" y="48"/>
                    <a:pt x="0" y="83"/>
                    <a:pt x="12" y="119"/>
                  </a:cubicBezTo>
                  <a:cubicBezTo>
                    <a:pt x="24" y="143"/>
                    <a:pt x="36" y="167"/>
                    <a:pt x="60" y="191"/>
                  </a:cubicBezTo>
                  <a:cubicBezTo>
                    <a:pt x="131" y="262"/>
                    <a:pt x="215" y="322"/>
                    <a:pt x="310" y="357"/>
                  </a:cubicBezTo>
                  <a:cubicBezTo>
                    <a:pt x="321" y="363"/>
                    <a:pt x="332" y="368"/>
                    <a:pt x="343" y="373"/>
                  </a:cubicBezTo>
                  <a:lnTo>
                    <a:pt x="343" y="373"/>
                  </a:lnTo>
                  <a:cubicBezTo>
                    <a:pt x="343" y="378"/>
                    <a:pt x="343" y="382"/>
                    <a:pt x="342" y="387"/>
                  </a:cubicBezTo>
                  <a:lnTo>
                    <a:pt x="342" y="387"/>
                  </a:lnTo>
                  <a:cubicBezTo>
                    <a:pt x="320" y="393"/>
                    <a:pt x="293" y="395"/>
                    <a:pt x="274" y="405"/>
                  </a:cubicBezTo>
                  <a:cubicBezTo>
                    <a:pt x="203" y="441"/>
                    <a:pt x="143" y="476"/>
                    <a:pt x="84" y="536"/>
                  </a:cubicBezTo>
                  <a:cubicBezTo>
                    <a:pt x="72" y="548"/>
                    <a:pt x="48" y="572"/>
                    <a:pt x="36" y="595"/>
                  </a:cubicBezTo>
                  <a:cubicBezTo>
                    <a:pt x="24" y="619"/>
                    <a:pt x="12" y="655"/>
                    <a:pt x="24" y="679"/>
                  </a:cubicBezTo>
                  <a:cubicBezTo>
                    <a:pt x="36" y="703"/>
                    <a:pt x="48" y="714"/>
                    <a:pt x="60" y="726"/>
                  </a:cubicBezTo>
                  <a:lnTo>
                    <a:pt x="107" y="726"/>
                  </a:lnTo>
                  <a:cubicBezTo>
                    <a:pt x="143" y="714"/>
                    <a:pt x="179" y="703"/>
                    <a:pt x="203" y="679"/>
                  </a:cubicBezTo>
                  <a:cubicBezTo>
                    <a:pt x="274" y="643"/>
                    <a:pt x="322" y="572"/>
                    <a:pt x="346" y="488"/>
                  </a:cubicBezTo>
                  <a:cubicBezTo>
                    <a:pt x="359" y="453"/>
                    <a:pt x="366" y="417"/>
                    <a:pt x="368" y="380"/>
                  </a:cubicBezTo>
                  <a:lnTo>
                    <a:pt x="368" y="380"/>
                  </a:lnTo>
                  <a:cubicBezTo>
                    <a:pt x="373" y="381"/>
                    <a:pt x="377" y="381"/>
                    <a:pt x="381" y="381"/>
                  </a:cubicBezTo>
                  <a:cubicBezTo>
                    <a:pt x="377" y="379"/>
                    <a:pt x="373" y="377"/>
                    <a:pt x="369" y="375"/>
                  </a:cubicBezTo>
                  <a:lnTo>
                    <a:pt x="369" y="375"/>
                  </a:lnTo>
                  <a:cubicBezTo>
                    <a:pt x="376" y="216"/>
                    <a:pt x="283" y="58"/>
                    <a:pt x="11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1"/>
            <p:cNvSpPr/>
            <p:nvPr/>
          </p:nvSpPr>
          <p:spPr>
            <a:xfrm>
              <a:off x="6214876" y="2123764"/>
              <a:ext cx="154299" cy="99386"/>
            </a:xfrm>
            <a:custGeom>
              <a:avLst/>
              <a:gdLst/>
              <a:ahLst/>
              <a:cxnLst/>
              <a:rect l="l" t="t" r="r" b="b"/>
              <a:pathLst>
                <a:path w="1537" h="990" extrusionOk="0">
                  <a:moveTo>
                    <a:pt x="0" y="1"/>
                  </a:moveTo>
                  <a:cubicBezTo>
                    <a:pt x="12" y="25"/>
                    <a:pt x="36" y="37"/>
                    <a:pt x="60" y="48"/>
                  </a:cubicBezTo>
                  <a:cubicBezTo>
                    <a:pt x="108" y="96"/>
                    <a:pt x="167" y="132"/>
                    <a:pt x="227" y="167"/>
                  </a:cubicBezTo>
                  <a:cubicBezTo>
                    <a:pt x="429" y="298"/>
                    <a:pt x="643" y="394"/>
                    <a:pt x="870" y="453"/>
                  </a:cubicBezTo>
                  <a:cubicBezTo>
                    <a:pt x="989" y="501"/>
                    <a:pt x="1120" y="513"/>
                    <a:pt x="1227" y="560"/>
                  </a:cubicBezTo>
                  <a:cubicBezTo>
                    <a:pt x="1322" y="584"/>
                    <a:pt x="1405" y="656"/>
                    <a:pt x="1465" y="739"/>
                  </a:cubicBezTo>
                  <a:cubicBezTo>
                    <a:pt x="1501" y="799"/>
                    <a:pt x="1512" y="870"/>
                    <a:pt x="1489" y="929"/>
                  </a:cubicBezTo>
                  <a:cubicBezTo>
                    <a:pt x="1477" y="953"/>
                    <a:pt x="1465" y="977"/>
                    <a:pt x="1441" y="989"/>
                  </a:cubicBezTo>
                  <a:cubicBezTo>
                    <a:pt x="1441" y="989"/>
                    <a:pt x="1453" y="989"/>
                    <a:pt x="1465" y="977"/>
                  </a:cubicBezTo>
                  <a:cubicBezTo>
                    <a:pt x="1489" y="965"/>
                    <a:pt x="1501" y="941"/>
                    <a:pt x="1512" y="929"/>
                  </a:cubicBezTo>
                  <a:cubicBezTo>
                    <a:pt x="1536" y="858"/>
                    <a:pt x="1524" y="787"/>
                    <a:pt x="1489" y="715"/>
                  </a:cubicBezTo>
                  <a:cubicBezTo>
                    <a:pt x="1429" y="632"/>
                    <a:pt x="1346" y="560"/>
                    <a:pt x="1239" y="525"/>
                  </a:cubicBezTo>
                  <a:cubicBezTo>
                    <a:pt x="1131" y="489"/>
                    <a:pt x="1001" y="465"/>
                    <a:pt x="870" y="429"/>
                  </a:cubicBezTo>
                  <a:cubicBezTo>
                    <a:pt x="655" y="358"/>
                    <a:pt x="441" y="275"/>
                    <a:pt x="239" y="156"/>
                  </a:cubicBezTo>
                  <a:cubicBezTo>
                    <a:pt x="167" y="108"/>
                    <a:pt x="108" y="72"/>
                    <a:pt x="60" y="37"/>
                  </a:cubicBezTo>
                  <a:cubicBezTo>
                    <a:pt x="36" y="25"/>
                    <a:pt x="24" y="13"/>
                    <a:pt x="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1"/>
            <p:cNvSpPr/>
            <p:nvPr/>
          </p:nvSpPr>
          <p:spPr>
            <a:xfrm>
              <a:off x="6150324" y="1496319"/>
              <a:ext cx="344338" cy="413707"/>
            </a:xfrm>
            <a:custGeom>
              <a:avLst/>
              <a:gdLst/>
              <a:ahLst/>
              <a:cxnLst/>
              <a:rect l="l" t="t" r="r" b="b"/>
              <a:pathLst>
                <a:path w="3430" h="4121" extrusionOk="0">
                  <a:moveTo>
                    <a:pt x="1774" y="0"/>
                  </a:moveTo>
                  <a:lnTo>
                    <a:pt x="631" y="607"/>
                  </a:lnTo>
                  <a:lnTo>
                    <a:pt x="1953" y="2881"/>
                  </a:lnTo>
                  <a:lnTo>
                    <a:pt x="0" y="3262"/>
                  </a:lnTo>
                  <a:lnTo>
                    <a:pt x="60" y="4060"/>
                  </a:lnTo>
                  <a:lnTo>
                    <a:pt x="2275" y="4120"/>
                  </a:lnTo>
                  <a:cubicBezTo>
                    <a:pt x="2285" y="4120"/>
                    <a:pt x="2295" y="4120"/>
                    <a:pt x="2306" y="4120"/>
                  </a:cubicBezTo>
                  <a:cubicBezTo>
                    <a:pt x="2711" y="4120"/>
                    <a:pt x="3089" y="3896"/>
                    <a:pt x="3263" y="3524"/>
                  </a:cubicBezTo>
                  <a:cubicBezTo>
                    <a:pt x="3429" y="3203"/>
                    <a:pt x="3418" y="2834"/>
                    <a:pt x="3239" y="2512"/>
                  </a:cubicBezTo>
                  <a:lnTo>
                    <a:pt x="1774"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1"/>
            <p:cNvSpPr/>
            <p:nvPr/>
          </p:nvSpPr>
          <p:spPr>
            <a:xfrm>
              <a:off x="5655495" y="1498628"/>
              <a:ext cx="343133" cy="485386"/>
            </a:xfrm>
            <a:custGeom>
              <a:avLst/>
              <a:gdLst/>
              <a:ahLst/>
              <a:cxnLst/>
              <a:rect l="l" t="t" r="r" b="b"/>
              <a:pathLst>
                <a:path w="3418" h="4835" extrusionOk="0">
                  <a:moveTo>
                    <a:pt x="1739" y="1"/>
                  </a:moveTo>
                  <a:lnTo>
                    <a:pt x="310" y="2513"/>
                  </a:lnTo>
                  <a:cubicBezTo>
                    <a:pt x="0" y="3096"/>
                    <a:pt x="215" y="3811"/>
                    <a:pt x="798" y="4120"/>
                  </a:cubicBezTo>
                  <a:cubicBezTo>
                    <a:pt x="858" y="4144"/>
                    <a:pt x="917" y="4180"/>
                    <a:pt x="988" y="4192"/>
                  </a:cubicBezTo>
                  <a:lnTo>
                    <a:pt x="1334" y="4299"/>
                  </a:lnTo>
                  <a:lnTo>
                    <a:pt x="3370" y="4835"/>
                  </a:lnTo>
                  <a:lnTo>
                    <a:pt x="3417" y="4228"/>
                  </a:lnTo>
                  <a:lnTo>
                    <a:pt x="1536" y="3144"/>
                  </a:lnTo>
                  <a:lnTo>
                    <a:pt x="2893" y="584"/>
                  </a:lnTo>
                  <a:lnTo>
                    <a:pt x="1739"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p:cNvSpPr/>
            <p:nvPr/>
          </p:nvSpPr>
          <p:spPr>
            <a:xfrm>
              <a:off x="5757091" y="1367216"/>
              <a:ext cx="650326" cy="635971"/>
            </a:xfrm>
            <a:custGeom>
              <a:avLst/>
              <a:gdLst/>
              <a:ahLst/>
              <a:cxnLst/>
              <a:rect l="l" t="t" r="r" b="b"/>
              <a:pathLst>
                <a:path w="6478" h="6335" extrusionOk="0">
                  <a:moveTo>
                    <a:pt x="4013" y="0"/>
                  </a:moveTo>
                  <a:lnTo>
                    <a:pt x="2405" y="24"/>
                  </a:lnTo>
                  <a:cubicBezTo>
                    <a:pt x="2215" y="48"/>
                    <a:pt x="2024" y="95"/>
                    <a:pt x="1834" y="167"/>
                  </a:cubicBezTo>
                  <a:lnTo>
                    <a:pt x="1834" y="155"/>
                  </a:lnTo>
                  <a:cubicBezTo>
                    <a:pt x="965" y="345"/>
                    <a:pt x="0" y="2250"/>
                    <a:pt x="0" y="2250"/>
                  </a:cubicBezTo>
                  <a:lnTo>
                    <a:pt x="1274" y="2917"/>
                  </a:lnTo>
                  <a:lnTo>
                    <a:pt x="1310" y="3120"/>
                  </a:lnTo>
                  <a:cubicBezTo>
                    <a:pt x="1346" y="3382"/>
                    <a:pt x="1465" y="3632"/>
                    <a:pt x="1643" y="3822"/>
                  </a:cubicBezTo>
                  <a:lnTo>
                    <a:pt x="1274" y="6263"/>
                  </a:lnTo>
                  <a:lnTo>
                    <a:pt x="5394" y="6334"/>
                  </a:lnTo>
                  <a:lnTo>
                    <a:pt x="4870" y="4596"/>
                  </a:lnTo>
                  <a:lnTo>
                    <a:pt x="5084" y="2905"/>
                  </a:lnTo>
                  <a:lnTo>
                    <a:pt x="6477" y="2167"/>
                  </a:lnTo>
                  <a:cubicBezTo>
                    <a:pt x="6311" y="1822"/>
                    <a:pt x="6108" y="1488"/>
                    <a:pt x="5882" y="1179"/>
                  </a:cubicBezTo>
                  <a:cubicBezTo>
                    <a:pt x="5418" y="572"/>
                    <a:pt x="4763" y="155"/>
                    <a:pt x="4013"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p:cNvSpPr/>
            <p:nvPr/>
          </p:nvSpPr>
          <p:spPr>
            <a:xfrm>
              <a:off x="5948337" y="1014442"/>
              <a:ext cx="233106" cy="449647"/>
            </a:xfrm>
            <a:custGeom>
              <a:avLst/>
              <a:gdLst/>
              <a:ahLst/>
              <a:cxnLst/>
              <a:rect l="l" t="t" r="r" b="b"/>
              <a:pathLst>
                <a:path w="2322" h="4479" extrusionOk="0">
                  <a:moveTo>
                    <a:pt x="733" y="0"/>
                  </a:moveTo>
                  <a:cubicBezTo>
                    <a:pt x="340" y="0"/>
                    <a:pt x="82" y="492"/>
                    <a:pt x="48" y="907"/>
                  </a:cubicBezTo>
                  <a:cubicBezTo>
                    <a:pt x="24" y="1371"/>
                    <a:pt x="0" y="1954"/>
                    <a:pt x="60" y="2300"/>
                  </a:cubicBezTo>
                  <a:cubicBezTo>
                    <a:pt x="167" y="3002"/>
                    <a:pt x="715" y="3097"/>
                    <a:pt x="715" y="3097"/>
                  </a:cubicBezTo>
                  <a:lnTo>
                    <a:pt x="715" y="3705"/>
                  </a:lnTo>
                  <a:cubicBezTo>
                    <a:pt x="715" y="4126"/>
                    <a:pt x="1060" y="4479"/>
                    <a:pt x="1480" y="4479"/>
                  </a:cubicBezTo>
                  <a:cubicBezTo>
                    <a:pt x="1487" y="4479"/>
                    <a:pt x="1494" y="4479"/>
                    <a:pt x="1500" y="4479"/>
                  </a:cubicBezTo>
                  <a:lnTo>
                    <a:pt x="1512" y="4479"/>
                  </a:lnTo>
                  <a:cubicBezTo>
                    <a:pt x="1941" y="4479"/>
                    <a:pt x="2274" y="4133"/>
                    <a:pt x="2286" y="3705"/>
                  </a:cubicBezTo>
                  <a:lnTo>
                    <a:pt x="2322" y="597"/>
                  </a:lnTo>
                  <a:cubicBezTo>
                    <a:pt x="2322" y="466"/>
                    <a:pt x="2227" y="359"/>
                    <a:pt x="2096" y="335"/>
                  </a:cubicBezTo>
                  <a:lnTo>
                    <a:pt x="774" y="2"/>
                  </a:lnTo>
                  <a:cubicBezTo>
                    <a:pt x="760" y="1"/>
                    <a:pt x="747" y="0"/>
                    <a:pt x="73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p:cNvSpPr/>
            <p:nvPr/>
          </p:nvSpPr>
          <p:spPr>
            <a:xfrm>
              <a:off x="5974639" y="1135313"/>
              <a:ext cx="17970" cy="17970"/>
            </a:xfrm>
            <a:custGeom>
              <a:avLst/>
              <a:gdLst/>
              <a:ahLst/>
              <a:cxnLst/>
              <a:rect l="l" t="t" r="r" b="b"/>
              <a:pathLst>
                <a:path w="179" h="179" extrusionOk="0">
                  <a:moveTo>
                    <a:pt x="95" y="0"/>
                  </a:moveTo>
                  <a:cubicBezTo>
                    <a:pt x="48" y="0"/>
                    <a:pt x="12" y="36"/>
                    <a:pt x="0" y="84"/>
                  </a:cubicBezTo>
                  <a:cubicBezTo>
                    <a:pt x="0" y="131"/>
                    <a:pt x="48" y="179"/>
                    <a:pt x="95" y="179"/>
                  </a:cubicBezTo>
                  <a:cubicBezTo>
                    <a:pt x="143" y="179"/>
                    <a:pt x="179" y="143"/>
                    <a:pt x="179" y="96"/>
                  </a:cubicBezTo>
                  <a:cubicBezTo>
                    <a:pt x="179" y="48"/>
                    <a:pt x="143" y="0"/>
                    <a:pt x="9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1"/>
            <p:cNvSpPr/>
            <p:nvPr/>
          </p:nvSpPr>
          <p:spPr>
            <a:xfrm>
              <a:off x="5965002" y="1125776"/>
              <a:ext cx="38349" cy="9838"/>
            </a:xfrm>
            <a:custGeom>
              <a:avLst/>
              <a:gdLst/>
              <a:ahLst/>
              <a:cxnLst/>
              <a:rect l="l" t="t" r="r" b="b"/>
              <a:pathLst>
                <a:path w="382" h="98" extrusionOk="0">
                  <a:moveTo>
                    <a:pt x="191" y="0"/>
                  </a:moveTo>
                  <a:cubicBezTo>
                    <a:pt x="144" y="0"/>
                    <a:pt x="84" y="12"/>
                    <a:pt x="49" y="48"/>
                  </a:cubicBezTo>
                  <a:cubicBezTo>
                    <a:pt x="13" y="72"/>
                    <a:pt x="1" y="95"/>
                    <a:pt x="13" y="95"/>
                  </a:cubicBezTo>
                  <a:cubicBezTo>
                    <a:pt x="14" y="97"/>
                    <a:pt x="16" y="97"/>
                    <a:pt x="19" y="97"/>
                  </a:cubicBezTo>
                  <a:cubicBezTo>
                    <a:pt x="39" y="97"/>
                    <a:pt x="96" y="60"/>
                    <a:pt x="191" y="60"/>
                  </a:cubicBezTo>
                  <a:cubicBezTo>
                    <a:pt x="276" y="60"/>
                    <a:pt x="342" y="97"/>
                    <a:pt x="364" y="97"/>
                  </a:cubicBezTo>
                  <a:cubicBezTo>
                    <a:pt x="367" y="97"/>
                    <a:pt x="369" y="97"/>
                    <a:pt x="370" y="95"/>
                  </a:cubicBezTo>
                  <a:cubicBezTo>
                    <a:pt x="382" y="83"/>
                    <a:pt x="358" y="72"/>
                    <a:pt x="334" y="48"/>
                  </a:cubicBezTo>
                  <a:cubicBezTo>
                    <a:pt x="287" y="12"/>
                    <a:pt x="239" y="0"/>
                    <a:pt x="19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6071416" y="1137722"/>
              <a:ext cx="18070" cy="16765"/>
            </a:xfrm>
            <a:custGeom>
              <a:avLst/>
              <a:gdLst/>
              <a:ahLst/>
              <a:cxnLst/>
              <a:rect l="l" t="t" r="r" b="b"/>
              <a:pathLst>
                <a:path w="180" h="167" extrusionOk="0">
                  <a:moveTo>
                    <a:pt x="84" y="0"/>
                  </a:moveTo>
                  <a:cubicBezTo>
                    <a:pt x="36" y="0"/>
                    <a:pt x="1" y="36"/>
                    <a:pt x="1" y="72"/>
                  </a:cubicBezTo>
                  <a:cubicBezTo>
                    <a:pt x="1" y="131"/>
                    <a:pt x="36" y="167"/>
                    <a:pt x="84" y="167"/>
                  </a:cubicBezTo>
                  <a:cubicBezTo>
                    <a:pt x="132" y="167"/>
                    <a:pt x="179" y="131"/>
                    <a:pt x="179" y="84"/>
                  </a:cubicBezTo>
                  <a:cubicBezTo>
                    <a:pt x="179" y="36"/>
                    <a:pt x="132" y="0"/>
                    <a:pt x="8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6061879" y="1127783"/>
              <a:ext cx="38349" cy="10139"/>
            </a:xfrm>
            <a:custGeom>
              <a:avLst/>
              <a:gdLst/>
              <a:ahLst/>
              <a:cxnLst/>
              <a:rect l="l" t="t" r="r" b="b"/>
              <a:pathLst>
                <a:path w="382" h="101" extrusionOk="0">
                  <a:moveTo>
                    <a:pt x="211" y="1"/>
                  </a:moveTo>
                  <a:cubicBezTo>
                    <a:pt x="200" y="1"/>
                    <a:pt x="190" y="2"/>
                    <a:pt x="179" y="4"/>
                  </a:cubicBezTo>
                  <a:cubicBezTo>
                    <a:pt x="131" y="4"/>
                    <a:pt x="84" y="16"/>
                    <a:pt x="48" y="40"/>
                  </a:cubicBezTo>
                  <a:cubicBezTo>
                    <a:pt x="12" y="63"/>
                    <a:pt x="0" y="87"/>
                    <a:pt x="0" y="99"/>
                  </a:cubicBezTo>
                  <a:cubicBezTo>
                    <a:pt x="1" y="100"/>
                    <a:pt x="3" y="101"/>
                    <a:pt x="5" y="101"/>
                  </a:cubicBezTo>
                  <a:cubicBezTo>
                    <a:pt x="25" y="101"/>
                    <a:pt x="92" y="52"/>
                    <a:pt x="179" y="52"/>
                  </a:cubicBezTo>
                  <a:cubicBezTo>
                    <a:pt x="274" y="52"/>
                    <a:pt x="332" y="89"/>
                    <a:pt x="360" y="89"/>
                  </a:cubicBezTo>
                  <a:cubicBezTo>
                    <a:pt x="364" y="89"/>
                    <a:pt x="367" y="89"/>
                    <a:pt x="369" y="87"/>
                  </a:cubicBezTo>
                  <a:cubicBezTo>
                    <a:pt x="381" y="75"/>
                    <a:pt x="358" y="63"/>
                    <a:pt x="322" y="40"/>
                  </a:cubicBezTo>
                  <a:cubicBezTo>
                    <a:pt x="293" y="20"/>
                    <a:pt x="256" y="1"/>
                    <a:pt x="21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6000942" y="1128085"/>
              <a:ext cx="29916" cy="82320"/>
            </a:xfrm>
            <a:custGeom>
              <a:avLst/>
              <a:gdLst/>
              <a:ahLst/>
              <a:cxnLst/>
              <a:rect l="l" t="t" r="r" b="b"/>
              <a:pathLst>
                <a:path w="298" h="820" extrusionOk="0">
                  <a:moveTo>
                    <a:pt x="298" y="1"/>
                  </a:moveTo>
                  <a:cubicBezTo>
                    <a:pt x="214" y="156"/>
                    <a:pt x="155" y="310"/>
                    <a:pt x="95" y="477"/>
                  </a:cubicBezTo>
                  <a:cubicBezTo>
                    <a:pt x="72" y="549"/>
                    <a:pt x="48" y="608"/>
                    <a:pt x="24" y="668"/>
                  </a:cubicBezTo>
                  <a:cubicBezTo>
                    <a:pt x="12" y="703"/>
                    <a:pt x="0" y="739"/>
                    <a:pt x="12" y="763"/>
                  </a:cubicBezTo>
                  <a:cubicBezTo>
                    <a:pt x="24" y="787"/>
                    <a:pt x="36" y="799"/>
                    <a:pt x="48" y="811"/>
                  </a:cubicBezTo>
                  <a:lnTo>
                    <a:pt x="95" y="811"/>
                  </a:lnTo>
                  <a:cubicBezTo>
                    <a:pt x="119" y="816"/>
                    <a:pt x="146" y="819"/>
                    <a:pt x="173" y="819"/>
                  </a:cubicBezTo>
                  <a:cubicBezTo>
                    <a:pt x="200" y="819"/>
                    <a:pt x="226" y="816"/>
                    <a:pt x="250" y="811"/>
                  </a:cubicBezTo>
                  <a:cubicBezTo>
                    <a:pt x="203" y="799"/>
                    <a:pt x="155" y="787"/>
                    <a:pt x="95" y="787"/>
                  </a:cubicBezTo>
                  <a:cubicBezTo>
                    <a:pt x="72" y="787"/>
                    <a:pt x="48" y="775"/>
                    <a:pt x="48" y="763"/>
                  </a:cubicBezTo>
                  <a:cubicBezTo>
                    <a:pt x="48" y="727"/>
                    <a:pt x="48" y="703"/>
                    <a:pt x="60" y="680"/>
                  </a:cubicBezTo>
                  <a:cubicBezTo>
                    <a:pt x="84" y="620"/>
                    <a:pt x="107" y="561"/>
                    <a:pt x="131" y="489"/>
                  </a:cubicBezTo>
                  <a:cubicBezTo>
                    <a:pt x="203" y="334"/>
                    <a:pt x="262" y="168"/>
                    <a:pt x="29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1"/>
            <p:cNvSpPr/>
            <p:nvPr/>
          </p:nvSpPr>
          <p:spPr>
            <a:xfrm>
              <a:off x="6020016" y="1300255"/>
              <a:ext cx="94567" cy="42465"/>
            </a:xfrm>
            <a:custGeom>
              <a:avLst/>
              <a:gdLst/>
              <a:ahLst/>
              <a:cxnLst/>
              <a:rect l="l" t="t" r="r" b="b"/>
              <a:pathLst>
                <a:path w="942" h="423" extrusionOk="0">
                  <a:moveTo>
                    <a:pt x="941" y="0"/>
                  </a:moveTo>
                  <a:cubicBezTo>
                    <a:pt x="656" y="167"/>
                    <a:pt x="334" y="250"/>
                    <a:pt x="1" y="250"/>
                  </a:cubicBezTo>
                  <a:lnTo>
                    <a:pt x="13" y="417"/>
                  </a:lnTo>
                  <a:cubicBezTo>
                    <a:pt x="54" y="421"/>
                    <a:pt x="94" y="422"/>
                    <a:pt x="132" y="422"/>
                  </a:cubicBezTo>
                  <a:cubicBezTo>
                    <a:pt x="741" y="422"/>
                    <a:pt x="941" y="1"/>
                    <a:pt x="94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1"/>
            <p:cNvSpPr/>
            <p:nvPr/>
          </p:nvSpPr>
          <p:spPr>
            <a:xfrm>
              <a:off x="6029553" y="1226167"/>
              <a:ext cx="31221" cy="22086"/>
            </a:xfrm>
            <a:custGeom>
              <a:avLst/>
              <a:gdLst/>
              <a:ahLst/>
              <a:cxnLst/>
              <a:rect l="l" t="t" r="r" b="b"/>
              <a:pathLst>
                <a:path w="311" h="220" extrusionOk="0">
                  <a:moveTo>
                    <a:pt x="168" y="0"/>
                  </a:moveTo>
                  <a:cubicBezTo>
                    <a:pt x="108" y="0"/>
                    <a:pt x="49" y="24"/>
                    <a:pt x="13" y="72"/>
                  </a:cubicBezTo>
                  <a:cubicBezTo>
                    <a:pt x="1" y="84"/>
                    <a:pt x="1" y="95"/>
                    <a:pt x="13" y="107"/>
                  </a:cubicBezTo>
                  <a:cubicBezTo>
                    <a:pt x="13" y="119"/>
                    <a:pt x="25" y="131"/>
                    <a:pt x="37" y="143"/>
                  </a:cubicBezTo>
                  <a:cubicBezTo>
                    <a:pt x="72" y="167"/>
                    <a:pt x="108" y="191"/>
                    <a:pt x="156" y="215"/>
                  </a:cubicBezTo>
                  <a:cubicBezTo>
                    <a:pt x="168" y="218"/>
                    <a:pt x="180" y="219"/>
                    <a:pt x="191" y="219"/>
                  </a:cubicBezTo>
                  <a:cubicBezTo>
                    <a:pt x="226" y="219"/>
                    <a:pt x="260" y="206"/>
                    <a:pt x="287" y="179"/>
                  </a:cubicBezTo>
                  <a:cubicBezTo>
                    <a:pt x="310" y="143"/>
                    <a:pt x="310" y="95"/>
                    <a:pt x="275" y="60"/>
                  </a:cubicBezTo>
                  <a:cubicBezTo>
                    <a:pt x="251" y="24"/>
                    <a:pt x="215" y="12"/>
                    <a:pt x="168"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6023630" y="1216529"/>
              <a:ext cx="33530" cy="27908"/>
            </a:xfrm>
            <a:custGeom>
              <a:avLst/>
              <a:gdLst/>
              <a:ahLst/>
              <a:cxnLst/>
              <a:rect l="l" t="t" r="r" b="b"/>
              <a:pathLst>
                <a:path w="334" h="278" extrusionOk="0">
                  <a:moveTo>
                    <a:pt x="310" y="1"/>
                  </a:moveTo>
                  <a:cubicBezTo>
                    <a:pt x="298" y="1"/>
                    <a:pt x="298" y="108"/>
                    <a:pt x="215" y="180"/>
                  </a:cubicBezTo>
                  <a:cubicBezTo>
                    <a:pt x="119" y="251"/>
                    <a:pt x="12" y="239"/>
                    <a:pt x="0" y="263"/>
                  </a:cubicBezTo>
                  <a:cubicBezTo>
                    <a:pt x="0" y="275"/>
                    <a:pt x="36" y="275"/>
                    <a:pt x="84" y="275"/>
                  </a:cubicBezTo>
                  <a:cubicBezTo>
                    <a:pt x="94" y="277"/>
                    <a:pt x="104" y="278"/>
                    <a:pt x="114" y="278"/>
                  </a:cubicBezTo>
                  <a:cubicBezTo>
                    <a:pt x="163" y="278"/>
                    <a:pt x="211" y="255"/>
                    <a:pt x="250" y="215"/>
                  </a:cubicBezTo>
                  <a:cubicBezTo>
                    <a:pt x="298" y="180"/>
                    <a:pt x="322" y="132"/>
                    <a:pt x="334" y="72"/>
                  </a:cubicBezTo>
                  <a:cubicBezTo>
                    <a:pt x="334" y="25"/>
                    <a:pt x="322" y="1"/>
                    <a:pt x="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1"/>
            <p:cNvSpPr/>
            <p:nvPr/>
          </p:nvSpPr>
          <p:spPr>
            <a:xfrm>
              <a:off x="6057060" y="1112624"/>
              <a:ext cx="46782" cy="13051"/>
            </a:xfrm>
            <a:custGeom>
              <a:avLst/>
              <a:gdLst/>
              <a:ahLst/>
              <a:cxnLst/>
              <a:rect l="l" t="t" r="r" b="b"/>
              <a:pathLst>
                <a:path w="466" h="130" extrusionOk="0">
                  <a:moveTo>
                    <a:pt x="239" y="0"/>
                  </a:moveTo>
                  <a:cubicBezTo>
                    <a:pt x="179" y="0"/>
                    <a:pt x="120" y="0"/>
                    <a:pt x="60" y="24"/>
                  </a:cubicBezTo>
                  <a:cubicBezTo>
                    <a:pt x="25" y="36"/>
                    <a:pt x="1" y="60"/>
                    <a:pt x="1" y="72"/>
                  </a:cubicBezTo>
                  <a:cubicBezTo>
                    <a:pt x="13" y="95"/>
                    <a:pt x="108" y="83"/>
                    <a:pt x="227" y="107"/>
                  </a:cubicBezTo>
                  <a:cubicBezTo>
                    <a:pt x="301" y="116"/>
                    <a:pt x="369" y="129"/>
                    <a:pt x="412" y="129"/>
                  </a:cubicBezTo>
                  <a:cubicBezTo>
                    <a:pt x="432" y="129"/>
                    <a:pt x="446" y="127"/>
                    <a:pt x="453" y="119"/>
                  </a:cubicBezTo>
                  <a:cubicBezTo>
                    <a:pt x="465" y="95"/>
                    <a:pt x="441" y="83"/>
                    <a:pt x="406" y="60"/>
                  </a:cubicBezTo>
                  <a:cubicBezTo>
                    <a:pt x="358" y="24"/>
                    <a:pt x="298" y="12"/>
                    <a:pt x="23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1"/>
            <p:cNvSpPr/>
            <p:nvPr/>
          </p:nvSpPr>
          <p:spPr>
            <a:xfrm>
              <a:off x="5966206" y="1107304"/>
              <a:ext cx="36040" cy="11244"/>
            </a:xfrm>
            <a:custGeom>
              <a:avLst/>
              <a:gdLst/>
              <a:ahLst/>
              <a:cxnLst/>
              <a:rect l="l" t="t" r="r" b="b"/>
              <a:pathLst>
                <a:path w="359" h="112" extrusionOk="0">
                  <a:moveTo>
                    <a:pt x="181" y="1"/>
                  </a:moveTo>
                  <a:cubicBezTo>
                    <a:pt x="131" y="1"/>
                    <a:pt x="81" y="16"/>
                    <a:pt x="37" y="41"/>
                  </a:cubicBezTo>
                  <a:cubicBezTo>
                    <a:pt x="13" y="65"/>
                    <a:pt x="1" y="89"/>
                    <a:pt x="13" y="101"/>
                  </a:cubicBezTo>
                  <a:cubicBezTo>
                    <a:pt x="17" y="109"/>
                    <a:pt x="27" y="111"/>
                    <a:pt x="43" y="111"/>
                  </a:cubicBezTo>
                  <a:cubicBezTo>
                    <a:pt x="74" y="111"/>
                    <a:pt x="124" y="101"/>
                    <a:pt x="179" y="101"/>
                  </a:cubicBezTo>
                  <a:cubicBezTo>
                    <a:pt x="221" y="101"/>
                    <a:pt x="257" y="104"/>
                    <a:pt x="285" y="104"/>
                  </a:cubicBezTo>
                  <a:cubicBezTo>
                    <a:pt x="313" y="104"/>
                    <a:pt x="334" y="101"/>
                    <a:pt x="346" y="89"/>
                  </a:cubicBezTo>
                  <a:cubicBezTo>
                    <a:pt x="358" y="65"/>
                    <a:pt x="334" y="65"/>
                    <a:pt x="310" y="41"/>
                  </a:cubicBezTo>
                  <a:cubicBezTo>
                    <a:pt x="271" y="13"/>
                    <a:pt x="226" y="1"/>
                    <a:pt x="18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5999737" y="973984"/>
              <a:ext cx="232001" cy="327372"/>
            </a:xfrm>
            <a:custGeom>
              <a:avLst/>
              <a:gdLst/>
              <a:ahLst/>
              <a:cxnLst/>
              <a:rect l="l" t="t" r="r" b="b"/>
              <a:pathLst>
                <a:path w="2311" h="3261" extrusionOk="0">
                  <a:moveTo>
                    <a:pt x="405" y="0"/>
                  </a:moveTo>
                  <a:cubicBezTo>
                    <a:pt x="250" y="0"/>
                    <a:pt x="107" y="71"/>
                    <a:pt x="0" y="191"/>
                  </a:cubicBezTo>
                  <a:lnTo>
                    <a:pt x="24" y="179"/>
                  </a:lnTo>
                  <a:cubicBezTo>
                    <a:pt x="48" y="500"/>
                    <a:pt x="250" y="774"/>
                    <a:pt x="548" y="881"/>
                  </a:cubicBezTo>
                  <a:cubicBezTo>
                    <a:pt x="667" y="929"/>
                    <a:pt x="810" y="941"/>
                    <a:pt x="941" y="988"/>
                  </a:cubicBezTo>
                  <a:cubicBezTo>
                    <a:pt x="1072" y="1024"/>
                    <a:pt x="1179" y="1131"/>
                    <a:pt x="1227" y="1262"/>
                  </a:cubicBezTo>
                  <a:cubicBezTo>
                    <a:pt x="1250" y="1381"/>
                    <a:pt x="1227" y="1500"/>
                    <a:pt x="1179" y="1607"/>
                  </a:cubicBezTo>
                  <a:cubicBezTo>
                    <a:pt x="1155" y="1726"/>
                    <a:pt x="1143" y="1857"/>
                    <a:pt x="1227" y="1941"/>
                  </a:cubicBezTo>
                  <a:cubicBezTo>
                    <a:pt x="1298" y="2036"/>
                    <a:pt x="1417" y="2048"/>
                    <a:pt x="1465" y="2131"/>
                  </a:cubicBezTo>
                  <a:cubicBezTo>
                    <a:pt x="1512" y="2226"/>
                    <a:pt x="1453" y="2334"/>
                    <a:pt x="1417" y="2441"/>
                  </a:cubicBezTo>
                  <a:cubicBezTo>
                    <a:pt x="1346" y="2584"/>
                    <a:pt x="1334" y="2738"/>
                    <a:pt x="1369" y="2893"/>
                  </a:cubicBezTo>
                  <a:cubicBezTo>
                    <a:pt x="1405" y="3048"/>
                    <a:pt x="1524" y="3179"/>
                    <a:pt x="1667" y="3239"/>
                  </a:cubicBezTo>
                  <a:cubicBezTo>
                    <a:pt x="1687" y="3253"/>
                    <a:pt x="1711" y="3260"/>
                    <a:pt x="1736" y="3260"/>
                  </a:cubicBezTo>
                  <a:cubicBezTo>
                    <a:pt x="1770" y="3260"/>
                    <a:pt x="1806" y="3247"/>
                    <a:pt x="1834" y="3227"/>
                  </a:cubicBezTo>
                  <a:cubicBezTo>
                    <a:pt x="1858" y="3191"/>
                    <a:pt x="1834" y="3131"/>
                    <a:pt x="1858" y="3096"/>
                  </a:cubicBezTo>
                  <a:cubicBezTo>
                    <a:pt x="2167" y="2441"/>
                    <a:pt x="2298" y="2191"/>
                    <a:pt x="2298" y="1512"/>
                  </a:cubicBezTo>
                  <a:cubicBezTo>
                    <a:pt x="2310" y="1179"/>
                    <a:pt x="2227" y="869"/>
                    <a:pt x="2036" y="595"/>
                  </a:cubicBezTo>
                  <a:cubicBezTo>
                    <a:pt x="1965" y="464"/>
                    <a:pt x="1846" y="369"/>
                    <a:pt x="1715" y="310"/>
                  </a:cubicBezTo>
                  <a:cubicBezTo>
                    <a:pt x="1441" y="179"/>
                    <a:pt x="1143" y="95"/>
                    <a:pt x="846" y="48"/>
                  </a:cubicBezTo>
                  <a:cubicBezTo>
                    <a:pt x="703" y="12"/>
                    <a:pt x="548" y="0"/>
                    <a:pt x="40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5924444" y="1003800"/>
              <a:ext cx="95672" cy="147172"/>
            </a:xfrm>
            <a:custGeom>
              <a:avLst/>
              <a:gdLst/>
              <a:ahLst/>
              <a:cxnLst/>
              <a:rect l="l" t="t" r="r" b="b"/>
              <a:pathLst>
                <a:path w="953" h="1466" extrusionOk="0">
                  <a:moveTo>
                    <a:pt x="941" y="1"/>
                  </a:moveTo>
                  <a:cubicBezTo>
                    <a:pt x="834" y="24"/>
                    <a:pt x="726" y="60"/>
                    <a:pt x="631" y="108"/>
                  </a:cubicBezTo>
                  <a:cubicBezTo>
                    <a:pt x="155" y="382"/>
                    <a:pt x="0" y="989"/>
                    <a:pt x="274" y="1465"/>
                  </a:cubicBezTo>
                  <a:cubicBezTo>
                    <a:pt x="203" y="1251"/>
                    <a:pt x="250" y="1025"/>
                    <a:pt x="405" y="858"/>
                  </a:cubicBezTo>
                  <a:cubicBezTo>
                    <a:pt x="476" y="798"/>
                    <a:pt x="548" y="727"/>
                    <a:pt x="619" y="656"/>
                  </a:cubicBezTo>
                  <a:cubicBezTo>
                    <a:pt x="679" y="548"/>
                    <a:pt x="715" y="441"/>
                    <a:pt x="738" y="322"/>
                  </a:cubicBezTo>
                  <a:cubicBezTo>
                    <a:pt x="762" y="203"/>
                    <a:pt x="846" y="108"/>
                    <a:pt x="953" y="48"/>
                  </a:cubicBezTo>
                  <a:lnTo>
                    <a:pt x="941"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6004455" y="1009824"/>
              <a:ext cx="147172" cy="118360"/>
            </a:xfrm>
            <a:custGeom>
              <a:avLst/>
              <a:gdLst/>
              <a:ahLst/>
              <a:cxnLst/>
              <a:rect l="l" t="t" r="r" b="b"/>
              <a:pathLst>
                <a:path w="1466" h="1179" extrusionOk="0">
                  <a:moveTo>
                    <a:pt x="1" y="0"/>
                  </a:moveTo>
                  <a:cubicBezTo>
                    <a:pt x="1" y="24"/>
                    <a:pt x="1" y="60"/>
                    <a:pt x="1" y="84"/>
                  </a:cubicBezTo>
                  <a:cubicBezTo>
                    <a:pt x="13" y="155"/>
                    <a:pt x="37" y="226"/>
                    <a:pt x="72" y="298"/>
                  </a:cubicBezTo>
                  <a:cubicBezTo>
                    <a:pt x="132" y="405"/>
                    <a:pt x="203" y="488"/>
                    <a:pt x="299" y="548"/>
                  </a:cubicBezTo>
                  <a:cubicBezTo>
                    <a:pt x="358" y="596"/>
                    <a:pt x="418" y="619"/>
                    <a:pt x="477" y="643"/>
                  </a:cubicBezTo>
                  <a:cubicBezTo>
                    <a:pt x="549" y="667"/>
                    <a:pt x="620" y="679"/>
                    <a:pt x="691" y="679"/>
                  </a:cubicBezTo>
                  <a:cubicBezTo>
                    <a:pt x="727" y="676"/>
                    <a:pt x="762" y="674"/>
                    <a:pt x="797" y="674"/>
                  </a:cubicBezTo>
                  <a:cubicBezTo>
                    <a:pt x="900" y="674"/>
                    <a:pt x="998" y="688"/>
                    <a:pt x="1096" y="715"/>
                  </a:cubicBezTo>
                  <a:cubicBezTo>
                    <a:pt x="1192" y="762"/>
                    <a:pt x="1287" y="822"/>
                    <a:pt x="1346" y="917"/>
                  </a:cubicBezTo>
                  <a:cubicBezTo>
                    <a:pt x="1406" y="988"/>
                    <a:pt x="1442" y="1084"/>
                    <a:pt x="1453" y="1179"/>
                  </a:cubicBezTo>
                  <a:cubicBezTo>
                    <a:pt x="1465" y="1155"/>
                    <a:pt x="1465" y="1131"/>
                    <a:pt x="1453" y="1107"/>
                  </a:cubicBezTo>
                  <a:cubicBezTo>
                    <a:pt x="1442" y="1024"/>
                    <a:pt x="1418" y="953"/>
                    <a:pt x="1370" y="893"/>
                  </a:cubicBezTo>
                  <a:cubicBezTo>
                    <a:pt x="1311" y="798"/>
                    <a:pt x="1215" y="715"/>
                    <a:pt x="1108" y="679"/>
                  </a:cubicBezTo>
                  <a:cubicBezTo>
                    <a:pt x="1008" y="642"/>
                    <a:pt x="901" y="627"/>
                    <a:pt x="798" y="627"/>
                  </a:cubicBezTo>
                  <a:cubicBezTo>
                    <a:pt x="766" y="627"/>
                    <a:pt x="734" y="628"/>
                    <a:pt x="703" y="631"/>
                  </a:cubicBezTo>
                  <a:cubicBezTo>
                    <a:pt x="632" y="619"/>
                    <a:pt x="560" y="619"/>
                    <a:pt x="501" y="596"/>
                  </a:cubicBezTo>
                  <a:cubicBezTo>
                    <a:pt x="441" y="584"/>
                    <a:pt x="382" y="548"/>
                    <a:pt x="322" y="512"/>
                  </a:cubicBezTo>
                  <a:cubicBezTo>
                    <a:pt x="239" y="453"/>
                    <a:pt x="156" y="381"/>
                    <a:pt x="108" y="286"/>
                  </a:cubicBezTo>
                  <a:cubicBezTo>
                    <a:pt x="60" y="191"/>
                    <a:pt x="25" y="95"/>
                    <a:pt x="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6220799" y="1125976"/>
              <a:ext cx="77802" cy="90652"/>
            </a:xfrm>
            <a:custGeom>
              <a:avLst/>
              <a:gdLst/>
              <a:ahLst/>
              <a:cxnLst/>
              <a:rect l="l" t="t" r="r" b="b"/>
              <a:pathLst>
                <a:path w="775" h="903" extrusionOk="0">
                  <a:moveTo>
                    <a:pt x="365" y="0"/>
                  </a:moveTo>
                  <a:cubicBezTo>
                    <a:pt x="301" y="0"/>
                    <a:pt x="237" y="15"/>
                    <a:pt x="180" y="46"/>
                  </a:cubicBezTo>
                  <a:cubicBezTo>
                    <a:pt x="84" y="105"/>
                    <a:pt x="13" y="212"/>
                    <a:pt x="1" y="331"/>
                  </a:cubicBezTo>
                  <a:lnTo>
                    <a:pt x="60" y="570"/>
                  </a:lnTo>
                  <a:cubicBezTo>
                    <a:pt x="60" y="760"/>
                    <a:pt x="227" y="903"/>
                    <a:pt x="418" y="903"/>
                  </a:cubicBezTo>
                  <a:cubicBezTo>
                    <a:pt x="513" y="891"/>
                    <a:pt x="620" y="843"/>
                    <a:pt x="680" y="760"/>
                  </a:cubicBezTo>
                  <a:cubicBezTo>
                    <a:pt x="739" y="665"/>
                    <a:pt x="775" y="558"/>
                    <a:pt x="763" y="439"/>
                  </a:cubicBezTo>
                  <a:cubicBezTo>
                    <a:pt x="763" y="355"/>
                    <a:pt x="739" y="260"/>
                    <a:pt x="703" y="177"/>
                  </a:cubicBezTo>
                  <a:cubicBezTo>
                    <a:pt x="631" y="64"/>
                    <a:pt x="499" y="0"/>
                    <a:pt x="36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6222003" y="1134108"/>
              <a:ext cx="10842" cy="62242"/>
            </a:xfrm>
            <a:custGeom>
              <a:avLst/>
              <a:gdLst/>
              <a:ahLst/>
              <a:cxnLst/>
              <a:rect l="l" t="t" r="r" b="b"/>
              <a:pathLst>
                <a:path w="108" h="620" extrusionOk="0">
                  <a:moveTo>
                    <a:pt x="37" y="0"/>
                  </a:moveTo>
                  <a:lnTo>
                    <a:pt x="37" y="0"/>
                  </a:lnTo>
                  <a:cubicBezTo>
                    <a:pt x="13" y="0"/>
                    <a:pt x="48" y="143"/>
                    <a:pt x="48" y="310"/>
                  </a:cubicBezTo>
                  <a:cubicBezTo>
                    <a:pt x="48" y="489"/>
                    <a:pt x="1" y="620"/>
                    <a:pt x="13" y="620"/>
                  </a:cubicBezTo>
                  <a:cubicBezTo>
                    <a:pt x="72" y="536"/>
                    <a:pt x="96" y="417"/>
                    <a:pt x="96" y="310"/>
                  </a:cubicBezTo>
                  <a:cubicBezTo>
                    <a:pt x="108" y="203"/>
                    <a:pt x="84" y="96"/>
                    <a:pt x="37"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6009274" y="985931"/>
              <a:ext cx="222464" cy="148276"/>
            </a:xfrm>
            <a:custGeom>
              <a:avLst/>
              <a:gdLst/>
              <a:ahLst/>
              <a:cxnLst/>
              <a:rect l="l" t="t" r="r" b="b"/>
              <a:pathLst>
                <a:path w="2216" h="1477" extrusionOk="0">
                  <a:moveTo>
                    <a:pt x="1" y="0"/>
                  </a:moveTo>
                  <a:lnTo>
                    <a:pt x="1" y="0"/>
                  </a:lnTo>
                  <a:cubicBezTo>
                    <a:pt x="12" y="36"/>
                    <a:pt x="36" y="72"/>
                    <a:pt x="60" y="95"/>
                  </a:cubicBezTo>
                  <a:cubicBezTo>
                    <a:pt x="120" y="179"/>
                    <a:pt x="191" y="250"/>
                    <a:pt x="262" y="322"/>
                  </a:cubicBezTo>
                  <a:cubicBezTo>
                    <a:pt x="382" y="417"/>
                    <a:pt x="512" y="488"/>
                    <a:pt x="655" y="536"/>
                  </a:cubicBezTo>
                  <a:cubicBezTo>
                    <a:pt x="822" y="583"/>
                    <a:pt x="1013" y="595"/>
                    <a:pt x="1167" y="703"/>
                  </a:cubicBezTo>
                  <a:cubicBezTo>
                    <a:pt x="1322" y="810"/>
                    <a:pt x="1405" y="976"/>
                    <a:pt x="1501" y="1107"/>
                  </a:cubicBezTo>
                  <a:cubicBezTo>
                    <a:pt x="1572" y="1250"/>
                    <a:pt x="1679" y="1357"/>
                    <a:pt x="1810" y="1429"/>
                  </a:cubicBezTo>
                  <a:cubicBezTo>
                    <a:pt x="1874" y="1461"/>
                    <a:pt x="1943" y="1476"/>
                    <a:pt x="2013" y="1476"/>
                  </a:cubicBezTo>
                  <a:cubicBezTo>
                    <a:pt x="2048" y="1476"/>
                    <a:pt x="2084" y="1472"/>
                    <a:pt x="2120" y="1465"/>
                  </a:cubicBezTo>
                  <a:cubicBezTo>
                    <a:pt x="2144" y="1453"/>
                    <a:pt x="2167" y="1441"/>
                    <a:pt x="2191" y="1429"/>
                  </a:cubicBezTo>
                  <a:cubicBezTo>
                    <a:pt x="2203" y="1417"/>
                    <a:pt x="2215" y="1405"/>
                    <a:pt x="2215" y="1405"/>
                  </a:cubicBezTo>
                  <a:lnTo>
                    <a:pt x="2215" y="1405"/>
                  </a:lnTo>
                  <a:cubicBezTo>
                    <a:pt x="2179" y="1429"/>
                    <a:pt x="2144" y="1441"/>
                    <a:pt x="2108" y="1441"/>
                  </a:cubicBezTo>
                  <a:cubicBezTo>
                    <a:pt x="2076" y="1449"/>
                    <a:pt x="2044" y="1453"/>
                    <a:pt x="2013" y="1453"/>
                  </a:cubicBezTo>
                  <a:cubicBezTo>
                    <a:pt x="1950" y="1453"/>
                    <a:pt x="1890" y="1437"/>
                    <a:pt x="1834" y="1405"/>
                  </a:cubicBezTo>
                  <a:cubicBezTo>
                    <a:pt x="1703" y="1322"/>
                    <a:pt x="1608" y="1215"/>
                    <a:pt x="1536" y="1084"/>
                  </a:cubicBezTo>
                  <a:cubicBezTo>
                    <a:pt x="1453" y="953"/>
                    <a:pt x="1370" y="774"/>
                    <a:pt x="1191" y="655"/>
                  </a:cubicBezTo>
                  <a:cubicBezTo>
                    <a:pt x="1024" y="548"/>
                    <a:pt x="834" y="536"/>
                    <a:pt x="679" y="488"/>
                  </a:cubicBezTo>
                  <a:cubicBezTo>
                    <a:pt x="536" y="453"/>
                    <a:pt x="405" y="381"/>
                    <a:pt x="286" y="298"/>
                  </a:cubicBezTo>
                  <a:cubicBezTo>
                    <a:pt x="179" y="214"/>
                    <a:pt x="84" y="107"/>
                    <a:pt x="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6016402" y="983521"/>
              <a:ext cx="210518" cy="126993"/>
            </a:xfrm>
            <a:custGeom>
              <a:avLst/>
              <a:gdLst/>
              <a:ahLst/>
              <a:cxnLst/>
              <a:rect l="l" t="t" r="r" b="b"/>
              <a:pathLst>
                <a:path w="2097" h="1265" extrusionOk="0">
                  <a:moveTo>
                    <a:pt x="1" y="0"/>
                  </a:moveTo>
                  <a:lnTo>
                    <a:pt x="1" y="0"/>
                  </a:lnTo>
                  <a:cubicBezTo>
                    <a:pt x="25" y="24"/>
                    <a:pt x="49" y="48"/>
                    <a:pt x="72" y="60"/>
                  </a:cubicBezTo>
                  <a:cubicBezTo>
                    <a:pt x="144" y="119"/>
                    <a:pt x="227" y="167"/>
                    <a:pt x="311" y="203"/>
                  </a:cubicBezTo>
                  <a:cubicBezTo>
                    <a:pt x="430" y="262"/>
                    <a:pt x="561" y="310"/>
                    <a:pt x="680" y="346"/>
                  </a:cubicBezTo>
                  <a:cubicBezTo>
                    <a:pt x="846" y="393"/>
                    <a:pt x="989" y="453"/>
                    <a:pt x="1144" y="524"/>
                  </a:cubicBezTo>
                  <a:cubicBezTo>
                    <a:pt x="1287" y="607"/>
                    <a:pt x="1406" y="715"/>
                    <a:pt x="1501" y="834"/>
                  </a:cubicBezTo>
                  <a:cubicBezTo>
                    <a:pt x="1573" y="953"/>
                    <a:pt x="1656" y="1060"/>
                    <a:pt x="1739" y="1167"/>
                  </a:cubicBezTo>
                  <a:cubicBezTo>
                    <a:pt x="1802" y="1229"/>
                    <a:pt x="1882" y="1265"/>
                    <a:pt x="1965" y="1265"/>
                  </a:cubicBezTo>
                  <a:cubicBezTo>
                    <a:pt x="1977" y="1265"/>
                    <a:pt x="1989" y="1264"/>
                    <a:pt x="2001" y="1262"/>
                  </a:cubicBezTo>
                  <a:cubicBezTo>
                    <a:pt x="2025" y="1262"/>
                    <a:pt x="2049" y="1262"/>
                    <a:pt x="2073" y="1250"/>
                  </a:cubicBezTo>
                  <a:cubicBezTo>
                    <a:pt x="2073" y="1239"/>
                    <a:pt x="2085" y="1239"/>
                    <a:pt x="2096" y="1227"/>
                  </a:cubicBezTo>
                  <a:lnTo>
                    <a:pt x="2096" y="1227"/>
                  </a:lnTo>
                  <a:cubicBezTo>
                    <a:pt x="2061" y="1239"/>
                    <a:pt x="2025" y="1250"/>
                    <a:pt x="2001" y="1250"/>
                  </a:cubicBezTo>
                  <a:cubicBezTo>
                    <a:pt x="1906" y="1250"/>
                    <a:pt x="1823" y="1215"/>
                    <a:pt x="1763" y="1143"/>
                  </a:cubicBezTo>
                  <a:cubicBezTo>
                    <a:pt x="1680" y="1036"/>
                    <a:pt x="1608" y="929"/>
                    <a:pt x="1537" y="822"/>
                  </a:cubicBezTo>
                  <a:cubicBezTo>
                    <a:pt x="1430" y="679"/>
                    <a:pt x="1311" y="572"/>
                    <a:pt x="1156" y="488"/>
                  </a:cubicBezTo>
                  <a:cubicBezTo>
                    <a:pt x="1013" y="405"/>
                    <a:pt x="858" y="346"/>
                    <a:pt x="703" y="310"/>
                  </a:cubicBezTo>
                  <a:cubicBezTo>
                    <a:pt x="549" y="262"/>
                    <a:pt x="430" y="215"/>
                    <a:pt x="322" y="179"/>
                  </a:cubicBezTo>
                  <a:cubicBezTo>
                    <a:pt x="203" y="131"/>
                    <a:pt x="96" y="72"/>
                    <a:pt x="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6224413" y="1195046"/>
              <a:ext cx="149481" cy="260713"/>
            </a:xfrm>
            <a:custGeom>
              <a:avLst/>
              <a:gdLst/>
              <a:ahLst/>
              <a:cxnLst/>
              <a:rect l="l" t="t" r="r" b="b"/>
              <a:pathLst>
                <a:path w="1489" h="2597" extrusionOk="0">
                  <a:moveTo>
                    <a:pt x="1" y="1"/>
                  </a:moveTo>
                  <a:lnTo>
                    <a:pt x="1" y="36"/>
                  </a:lnTo>
                  <a:cubicBezTo>
                    <a:pt x="1" y="72"/>
                    <a:pt x="13" y="108"/>
                    <a:pt x="36" y="132"/>
                  </a:cubicBezTo>
                  <a:cubicBezTo>
                    <a:pt x="96" y="239"/>
                    <a:pt x="203" y="310"/>
                    <a:pt x="310" y="346"/>
                  </a:cubicBezTo>
                  <a:cubicBezTo>
                    <a:pt x="382" y="382"/>
                    <a:pt x="465" y="405"/>
                    <a:pt x="536" y="441"/>
                  </a:cubicBezTo>
                  <a:cubicBezTo>
                    <a:pt x="620" y="477"/>
                    <a:pt x="691" y="536"/>
                    <a:pt x="739" y="620"/>
                  </a:cubicBezTo>
                  <a:cubicBezTo>
                    <a:pt x="775" y="703"/>
                    <a:pt x="786" y="810"/>
                    <a:pt x="751" y="906"/>
                  </a:cubicBezTo>
                  <a:cubicBezTo>
                    <a:pt x="739" y="953"/>
                    <a:pt x="715" y="1013"/>
                    <a:pt x="703" y="1060"/>
                  </a:cubicBezTo>
                  <a:cubicBezTo>
                    <a:pt x="691" y="1120"/>
                    <a:pt x="691" y="1179"/>
                    <a:pt x="691" y="1239"/>
                  </a:cubicBezTo>
                  <a:cubicBezTo>
                    <a:pt x="703" y="1358"/>
                    <a:pt x="739" y="1465"/>
                    <a:pt x="810" y="1560"/>
                  </a:cubicBezTo>
                  <a:cubicBezTo>
                    <a:pt x="870" y="1656"/>
                    <a:pt x="953" y="1727"/>
                    <a:pt x="1048" y="1775"/>
                  </a:cubicBezTo>
                  <a:cubicBezTo>
                    <a:pt x="1120" y="1822"/>
                    <a:pt x="1203" y="1870"/>
                    <a:pt x="1275" y="1929"/>
                  </a:cubicBezTo>
                  <a:cubicBezTo>
                    <a:pt x="1334" y="1977"/>
                    <a:pt x="1382" y="2049"/>
                    <a:pt x="1406" y="2120"/>
                  </a:cubicBezTo>
                  <a:cubicBezTo>
                    <a:pt x="1441" y="2227"/>
                    <a:pt x="1465" y="2346"/>
                    <a:pt x="1453" y="2465"/>
                  </a:cubicBezTo>
                  <a:cubicBezTo>
                    <a:pt x="1453" y="2501"/>
                    <a:pt x="1453" y="2549"/>
                    <a:pt x="1453" y="2596"/>
                  </a:cubicBezTo>
                  <a:cubicBezTo>
                    <a:pt x="1465" y="2549"/>
                    <a:pt x="1477" y="2513"/>
                    <a:pt x="1477" y="2465"/>
                  </a:cubicBezTo>
                  <a:cubicBezTo>
                    <a:pt x="1489" y="2346"/>
                    <a:pt x="1477" y="2227"/>
                    <a:pt x="1441" y="2108"/>
                  </a:cubicBezTo>
                  <a:cubicBezTo>
                    <a:pt x="1406" y="2025"/>
                    <a:pt x="1358" y="1953"/>
                    <a:pt x="1298" y="1894"/>
                  </a:cubicBezTo>
                  <a:cubicBezTo>
                    <a:pt x="1227" y="1834"/>
                    <a:pt x="1144" y="1787"/>
                    <a:pt x="1060" y="1739"/>
                  </a:cubicBezTo>
                  <a:cubicBezTo>
                    <a:pt x="977" y="1691"/>
                    <a:pt x="906" y="1620"/>
                    <a:pt x="846" y="1537"/>
                  </a:cubicBezTo>
                  <a:cubicBezTo>
                    <a:pt x="786" y="1453"/>
                    <a:pt x="751" y="1346"/>
                    <a:pt x="739" y="1239"/>
                  </a:cubicBezTo>
                  <a:cubicBezTo>
                    <a:pt x="739" y="1132"/>
                    <a:pt x="751" y="1013"/>
                    <a:pt x="786" y="917"/>
                  </a:cubicBezTo>
                  <a:cubicBezTo>
                    <a:pt x="810" y="858"/>
                    <a:pt x="810" y="810"/>
                    <a:pt x="810" y="751"/>
                  </a:cubicBezTo>
                  <a:cubicBezTo>
                    <a:pt x="810" y="703"/>
                    <a:pt x="798" y="644"/>
                    <a:pt x="775" y="596"/>
                  </a:cubicBezTo>
                  <a:cubicBezTo>
                    <a:pt x="727" y="513"/>
                    <a:pt x="644" y="453"/>
                    <a:pt x="560" y="405"/>
                  </a:cubicBezTo>
                  <a:cubicBezTo>
                    <a:pt x="477" y="370"/>
                    <a:pt x="394" y="346"/>
                    <a:pt x="334" y="322"/>
                  </a:cubicBezTo>
                  <a:cubicBezTo>
                    <a:pt x="215" y="286"/>
                    <a:pt x="120" y="215"/>
                    <a:pt x="48" y="120"/>
                  </a:cubicBezTo>
                  <a:cubicBezTo>
                    <a:pt x="24" y="84"/>
                    <a:pt x="13" y="48"/>
                    <a:pt x="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6231641" y="1155993"/>
              <a:ext cx="66960" cy="20078"/>
            </a:xfrm>
            <a:custGeom>
              <a:avLst/>
              <a:gdLst/>
              <a:ahLst/>
              <a:cxnLst/>
              <a:rect l="l" t="t" r="r" b="b"/>
              <a:pathLst>
                <a:path w="667" h="200" extrusionOk="0">
                  <a:moveTo>
                    <a:pt x="253" y="1"/>
                  </a:moveTo>
                  <a:cubicBezTo>
                    <a:pt x="203" y="1"/>
                    <a:pt x="151" y="7"/>
                    <a:pt x="95" y="21"/>
                  </a:cubicBezTo>
                  <a:cubicBezTo>
                    <a:pt x="36" y="44"/>
                    <a:pt x="0" y="68"/>
                    <a:pt x="0" y="68"/>
                  </a:cubicBezTo>
                  <a:cubicBezTo>
                    <a:pt x="70" y="54"/>
                    <a:pt x="140" y="48"/>
                    <a:pt x="209" y="48"/>
                  </a:cubicBezTo>
                  <a:cubicBezTo>
                    <a:pt x="259" y="48"/>
                    <a:pt x="308" y="51"/>
                    <a:pt x="357" y="56"/>
                  </a:cubicBezTo>
                  <a:cubicBezTo>
                    <a:pt x="441" y="56"/>
                    <a:pt x="512" y="92"/>
                    <a:pt x="583" y="128"/>
                  </a:cubicBezTo>
                  <a:cubicBezTo>
                    <a:pt x="643" y="152"/>
                    <a:pt x="643" y="199"/>
                    <a:pt x="655" y="199"/>
                  </a:cubicBezTo>
                  <a:cubicBezTo>
                    <a:pt x="667" y="199"/>
                    <a:pt x="667" y="140"/>
                    <a:pt x="607" y="92"/>
                  </a:cubicBezTo>
                  <a:cubicBezTo>
                    <a:pt x="536" y="44"/>
                    <a:pt x="453" y="9"/>
                    <a:pt x="357" y="9"/>
                  </a:cubicBezTo>
                  <a:cubicBezTo>
                    <a:pt x="323" y="4"/>
                    <a:pt x="288" y="1"/>
                    <a:pt x="25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6228027" y="1186713"/>
              <a:ext cx="64651" cy="17568"/>
            </a:xfrm>
            <a:custGeom>
              <a:avLst/>
              <a:gdLst/>
              <a:ahLst/>
              <a:cxnLst/>
              <a:rect l="l" t="t" r="r" b="b"/>
              <a:pathLst>
                <a:path w="644" h="175" extrusionOk="0">
                  <a:moveTo>
                    <a:pt x="0" y="0"/>
                  </a:moveTo>
                  <a:cubicBezTo>
                    <a:pt x="0" y="0"/>
                    <a:pt x="24" y="36"/>
                    <a:pt x="72" y="72"/>
                  </a:cubicBezTo>
                  <a:cubicBezTo>
                    <a:pt x="143" y="119"/>
                    <a:pt x="227" y="155"/>
                    <a:pt x="310" y="167"/>
                  </a:cubicBezTo>
                  <a:cubicBezTo>
                    <a:pt x="340" y="171"/>
                    <a:pt x="371" y="174"/>
                    <a:pt x="401" y="174"/>
                  </a:cubicBezTo>
                  <a:cubicBezTo>
                    <a:pt x="454" y="174"/>
                    <a:pt x="507" y="166"/>
                    <a:pt x="560" y="143"/>
                  </a:cubicBezTo>
                  <a:cubicBezTo>
                    <a:pt x="619" y="119"/>
                    <a:pt x="643" y="96"/>
                    <a:pt x="643" y="84"/>
                  </a:cubicBezTo>
                  <a:lnTo>
                    <a:pt x="643" y="84"/>
                  </a:lnTo>
                  <a:cubicBezTo>
                    <a:pt x="563" y="110"/>
                    <a:pt x="483" y="124"/>
                    <a:pt x="397" y="124"/>
                  </a:cubicBezTo>
                  <a:cubicBezTo>
                    <a:pt x="369" y="124"/>
                    <a:pt x="340" y="122"/>
                    <a:pt x="310" y="119"/>
                  </a:cubicBezTo>
                  <a:cubicBezTo>
                    <a:pt x="203" y="96"/>
                    <a:pt x="96" y="60"/>
                    <a:pt x="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5943518" y="1624218"/>
              <a:ext cx="277378" cy="359798"/>
            </a:xfrm>
            <a:custGeom>
              <a:avLst/>
              <a:gdLst/>
              <a:ahLst/>
              <a:cxnLst/>
              <a:rect l="l" t="t" r="r" b="b"/>
              <a:pathLst>
                <a:path w="2763" h="3584" extrusionOk="0">
                  <a:moveTo>
                    <a:pt x="72" y="0"/>
                  </a:moveTo>
                  <a:cubicBezTo>
                    <a:pt x="1" y="0"/>
                    <a:pt x="179" y="3512"/>
                    <a:pt x="227" y="3584"/>
                  </a:cubicBezTo>
                  <a:lnTo>
                    <a:pt x="2608" y="3465"/>
                  </a:lnTo>
                  <a:lnTo>
                    <a:pt x="2763"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5839512" y="1780728"/>
              <a:ext cx="504560" cy="276273"/>
            </a:xfrm>
            <a:custGeom>
              <a:avLst/>
              <a:gdLst/>
              <a:ahLst/>
              <a:cxnLst/>
              <a:rect l="l" t="t" r="r" b="b"/>
              <a:pathLst>
                <a:path w="5026" h="2752" extrusionOk="0">
                  <a:moveTo>
                    <a:pt x="5025" y="1"/>
                  </a:moveTo>
                  <a:lnTo>
                    <a:pt x="1" y="13"/>
                  </a:lnTo>
                  <a:lnTo>
                    <a:pt x="251" y="2727"/>
                  </a:lnTo>
                  <a:lnTo>
                    <a:pt x="4704" y="2751"/>
                  </a:lnTo>
                  <a:lnTo>
                    <a:pt x="5025" y="1"/>
                  </a:lnTo>
                  <a:close/>
                </a:path>
              </a:pathLst>
            </a:custGeom>
            <a:solidFill>
              <a:srgbClr val="878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6059470" y="1894270"/>
              <a:ext cx="64651" cy="64651"/>
            </a:xfrm>
            <a:custGeom>
              <a:avLst/>
              <a:gdLst/>
              <a:ahLst/>
              <a:cxnLst/>
              <a:rect l="l" t="t" r="r" b="b"/>
              <a:pathLst>
                <a:path w="644" h="644" extrusionOk="0">
                  <a:moveTo>
                    <a:pt x="322" y="1"/>
                  </a:moveTo>
                  <a:cubicBezTo>
                    <a:pt x="143" y="13"/>
                    <a:pt x="1" y="156"/>
                    <a:pt x="12" y="334"/>
                  </a:cubicBezTo>
                  <a:cubicBezTo>
                    <a:pt x="12" y="501"/>
                    <a:pt x="155" y="644"/>
                    <a:pt x="334" y="644"/>
                  </a:cubicBezTo>
                  <a:cubicBezTo>
                    <a:pt x="501" y="644"/>
                    <a:pt x="644" y="501"/>
                    <a:pt x="644" y="322"/>
                  </a:cubicBezTo>
                  <a:cubicBezTo>
                    <a:pt x="644" y="144"/>
                    <a:pt x="501" y="1"/>
                    <a:pt x="3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5944723" y="1374043"/>
              <a:ext cx="53909" cy="268041"/>
            </a:xfrm>
            <a:custGeom>
              <a:avLst/>
              <a:gdLst/>
              <a:ahLst/>
              <a:cxnLst/>
              <a:rect l="l" t="t" r="r" b="b"/>
              <a:pathLst>
                <a:path w="537" h="2670" extrusionOk="0">
                  <a:moveTo>
                    <a:pt x="255" y="0"/>
                  </a:moveTo>
                  <a:cubicBezTo>
                    <a:pt x="155" y="0"/>
                    <a:pt x="1" y="87"/>
                    <a:pt x="1" y="87"/>
                  </a:cubicBezTo>
                  <a:cubicBezTo>
                    <a:pt x="48" y="801"/>
                    <a:pt x="167" y="1861"/>
                    <a:pt x="227" y="2432"/>
                  </a:cubicBezTo>
                  <a:cubicBezTo>
                    <a:pt x="227" y="2504"/>
                    <a:pt x="263" y="2563"/>
                    <a:pt x="310" y="2623"/>
                  </a:cubicBezTo>
                  <a:cubicBezTo>
                    <a:pt x="335" y="2654"/>
                    <a:pt x="370" y="2669"/>
                    <a:pt x="407" y="2669"/>
                  </a:cubicBezTo>
                  <a:cubicBezTo>
                    <a:pt x="439" y="2669"/>
                    <a:pt x="473" y="2657"/>
                    <a:pt x="501" y="2635"/>
                  </a:cubicBezTo>
                  <a:cubicBezTo>
                    <a:pt x="524" y="2599"/>
                    <a:pt x="536" y="2540"/>
                    <a:pt x="524" y="2480"/>
                  </a:cubicBezTo>
                  <a:cubicBezTo>
                    <a:pt x="441" y="1611"/>
                    <a:pt x="286" y="4"/>
                    <a:pt x="286" y="4"/>
                  </a:cubicBezTo>
                  <a:cubicBezTo>
                    <a:pt x="277" y="1"/>
                    <a:pt x="266" y="0"/>
                    <a:pt x="25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6173012" y="1374043"/>
              <a:ext cx="55114" cy="268041"/>
            </a:xfrm>
            <a:custGeom>
              <a:avLst/>
              <a:gdLst/>
              <a:ahLst/>
              <a:cxnLst/>
              <a:rect l="l" t="t" r="r" b="b"/>
              <a:pathLst>
                <a:path w="549" h="2670" extrusionOk="0">
                  <a:moveTo>
                    <a:pt x="291" y="0"/>
                  </a:moveTo>
                  <a:cubicBezTo>
                    <a:pt x="280" y="0"/>
                    <a:pt x="271" y="1"/>
                    <a:pt x="263" y="4"/>
                  </a:cubicBezTo>
                  <a:cubicBezTo>
                    <a:pt x="263" y="4"/>
                    <a:pt x="96" y="1611"/>
                    <a:pt x="13" y="2480"/>
                  </a:cubicBezTo>
                  <a:cubicBezTo>
                    <a:pt x="1" y="2540"/>
                    <a:pt x="13" y="2599"/>
                    <a:pt x="36" y="2635"/>
                  </a:cubicBezTo>
                  <a:cubicBezTo>
                    <a:pt x="64" y="2657"/>
                    <a:pt x="98" y="2669"/>
                    <a:pt x="132" y="2669"/>
                  </a:cubicBezTo>
                  <a:cubicBezTo>
                    <a:pt x="169" y="2669"/>
                    <a:pt x="207" y="2654"/>
                    <a:pt x="239" y="2623"/>
                  </a:cubicBezTo>
                  <a:cubicBezTo>
                    <a:pt x="286" y="2563"/>
                    <a:pt x="310" y="2504"/>
                    <a:pt x="310" y="2432"/>
                  </a:cubicBezTo>
                  <a:cubicBezTo>
                    <a:pt x="370" y="1861"/>
                    <a:pt x="501" y="801"/>
                    <a:pt x="548" y="87"/>
                  </a:cubicBezTo>
                  <a:cubicBezTo>
                    <a:pt x="538" y="87"/>
                    <a:pt x="382" y="0"/>
                    <a:pt x="29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5967411" y="1622712"/>
              <a:ext cx="32426" cy="25097"/>
            </a:xfrm>
            <a:custGeom>
              <a:avLst/>
              <a:gdLst/>
              <a:ahLst/>
              <a:cxnLst/>
              <a:rect l="l" t="t" r="r" b="b"/>
              <a:pathLst>
                <a:path w="323" h="250" extrusionOk="0">
                  <a:moveTo>
                    <a:pt x="12" y="1"/>
                  </a:moveTo>
                  <a:cubicBezTo>
                    <a:pt x="10" y="1"/>
                    <a:pt x="1" y="35"/>
                    <a:pt x="1" y="86"/>
                  </a:cubicBezTo>
                  <a:cubicBezTo>
                    <a:pt x="1" y="122"/>
                    <a:pt x="13" y="146"/>
                    <a:pt x="37" y="170"/>
                  </a:cubicBezTo>
                  <a:cubicBezTo>
                    <a:pt x="60" y="206"/>
                    <a:pt x="96" y="229"/>
                    <a:pt x="132" y="241"/>
                  </a:cubicBezTo>
                  <a:cubicBezTo>
                    <a:pt x="151" y="246"/>
                    <a:pt x="171" y="249"/>
                    <a:pt x="190" y="249"/>
                  </a:cubicBezTo>
                  <a:cubicBezTo>
                    <a:pt x="217" y="249"/>
                    <a:pt x="242" y="243"/>
                    <a:pt x="263" y="229"/>
                  </a:cubicBezTo>
                  <a:cubicBezTo>
                    <a:pt x="287" y="206"/>
                    <a:pt x="310" y="182"/>
                    <a:pt x="310" y="146"/>
                  </a:cubicBezTo>
                  <a:cubicBezTo>
                    <a:pt x="322" y="86"/>
                    <a:pt x="287" y="63"/>
                    <a:pt x="287" y="63"/>
                  </a:cubicBezTo>
                  <a:lnTo>
                    <a:pt x="287" y="63"/>
                  </a:lnTo>
                  <a:cubicBezTo>
                    <a:pt x="287" y="63"/>
                    <a:pt x="310" y="98"/>
                    <a:pt x="287" y="134"/>
                  </a:cubicBezTo>
                  <a:cubicBezTo>
                    <a:pt x="275" y="158"/>
                    <a:pt x="263" y="182"/>
                    <a:pt x="239" y="194"/>
                  </a:cubicBezTo>
                  <a:cubicBezTo>
                    <a:pt x="215" y="206"/>
                    <a:pt x="179" y="206"/>
                    <a:pt x="144" y="206"/>
                  </a:cubicBezTo>
                  <a:cubicBezTo>
                    <a:pt x="84" y="182"/>
                    <a:pt x="48" y="134"/>
                    <a:pt x="37" y="75"/>
                  </a:cubicBezTo>
                  <a:cubicBezTo>
                    <a:pt x="25" y="27"/>
                    <a:pt x="25" y="3"/>
                    <a:pt x="13" y="3"/>
                  </a:cubicBezTo>
                  <a:cubicBezTo>
                    <a:pt x="13" y="2"/>
                    <a:pt x="13" y="1"/>
                    <a:pt x="1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5978153" y="1621306"/>
              <a:ext cx="14456" cy="13352"/>
            </a:xfrm>
            <a:custGeom>
              <a:avLst/>
              <a:gdLst/>
              <a:ahLst/>
              <a:cxnLst/>
              <a:rect l="l" t="t" r="r" b="b"/>
              <a:pathLst>
                <a:path w="144" h="133" extrusionOk="0">
                  <a:moveTo>
                    <a:pt x="71" y="0"/>
                  </a:moveTo>
                  <a:cubicBezTo>
                    <a:pt x="55" y="0"/>
                    <a:pt x="49" y="9"/>
                    <a:pt x="49" y="17"/>
                  </a:cubicBezTo>
                  <a:cubicBezTo>
                    <a:pt x="49" y="17"/>
                    <a:pt x="60" y="17"/>
                    <a:pt x="84" y="29"/>
                  </a:cubicBezTo>
                  <a:cubicBezTo>
                    <a:pt x="96" y="53"/>
                    <a:pt x="108" y="65"/>
                    <a:pt x="84" y="77"/>
                  </a:cubicBezTo>
                  <a:cubicBezTo>
                    <a:pt x="78" y="80"/>
                    <a:pt x="72" y="81"/>
                    <a:pt x="67" y="81"/>
                  </a:cubicBezTo>
                  <a:cubicBezTo>
                    <a:pt x="54" y="81"/>
                    <a:pt x="45" y="70"/>
                    <a:pt x="37" y="53"/>
                  </a:cubicBezTo>
                  <a:cubicBezTo>
                    <a:pt x="37" y="41"/>
                    <a:pt x="37" y="29"/>
                    <a:pt x="37" y="17"/>
                  </a:cubicBezTo>
                  <a:cubicBezTo>
                    <a:pt x="37" y="17"/>
                    <a:pt x="13" y="17"/>
                    <a:pt x="1" y="53"/>
                  </a:cubicBezTo>
                  <a:cubicBezTo>
                    <a:pt x="1" y="77"/>
                    <a:pt x="1" y="100"/>
                    <a:pt x="13" y="112"/>
                  </a:cubicBezTo>
                  <a:cubicBezTo>
                    <a:pt x="27" y="126"/>
                    <a:pt x="45" y="132"/>
                    <a:pt x="62" y="132"/>
                  </a:cubicBezTo>
                  <a:cubicBezTo>
                    <a:pt x="74" y="132"/>
                    <a:pt x="86" y="129"/>
                    <a:pt x="96" y="124"/>
                  </a:cubicBezTo>
                  <a:cubicBezTo>
                    <a:pt x="120" y="112"/>
                    <a:pt x="144" y="89"/>
                    <a:pt x="132" y="53"/>
                  </a:cubicBezTo>
                  <a:cubicBezTo>
                    <a:pt x="132" y="29"/>
                    <a:pt x="120" y="17"/>
                    <a:pt x="96" y="5"/>
                  </a:cubicBezTo>
                  <a:cubicBezTo>
                    <a:pt x="86" y="2"/>
                    <a:pt x="77" y="0"/>
                    <a:pt x="7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6170603" y="1623013"/>
              <a:ext cx="33631" cy="28712"/>
            </a:xfrm>
            <a:custGeom>
              <a:avLst/>
              <a:gdLst/>
              <a:ahLst/>
              <a:cxnLst/>
              <a:rect l="l" t="t" r="r" b="b"/>
              <a:pathLst>
                <a:path w="335" h="286" extrusionOk="0">
                  <a:moveTo>
                    <a:pt x="37" y="0"/>
                  </a:moveTo>
                  <a:cubicBezTo>
                    <a:pt x="25" y="0"/>
                    <a:pt x="13" y="36"/>
                    <a:pt x="1" y="95"/>
                  </a:cubicBezTo>
                  <a:cubicBezTo>
                    <a:pt x="1" y="131"/>
                    <a:pt x="13" y="179"/>
                    <a:pt x="25" y="214"/>
                  </a:cubicBezTo>
                  <a:cubicBezTo>
                    <a:pt x="60" y="262"/>
                    <a:pt x="108" y="286"/>
                    <a:pt x="156" y="286"/>
                  </a:cubicBezTo>
                  <a:cubicBezTo>
                    <a:pt x="215" y="286"/>
                    <a:pt x="263" y="250"/>
                    <a:pt x="287" y="214"/>
                  </a:cubicBezTo>
                  <a:cubicBezTo>
                    <a:pt x="310" y="179"/>
                    <a:pt x="322" y="143"/>
                    <a:pt x="334" y="107"/>
                  </a:cubicBezTo>
                  <a:cubicBezTo>
                    <a:pt x="334" y="36"/>
                    <a:pt x="322" y="0"/>
                    <a:pt x="322" y="0"/>
                  </a:cubicBezTo>
                  <a:cubicBezTo>
                    <a:pt x="310" y="0"/>
                    <a:pt x="310" y="48"/>
                    <a:pt x="299" y="95"/>
                  </a:cubicBezTo>
                  <a:cubicBezTo>
                    <a:pt x="287" y="131"/>
                    <a:pt x="275" y="155"/>
                    <a:pt x="251" y="191"/>
                  </a:cubicBezTo>
                  <a:cubicBezTo>
                    <a:pt x="227" y="214"/>
                    <a:pt x="191" y="238"/>
                    <a:pt x="156" y="238"/>
                  </a:cubicBezTo>
                  <a:cubicBezTo>
                    <a:pt x="120" y="238"/>
                    <a:pt x="84" y="214"/>
                    <a:pt x="72" y="191"/>
                  </a:cubicBezTo>
                  <a:cubicBezTo>
                    <a:pt x="48" y="155"/>
                    <a:pt x="37" y="131"/>
                    <a:pt x="37" y="95"/>
                  </a:cubicBezTo>
                  <a:cubicBezTo>
                    <a:pt x="37" y="36"/>
                    <a:pt x="37" y="0"/>
                    <a:pt x="3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6182550" y="1628434"/>
              <a:ext cx="12047" cy="10641"/>
            </a:xfrm>
            <a:custGeom>
              <a:avLst/>
              <a:gdLst/>
              <a:ahLst/>
              <a:cxnLst/>
              <a:rect l="l" t="t" r="r" b="b"/>
              <a:pathLst>
                <a:path w="120" h="106" extrusionOk="0">
                  <a:moveTo>
                    <a:pt x="64" y="0"/>
                  </a:moveTo>
                  <a:cubicBezTo>
                    <a:pt x="54" y="0"/>
                    <a:pt x="49" y="6"/>
                    <a:pt x="49" y="6"/>
                  </a:cubicBezTo>
                  <a:cubicBezTo>
                    <a:pt x="49" y="18"/>
                    <a:pt x="60" y="18"/>
                    <a:pt x="72" y="29"/>
                  </a:cubicBezTo>
                  <a:cubicBezTo>
                    <a:pt x="72" y="41"/>
                    <a:pt x="72" y="53"/>
                    <a:pt x="60" y="53"/>
                  </a:cubicBezTo>
                  <a:cubicBezTo>
                    <a:pt x="57" y="57"/>
                    <a:pt x="55" y="58"/>
                    <a:pt x="52" y="58"/>
                  </a:cubicBezTo>
                  <a:cubicBezTo>
                    <a:pt x="48" y="58"/>
                    <a:pt x="45" y="50"/>
                    <a:pt x="37" y="41"/>
                  </a:cubicBezTo>
                  <a:cubicBezTo>
                    <a:pt x="37" y="29"/>
                    <a:pt x="37" y="18"/>
                    <a:pt x="37" y="6"/>
                  </a:cubicBezTo>
                  <a:cubicBezTo>
                    <a:pt x="37" y="6"/>
                    <a:pt x="13" y="6"/>
                    <a:pt x="1" y="29"/>
                  </a:cubicBezTo>
                  <a:cubicBezTo>
                    <a:pt x="1" y="53"/>
                    <a:pt x="1" y="65"/>
                    <a:pt x="13" y="89"/>
                  </a:cubicBezTo>
                  <a:cubicBezTo>
                    <a:pt x="21" y="97"/>
                    <a:pt x="36" y="106"/>
                    <a:pt x="52" y="106"/>
                  </a:cubicBezTo>
                  <a:cubicBezTo>
                    <a:pt x="58" y="106"/>
                    <a:pt x="65" y="104"/>
                    <a:pt x="72" y="101"/>
                  </a:cubicBezTo>
                  <a:cubicBezTo>
                    <a:pt x="96" y="89"/>
                    <a:pt x="120" y="77"/>
                    <a:pt x="120" y="41"/>
                  </a:cubicBezTo>
                  <a:cubicBezTo>
                    <a:pt x="120" y="29"/>
                    <a:pt x="108" y="6"/>
                    <a:pt x="84" y="6"/>
                  </a:cubicBezTo>
                  <a:cubicBezTo>
                    <a:pt x="76" y="2"/>
                    <a:pt x="70" y="0"/>
                    <a:pt x="64"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5994918" y="1729327"/>
              <a:ext cx="190139" cy="22989"/>
            </a:xfrm>
            <a:custGeom>
              <a:avLst/>
              <a:gdLst/>
              <a:ahLst/>
              <a:cxnLst/>
              <a:rect l="l" t="t" r="r" b="b"/>
              <a:pathLst>
                <a:path w="1894" h="229" extrusionOk="0">
                  <a:moveTo>
                    <a:pt x="1" y="1"/>
                  </a:moveTo>
                  <a:cubicBezTo>
                    <a:pt x="1" y="1"/>
                    <a:pt x="24" y="25"/>
                    <a:pt x="72" y="36"/>
                  </a:cubicBezTo>
                  <a:cubicBezTo>
                    <a:pt x="132" y="72"/>
                    <a:pt x="203" y="96"/>
                    <a:pt x="263" y="120"/>
                  </a:cubicBezTo>
                  <a:cubicBezTo>
                    <a:pt x="488" y="193"/>
                    <a:pt x="722" y="229"/>
                    <a:pt x="958" y="229"/>
                  </a:cubicBezTo>
                  <a:cubicBezTo>
                    <a:pt x="1184" y="229"/>
                    <a:pt x="1410" y="196"/>
                    <a:pt x="1632" y="132"/>
                  </a:cubicBezTo>
                  <a:cubicBezTo>
                    <a:pt x="1703" y="120"/>
                    <a:pt x="1763" y="96"/>
                    <a:pt x="1822" y="60"/>
                  </a:cubicBezTo>
                  <a:cubicBezTo>
                    <a:pt x="1870" y="48"/>
                    <a:pt x="1894" y="25"/>
                    <a:pt x="1894" y="25"/>
                  </a:cubicBezTo>
                  <a:lnTo>
                    <a:pt x="1894" y="25"/>
                  </a:lnTo>
                  <a:cubicBezTo>
                    <a:pt x="1894" y="25"/>
                    <a:pt x="1787" y="60"/>
                    <a:pt x="1620" y="108"/>
                  </a:cubicBezTo>
                  <a:cubicBezTo>
                    <a:pt x="1417" y="157"/>
                    <a:pt x="1209" y="181"/>
                    <a:pt x="1001" y="181"/>
                  </a:cubicBezTo>
                  <a:cubicBezTo>
                    <a:pt x="757" y="181"/>
                    <a:pt x="512" y="148"/>
                    <a:pt x="274" y="84"/>
                  </a:cubicBezTo>
                  <a:cubicBezTo>
                    <a:pt x="108" y="36"/>
                    <a:pt x="13" y="1"/>
                    <a:pt x="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5882580" y="1589482"/>
              <a:ext cx="26403" cy="80212"/>
            </a:xfrm>
            <a:custGeom>
              <a:avLst/>
              <a:gdLst/>
              <a:ahLst/>
              <a:cxnLst/>
              <a:rect l="l" t="t" r="r" b="b"/>
              <a:pathLst>
                <a:path w="263" h="799" extrusionOk="0">
                  <a:moveTo>
                    <a:pt x="262" y="1"/>
                  </a:moveTo>
                  <a:cubicBezTo>
                    <a:pt x="155" y="108"/>
                    <a:pt x="84" y="227"/>
                    <a:pt x="60" y="370"/>
                  </a:cubicBezTo>
                  <a:cubicBezTo>
                    <a:pt x="12" y="513"/>
                    <a:pt x="0" y="656"/>
                    <a:pt x="36" y="798"/>
                  </a:cubicBezTo>
                  <a:cubicBezTo>
                    <a:pt x="48" y="656"/>
                    <a:pt x="72" y="525"/>
                    <a:pt x="96" y="382"/>
                  </a:cubicBezTo>
                  <a:cubicBezTo>
                    <a:pt x="143" y="251"/>
                    <a:pt x="203" y="132"/>
                    <a:pt x="26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5673365" y="1675417"/>
              <a:ext cx="131611" cy="98282"/>
            </a:xfrm>
            <a:custGeom>
              <a:avLst/>
              <a:gdLst/>
              <a:ahLst/>
              <a:cxnLst/>
              <a:rect l="l" t="t" r="r" b="b"/>
              <a:pathLst>
                <a:path w="1311" h="979" extrusionOk="0">
                  <a:moveTo>
                    <a:pt x="1310" y="1"/>
                  </a:moveTo>
                  <a:cubicBezTo>
                    <a:pt x="1306" y="1"/>
                    <a:pt x="1269" y="92"/>
                    <a:pt x="1180" y="204"/>
                  </a:cubicBezTo>
                  <a:cubicBezTo>
                    <a:pt x="1061" y="359"/>
                    <a:pt x="906" y="490"/>
                    <a:pt x="727" y="573"/>
                  </a:cubicBezTo>
                  <a:cubicBezTo>
                    <a:pt x="620" y="621"/>
                    <a:pt x="525" y="657"/>
                    <a:pt x="418" y="681"/>
                  </a:cubicBezTo>
                  <a:cubicBezTo>
                    <a:pt x="322" y="704"/>
                    <a:pt x="239" y="740"/>
                    <a:pt x="156" y="788"/>
                  </a:cubicBezTo>
                  <a:cubicBezTo>
                    <a:pt x="108" y="824"/>
                    <a:pt x="60" y="859"/>
                    <a:pt x="25" y="919"/>
                  </a:cubicBezTo>
                  <a:cubicBezTo>
                    <a:pt x="1" y="954"/>
                    <a:pt x="1" y="978"/>
                    <a:pt x="1" y="978"/>
                  </a:cubicBezTo>
                  <a:cubicBezTo>
                    <a:pt x="48" y="907"/>
                    <a:pt x="108" y="859"/>
                    <a:pt x="179" y="812"/>
                  </a:cubicBezTo>
                  <a:cubicBezTo>
                    <a:pt x="251" y="776"/>
                    <a:pt x="334" y="740"/>
                    <a:pt x="429" y="728"/>
                  </a:cubicBezTo>
                  <a:cubicBezTo>
                    <a:pt x="537" y="704"/>
                    <a:pt x="644" y="669"/>
                    <a:pt x="739" y="621"/>
                  </a:cubicBezTo>
                  <a:cubicBezTo>
                    <a:pt x="930" y="526"/>
                    <a:pt x="1084" y="395"/>
                    <a:pt x="1203" y="228"/>
                  </a:cubicBezTo>
                  <a:cubicBezTo>
                    <a:pt x="1239" y="169"/>
                    <a:pt x="1275" y="121"/>
                    <a:pt x="1299" y="62"/>
                  </a:cubicBezTo>
                  <a:cubicBezTo>
                    <a:pt x="1311" y="38"/>
                    <a:pt x="1311" y="14"/>
                    <a:pt x="1311" y="2"/>
                  </a:cubicBezTo>
                  <a:cubicBezTo>
                    <a:pt x="1311" y="1"/>
                    <a:pt x="1310" y="1"/>
                    <a:pt x="13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5729584" y="1687565"/>
              <a:ext cx="26403" cy="55215"/>
            </a:xfrm>
            <a:custGeom>
              <a:avLst/>
              <a:gdLst/>
              <a:ahLst/>
              <a:cxnLst/>
              <a:rect l="l" t="t" r="r" b="b"/>
              <a:pathLst>
                <a:path w="263" h="550" extrusionOk="0">
                  <a:moveTo>
                    <a:pt x="179" y="0"/>
                  </a:moveTo>
                  <a:lnTo>
                    <a:pt x="155" y="24"/>
                  </a:lnTo>
                  <a:cubicBezTo>
                    <a:pt x="60" y="107"/>
                    <a:pt x="0" y="238"/>
                    <a:pt x="0" y="369"/>
                  </a:cubicBezTo>
                  <a:cubicBezTo>
                    <a:pt x="0" y="429"/>
                    <a:pt x="12" y="476"/>
                    <a:pt x="48" y="524"/>
                  </a:cubicBezTo>
                  <a:cubicBezTo>
                    <a:pt x="60" y="524"/>
                    <a:pt x="36" y="464"/>
                    <a:pt x="36" y="369"/>
                  </a:cubicBezTo>
                  <a:cubicBezTo>
                    <a:pt x="47" y="262"/>
                    <a:pt x="86" y="165"/>
                    <a:pt x="163" y="77"/>
                  </a:cubicBezTo>
                  <a:lnTo>
                    <a:pt x="163" y="77"/>
                  </a:lnTo>
                  <a:cubicBezTo>
                    <a:pt x="214" y="191"/>
                    <a:pt x="201" y="315"/>
                    <a:pt x="155" y="417"/>
                  </a:cubicBezTo>
                  <a:cubicBezTo>
                    <a:pt x="120" y="464"/>
                    <a:pt x="96" y="512"/>
                    <a:pt x="60" y="548"/>
                  </a:cubicBezTo>
                  <a:cubicBezTo>
                    <a:pt x="60" y="549"/>
                    <a:pt x="61" y="550"/>
                    <a:pt x="63" y="550"/>
                  </a:cubicBezTo>
                  <a:cubicBezTo>
                    <a:pt x="77" y="550"/>
                    <a:pt x="137" y="513"/>
                    <a:pt x="179" y="441"/>
                  </a:cubicBezTo>
                  <a:cubicBezTo>
                    <a:pt x="250" y="322"/>
                    <a:pt x="262" y="167"/>
                    <a:pt x="203" y="36"/>
                  </a:cubicBezTo>
                  <a:lnTo>
                    <a:pt x="191" y="24"/>
                  </a:lnTo>
                  <a:lnTo>
                    <a:pt x="179"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5765424" y="1720694"/>
              <a:ext cx="52705" cy="22989"/>
            </a:xfrm>
            <a:custGeom>
              <a:avLst/>
              <a:gdLst/>
              <a:ahLst/>
              <a:cxnLst/>
              <a:rect l="l" t="t" r="r" b="b"/>
              <a:pathLst>
                <a:path w="525" h="229" extrusionOk="0">
                  <a:moveTo>
                    <a:pt x="116" y="0"/>
                  </a:moveTo>
                  <a:cubicBezTo>
                    <a:pt x="75" y="0"/>
                    <a:pt x="30" y="20"/>
                    <a:pt x="1" y="39"/>
                  </a:cubicBezTo>
                  <a:cubicBezTo>
                    <a:pt x="48" y="39"/>
                    <a:pt x="96" y="39"/>
                    <a:pt x="144" y="27"/>
                  </a:cubicBezTo>
                  <a:cubicBezTo>
                    <a:pt x="266" y="38"/>
                    <a:pt x="368" y="91"/>
                    <a:pt x="439" y="176"/>
                  </a:cubicBezTo>
                  <a:lnTo>
                    <a:pt x="439" y="176"/>
                  </a:lnTo>
                  <a:cubicBezTo>
                    <a:pt x="412" y="180"/>
                    <a:pt x="385" y="182"/>
                    <a:pt x="358" y="182"/>
                  </a:cubicBezTo>
                  <a:cubicBezTo>
                    <a:pt x="280" y="182"/>
                    <a:pt x="203" y="166"/>
                    <a:pt x="132" y="134"/>
                  </a:cubicBezTo>
                  <a:cubicBezTo>
                    <a:pt x="48" y="87"/>
                    <a:pt x="13" y="51"/>
                    <a:pt x="13" y="51"/>
                  </a:cubicBezTo>
                  <a:lnTo>
                    <a:pt x="13" y="51"/>
                  </a:lnTo>
                  <a:cubicBezTo>
                    <a:pt x="1" y="51"/>
                    <a:pt x="36" y="111"/>
                    <a:pt x="120" y="158"/>
                  </a:cubicBezTo>
                  <a:cubicBezTo>
                    <a:pt x="194" y="208"/>
                    <a:pt x="281" y="229"/>
                    <a:pt x="370" y="229"/>
                  </a:cubicBezTo>
                  <a:cubicBezTo>
                    <a:pt x="409" y="229"/>
                    <a:pt x="449" y="225"/>
                    <a:pt x="489" y="218"/>
                  </a:cubicBezTo>
                  <a:lnTo>
                    <a:pt x="525" y="206"/>
                  </a:lnTo>
                  <a:lnTo>
                    <a:pt x="501" y="182"/>
                  </a:lnTo>
                  <a:lnTo>
                    <a:pt x="489" y="170"/>
                  </a:lnTo>
                  <a:cubicBezTo>
                    <a:pt x="412" y="71"/>
                    <a:pt x="304" y="2"/>
                    <a:pt x="174" y="2"/>
                  </a:cubicBezTo>
                  <a:cubicBezTo>
                    <a:pt x="164" y="2"/>
                    <a:pt x="154" y="3"/>
                    <a:pt x="144" y="3"/>
                  </a:cubicBezTo>
                  <a:cubicBezTo>
                    <a:pt x="135" y="1"/>
                    <a:pt x="126" y="0"/>
                    <a:pt x="11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5789317" y="1683348"/>
              <a:ext cx="53909" cy="21283"/>
            </a:xfrm>
            <a:custGeom>
              <a:avLst/>
              <a:gdLst/>
              <a:ahLst/>
              <a:cxnLst/>
              <a:rect l="l" t="t" r="r" b="b"/>
              <a:pathLst>
                <a:path w="537" h="212" extrusionOk="0">
                  <a:moveTo>
                    <a:pt x="331" y="1"/>
                  </a:moveTo>
                  <a:cubicBezTo>
                    <a:pt x="255" y="1"/>
                    <a:pt x="177" y="19"/>
                    <a:pt x="108" y="54"/>
                  </a:cubicBezTo>
                  <a:cubicBezTo>
                    <a:pt x="25" y="113"/>
                    <a:pt x="1" y="173"/>
                    <a:pt x="1" y="173"/>
                  </a:cubicBezTo>
                  <a:cubicBezTo>
                    <a:pt x="36" y="137"/>
                    <a:pt x="84" y="113"/>
                    <a:pt x="132" y="90"/>
                  </a:cubicBezTo>
                  <a:cubicBezTo>
                    <a:pt x="188" y="58"/>
                    <a:pt x="248" y="43"/>
                    <a:pt x="310" y="43"/>
                  </a:cubicBezTo>
                  <a:cubicBezTo>
                    <a:pt x="356" y="43"/>
                    <a:pt x="402" y="52"/>
                    <a:pt x="449" y="68"/>
                  </a:cubicBezTo>
                  <a:lnTo>
                    <a:pt x="449" y="68"/>
                  </a:lnTo>
                  <a:cubicBezTo>
                    <a:pt x="371" y="135"/>
                    <a:pt x="274" y="174"/>
                    <a:pt x="167" y="185"/>
                  </a:cubicBezTo>
                  <a:cubicBezTo>
                    <a:pt x="91" y="185"/>
                    <a:pt x="38" y="170"/>
                    <a:pt x="20" y="170"/>
                  </a:cubicBezTo>
                  <a:cubicBezTo>
                    <a:pt x="15" y="170"/>
                    <a:pt x="13" y="171"/>
                    <a:pt x="13" y="173"/>
                  </a:cubicBezTo>
                  <a:cubicBezTo>
                    <a:pt x="52" y="192"/>
                    <a:pt x="90" y="212"/>
                    <a:pt x="136" y="212"/>
                  </a:cubicBezTo>
                  <a:cubicBezTo>
                    <a:pt x="146" y="212"/>
                    <a:pt x="157" y="211"/>
                    <a:pt x="167" y="209"/>
                  </a:cubicBezTo>
                  <a:cubicBezTo>
                    <a:pt x="181" y="210"/>
                    <a:pt x="194" y="211"/>
                    <a:pt x="207" y="211"/>
                  </a:cubicBezTo>
                  <a:cubicBezTo>
                    <a:pt x="322" y="211"/>
                    <a:pt x="427" y="163"/>
                    <a:pt x="513" y="78"/>
                  </a:cubicBezTo>
                  <a:lnTo>
                    <a:pt x="537" y="54"/>
                  </a:lnTo>
                  <a:lnTo>
                    <a:pt x="513" y="42"/>
                  </a:lnTo>
                  <a:lnTo>
                    <a:pt x="489" y="30"/>
                  </a:lnTo>
                  <a:cubicBezTo>
                    <a:pt x="439" y="10"/>
                    <a:pt x="385" y="1"/>
                    <a:pt x="33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5705691" y="1744486"/>
              <a:ext cx="51500" cy="25901"/>
            </a:xfrm>
            <a:custGeom>
              <a:avLst/>
              <a:gdLst/>
              <a:ahLst/>
              <a:cxnLst/>
              <a:rect l="l" t="t" r="r" b="b"/>
              <a:pathLst>
                <a:path w="513" h="258" extrusionOk="0">
                  <a:moveTo>
                    <a:pt x="118" y="0"/>
                  </a:moveTo>
                  <a:cubicBezTo>
                    <a:pt x="78" y="0"/>
                    <a:pt x="36" y="13"/>
                    <a:pt x="0" y="40"/>
                  </a:cubicBezTo>
                  <a:cubicBezTo>
                    <a:pt x="24" y="34"/>
                    <a:pt x="51" y="31"/>
                    <a:pt x="78" y="31"/>
                  </a:cubicBezTo>
                  <a:cubicBezTo>
                    <a:pt x="105" y="31"/>
                    <a:pt x="131" y="34"/>
                    <a:pt x="155" y="40"/>
                  </a:cubicBezTo>
                  <a:cubicBezTo>
                    <a:pt x="270" y="52"/>
                    <a:pt x="374" y="119"/>
                    <a:pt x="435" y="209"/>
                  </a:cubicBezTo>
                  <a:lnTo>
                    <a:pt x="435" y="209"/>
                  </a:lnTo>
                  <a:cubicBezTo>
                    <a:pt x="425" y="210"/>
                    <a:pt x="415" y="210"/>
                    <a:pt x="405" y="210"/>
                  </a:cubicBezTo>
                  <a:cubicBezTo>
                    <a:pt x="307" y="210"/>
                    <a:pt x="211" y="185"/>
                    <a:pt x="131" y="136"/>
                  </a:cubicBezTo>
                  <a:cubicBezTo>
                    <a:pt x="48" y="88"/>
                    <a:pt x="12" y="40"/>
                    <a:pt x="12" y="40"/>
                  </a:cubicBezTo>
                  <a:lnTo>
                    <a:pt x="12" y="40"/>
                  </a:lnTo>
                  <a:cubicBezTo>
                    <a:pt x="12" y="40"/>
                    <a:pt x="36" y="100"/>
                    <a:pt x="107" y="159"/>
                  </a:cubicBezTo>
                  <a:cubicBezTo>
                    <a:pt x="198" y="229"/>
                    <a:pt x="305" y="257"/>
                    <a:pt x="414" y="257"/>
                  </a:cubicBezTo>
                  <a:cubicBezTo>
                    <a:pt x="435" y="257"/>
                    <a:pt x="456" y="256"/>
                    <a:pt x="477" y="255"/>
                  </a:cubicBezTo>
                  <a:lnTo>
                    <a:pt x="512" y="243"/>
                  </a:lnTo>
                  <a:lnTo>
                    <a:pt x="488" y="219"/>
                  </a:lnTo>
                  <a:lnTo>
                    <a:pt x="488" y="207"/>
                  </a:lnTo>
                  <a:cubicBezTo>
                    <a:pt x="417" y="88"/>
                    <a:pt x="286" y="16"/>
                    <a:pt x="155" y="5"/>
                  </a:cubicBezTo>
                  <a:cubicBezTo>
                    <a:pt x="143" y="2"/>
                    <a:pt x="131" y="0"/>
                    <a:pt x="11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5129545" y="708550"/>
              <a:ext cx="645508" cy="601938"/>
            </a:xfrm>
            <a:custGeom>
              <a:avLst/>
              <a:gdLst/>
              <a:ahLst/>
              <a:cxnLst/>
              <a:rect l="l" t="t" r="r" b="b"/>
              <a:pathLst>
                <a:path w="6430" h="5996" extrusionOk="0">
                  <a:moveTo>
                    <a:pt x="2882" y="1"/>
                  </a:moveTo>
                  <a:cubicBezTo>
                    <a:pt x="2382" y="13"/>
                    <a:pt x="1882" y="156"/>
                    <a:pt x="1453" y="418"/>
                  </a:cubicBezTo>
                  <a:cubicBezTo>
                    <a:pt x="1096" y="632"/>
                    <a:pt x="786" y="918"/>
                    <a:pt x="536" y="1263"/>
                  </a:cubicBezTo>
                  <a:cubicBezTo>
                    <a:pt x="358" y="1525"/>
                    <a:pt x="215" y="1811"/>
                    <a:pt x="120" y="2120"/>
                  </a:cubicBezTo>
                  <a:lnTo>
                    <a:pt x="72" y="2311"/>
                  </a:lnTo>
                  <a:cubicBezTo>
                    <a:pt x="60" y="2358"/>
                    <a:pt x="48" y="2418"/>
                    <a:pt x="36" y="2465"/>
                  </a:cubicBezTo>
                  <a:cubicBezTo>
                    <a:pt x="24" y="2549"/>
                    <a:pt x="12" y="2632"/>
                    <a:pt x="12" y="2727"/>
                  </a:cubicBezTo>
                  <a:cubicBezTo>
                    <a:pt x="12" y="2787"/>
                    <a:pt x="1" y="2846"/>
                    <a:pt x="1" y="2882"/>
                  </a:cubicBezTo>
                  <a:cubicBezTo>
                    <a:pt x="1" y="2906"/>
                    <a:pt x="1" y="2918"/>
                    <a:pt x="1" y="2942"/>
                  </a:cubicBezTo>
                  <a:cubicBezTo>
                    <a:pt x="1" y="2918"/>
                    <a:pt x="1" y="2894"/>
                    <a:pt x="12" y="2882"/>
                  </a:cubicBezTo>
                  <a:cubicBezTo>
                    <a:pt x="12" y="2846"/>
                    <a:pt x="12" y="2787"/>
                    <a:pt x="24" y="2727"/>
                  </a:cubicBezTo>
                  <a:cubicBezTo>
                    <a:pt x="24" y="2632"/>
                    <a:pt x="36" y="2549"/>
                    <a:pt x="60" y="2465"/>
                  </a:cubicBezTo>
                  <a:cubicBezTo>
                    <a:pt x="72" y="2418"/>
                    <a:pt x="72" y="2358"/>
                    <a:pt x="96" y="2311"/>
                  </a:cubicBezTo>
                  <a:cubicBezTo>
                    <a:pt x="108" y="2251"/>
                    <a:pt x="120" y="2192"/>
                    <a:pt x="143" y="2132"/>
                  </a:cubicBezTo>
                  <a:cubicBezTo>
                    <a:pt x="239" y="1822"/>
                    <a:pt x="382" y="1537"/>
                    <a:pt x="560" y="1275"/>
                  </a:cubicBezTo>
                  <a:cubicBezTo>
                    <a:pt x="810" y="941"/>
                    <a:pt x="1120" y="656"/>
                    <a:pt x="1477" y="453"/>
                  </a:cubicBezTo>
                  <a:cubicBezTo>
                    <a:pt x="1927" y="189"/>
                    <a:pt x="2434" y="53"/>
                    <a:pt x="2951" y="53"/>
                  </a:cubicBezTo>
                  <a:cubicBezTo>
                    <a:pt x="3063" y="53"/>
                    <a:pt x="3175" y="60"/>
                    <a:pt x="3287" y="72"/>
                  </a:cubicBezTo>
                  <a:cubicBezTo>
                    <a:pt x="3358" y="84"/>
                    <a:pt x="3418" y="96"/>
                    <a:pt x="3489" y="108"/>
                  </a:cubicBezTo>
                  <a:cubicBezTo>
                    <a:pt x="3560" y="120"/>
                    <a:pt x="3620" y="132"/>
                    <a:pt x="3691" y="156"/>
                  </a:cubicBezTo>
                  <a:cubicBezTo>
                    <a:pt x="3977" y="227"/>
                    <a:pt x="4239" y="346"/>
                    <a:pt x="4489" y="501"/>
                  </a:cubicBezTo>
                  <a:cubicBezTo>
                    <a:pt x="5037" y="834"/>
                    <a:pt x="5454" y="1346"/>
                    <a:pt x="5680" y="1942"/>
                  </a:cubicBezTo>
                  <a:cubicBezTo>
                    <a:pt x="5811" y="2263"/>
                    <a:pt x="5870" y="2596"/>
                    <a:pt x="5882" y="2942"/>
                  </a:cubicBezTo>
                  <a:cubicBezTo>
                    <a:pt x="5882" y="3299"/>
                    <a:pt x="5835" y="3644"/>
                    <a:pt x="5716" y="3978"/>
                  </a:cubicBezTo>
                  <a:lnTo>
                    <a:pt x="5680" y="4085"/>
                  </a:lnTo>
                  <a:lnTo>
                    <a:pt x="5668" y="4097"/>
                  </a:lnTo>
                  <a:lnTo>
                    <a:pt x="5680" y="4108"/>
                  </a:lnTo>
                  <a:cubicBezTo>
                    <a:pt x="5895" y="4584"/>
                    <a:pt x="6110" y="5059"/>
                    <a:pt x="6325" y="5524"/>
                  </a:cubicBezTo>
                  <a:lnTo>
                    <a:pt x="6325" y="5524"/>
                  </a:lnTo>
                  <a:lnTo>
                    <a:pt x="5061" y="5061"/>
                  </a:lnTo>
                  <a:lnTo>
                    <a:pt x="5037" y="5061"/>
                  </a:lnTo>
                  <a:lnTo>
                    <a:pt x="5025" y="5073"/>
                  </a:lnTo>
                  <a:cubicBezTo>
                    <a:pt x="4680" y="5418"/>
                    <a:pt x="4263" y="5680"/>
                    <a:pt x="3799" y="5823"/>
                  </a:cubicBezTo>
                  <a:cubicBezTo>
                    <a:pt x="3526" y="5903"/>
                    <a:pt x="3246" y="5943"/>
                    <a:pt x="2968" y="5943"/>
                  </a:cubicBezTo>
                  <a:cubicBezTo>
                    <a:pt x="2421" y="5943"/>
                    <a:pt x="1879" y="5790"/>
                    <a:pt x="1405" y="5490"/>
                  </a:cubicBezTo>
                  <a:cubicBezTo>
                    <a:pt x="1108" y="5311"/>
                    <a:pt x="858" y="5085"/>
                    <a:pt x="643" y="4811"/>
                  </a:cubicBezTo>
                  <a:cubicBezTo>
                    <a:pt x="477" y="4597"/>
                    <a:pt x="334" y="4347"/>
                    <a:pt x="227" y="4085"/>
                  </a:cubicBezTo>
                  <a:cubicBezTo>
                    <a:pt x="143" y="3894"/>
                    <a:pt x="96" y="3680"/>
                    <a:pt x="48" y="3477"/>
                  </a:cubicBezTo>
                  <a:cubicBezTo>
                    <a:pt x="36" y="3394"/>
                    <a:pt x="24" y="3311"/>
                    <a:pt x="24" y="3251"/>
                  </a:cubicBezTo>
                  <a:cubicBezTo>
                    <a:pt x="24" y="3180"/>
                    <a:pt x="12" y="3120"/>
                    <a:pt x="12" y="3073"/>
                  </a:cubicBezTo>
                  <a:lnTo>
                    <a:pt x="12" y="3085"/>
                  </a:lnTo>
                  <a:lnTo>
                    <a:pt x="12" y="3251"/>
                  </a:lnTo>
                  <a:cubicBezTo>
                    <a:pt x="12" y="3311"/>
                    <a:pt x="24" y="3394"/>
                    <a:pt x="36" y="3477"/>
                  </a:cubicBezTo>
                  <a:cubicBezTo>
                    <a:pt x="72" y="3692"/>
                    <a:pt x="120" y="3894"/>
                    <a:pt x="203" y="4097"/>
                  </a:cubicBezTo>
                  <a:cubicBezTo>
                    <a:pt x="310" y="4370"/>
                    <a:pt x="441" y="4620"/>
                    <a:pt x="620" y="4847"/>
                  </a:cubicBezTo>
                  <a:cubicBezTo>
                    <a:pt x="834" y="5109"/>
                    <a:pt x="1084" y="5347"/>
                    <a:pt x="1370" y="5537"/>
                  </a:cubicBezTo>
                  <a:cubicBezTo>
                    <a:pt x="1851" y="5837"/>
                    <a:pt x="2401" y="5996"/>
                    <a:pt x="2956" y="5996"/>
                  </a:cubicBezTo>
                  <a:cubicBezTo>
                    <a:pt x="3238" y="5996"/>
                    <a:pt x="3522" y="5955"/>
                    <a:pt x="3799" y="5871"/>
                  </a:cubicBezTo>
                  <a:cubicBezTo>
                    <a:pt x="4272" y="5729"/>
                    <a:pt x="4710" y="5469"/>
                    <a:pt x="5054" y="5127"/>
                  </a:cubicBezTo>
                  <a:lnTo>
                    <a:pt x="5054" y="5127"/>
                  </a:lnTo>
                  <a:lnTo>
                    <a:pt x="6358" y="5609"/>
                  </a:lnTo>
                  <a:lnTo>
                    <a:pt x="6430" y="5632"/>
                  </a:lnTo>
                  <a:lnTo>
                    <a:pt x="6406" y="5561"/>
                  </a:lnTo>
                  <a:lnTo>
                    <a:pt x="5732" y="4095"/>
                  </a:lnTo>
                  <a:lnTo>
                    <a:pt x="5763" y="4001"/>
                  </a:lnTo>
                  <a:cubicBezTo>
                    <a:pt x="5882" y="3656"/>
                    <a:pt x="5942" y="3299"/>
                    <a:pt x="5930" y="2942"/>
                  </a:cubicBezTo>
                  <a:cubicBezTo>
                    <a:pt x="5930" y="2584"/>
                    <a:pt x="5858" y="2239"/>
                    <a:pt x="5727" y="1918"/>
                  </a:cubicBezTo>
                  <a:cubicBezTo>
                    <a:pt x="5501" y="1299"/>
                    <a:pt x="5073" y="787"/>
                    <a:pt x="4513" y="441"/>
                  </a:cubicBezTo>
                  <a:cubicBezTo>
                    <a:pt x="4263" y="287"/>
                    <a:pt x="3989" y="168"/>
                    <a:pt x="3703" y="96"/>
                  </a:cubicBezTo>
                  <a:cubicBezTo>
                    <a:pt x="3632" y="72"/>
                    <a:pt x="3560" y="60"/>
                    <a:pt x="3489" y="48"/>
                  </a:cubicBezTo>
                  <a:cubicBezTo>
                    <a:pt x="3418" y="37"/>
                    <a:pt x="3358" y="25"/>
                    <a:pt x="3287" y="13"/>
                  </a:cubicBezTo>
                  <a:cubicBezTo>
                    <a:pt x="3156" y="1"/>
                    <a:pt x="3013" y="1"/>
                    <a:pt x="288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5314767" y="902205"/>
              <a:ext cx="216441" cy="214132"/>
            </a:xfrm>
            <a:custGeom>
              <a:avLst/>
              <a:gdLst/>
              <a:ahLst/>
              <a:cxnLst/>
              <a:rect l="l" t="t" r="r" b="b"/>
              <a:pathLst>
                <a:path w="2156" h="2133" extrusionOk="0">
                  <a:moveTo>
                    <a:pt x="1037" y="1"/>
                  </a:moveTo>
                  <a:cubicBezTo>
                    <a:pt x="453" y="24"/>
                    <a:pt x="1" y="513"/>
                    <a:pt x="13" y="1084"/>
                  </a:cubicBezTo>
                  <a:cubicBezTo>
                    <a:pt x="25" y="1672"/>
                    <a:pt x="501" y="2132"/>
                    <a:pt x="1074" y="2132"/>
                  </a:cubicBezTo>
                  <a:cubicBezTo>
                    <a:pt x="1082" y="2132"/>
                    <a:pt x="1089" y="2132"/>
                    <a:pt x="1096" y="2132"/>
                  </a:cubicBezTo>
                  <a:cubicBezTo>
                    <a:pt x="1692" y="2120"/>
                    <a:pt x="2156" y="1632"/>
                    <a:pt x="2144" y="1048"/>
                  </a:cubicBezTo>
                  <a:lnTo>
                    <a:pt x="2144" y="1048"/>
                  </a:lnTo>
                  <a:lnTo>
                    <a:pt x="1084" y="1072"/>
                  </a:lnTo>
                  <a:lnTo>
                    <a:pt x="1037"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5447484" y="875802"/>
              <a:ext cx="111232" cy="106614"/>
            </a:xfrm>
            <a:custGeom>
              <a:avLst/>
              <a:gdLst/>
              <a:ahLst/>
              <a:cxnLst/>
              <a:rect l="l" t="t" r="r" b="b"/>
              <a:pathLst>
                <a:path w="1108" h="1062" extrusionOk="0">
                  <a:moveTo>
                    <a:pt x="44" y="1"/>
                  </a:moveTo>
                  <a:cubicBezTo>
                    <a:pt x="29" y="1"/>
                    <a:pt x="15" y="1"/>
                    <a:pt x="1" y="2"/>
                  </a:cubicBezTo>
                  <a:lnTo>
                    <a:pt x="36" y="1061"/>
                  </a:lnTo>
                  <a:lnTo>
                    <a:pt x="1108" y="1026"/>
                  </a:lnTo>
                  <a:cubicBezTo>
                    <a:pt x="1096" y="752"/>
                    <a:pt x="977" y="478"/>
                    <a:pt x="774" y="287"/>
                  </a:cubicBezTo>
                  <a:cubicBezTo>
                    <a:pt x="571" y="107"/>
                    <a:pt x="314"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272;p69">
            <a:extLst>
              <a:ext uri="{FF2B5EF4-FFF2-40B4-BE49-F238E27FC236}">
                <a16:creationId xmlns:a16="http://schemas.microsoft.com/office/drawing/2014/main" id="{50E75CBD-0842-0341-C0F6-67138ABC1087}"/>
              </a:ext>
            </a:extLst>
          </p:cNvPr>
          <p:cNvSpPr txBox="1">
            <a:spLocks/>
          </p:cNvSpPr>
          <p:nvPr/>
        </p:nvSpPr>
        <p:spPr>
          <a:xfrm>
            <a:off x="45224" y="2472305"/>
            <a:ext cx="4493838" cy="141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0B5670"/>
              </a:buClr>
              <a:buSzPts val="1200"/>
              <a:buFont typeface="Roboto"/>
              <a:buChar char="●"/>
              <a:defRPr sz="1600" b="0" i="0" u="none" strike="noStrike" cap="none">
                <a:solidFill>
                  <a:schemeClr val="dk1"/>
                </a:solidFill>
                <a:latin typeface="Roboto"/>
                <a:ea typeface="Roboto"/>
                <a:cs typeface="Roboto"/>
                <a:sym typeface="Roboto"/>
              </a:defRPr>
            </a:lvl1pPr>
            <a:lvl2pPr marL="914400" marR="0" lvl="1"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2pPr>
            <a:lvl3pPr marL="1371600" marR="0" lvl="2"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3pPr>
            <a:lvl4pPr marL="1828800" marR="0" lvl="3"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4pPr>
            <a:lvl5pPr marL="2286000" marR="0" lvl="4"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5pPr>
            <a:lvl6pPr marL="2743200" marR="0" lvl="5"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6pPr>
            <a:lvl7pPr marL="3200400" marR="0" lvl="6"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7pPr>
            <a:lvl8pPr marL="3657600" marR="0" lvl="7" indent="-304800" algn="l" rtl="0">
              <a:lnSpc>
                <a:spcPct val="115000"/>
              </a:lnSpc>
              <a:spcBef>
                <a:spcPts val="1600"/>
              </a:spcBef>
              <a:spcAft>
                <a:spcPts val="0"/>
              </a:spcAft>
              <a:buClr>
                <a:srgbClr val="0B5670"/>
              </a:buClr>
              <a:buSzPts val="1200"/>
              <a:buFont typeface="Roboto"/>
              <a:buChar char="○"/>
              <a:defRPr sz="1200" b="0" i="0" u="none" strike="noStrike" cap="none">
                <a:solidFill>
                  <a:schemeClr val="dk1"/>
                </a:solidFill>
                <a:latin typeface="Roboto"/>
                <a:ea typeface="Roboto"/>
                <a:cs typeface="Roboto"/>
                <a:sym typeface="Roboto"/>
              </a:defRPr>
            </a:lvl8pPr>
            <a:lvl9pPr marL="4114800" marR="0" lvl="8" indent="-304800" algn="l" rtl="0">
              <a:lnSpc>
                <a:spcPct val="115000"/>
              </a:lnSpc>
              <a:spcBef>
                <a:spcPts val="1600"/>
              </a:spcBef>
              <a:spcAft>
                <a:spcPts val="1600"/>
              </a:spcAft>
              <a:buClr>
                <a:srgbClr val="0B5670"/>
              </a:buClr>
              <a:buSzPts val="1200"/>
              <a:buFont typeface="Roboto"/>
              <a:buChar char="■"/>
              <a:defRPr sz="1200" b="0" i="0" u="none" strike="noStrike" cap="none">
                <a:solidFill>
                  <a:schemeClr val="dk1"/>
                </a:solidFill>
                <a:latin typeface="Roboto"/>
                <a:ea typeface="Roboto"/>
                <a:cs typeface="Roboto"/>
                <a:sym typeface="Roboto"/>
              </a:defRPr>
            </a:lvl9pPr>
          </a:lstStyle>
          <a:p>
            <a:pPr marL="0" indent="0" algn="ctr">
              <a:spcAft>
                <a:spcPts val="1600"/>
              </a:spcAft>
              <a:buFont typeface="Roboto"/>
              <a:buNone/>
            </a:pPr>
            <a:r>
              <a:rPr lang="en-US" sz="3600">
                <a:latin typeface="Oswald SemiBold" panose="00000700000000000000" pitchFamily="2" charset="0"/>
                <a:cs typeface="Times New Roman" panose="02020603050405020304" pitchFamily="18" charset="0"/>
              </a:rPr>
              <a:t>Phân tích hệ thống</a:t>
            </a:r>
            <a:endParaRPr lang="vi-VN" sz="3600">
              <a:latin typeface="Oswald SemiBold" panose="00000700000000000000" pitchFamily="2" charset="0"/>
              <a:cs typeface="Times New Roman" panose="02020603050405020304" pitchFamily="18" charset="0"/>
            </a:endParaRPr>
          </a:p>
        </p:txBody>
      </p:sp>
    </p:spTree>
    <p:extLst>
      <p:ext uri="{BB962C8B-B14F-4D97-AF65-F5344CB8AC3E}">
        <p14:creationId xmlns:p14="http://schemas.microsoft.com/office/powerpoint/2010/main" val="2511868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362"/>
                                        </p:tgtEl>
                                        <p:attrNameLst>
                                          <p:attrName>style.visibility</p:attrName>
                                        </p:attrNameLst>
                                      </p:cBhvr>
                                      <p:to>
                                        <p:strVal val="visible"/>
                                      </p:to>
                                    </p:set>
                                    <p:anim calcmode="lin" valueType="num">
                                      <p:cBhvr>
                                        <p:cTn id="7" dur="1000" fill="hold"/>
                                        <p:tgtEl>
                                          <p:spTgt spid="1362"/>
                                        </p:tgtEl>
                                        <p:attrNameLst>
                                          <p:attrName>ppt_w</p:attrName>
                                        </p:attrNameLst>
                                      </p:cBhvr>
                                      <p:tavLst>
                                        <p:tav tm="0">
                                          <p:val>
                                            <p:fltVal val="0"/>
                                          </p:val>
                                        </p:tav>
                                        <p:tav tm="100000">
                                          <p:val>
                                            <p:strVal val="#ppt_w"/>
                                          </p:val>
                                        </p:tav>
                                      </p:tavLst>
                                    </p:anim>
                                    <p:anim calcmode="lin" valueType="num">
                                      <p:cBhvr>
                                        <p:cTn id="8" dur="1000" fill="hold"/>
                                        <p:tgtEl>
                                          <p:spTgt spid="1362"/>
                                        </p:tgtEl>
                                        <p:attrNameLst>
                                          <p:attrName>ppt_h</p:attrName>
                                        </p:attrNameLst>
                                      </p:cBhvr>
                                      <p:tavLst>
                                        <p:tav tm="0">
                                          <p:val>
                                            <p:fltVal val="0"/>
                                          </p:val>
                                        </p:tav>
                                        <p:tav tm="100000">
                                          <p:val>
                                            <p:strVal val="#ppt_h"/>
                                          </p:val>
                                        </p:tav>
                                      </p:tavLst>
                                    </p:anim>
                                    <p:anim calcmode="lin" valueType="num">
                                      <p:cBhvr>
                                        <p:cTn id="9" dur="1000" fill="hold"/>
                                        <p:tgtEl>
                                          <p:spTgt spid="1362"/>
                                        </p:tgtEl>
                                        <p:attrNameLst>
                                          <p:attrName>style.rotation</p:attrName>
                                        </p:attrNameLst>
                                      </p:cBhvr>
                                      <p:tavLst>
                                        <p:tav tm="0">
                                          <p:val>
                                            <p:fltVal val="90"/>
                                          </p:val>
                                        </p:tav>
                                        <p:tav tm="100000">
                                          <p:val>
                                            <p:fltVal val="0"/>
                                          </p:val>
                                        </p:tav>
                                      </p:tavLst>
                                    </p:anim>
                                    <p:animEffect transition="in" filter="fade">
                                      <p:cBhvr>
                                        <p:cTn id="10" dur="1000"/>
                                        <p:tgtEl>
                                          <p:spTgt spid="136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2"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9" name="Google Shape;1209;p48"/>
          <p:cNvSpPr txBox="1">
            <a:spLocks noGrp="1"/>
          </p:cNvSpPr>
          <p:nvPr>
            <p:ph type="title" idx="6"/>
          </p:nvPr>
        </p:nvSpPr>
        <p:spPr>
          <a:xfrm>
            <a:off x="873863" y="212087"/>
            <a:ext cx="68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4. Phân tích hệ thống</a:t>
            </a:r>
            <a:endParaRPr/>
          </a:p>
        </p:txBody>
      </p:sp>
      <p:sp>
        <p:nvSpPr>
          <p:cNvPr id="1295" name="Google Shape;4872;p16">
            <a:extLst>
              <a:ext uri="{FF2B5EF4-FFF2-40B4-BE49-F238E27FC236}">
                <a16:creationId xmlns:a16="http://schemas.microsoft.com/office/drawing/2014/main" id="{3D3806B1-5A7F-FAE0-E210-557306D626EF}"/>
              </a:ext>
            </a:extLst>
          </p:cNvPr>
          <p:cNvSpPr/>
          <p:nvPr/>
        </p:nvSpPr>
        <p:spPr>
          <a:xfrm>
            <a:off x="-55812" y="988828"/>
            <a:ext cx="5699496" cy="4153627"/>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rgbClr val="CDDFEC"/>
          </a:solidFill>
          <a:ln>
            <a:noFill/>
          </a:ln>
        </p:spPr>
        <p:txBody>
          <a:bodyPr/>
          <a:lstStyle/>
          <a:p>
            <a:endParaRPr lang="en-US"/>
          </a:p>
        </p:txBody>
      </p:sp>
      <p:sp>
        <p:nvSpPr>
          <p:cNvPr id="1302" name="Google Shape;6636;p39">
            <a:extLst>
              <a:ext uri="{FF2B5EF4-FFF2-40B4-BE49-F238E27FC236}">
                <a16:creationId xmlns:a16="http://schemas.microsoft.com/office/drawing/2014/main" id="{6FF505FB-24E4-1774-A2DE-F05F3541FC42}"/>
              </a:ext>
            </a:extLst>
          </p:cNvPr>
          <p:cNvSpPr txBox="1"/>
          <p:nvPr/>
        </p:nvSpPr>
        <p:spPr>
          <a:xfrm>
            <a:off x="495336" y="1163998"/>
            <a:ext cx="5039833" cy="612600"/>
          </a:xfrm>
          <a:prstGeom prst="rect">
            <a:avLst/>
          </a:prstGeom>
          <a:noFill/>
          <a:ln>
            <a:noFill/>
          </a:ln>
        </p:spPr>
        <p:txBody>
          <a:bodyPr spcFirstLastPara="1" wrap="square" lIns="91425" tIns="91425" rIns="91425" bIns="91425" anchor="t" anchorCtr="0">
            <a:noAutofit/>
          </a:bodyPr>
          <a:lstStyle/>
          <a:p>
            <a:pPr lvl="0"/>
            <a:r>
              <a:rPr lang="vi-VN" sz="1600">
                <a:solidFill>
                  <a:schemeClr val="dk1"/>
                </a:solidFill>
                <a:latin typeface="+mj-lt"/>
                <a:ea typeface="Nanum Gothic"/>
                <a:cs typeface="Nanum Gothic"/>
                <a:sym typeface="Nanum Gothic"/>
              </a:rPr>
              <a:t>Sinh viên muốn gửi xe thì đầu tiên sẽ tiến hành truy cập vào website để đăng ký chỗ gửi xe trước. Trong hệ thống sinh viên bắt buộc phải nhập các thông tin bắt buộc như tên Biển số xe, ngày gửi…. Sau khi nhận thông tin đúng hệ thống sẽ ghi nhận và lưu vào cơ sở dữ liệu của hệ thống. </a:t>
            </a:r>
          </a:p>
          <a:p>
            <a:pPr lvl="0"/>
            <a:r>
              <a:rPr lang="vi-VN" sz="1600">
                <a:solidFill>
                  <a:schemeClr val="dk1"/>
                </a:solidFill>
                <a:latin typeface="+mj-lt"/>
                <a:ea typeface="Nanum Gothic"/>
                <a:cs typeface="Nanum Gothic"/>
                <a:sym typeface="Nanum Gothic"/>
              </a:rPr>
              <a:t>Để quản lý việc đăng ký hệ thống sẽ phải cung cấp cho nhân viên một tài khoản cho phép truy cập vào hệ thống nhằm quản lý việc đăng ký thống kê kiểm tra số lượng xe đăng ký, số lượng xe đến gửi …</a:t>
            </a:r>
          </a:p>
          <a:p>
            <a:pPr lvl="0"/>
            <a:r>
              <a:rPr lang="vi-VN" sz="1600">
                <a:solidFill>
                  <a:schemeClr val="dk1"/>
                </a:solidFill>
                <a:latin typeface="+mj-lt"/>
                <a:ea typeface="Nanum Gothic"/>
                <a:cs typeface="Nanum Gothic"/>
                <a:sym typeface="Nanum Gothic"/>
              </a:rPr>
              <a:t>Sinh viên đặt chỗ gửi xe có thể xác nhận thanh toán sau khi đặt chỗ trên website hoặc cũng có thể là thanh toán sau khi được xác nhận chỗ gửi ở trường. </a:t>
            </a:r>
          </a:p>
          <a:p>
            <a:pPr lvl="0"/>
            <a:r>
              <a:rPr lang="vi-VN" sz="1600">
                <a:solidFill>
                  <a:schemeClr val="dk1"/>
                </a:solidFill>
                <a:latin typeface="+mj-lt"/>
                <a:ea typeface="Nanum Gothic"/>
                <a:cs typeface="Nanum Gothic"/>
                <a:sym typeface="Nanum Gothic"/>
              </a:rPr>
              <a:t>Trước khi xác nhận đặt chỗ hệ thống sẽ thông báo cho sinh viên là có còn chỗ trống đó hay không để giảm tình trạng 2 xe vào một chỗ. Cũng như quá tải lượng xe được gửi</a:t>
            </a:r>
          </a:p>
        </p:txBody>
      </p:sp>
      <p:grpSp>
        <p:nvGrpSpPr>
          <p:cNvPr id="1303" name="Google Shape;2859;p72">
            <a:extLst>
              <a:ext uri="{FF2B5EF4-FFF2-40B4-BE49-F238E27FC236}">
                <a16:creationId xmlns:a16="http://schemas.microsoft.com/office/drawing/2014/main" id="{05DD8878-24FF-71EA-CCD6-942768D3BF54}"/>
              </a:ext>
            </a:extLst>
          </p:cNvPr>
          <p:cNvGrpSpPr/>
          <p:nvPr/>
        </p:nvGrpSpPr>
        <p:grpSpPr>
          <a:xfrm>
            <a:off x="5741581" y="1690577"/>
            <a:ext cx="3561907" cy="3341166"/>
            <a:chOff x="5807029" y="1788435"/>
            <a:chExt cx="2520531" cy="2035832"/>
          </a:xfrm>
        </p:grpSpPr>
        <p:sp>
          <p:nvSpPr>
            <p:cNvPr id="1304" name="Google Shape;2860;p72">
              <a:extLst>
                <a:ext uri="{FF2B5EF4-FFF2-40B4-BE49-F238E27FC236}">
                  <a16:creationId xmlns:a16="http://schemas.microsoft.com/office/drawing/2014/main" id="{B76C4875-98EF-54B1-9803-7E17CDB3BF01}"/>
                </a:ext>
              </a:extLst>
            </p:cNvPr>
            <p:cNvSpPr/>
            <p:nvPr/>
          </p:nvSpPr>
          <p:spPr>
            <a:xfrm>
              <a:off x="5991154" y="3817097"/>
              <a:ext cx="2336406" cy="3004"/>
            </a:xfrm>
            <a:custGeom>
              <a:avLst/>
              <a:gdLst/>
              <a:ahLst/>
              <a:cxnLst/>
              <a:rect l="l" t="t" r="r" b="b"/>
              <a:pathLst>
                <a:path w="82442" h="106" extrusionOk="0">
                  <a:moveTo>
                    <a:pt x="41221" y="1"/>
                  </a:moveTo>
                  <a:cubicBezTo>
                    <a:pt x="18460" y="1"/>
                    <a:pt x="1" y="15"/>
                    <a:pt x="1" y="45"/>
                  </a:cubicBezTo>
                  <a:cubicBezTo>
                    <a:pt x="1" y="75"/>
                    <a:pt x="18460" y="105"/>
                    <a:pt x="41221" y="105"/>
                  </a:cubicBezTo>
                  <a:cubicBezTo>
                    <a:pt x="63982" y="105"/>
                    <a:pt x="82441" y="75"/>
                    <a:pt x="82441" y="45"/>
                  </a:cubicBezTo>
                  <a:cubicBezTo>
                    <a:pt x="82441" y="15"/>
                    <a:pt x="63997" y="1"/>
                    <a:pt x="412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861;p72">
              <a:extLst>
                <a:ext uri="{FF2B5EF4-FFF2-40B4-BE49-F238E27FC236}">
                  <a16:creationId xmlns:a16="http://schemas.microsoft.com/office/drawing/2014/main" id="{AF8DAD5F-1FF2-46E5-8CE0-478A306E61F8}"/>
                </a:ext>
              </a:extLst>
            </p:cNvPr>
            <p:cNvSpPr/>
            <p:nvPr/>
          </p:nvSpPr>
          <p:spPr>
            <a:xfrm>
              <a:off x="7266000" y="2352231"/>
              <a:ext cx="3004" cy="707281"/>
            </a:xfrm>
            <a:custGeom>
              <a:avLst/>
              <a:gdLst/>
              <a:ahLst/>
              <a:cxnLst/>
              <a:rect l="l" t="t" r="r" b="b"/>
              <a:pathLst>
                <a:path w="106" h="24957" extrusionOk="0">
                  <a:moveTo>
                    <a:pt x="45" y="0"/>
                  </a:moveTo>
                  <a:cubicBezTo>
                    <a:pt x="16" y="0"/>
                    <a:pt x="1" y="5601"/>
                    <a:pt x="1" y="12486"/>
                  </a:cubicBezTo>
                  <a:cubicBezTo>
                    <a:pt x="1" y="19371"/>
                    <a:pt x="16" y="24956"/>
                    <a:pt x="45" y="24956"/>
                  </a:cubicBezTo>
                  <a:cubicBezTo>
                    <a:pt x="75" y="24956"/>
                    <a:pt x="105" y="19371"/>
                    <a:pt x="105" y="12486"/>
                  </a:cubicBezTo>
                  <a:cubicBezTo>
                    <a:pt x="105" y="5601"/>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862;p72">
              <a:extLst>
                <a:ext uri="{FF2B5EF4-FFF2-40B4-BE49-F238E27FC236}">
                  <a16:creationId xmlns:a16="http://schemas.microsoft.com/office/drawing/2014/main" id="{D28EF9A8-640D-CB6B-D5F7-37C26A16431F}"/>
                </a:ext>
              </a:extLst>
            </p:cNvPr>
            <p:cNvSpPr/>
            <p:nvPr/>
          </p:nvSpPr>
          <p:spPr>
            <a:xfrm>
              <a:off x="6730998" y="2155410"/>
              <a:ext cx="3004" cy="904103"/>
            </a:xfrm>
            <a:custGeom>
              <a:avLst/>
              <a:gdLst/>
              <a:ahLst/>
              <a:cxnLst/>
              <a:rect l="l" t="t" r="r" b="b"/>
              <a:pathLst>
                <a:path w="106" h="31902" extrusionOk="0">
                  <a:moveTo>
                    <a:pt x="46" y="0"/>
                  </a:moveTo>
                  <a:cubicBezTo>
                    <a:pt x="16" y="0"/>
                    <a:pt x="1" y="7154"/>
                    <a:pt x="1" y="15951"/>
                  </a:cubicBezTo>
                  <a:cubicBezTo>
                    <a:pt x="1" y="24762"/>
                    <a:pt x="16" y="31901"/>
                    <a:pt x="46" y="31901"/>
                  </a:cubicBezTo>
                  <a:cubicBezTo>
                    <a:pt x="76" y="31901"/>
                    <a:pt x="105" y="24762"/>
                    <a:pt x="105" y="15951"/>
                  </a:cubicBezTo>
                  <a:cubicBezTo>
                    <a:pt x="105" y="7139"/>
                    <a:pt x="76" y="0"/>
                    <a:pt x="4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863;p72">
              <a:extLst>
                <a:ext uri="{FF2B5EF4-FFF2-40B4-BE49-F238E27FC236}">
                  <a16:creationId xmlns:a16="http://schemas.microsoft.com/office/drawing/2014/main" id="{39F90E5D-45B7-DAA0-874A-6397BA4A60B0}"/>
                </a:ext>
              </a:extLst>
            </p:cNvPr>
            <p:cNvSpPr/>
            <p:nvPr/>
          </p:nvSpPr>
          <p:spPr>
            <a:xfrm>
              <a:off x="6168931" y="2155410"/>
              <a:ext cx="2976" cy="904103"/>
            </a:xfrm>
            <a:custGeom>
              <a:avLst/>
              <a:gdLst/>
              <a:ahLst/>
              <a:cxnLst/>
              <a:rect l="l" t="t" r="r" b="b"/>
              <a:pathLst>
                <a:path w="105" h="31902" extrusionOk="0">
                  <a:moveTo>
                    <a:pt x="45" y="0"/>
                  </a:moveTo>
                  <a:cubicBezTo>
                    <a:pt x="15" y="0"/>
                    <a:pt x="0" y="7154"/>
                    <a:pt x="0" y="15951"/>
                  </a:cubicBezTo>
                  <a:cubicBezTo>
                    <a:pt x="0" y="24762"/>
                    <a:pt x="15" y="31901"/>
                    <a:pt x="45" y="31901"/>
                  </a:cubicBezTo>
                  <a:cubicBezTo>
                    <a:pt x="90" y="31901"/>
                    <a:pt x="105" y="24762"/>
                    <a:pt x="105" y="15951"/>
                  </a:cubicBezTo>
                  <a:cubicBezTo>
                    <a:pt x="105" y="7139"/>
                    <a:pt x="90"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864;p72">
              <a:extLst>
                <a:ext uri="{FF2B5EF4-FFF2-40B4-BE49-F238E27FC236}">
                  <a16:creationId xmlns:a16="http://schemas.microsoft.com/office/drawing/2014/main" id="{B7D55E1E-FF24-087D-E8E9-EB4A5F5ED414}"/>
                </a:ext>
              </a:extLst>
            </p:cNvPr>
            <p:cNvSpPr/>
            <p:nvPr/>
          </p:nvSpPr>
          <p:spPr>
            <a:xfrm>
              <a:off x="7584712" y="2155410"/>
              <a:ext cx="3004" cy="904103"/>
            </a:xfrm>
            <a:custGeom>
              <a:avLst/>
              <a:gdLst/>
              <a:ahLst/>
              <a:cxnLst/>
              <a:rect l="l" t="t" r="r" b="b"/>
              <a:pathLst>
                <a:path w="106" h="31902" extrusionOk="0">
                  <a:moveTo>
                    <a:pt x="45" y="0"/>
                  </a:moveTo>
                  <a:cubicBezTo>
                    <a:pt x="16" y="0"/>
                    <a:pt x="1" y="7154"/>
                    <a:pt x="1" y="15951"/>
                  </a:cubicBezTo>
                  <a:cubicBezTo>
                    <a:pt x="1" y="24762"/>
                    <a:pt x="16" y="31901"/>
                    <a:pt x="45" y="31901"/>
                  </a:cubicBezTo>
                  <a:cubicBezTo>
                    <a:pt x="90" y="31901"/>
                    <a:pt x="105" y="24762"/>
                    <a:pt x="105" y="15951"/>
                  </a:cubicBezTo>
                  <a:cubicBezTo>
                    <a:pt x="105" y="7139"/>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865;p72">
              <a:extLst>
                <a:ext uri="{FF2B5EF4-FFF2-40B4-BE49-F238E27FC236}">
                  <a16:creationId xmlns:a16="http://schemas.microsoft.com/office/drawing/2014/main" id="{59F65AAD-6CFD-FB28-703A-EDDD7E2A9A02}"/>
                </a:ext>
              </a:extLst>
            </p:cNvPr>
            <p:cNvSpPr/>
            <p:nvPr/>
          </p:nvSpPr>
          <p:spPr>
            <a:xfrm>
              <a:off x="6973957" y="2015722"/>
              <a:ext cx="3401" cy="1043791"/>
            </a:xfrm>
            <a:custGeom>
              <a:avLst/>
              <a:gdLst/>
              <a:ahLst/>
              <a:cxnLst/>
              <a:rect l="l" t="t" r="r" b="b"/>
              <a:pathLst>
                <a:path w="120" h="36831" extrusionOk="0">
                  <a:moveTo>
                    <a:pt x="60" y="1"/>
                  </a:moveTo>
                  <a:cubicBezTo>
                    <a:pt x="30" y="1"/>
                    <a:pt x="0" y="8245"/>
                    <a:pt x="0" y="18416"/>
                  </a:cubicBezTo>
                  <a:cubicBezTo>
                    <a:pt x="0" y="28586"/>
                    <a:pt x="30" y="36830"/>
                    <a:pt x="60" y="36830"/>
                  </a:cubicBezTo>
                  <a:cubicBezTo>
                    <a:pt x="90" y="36830"/>
                    <a:pt x="120" y="28586"/>
                    <a:pt x="120" y="18416"/>
                  </a:cubicBezTo>
                  <a:cubicBezTo>
                    <a:pt x="120" y="8245"/>
                    <a:pt x="90" y="1"/>
                    <a:pt x="6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866;p72">
              <a:extLst>
                <a:ext uri="{FF2B5EF4-FFF2-40B4-BE49-F238E27FC236}">
                  <a16:creationId xmlns:a16="http://schemas.microsoft.com/office/drawing/2014/main" id="{F797B21E-1FF5-7C55-AC48-0CF4EED56C81}"/>
                </a:ext>
              </a:extLst>
            </p:cNvPr>
            <p:cNvSpPr/>
            <p:nvPr/>
          </p:nvSpPr>
          <p:spPr>
            <a:xfrm>
              <a:off x="6448703" y="2345883"/>
              <a:ext cx="13150" cy="13150"/>
            </a:xfrm>
            <a:custGeom>
              <a:avLst/>
              <a:gdLst/>
              <a:ahLst/>
              <a:cxnLst/>
              <a:rect l="l" t="t" r="r" b="b"/>
              <a:pathLst>
                <a:path w="464" h="464" extrusionOk="0">
                  <a:moveTo>
                    <a:pt x="224" y="0"/>
                  </a:moveTo>
                  <a:cubicBezTo>
                    <a:pt x="105" y="0"/>
                    <a:pt x="0" y="105"/>
                    <a:pt x="0" y="239"/>
                  </a:cubicBezTo>
                  <a:cubicBezTo>
                    <a:pt x="0" y="358"/>
                    <a:pt x="105" y="463"/>
                    <a:pt x="224" y="463"/>
                  </a:cubicBezTo>
                  <a:cubicBezTo>
                    <a:pt x="359" y="463"/>
                    <a:pt x="463" y="358"/>
                    <a:pt x="463" y="239"/>
                  </a:cubicBezTo>
                  <a:cubicBezTo>
                    <a:pt x="463" y="105"/>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867;p72">
              <a:extLst>
                <a:ext uri="{FF2B5EF4-FFF2-40B4-BE49-F238E27FC236}">
                  <a16:creationId xmlns:a16="http://schemas.microsoft.com/office/drawing/2014/main" id="{FC0253DD-9484-6468-33F2-618F9B81DE09}"/>
                </a:ext>
              </a:extLst>
            </p:cNvPr>
            <p:cNvSpPr/>
            <p:nvPr/>
          </p:nvSpPr>
          <p:spPr>
            <a:xfrm>
              <a:off x="6725925" y="2149061"/>
              <a:ext cx="13150" cy="13150"/>
            </a:xfrm>
            <a:custGeom>
              <a:avLst/>
              <a:gdLst/>
              <a:ahLst/>
              <a:cxnLst/>
              <a:rect l="l" t="t" r="r" b="b"/>
              <a:pathLst>
                <a:path w="464" h="464" extrusionOk="0">
                  <a:moveTo>
                    <a:pt x="225" y="0"/>
                  </a:moveTo>
                  <a:cubicBezTo>
                    <a:pt x="105" y="0"/>
                    <a:pt x="1" y="105"/>
                    <a:pt x="1" y="224"/>
                  </a:cubicBezTo>
                  <a:cubicBezTo>
                    <a:pt x="1" y="359"/>
                    <a:pt x="105" y="463"/>
                    <a:pt x="225" y="463"/>
                  </a:cubicBezTo>
                  <a:cubicBezTo>
                    <a:pt x="359" y="463"/>
                    <a:pt x="464" y="359"/>
                    <a:pt x="464" y="224"/>
                  </a:cubicBezTo>
                  <a:cubicBezTo>
                    <a:pt x="464" y="105"/>
                    <a:pt x="359" y="0"/>
                    <a:pt x="22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868;p72">
              <a:extLst>
                <a:ext uri="{FF2B5EF4-FFF2-40B4-BE49-F238E27FC236}">
                  <a16:creationId xmlns:a16="http://schemas.microsoft.com/office/drawing/2014/main" id="{A10DF1BB-D1DB-8F00-8483-A936143C838E}"/>
                </a:ext>
              </a:extLst>
            </p:cNvPr>
            <p:cNvSpPr/>
            <p:nvPr/>
          </p:nvSpPr>
          <p:spPr>
            <a:xfrm>
              <a:off x="6709006" y="2132114"/>
              <a:ext cx="46591" cy="46591"/>
            </a:xfrm>
            <a:custGeom>
              <a:avLst/>
              <a:gdLst/>
              <a:ahLst/>
              <a:cxnLst/>
              <a:rect l="l" t="t" r="r" b="b"/>
              <a:pathLst>
                <a:path w="1644" h="1644" extrusionOk="0">
                  <a:moveTo>
                    <a:pt x="822" y="61"/>
                  </a:moveTo>
                  <a:cubicBezTo>
                    <a:pt x="1255" y="61"/>
                    <a:pt x="1598" y="404"/>
                    <a:pt x="1598" y="822"/>
                  </a:cubicBezTo>
                  <a:cubicBezTo>
                    <a:pt x="1598" y="1255"/>
                    <a:pt x="1255" y="1599"/>
                    <a:pt x="822" y="1599"/>
                  </a:cubicBezTo>
                  <a:cubicBezTo>
                    <a:pt x="403" y="1599"/>
                    <a:pt x="60" y="1255"/>
                    <a:pt x="60" y="822"/>
                  </a:cubicBezTo>
                  <a:cubicBezTo>
                    <a:pt x="60" y="404"/>
                    <a:pt x="403" y="61"/>
                    <a:pt x="822" y="61"/>
                  </a:cubicBezTo>
                  <a:close/>
                  <a:moveTo>
                    <a:pt x="822" y="1"/>
                  </a:moveTo>
                  <a:cubicBezTo>
                    <a:pt x="374" y="1"/>
                    <a:pt x="0" y="374"/>
                    <a:pt x="0" y="822"/>
                  </a:cubicBezTo>
                  <a:cubicBezTo>
                    <a:pt x="0" y="1285"/>
                    <a:pt x="374" y="1644"/>
                    <a:pt x="822" y="1644"/>
                  </a:cubicBezTo>
                  <a:cubicBezTo>
                    <a:pt x="1285" y="1644"/>
                    <a:pt x="1643" y="1285"/>
                    <a:pt x="1643" y="822"/>
                  </a:cubicBezTo>
                  <a:cubicBezTo>
                    <a:pt x="1643" y="374"/>
                    <a:pt x="1285" y="1"/>
                    <a:pt x="8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869;p72">
              <a:extLst>
                <a:ext uri="{FF2B5EF4-FFF2-40B4-BE49-F238E27FC236}">
                  <a16:creationId xmlns:a16="http://schemas.microsoft.com/office/drawing/2014/main" id="{82DCC047-F09E-834A-D6A5-3C5F6EE4FDCB}"/>
                </a:ext>
              </a:extLst>
            </p:cNvPr>
            <p:cNvSpPr/>
            <p:nvPr/>
          </p:nvSpPr>
          <p:spPr>
            <a:xfrm>
              <a:off x="6968884" y="2008948"/>
              <a:ext cx="13575" cy="13575"/>
            </a:xfrm>
            <a:custGeom>
              <a:avLst/>
              <a:gdLst/>
              <a:ahLst/>
              <a:cxnLst/>
              <a:rect l="l" t="t" r="r" b="b"/>
              <a:pathLst>
                <a:path w="479" h="479" extrusionOk="0">
                  <a:moveTo>
                    <a:pt x="239" y="1"/>
                  </a:moveTo>
                  <a:cubicBezTo>
                    <a:pt x="105" y="1"/>
                    <a:pt x="0" y="105"/>
                    <a:pt x="0" y="240"/>
                  </a:cubicBezTo>
                  <a:cubicBezTo>
                    <a:pt x="0" y="374"/>
                    <a:pt x="105" y="479"/>
                    <a:pt x="239" y="479"/>
                  </a:cubicBezTo>
                  <a:cubicBezTo>
                    <a:pt x="374" y="479"/>
                    <a:pt x="478" y="374"/>
                    <a:pt x="478" y="240"/>
                  </a:cubicBezTo>
                  <a:cubicBezTo>
                    <a:pt x="478" y="105"/>
                    <a:pt x="374" y="1"/>
                    <a:pt x="23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870;p72">
              <a:extLst>
                <a:ext uri="{FF2B5EF4-FFF2-40B4-BE49-F238E27FC236}">
                  <a16:creationId xmlns:a16="http://schemas.microsoft.com/office/drawing/2014/main" id="{EE33E7F6-5031-D231-4423-BAD2B47FA368}"/>
                </a:ext>
              </a:extLst>
            </p:cNvPr>
            <p:cNvSpPr/>
            <p:nvPr/>
          </p:nvSpPr>
          <p:spPr>
            <a:xfrm>
              <a:off x="7260928" y="2352231"/>
              <a:ext cx="13150" cy="13547"/>
            </a:xfrm>
            <a:custGeom>
              <a:avLst/>
              <a:gdLst/>
              <a:ahLst/>
              <a:cxnLst/>
              <a:rect l="l" t="t" r="r" b="b"/>
              <a:pathLst>
                <a:path w="464" h="478" extrusionOk="0">
                  <a:moveTo>
                    <a:pt x="224" y="0"/>
                  </a:moveTo>
                  <a:cubicBezTo>
                    <a:pt x="105" y="0"/>
                    <a:pt x="0" y="120"/>
                    <a:pt x="0" y="239"/>
                  </a:cubicBezTo>
                  <a:cubicBezTo>
                    <a:pt x="0" y="373"/>
                    <a:pt x="105" y="478"/>
                    <a:pt x="224" y="478"/>
                  </a:cubicBezTo>
                  <a:cubicBezTo>
                    <a:pt x="359" y="478"/>
                    <a:pt x="463" y="373"/>
                    <a:pt x="463" y="239"/>
                  </a:cubicBezTo>
                  <a:cubicBezTo>
                    <a:pt x="463" y="120"/>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871;p72">
              <a:extLst>
                <a:ext uri="{FF2B5EF4-FFF2-40B4-BE49-F238E27FC236}">
                  <a16:creationId xmlns:a16="http://schemas.microsoft.com/office/drawing/2014/main" id="{82B3E0E6-6358-030E-A299-6898B638FAB2}"/>
                </a:ext>
              </a:extLst>
            </p:cNvPr>
            <p:cNvSpPr/>
            <p:nvPr/>
          </p:nvSpPr>
          <p:spPr>
            <a:xfrm>
              <a:off x="7579639" y="2149061"/>
              <a:ext cx="13150" cy="13150"/>
            </a:xfrm>
            <a:custGeom>
              <a:avLst/>
              <a:gdLst/>
              <a:ahLst/>
              <a:cxnLst/>
              <a:rect l="l" t="t" r="r" b="b"/>
              <a:pathLst>
                <a:path w="464" h="464" extrusionOk="0">
                  <a:moveTo>
                    <a:pt x="239" y="0"/>
                  </a:moveTo>
                  <a:cubicBezTo>
                    <a:pt x="105" y="0"/>
                    <a:pt x="0" y="105"/>
                    <a:pt x="0" y="224"/>
                  </a:cubicBezTo>
                  <a:cubicBezTo>
                    <a:pt x="0" y="359"/>
                    <a:pt x="105" y="463"/>
                    <a:pt x="239" y="463"/>
                  </a:cubicBezTo>
                  <a:cubicBezTo>
                    <a:pt x="359" y="463"/>
                    <a:pt x="463" y="359"/>
                    <a:pt x="463" y="224"/>
                  </a:cubicBezTo>
                  <a:cubicBezTo>
                    <a:pt x="463" y="105"/>
                    <a:pt x="359"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872;p72">
              <a:extLst>
                <a:ext uri="{FF2B5EF4-FFF2-40B4-BE49-F238E27FC236}">
                  <a16:creationId xmlns:a16="http://schemas.microsoft.com/office/drawing/2014/main" id="{F13839AC-C692-DFFB-5922-1B31EB0CF3EF}"/>
                </a:ext>
              </a:extLst>
            </p:cNvPr>
            <p:cNvSpPr/>
            <p:nvPr/>
          </p:nvSpPr>
          <p:spPr>
            <a:xfrm>
              <a:off x="6163858" y="2155410"/>
              <a:ext cx="13121" cy="13575"/>
            </a:xfrm>
            <a:custGeom>
              <a:avLst/>
              <a:gdLst/>
              <a:ahLst/>
              <a:cxnLst/>
              <a:rect l="l" t="t" r="r" b="b"/>
              <a:pathLst>
                <a:path w="463" h="479" extrusionOk="0">
                  <a:moveTo>
                    <a:pt x="224" y="0"/>
                  </a:moveTo>
                  <a:cubicBezTo>
                    <a:pt x="105" y="0"/>
                    <a:pt x="0" y="105"/>
                    <a:pt x="0" y="239"/>
                  </a:cubicBezTo>
                  <a:cubicBezTo>
                    <a:pt x="0" y="374"/>
                    <a:pt x="105" y="478"/>
                    <a:pt x="224" y="478"/>
                  </a:cubicBezTo>
                  <a:cubicBezTo>
                    <a:pt x="358" y="478"/>
                    <a:pt x="463" y="374"/>
                    <a:pt x="463" y="239"/>
                  </a:cubicBezTo>
                  <a:cubicBezTo>
                    <a:pt x="463" y="105"/>
                    <a:pt x="358"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873;p72">
              <a:extLst>
                <a:ext uri="{FF2B5EF4-FFF2-40B4-BE49-F238E27FC236}">
                  <a16:creationId xmlns:a16="http://schemas.microsoft.com/office/drawing/2014/main" id="{92A3C9EE-A112-8E38-C5EB-5848A22F3B87}"/>
                </a:ext>
              </a:extLst>
            </p:cNvPr>
            <p:cNvSpPr/>
            <p:nvPr/>
          </p:nvSpPr>
          <p:spPr>
            <a:xfrm>
              <a:off x="6046615" y="2306093"/>
              <a:ext cx="1602457" cy="403788"/>
            </a:xfrm>
            <a:custGeom>
              <a:avLst/>
              <a:gdLst/>
              <a:ahLst/>
              <a:cxnLst/>
              <a:rect l="l" t="t" r="r" b="b"/>
              <a:pathLst>
                <a:path w="56544" h="14248" extrusionOk="0">
                  <a:moveTo>
                    <a:pt x="31888" y="1"/>
                  </a:moveTo>
                  <a:cubicBezTo>
                    <a:pt x="31454" y="1"/>
                    <a:pt x="31021" y="44"/>
                    <a:pt x="30587" y="135"/>
                  </a:cubicBezTo>
                  <a:cubicBezTo>
                    <a:pt x="29945" y="284"/>
                    <a:pt x="29317" y="508"/>
                    <a:pt x="28750" y="837"/>
                  </a:cubicBezTo>
                  <a:cubicBezTo>
                    <a:pt x="27630" y="1509"/>
                    <a:pt x="26674" y="2405"/>
                    <a:pt x="25927" y="3465"/>
                  </a:cubicBezTo>
                  <a:cubicBezTo>
                    <a:pt x="25195" y="4481"/>
                    <a:pt x="24538" y="5541"/>
                    <a:pt x="23956" y="6646"/>
                  </a:cubicBezTo>
                  <a:cubicBezTo>
                    <a:pt x="23388" y="7692"/>
                    <a:pt x="22761" y="8707"/>
                    <a:pt x="22089" y="9678"/>
                  </a:cubicBezTo>
                  <a:cubicBezTo>
                    <a:pt x="21447" y="10619"/>
                    <a:pt x="20700" y="11470"/>
                    <a:pt x="19864" y="12232"/>
                  </a:cubicBezTo>
                  <a:cubicBezTo>
                    <a:pt x="19072" y="12964"/>
                    <a:pt x="18131" y="13486"/>
                    <a:pt x="17101" y="13785"/>
                  </a:cubicBezTo>
                  <a:cubicBezTo>
                    <a:pt x="16847" y="13845"/>
                    <a:pt x="16593" y="13890"/>
                    <a:pt x="16339" y="13919"/>
                  </a:cubicBezTo>
                  <a:cubicBezTo>
                    <a:pt x="16219" y="13949"/>
                    <a:pt x="16100" y="13949"/>
                    <a:pt x="15965" y="13949"/>
                  </a:cubicBezTo>
                  <a:lnTo>
                    <a:pt x="15592" y="13949"/>
                  </a:lnTo>
                  <a:cubicBezTo>
                    <a:pt x="15099" y="13919"/>
                    <a:pt x="14606" y="13830"/>
                    <a:pt x="14143" y="13695"/>
                  </a:cubicBezTo>
                  <a:cubicBezTo>
                    <a:pt x="13247" y="13382"/>
                    <a:pt x="12396" y="12949"/>
                    <a:pt x="11634" y="12396"/>
                  </a:cubicBezTo>
                  <a:cubicBezTo>
                    <a:pt x="10873" y="11888"/>
                    <a:pt x="10171" y="11351"/>
                    <a:pt x="9484" y="10858"/>
                  </a:cubicBezTo>
                  <a:cubicBezTo>
                    <a:pt x="8827" y="10365"/>
                    <a:pt x="8125" y="9962"/>
                    <a:pt x="7393" y="9618"/>
                  </a:cubicBezTo>
                  <a:cubicBezTo>
                    <a:pt x="6721" y="9320"/>
                    <a:pt x="6019" y="9125"/>
                    <a:pt x="5287" y="9051"/>
                  </a:cubicBezTo>
                  <a:cubicBezTo>
                    <a:pt x="5107" y="9029"/>
                    <a:pt x="4926" y="9019"/>
                    <a:pt x="4744" y="9019"/>
                  </a:cubicBezTo>
                  <a:cubicBezTo>
                    <a:pt x="4294" y="9019"/>
                    <a:pt x="3842" y="9083"/>
                    <a:pt x="3405" y="9200"/>
                  </a:cubicBezTo>
                  <a:cubicBezTo>
                    <a:pt x="3271" y="9245"/>
                    <a:pt x="3136" y="9290"/>
                    <a:pt x="3002" y="9334"/>
                  </a:cubicBezTo>
                  <a:cubicBezTo>
                    <a:pt x="2868" y="9379"/>
                    <a:pt x="2748" y="9439"/>
                    <a:pt x="2629" y="9499"/>
                  </a:cubicBezTo>
                  <a:cubicBezTo>
                    <a:pt x="2390" y="9603"/>
                    <a:pt x="2181" y="9738"/>
                    <a:pt x="1971" y="9872"/>
                  </a:cubicBezTo>
                  <a:cubicBezTo>
                    <a:pt x="1628" y="10111"/>
                    <a:pt x="1299" y="10395"/>
                    <a:pt x="1001" y="10694"/>
                  </a:cubicBezTo>
                  <a:lnTo>
                    <a:pt x="672" y="11082"/>
                  </a:lnTo>
                  <a:cubicBezTo>
                    <a:pt x="583" y="11186"/>
                    <a:pt x="493" y="11291"/>
                    <a:pt x="418" y="11410"/>
                  </a:cubicBezTo>
                  <a:lnTo>
                    <a:pt x="105" y="11873"/>
                  </a:lnTo>
                  <a:cubicBezTo>
                    <a:pt x="60" y="11933"/>
                    <a:pt x="30" y="11978"/>
                    <a:pt x="0" y="12038"/>
                  </a:cubicBezTo>
                  <a:cubicBezTo>
                    <a:pt x="45" y="11993"/>
                    <a:pt x="90" y="11948"/>
                    <a:pt x="134" y="11888"/>
                  </a:cubicBezTo>
                  <a:lnTo>
                    <a:pt x="478" y="11440"/>
                  </a:lnTo>
                  <a:cubicBezTo>
                    <a:pt x="553" y="11336"/>
                    <a:pt x="642" y="11231"/>
                    <a:pt x="747" y="11127"/>
                  </a:cubicBezTo>
                  <a:lnTo>
                    <a:pt x="1075" y="10753"/>
                  </a:lnTo>
                  <a:cubicBezTo>
                    <a:pt x="1374" y="10469"/>
                    <a:pt x="1703" y="10216"/>
                    <a:pt x="2046" y="9992"/>
                  </a:cubicBezTo>
                  <a:cubicBezTo>
                    <a:pt x="2255" y="9842"/>
                    <a:pt x="2464" y="9723"/>
                    <a:pt x="2688" y="9633"/>
                  </a:cubicBezTo>
                  <a:cubicBezTo>
                    <a:pt x="2808" y="9573"/>
                    <a:pt x="2942" y="9514"/>
                    <a:pt x="3062" y="9484"/>
                  </a:cubicBezTo>
                  <a:cubicBezTo>
                    <a:pt x="3196" y="9424"/>
                    <a:pt x="3316" y="9394"/>
                    <a:pt x="3450" y="9349"/>
                  </a:cubicBezTo>
                  <a:cubicBezTo>
                    <a:pt x="3858" y="9247"/>
                    <a:pt x="4280" y="9201"/>
                    <a:pt x="4702" y="9201"/>
                  </a:cubicBezTo>
                  <a:cubicBezTo>
                    <a:pt x="4898" y="9201"/>
                    <a:pt x="5093" y="9211"/>
                    <a:pt x="5287" y="9230"/>
                  </a:cubicBezTo>
                  <a:cubicBezTo>
                    <a:pt x="5989" y="9320"/>
                    <a:pt x="6676" y="9514"/>
                    <a:pt x="7318" y="9812"/>
                  </a:cubicBezTo>
                  <a:cubicBezTo>
                    <a:pt x="8035" y="10156"/>
                    <a:pt x="8722" y="10574"/>
                    <a:pt x="9349" y="11052"/>
                  </a:cubicBezTo>
                  <a:cubicBezTo>
                    <a:pt x="10036" y="11545"/>
                    <a:pt x="10738" y="12082"/>
                    <a:pt x="11500" y="12620"/>
                  </a:cubicBezTo>
                  <a:cubicBezTo>
                    <a:pt x="12291" y="13188"/>
                    <a:pt x="13158" y="13636"/>
                    <a:pt x="14084" y="13964"/>
                  </a:cubicBezTo>
                  <a:cubicBezTo>
                    <a:pt x="14577" y="14114"/>
                    <a:pt x="15084" y="14218"/>
                    <a:pt x="15607" y="14248"/>
                  </a:cubicBezTo>
                  <a:lnTo>
                    <a:pt x="15995" y="14248"/>
                  </a:lnTo>
                  <a:cubicBezTo>
                    <a:pt x="16130" y="14248"/>
                    <a:pt x="16264" y="14233"/>
                    <a:pt x="16399" y="14218"/>
                  </a:cubicBezTo>
                  <a:cubicBezTo>
                    <a:pt x="16667" y="14188"/>
                    <a:pt x="16936" y="14143"/>
                    <a:pt x="17190" y="14069"/>
                  </a:cubicBezTo>
                  <a:cubicBezTo>
                    <a:pt x="17728" y="13934"/>
                    <a:pt x="18236" y="13725"/>
                    <a:pt x="18714" y="13442"/>
                  </a:cubicBezTo>
                  <a:cubicBezTo>
                    <a:pt x="18952" y="13307"/>
                    <a:pt x="19191" y="13158"/>
                    <a:pt x="19415" y="12993"/>
                  </a:cubicBezTo>
                  <a:cubicBezTo>
                    <a:pt x="19639" y="12829"/>
                    <a:pt x="19864" y="12650"/>
                    <a:pt x="20073" y="12456"/>
                  </a:cubicBezTo>
                  <a:cubicBezTo>
                    <a:pt x="20939" y="11679"/>
                    <a:pt x="21701" y="10813"/>
                    <a:pt x="22358" y="9857"/>
                  </a:cubicBezTo>
                  <a:cubicBezTo>
                    <a:pt x="23045" y="8871"/>
                    <a:pt x="23672" y="7841"/>
                    <a:pt x="24254" y="6781"/>
                  </a:cubicBezTo>
                  <a:cubicBezTo>
                    <a:pt x="24822" y="5705"/>
                    <a:pt x="25479" y="4660"/>
                    <a:pt x="26196" y="3659"/>
                  </a:cubicBezTo>
                  <a:cubicBezTo>
                    <a:pt x="26913" y="2629"/>
                    <a:pt x="27854" y="1762"/>
                    <a:pt x="28929" y="1120"/>
                  </a:cubicBezTo>
                  <a:cubicBezTo>
                    <a:pt x="29838" y="590"/>
                    <a:pt x="30875" y="316"/>
                    <a:pt x="31923" y="316"/>
                  </a:cubicBezTo>
                  <a:cubicBezTo>
                    <a:pt x="32114" y="316"/>
                    <a:pt x="32307" y="325"/>
                    <a:pt x="32498" y="344"/>
                  </a:cubicBezTo>
                  <a:cubicBezTo>
                    <a:pt x="33096" y="403"/>
                    <a:pt x="33678" y="583"/>
                    <a:pt x="34216" y="851"/>
                  </a:cubicBezTo>
                  <a:cubicBezTo>
                    <a:pt x="34754" y="1135"/>
                    <a:pt x="35232" y="1479"/>
                    <a:pt x="35665" y="1897"/>
                  </a:cubicBezTo>
                  <a:cubicBezTo>
                    <a:pt x="36501" y="2733"/>
                    <a:pt x="37233" y="3674"/>
                    <a:pt x="37830" y="4690"/>
                  </a:cubicBezTo>
                  <a:cubicBezTo>
                    <a:pt x="38457" y="5675"/>
                    <a:pt x="38995" y="6691"/>
                    <a:pt x="39593" y="7632"/>
                  </a:cubicBezTo>
                  <a:cubicBezTo>
                    <a:pt x="40205" y="8573"/>
                    <a:pt x="40743" y="9514"/>
                    <a:pt x="41250" y="10440"/>
                  </a:cubicBezTo>
                  <a:cubicBezTo>
                    <a:pt x="41519" y="10903"/>
                    <a:pt x="41788" y="11351"/>
                    <a:pt x="42072" y="11784"/>
                  </a:cubicBezTo>
                  <a:cubicBezTo>
                    <a:pt x="42370" y="12217"/>
                    <a:pt x="42729" y="12605"/>
                    <a:pt x="43147" y="12904"/>
                  </a:cubicBezTo>
                  <a:cubicBezTo>
                    <a:pt x="43565" y="13203"/>
                    <a:pt x="44028" y="13412"/>
                    <a:pt x="44536" y="13516"/>
                  </a:cubicBezTo>
                  <a:cubicBezTo>
                    <a:pt x="44999" y="13621"/>
                    <a:pt x="45477" y="13680"/>
                    <a:pt x="45955" y="13695"/>
                  </a:cubicBezTo>
                  <a:cubicBezTo>
                    <a:pt x="46060" y="13701"/>
                    <a:pt x="46165" y="13703"/>
                    <a:pt x="46270" y="13703"/>
                  </a:cubicBezTo>
                  <a:cubicBezTo>
                    <a:pt x="47072" y="13703"/>
                    <a:pt x="47858" y="13551"/>
                    <a:pt x="48598" y="13247"/>
                  </a:cubicBezTo>
                  <a:cubicBezTo>
                    <a:pt x="48987" y="13083"/>
                    <a:pt x="49360" y="12889"/>
                    <a:pt x="49703" y="12650"/>
                  </a:cubicBezTo>
                  <a:cubicBezTo>
                    <a:pt x="50032" y="12411"/>
                    <a:pt x="50346" y="12157"/>
                    <a:pt x="50629" y="11888"/>
                  </a:cubicBezTo>
                  <a:cubicBezTo>
                    <a:pt x="51137" y="11381"/>
                    <a:pt x="51615" y="10828"/>
                    <a:pt x="52033" y="10245"/>
                  </a:cubicBezTo>
                  <a:cubicBezTo>
                    <a:pt x="52840" y="9170"/>
                    <a:pt x="53482" y="8199"/>
                    <a:pt x="54124" y="7512"/>
                  </a:cubicBezTo>
                  <a:cubicBezTo>
                    <a:pt x="54587" y="6960"/>
                    <a:pt x="55170" y="6527"/>
                    <a:pt x="55827" y="6213"/>
                  </a:cubicBezTo>
                  <a:cubicBezTo>
                    <a:pt x="55991" y="6153"/>
                    <a:pt x="56170" y="6094"/>
                    <a:pt x="56350" y="6034"/>
                  </a:cubicBezTo>
                  <a:cubicBezTo>
                    <a:pt x="56424" y="6019"/>
                    <a:pt x="56484" y="6004"/>
                    <a:pt x="56544" y="5974"/>
                  </a:cubicBezTo>
                  <a:lnTo>
                    <a:pt x="56544" y="5974"/>
                  </a:lnTo>
                  <a:cubicBezTo>
                    <a:pt x="56484" y="5989"/>
                    <a:pt x="56424" y="5989"/>
                    <a:pt x="56364" y="6019"/>
                  </a:cubicBezTo>
                  <a:cubicBezTo>
                    <a:pt x="56170" y="6049"/>
                    <a:pt x="55991" y="6094"/>
                    <a:pt x="55812" y="6168"/>
                  </a:cubicBezTo>
                  <a:cubicBezTo>
                    <a:pt x="55125" y="6452"/>
                    <a:pt x="54527" y="6885"/>
                    <a:pt x="54035" y="7438"/>
                  </a:cubicBezTo>
                  <a:cubicBezTo>
                    <a:pt x="53377" y="8125"/>
                    <a:pt x="52705" y="9066"/>
                    <a:pt x="51899" y="10141"/>
                  </a:cubicBezTo>
                  <a:cubicBezTo>
                    <a:pt x="51481" y="10708"/>
                    <a:pt x="51003" y="11246"/>
                    <a:pt x="50495" y="11739"/>
                  </a:cubicBezTo>
                  <a:cubicBezTo>
                    <a:pt x="50211" y="12008"/>
                    <a:pt x="49913" y="12247"/>
                    <a:pt x="49584" y="12471"/>
                  </a:cubicBezTo>
                  <a:cubicBezTo>
                    <a:pt x="49255" y="12695"/>
                    <a:pt x="48897" y="12889"/>
                    <a:pt x="48509" y="13038"/>
                  </a:cubicBezTo>
                  <a:cubicBezTo>
                    <a:pt x="47826" y="13316"/>
                    <a:pt x="47101" y="13455"/>
                    <a:pt x="46369" y="13455"/>
                  </a:cubicBezTo>
                  <a:cubicBezTo>
                    <a:pt x="46236" y="13455"/>
                    <a:pt x="46103" y="13451"/>
                    <a:pt x="45970" y="13442"/>
                  </a:cubicBezTo>
                  <a:cubicBezTo>
                    <a:pt x="45507" y="13427"/>
                    <a:pt x="45044" y="13367"/>
                    <a:pt x="44596" y="13262"/>
                  </a:cubicBezTo>
                  <a:cubicBezTo>
                    <a:pt x="44133" y="13173"/>
                    <a:pt x="43700" y="12979"/>
                    <a:pt x="43311" y="12695"/>
                  </a:cubicBezTo>
                  <a:cubicBezTo>
                    <a:pt x="42520" y="12142"/>
                    <a:pt x="42012" y="11231"/>
                    <a:pt x="41504" y="10305"/>
                  </a:cubicBezTo>
                  <a:cubicBezTo>
                    <a:pt x="40996" y="9379"/>
                    <a:pt x="40444" y="8423"/>
                    <a:pt x="39861" y="7483"/>
                  </a:cubicBezTo>
                  <a:cubicBezTo>
                    <a:pt x="39264" y="6542"/>
                    <a:pt x="38711" y="5526"/>
                    <a:pt x="38099" y="4525"/>
                  </a:cubicBezTo>
                  <a:cubicBezTo>
                    <a:pt x="37487" y="3495"/>
                    <a:pt x="36740" y="2524"/>
                    <a:pt x="35889" y="1673"/>
                  </a:cubicBezTo>
                  <a:cubicBezTo>
                    <a:pt x="35441" y="1240"/>
                    <a:pt x="34918" y="866"/>
                    <a:pt x="34365" y="568"/>
                  </a:cubicBezTo>
                  <a:cubicBezTo>
                    <a:pt x="33783" y="284"/>
                    <a:pt x="33156" y="90"/>
                    <a:pt x="32513" y="30"/>
                  </a:cubicBezTo>
                  <a:cubicBezTo>
                    <a:pt x="32305" y="11"/>
                    <a:pt x="32097" y="1"/>
                    <a:pt x="31888"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874;p72">
              <a:extLst>
                <a:ext uri="{FF2B5EF4-FFF2-40B4-BE49-F238E27FC236}">
                  <a16:creationId xmlns:a16="http://schemas.microsoft.com/office/drawing/2014/main" id="{6C31399E-ECBB-E11B-F345-6BAF43D662AA}"/>
                </a:ext>
              </a:extLst>
            </p:cNvPr>
            <p:cNvSpPr/>
            <p:nvPr/>
          </p:nvSpPr>
          <p:spPr>
            <a:xfrm>
              <a:off x="6718727" y="2596012"/>
              <a:ext cx="1019248" cy="981556"/>
            </a:xfrm>
            <a:custGeom>
              <a:avLst/>
              <a:gdLst/>
              <a:ahLst/>
              <a:cxnLst/>
              <a:rect l="l" t="t" r="r" b="b"/>
              <a:pathLst>
                <a:path w="35965" h="34635" extrusionOk="0">
                  <a:moveTo>
                    <a:pt x="1808" y="1"/>
                  </a:moveTo>
                  <a:cubicBezTo>
                    <a:pt x="807" y="1"/>
                    <a:pt x="1" y="822"/>
                    <a:pt x="1" y="1808"/>
                  </a:cubicBezTo>
                  <a:lnTo>
                    <a:pt x="1" y="32827"/>
                  </a:lnTo>
                  <a:cubicBezTo>
                    <a:pt x="1" y="33828"/>
                    <a:pt x="807" y="34634"/>
                    <a:pt x="1808" y="34634"/>
                  </a:cubicBezTo>
                  <a:lnTo>
                    <a:pt x="34157" y="34634"/>
                  </a:lnTo>
                  <a:cubicBezTo>
                    <a:pt x="35158" y="34634"/>
                    <a:pt x="35964" y="33828"/>
                    <a:pt x="35964" y="32827"/>
                  </a:cubicBezTo>
                  <a:lnTo>
                    <a:pt x="35964" y="1808"/>
                  </a:lnTo>
                  <a:cubicBezTo>
                    <a:pt x="35964" y="822"/>
                    <a:pt x="35158" y="1"/>
                    <a:pt x="34157"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875;p72">
              <a:extLst>
                <a:ext uri="{FF2B5EF4-FFF2-40B4-BE49-F238E27FC236}">
                  <a16:creationId xmlns:a16="http://schemas.microsoft.com/office/drawing/2014/main" id="{BCCE6126-6D6A-4588-3607-D32DD3A7C358}"/>
                </a:ext>
              </a:extLst>
            </p:cNvPr>
            <p:cNvSpPr/>
            <p:nvPr/>
          </p:nvSpPr>
          <p:spPr>
            <a:xfrm>
              <a:off x="6789832" y="3268548"/>
              <a:ext cx="33470" cy="9352"/>
            </a:xfrm>
            <a:custGeom>
              <a:avLst/>
              <a:gdLst/>
              <a:ahLst/>
              <a:cxnLst/>
              <a:rect l="l" t="t" r="r" b="b"/>
              <a:pathLst>
                <a:path w="1181" h="330" extrusionOk="0">
                  <a:moveTo>
                    <a:pt x="1" y="1"/>
                  </a:moveTo>
                  <a:lnTo>
                    <a:pt x="1" y="330"/>
                  </a:lnTo>
                  <a:lnTo>
                    <a:pt x="1181" y="330"/>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876;p72">
              <a:extLst>
                <a:ext uri="{FF2B5EF4-FFF2-40B4-BE49-F238E27FC236}">
                  <a16:creationId xmlns:a16="http://schemas.microsoft.com/office/drawing/2014/main" id="{312B9088-C9D9-9727-6F33-76AF5C4E392A}"/>
                </a:ext>
              </a:extLst>
            </p:cNvPr>
            <p:cNvSpPr/>
            <p:nvPr/>
          </p:nvSpPr>
          <p:spPr>
            <a:xfrm>
              <a:off x="6865613"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877;p72">
              <a:extLst>
                <a:ext uri="{FF2B5EF4-FFF2-40B4-BE49-F238E27FC236}">
                  <a16:creationId xmlns:a16="http://schemas.microsoft.com/office/drawing/2014/main" id="{D8A9FE9E-2B60-8AE6-D3AC-23794A90DFB8}"/>
                </a:ext>
              </a:extLst>
            </p:cNvPr>
            <p:cNvSpPr/>
            <p:nvPr/>
          </p:nvSpPr>
          <p:spPr>
            <a:xfrm>
              <a:off x="7014596"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878;p72">
              <a:extLst>
                <a:ext uri="{FF2B5EF4-FFF2-40B4-BE49-F238E27FC236}">
                  <a16:creationId xmlns:a16="http://schemas.microsoft.com/office/drawing/2014/main" id="{4A80652A-C1ED-34A9-2197-47502D4CFE4C}"/>
                </a:ext>
              </a:extLst>
            </p:cNvPr>
            <p:cNvSpPr/>
            <p:nvPr/>
          </p:nvSpPr>
          <p:spPr>
            <a:xfrm>
              <a:off x="7163155" y="3320212"/>
              <a:ext cx="43190" cy="9324"/>
            </a:xfrm>
            <a:custGeom>
              <a:avLst/>
              <a:gdLst/>
              <a:ahLst/>
              <a:cxnLst/>
              <a:rect l="l" t="t" r="r" b="b"/>
              <a:pathLst>
                <a:path w="1524" h="329" extrusionOk="0">
                  <a:moveTo>
                    <a:pt x="0" y="0"/>
                  </a:moveTo>
                  <a:lnTo>
                    <a:pt x="0" y="329"/>
                  </a:lnTo>
                  <a:lnTo>
                    <a:pt x="1524" y="329"/>
                  </a:lnTo>
                  <a:lnTo>
                    <a:pt x="152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879;p72">
              <a:extLst>
                <a:ext uri="{FF2B5EF4-FFF2-40B4-BE49-F238E27FC236}">
                  <a16:creationId xmlns:a16="http://schemas.microsoft.com/office/drawing/2014/main" id="{326B5C18-0297-28DC-F6FE-3CFADC854710}"/>
                </a:ext>
              </a:extLst>
            </p:cNvPr>
            <p:cNvSpPr/>
            <p:nvPr/>
          </p:nvSpPr>
          <p:spPr>
            <a:xfrm>
              <a:off x="7312138"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880;p72">
              <a:extLst>
                <a:ext uri="{FF2B5EF4-FFF2-40B4-BE49-F238E27FC236}">
                  <a16:creationId xmlns:a16="http://schemas.microsoft.com/office/drawing/2014/main" id="{57739B78-D5B6-F3C0-1F25-E13636CC88BA}"/>
                </a:ext>
              </a:extLst>
            </p:cNvPr>
            <p:cNvSpPr/>
            <p:nvPr/>
          </p:nvSpPr>
          <p:spPr>
            <a:xfrm>
              <a:off x="7461121" y="3320212"/>
              <a:ext cx="42765" cy="9324"/>
            </a:xfrm>
            <a:custGeom>
              <a:avLst/>
              <a:gdLst/>
              <a:ahLst/>
              <a:cxnLst/>
              <a:rect l="l" t="t" r="r" b="b"/>
              <a:pathLst>
                <a:path w="1509"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881;p72">
              <a:extLst>
                <a:ext uri="{FF2B5EF4-FFF2-40B4-BE49-F238E27FC236}">
                  <a16:creationId xmlns:a16="http://schemas.microsoft.com/office/drawing/2014/main" id="{837067F9-91A0-1955-B1F7-A58914927ADA}"/>
                </a:ext>
              </a:extLst>
            </p:cNvPr>
            <p:cNvSpPr/>
            <p:nvPr/>
          </p:nvSpPr>
          <p:spPr>
            <a:xfrm>
              <a:off x="7610105" y="3320212"/>
              <a:ext cx="42793" cy="9324"/>
            </a:xfrm>
            <a:custGeom>
              <a:avLst/>
              <a:gdLst/>
              <a:ahLst/>
              <a:cxnLst/>
              <a:rect l="l" t="t" r="r" b="b"/>
              <a:pathLst>
                <a:path w="1510"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882;p72">
              <a:extLst>
                <a:ext uri="{FF2B5EF4-FFF2-40B4-BE49-F238E27FC236}">
                  <a16:creationId xmlns:a16="http://schemas.microsoft.com/office/drawing/2014/main" id="{A2E9E1AA-1007-D04A-5C70-DB3428055275}"/>
                </a:ext>
              </a:extLst>
            </p:cNvPr>
            <p:cNvSpPr/>
            <p:nvPr/>
          </p:nvSpPr>
          <p:spPr>
            <a:xfrm>
              <a:off x="6789832" y="3139884"/>
              <a:ext cx="33470" cy="9352"/>
            </a:xfrm>
            <a:custGeom>
              <a:avLst/>
              <a:gdLst/>
              <a:ahLst/>
              <a:cxnLst/>
              <a:rect l="l" t="t" r="r" b="b"/>
              <a:pathLst>
                <a:path w="1181" h="330" extrusionOk="0">
                  <a:moveTo>
                    <a:pt x="1" y="1"/>
                  </a:moveTo>
                  <a:lnTo>
                    <a:pt x="1" y="329"/>
                  </a:lnTo>
                  <a:lnTo>
                    <a:pt x="1181" y="329"/>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883;p72">
              <a:extLst>
                <a:ext uri="{FF2B5EF4-FFF2-40B4-BE49-F238E27FC236}">
                  <a16:creationId xmlns:a16="http://schemas.microsoft.com/office/drawing/2014/main" id="{8946E6FE-58CE-5E40-F300-098191A5C73A}"/>
                </a:ext>
              </a:extLst>
            </p:cNvPr>
            <p:cNvSpPr/>
            <p:nvPr/>
          </p:nvSpPr>
          <p:spPr>
            <a:xfrm>
              <a:off x="6789832" y="2897379"/>
              <a:ext cx="33470" cy="9749"/>
            </a:xfrm>
            <a:custGeom>
              <a:avLst/>
              <a:gdLst/>
              <a:ahLst/>
              <a:cxnLst/>
              <a:rect l="l" t="t" r="r" b="b"/>
              <a:pathLst>
                <a:path w="1181" h="344" extrusionOk="0">
                  <a:moveTo>
                    <a:pt x="1" y="0"/>
                  </a:moveTo>
                  <a:lnTo>
                    <a:pt x="1" y="344"/>
                  </a:lnTo>
                  <a:lnTo>
                    <a:pt x="1181" y="344"/>
                  </a:lnTo>
                  <a:lnTo>
                    <a:pt x="118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884;p72">
              <a:extLst>
                <a:ext uri="{FF2B5EF4-FFF2-40B4-BE49-F238E27FC236}">
                  <a16:creationId xmlns:a16="http://schemas.microsoft.com/office/drawing/2014/main" id="{AA6A628B-A4E4-4013-5D7D-3F64E9481CE0}"/>
                </a:ext>
              </a:extLst>
            </p:cNvPr>
            <p:cNvSpPr/>
            <p:nvPr/>
          </p:nvSpPr>
          <p:spPr>
            <a:xfrm>
              <a:off x="6789832" y="2775460"/>
              <a:ext cx="33470" cy="9777"/>
            </a:xfrm>
            <a:custGeom>
              <a:avLst/>
              <a:gdLst/>
              <a:ahLst/>
              <a:cxnLst/>
              <a:rect l="l" t="t" r="r" b="b"/>
              <a:pathLst>
                <a:path w="1181" h="345" extrusionOk="0">
                  <a:moveTo>
                    <a:pt x="1" y="1"/>
                  </a:moveTo>
                  <a:lnTo>
                    <a:pt x="1" y="344"/>
                  </a:lnTo>
                  <a:lnTo>
                    <a:pt x="1181" y="344"/>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2885;p72">
              <a:extLst>
                <a:ext uri="{FF2B5EF4-FFF2-40B4-BE49-F238E27FC236}">
                  <a16:creationId xmlns:a16="http://schemas.microsoft.com/office/drawing/2014/main" id="{6865B1C4-A4A1-10D4-87CC-286C93A2D833}"/>
                </a:ext>
              </a:extLst>
            </p:cNvPr>
            <p:cNvSpPr/>
            <p:nvPr/>
          </p:nvSpPr>
          <p:spPr>
            <a:xfrm>
              <a:off x="6791532" y="3018419"/>
              <a:ext cx="33470" cy="9749"/>
            </a:xfrm>
            <a:custGeom>
              <a:avLst/>
              <a:gdLst/>
              <a:ahLst/>
              <a:cxnLst/>
              <a:rect l="l" t="t" r="r" b="b"/>
              <a:pathLst>
                <a:path w="1181" h="344" extrusionOk="0">
                  <a:moveTo>
                    <a:pt x="1" y="0"/>
                  </a:moveTo>
                  <a:lnTo>
                    <a:pt x="1" y="344"/>
                  </a:lnTo>
                  <a:lnTo>
                    <a:pt x="1180" y="344"/>
                  </a:lnTo>
                  <a:lnTo>
                    <a:pt x="118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2886;p72">
              <a:extLst>
                <a:ext uri="{FF2B5EF4-FFF2-40B4-BE49-F238E27FC236}">
                  <a16:creationId xmlns:a16="http://schemas.microsoft.com/office/drawing/2014/main" id="{3736A6B6-454E-FAF4-0620-3851236DA5B6}"/>
                </a:ext>
              </a:extLst>
            </p:cNvPr>
            <p:cNvSpPr/>
            <p:nvPr/>
          </p:nvSpPr>
          <p:spPr>
            <a:xfrm>
              <a:off x="6839370" y="2743720"/>
              <a:ext cx="812253" cy="535881"/>
            </a:xfrm>
            <a:custGeom>
              <a:avLst/>
              <a:gdLst/>
              <a:ahLst/>
              <a:cxnLst/>
              <a:rect l="l" t="t" r="r" b="b"/>
              <a:pathLst>
                <a:path w="28661" h="18909" extrusionOk="0">
                  <a:moveTo>
                    <a:pt x="30" y="1"/>
                  </a:moveTo>
                  <a:cubicBezTo>
                    <a:pt x="30" y="1016"/>
                    <a:pt x="15" y="2480"/>
                    <a:pt x="15" y="4302"/>
                  </a:cubicBezTo>
                  <a:cubicBezTo>
                    <a:pt x="15" y="7946"/>
                    <a:pt x="0" y="13054"/>
                    <a:pt x="0" y="18849"/>
                  </a:cubicBezTo>
                  <a:lnTo>
                    <a:pt x="0" y="18908"/>
                  </a:lnTo>
                  <a:lnTo>
                    <a:pt x="4152" y="18908"/>
                  </a:lnTo>
                  <a:lnTo>
                    <a:pt x="21492" y="18878"/>
                  </a:lnTo>
                  <a:lnTo>
                    <a:pt x="26734" y="18863"/>
                  </a:lnTo>
                  <a:lnTo>
                    <a:pt x="28660" y="18863"/>
                  </a:lnTo>
                  <a:lnTo>
                    <a:pt x="28496" y="18834"/>
                  </a:lnTo>
                  <a:lnTo>
                    <a:pt x="28123" y="18834"/>
                  </a:lnTo>
                  <a:lnTo>
                    <a:pt x="26704" y="18819"/>
                  </a:lnTo>
                  <a:lnTo>
                    <a:pt x="21447" y="18804"/>
                  </a:lnTo>
                  <a:lnTo>
                    <a:pt x="4122" y="18789"/>
                  </a:lnTo>
                  <a:lnTo>
                    <a:pt x="60" y="18789"/>
                  </a:lnTo>
                  <a:cubicBezTo>
                    <a:pt x="60" y="13019"/>
                    <a:pt x="45" y="7934"/>
                    <a:pt x="45" y="4302"/>
                  </a:cubicBezTo>
                  <a:cubicBezTo>
                    <a:pt x="45" y="2480"/>
                    <a:pt x="30" y="1016"/>
                    <a:pt x="3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2887;p72">
              <a:extLst>
                <a:ext uri="{FF2B5EF4-FFF2-40B4-BE49-F238E27FC236}">
                  <a16:creationId xmlns:a16="http://schemas.microsoft.com/office/drawing/2014/main" id="{DE0F15FD-AE79-FB99-8BC1-923F28119F94}"/>
                </a:ext>
              </a:extLst>
            </p:cNvPr>
            <p:cNvSpPr/>
            <p:nvPr/>
          </p:nvSpPr>
          <p:spPr>
            <a:xfrm>
              <a:off x="6873208" y="3021792"/>
              <a:ext cx="787710" cy="3004"/>
            </a:xfrm>
            <a:custGeom>
              <a:avLst/>
              <a:gdLst/>
              <a:ahLst/>
              <a:cxnLst/>
              <a:rect l="l" t="t" r="r" b="b"/>
              <a:pathLst>
                <a:path w="27795" h="106" extrusionOk="0">
                  <a:moveTo>
                    <a:pt x="13905" y="1"/>
                  </a:moveTo>
                  <a:cubicBezTo>
                    <a:pt x="6229" y="1"/>
                    <a:pt x="1" y="31"/>
                    <a:pt x="1" y="61"/>
                  </a:cubicBezTo>
                  <a:cubicBezTo>
                    <a:pt x="1" y="91"/>
                    <a:pt x="6229" y="106"/>
                    <a:pt x="13905" y="106"/>
                  </a:cubicBezTo>
                  <a:cubicBezTo>
                    <a:pt x="21567" y="106"/>
                    <a:pt x="27795" y="91"/>
                    <a:pt x="27795" y="61"/>
                  </a:cubicBezTo>
                  <a:cubicBezTo>
                    <a:pt x="27795" y="31"/>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2888;p72">
              <a:extLst>
                <a:ext uri="{FF2B5EF4-FFF2-40B4-BE49-F238E27FC236}">
                  <a16:creationId xmlns:a16="http://schemas.microsoft.com/office/drawing/2014/main" id="{0744374E-0C89-534D-1745-95E8A48B629A}"/>
                </a:ext>
              </a:extLst>
            </p:cNvPr>
            <p:cNvSpPr/>
            <p:nvPr/>
          </p:nvSpPr>
          <p:spPr>
            <a:xfrm>
              <a:off x="6873208" y="2900752"/>
              <a:ext cx="787710" cy="3429"/>
            </a:xfrm>
            <a:custGeom>
              <a:avLst/>
              <a:gdLst/>
              <a:ahLst/>
              <a:cxnLst/>
              <a:rect l="l" t="t" r="r" b="b"/>
              <a:pathLst>
                <a:path w="27795" h="121" extrusionOk="0">
                  <a:moveTo>
                    <a:pt x="13905" y="1"/>
                  </a:moveTo>
                  <a:cubicBezTo>
                    <a:pt x="6229" y="1"/>
                    <a:pt x="1" y="30"/>
                    <a:pt x="1" y="60"/>
                  </a:cubicBezTo>
                  <a:cubicBezTo>
                    <a:pt x="1" y="90"/>
                    <a:pt x="6229" y="120"/>
                    <a:pt x="13905" y="120"/>
                  </a:cubicBezTo>
                  <a:cubicBezTo>
                    <a:pt x="21567" y="120"/>
                    <a:pt x="27795" y="90"/>
                    <a:pt x="27795" y="60"/>
                  </a:cubicBezTo>
                  <a:cubicBezTo>
                    <a:pt x="27795" y="16"/>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2889;p72">
              <a:extLst>
                <a:ext uri="{FF2B5EF4-FFF2-40B4-BE49-F238E27FC236}">
                  <a16:creationId xmlns:a16="http://schemas.microsoft.com/office/drawing/2014/main" id="{22088B88-1828-59A9-093B-D660B0B9D976}"/>
                </a:ext>
              </a:extLst>
            </p:cNvPr>
            <p:cNvSpPr/>
            <p:nvPr/>
          </p:nvSpPr>
          <p:spPr>
            <a:xfrm>
              <a:off x="6873208" y="2779286"/>
              <a:ext cx="787710" cy="2976"/>
            </a:xfrm>
            <a:custGeom>
              <a:avLst/>
              <a:gdLst/>
              <a:ahLst/>
              <a:cxnLst/>
              <a:rect l="l" t="t" r="r" b="b"/>
              <a:pathLst>
                <a:path w="27795" h="105" extrusionOk="0">
                  <a:moveTo>
                    <a:pt x="13905" y="0"/>
                  </a:moveTo>
                  <a:cubicBezTo>
                    <a:pt x="6229" y="0"/>
                    <a:pt x="1" y="15"/>
                    <a:pt x="1" y="45"/>
                  </a:cubicBezTo>
                  <a:cubicBezTo>
                    <a:pt x="1" y="75"/>
                    <a:pt x="6229" y="105"/>
                    <a:pt x="13905" y="105"/>
                  </a:cubicBezTo>
                  <a:cubicBezTo>
                    <a:pt x="21567" y="105"/>
                    <a:pt x="27795" y="75"/>
                    <a:pt x="27795" y="45"/>
                  </a:cubicBezTo>
                  <a:cubicBezTo>
                    <a:pt x="27795" y="15"/>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2890;p72">
              <a:extLst>
                <a:ext uri="{FF2B5EF4-FFF2-40B4-BE49-F238E27FC236}">
                  <a16:creationId xmlns:a16="http://schemas.microsoft.com/office/drawing/2014/main" id="{09737F0C-FCBB-1A30-D9EF-6C53A19A4221}"/>
                </a:ext>
              </a:extLst>
            </p:cNvPr>
            <p:cNvSpPr/>
            <p:nvPr/>
          </p:nvSpPr>
          <p:spPr>
            <a:xfrm>
              <a:off x="6873208" y="3142860"/>
              <a:ext cx="787710" cy="3401"/>
            </a:xfrm>
            <a:custGeom>
              <a:avLst/>
              <a:gdLst/>
              <a:ahLst/>
              <a:cxnLst/>
              <a:rect l="l" t="t" r="r" b="b"/>
              <a:pathLst>
                <a:path w="27795" h="120" extrusionOk="0">
                  <a:moveTo>
                    <a:pt x="13905" y="0"/>
                  </a:moveTo>
                  <a:cubicBezTo>
                    <a:pt x="6229" y="0"/>
                    <a:pt x="1" y="30"/>
                    <a:pt x="1" y="60"/>
                  </a:cubicBezTo>
                  <a:cubicBezTo>
                    <a:pt x="1" y="90"/>
                    <a:pt x="6229" y="120"/>
                    <a:pt x="13905" y="120"/>
                  </a:cubicBezTo>
                  <a:cubicBezTo>
                    <a:pt x="21567" y="120"/>
                    <a:pt x="27795" y="90"/>
                    <a:pt x="27795" y="60"/>
                  </a:cubicBezTo>
                  <a:cubicBezTo>
                    <a:pt x="27795" y="30"/>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2891;p72">
              <a:extLst>
                <a:ext uri="{FF2B5EF4-FFF2-40B4-BE49-F238E27FC236}">
                  <a16:creationId xmlns:a16="http://schemas.microsoft.com/office/drawing/2014/main" id="{9574FF5A-92BA-3C35-63DB-1F2F2E5BFAB3}"/>
                </a:ext>
              </a:extLst>
            </p:cNvPr>
            <p:cNvSpPr/>
            <p:nvPr/>
          </p:nvSpPr>
          <p:spPr>
            <a:xfrm>
              <a:off x="6881257" y="2708606"/>
              <a:ext cx="770366" cy="543476"/>
            </a:xfrm>
            <a:custGeom>
              <a:avLst/>
              <a:gdLst/>
              <a:ahLst/>
              <a:cxnLst/>
              <a:rect l="l" t="t" r="r" b="b"/>
              <a:pathLst>
                <a:path w="27183" h="19177" extrusionOk="0">
                  <a:moveTo>
                    <a:pt x="17385" y="0"/>
                  </a:moveTo>
                  <a:lnTo>
                    <a:pt x="14099" y="6258"/>
                  </a:lnTo>
                  <a:lnTo>
                    <a:pt x="11904" y="4466"/>
                  </a:lnTo>
                  <a:lnTo>
                    <a:pt x="9201" y="9200"/>
                  </a:lnTo>
                  <a:lnTo>
                    <a:pt x="7259" y="7826"/>
                  </a:lnTo>
                  <a:lnTo>
                    <a:pt x="3973" y="12949"/>
                  </a:lnTo>
                  <a:lnTo>
                    <a:pt x="2360" y="11709"/>
                  </a:lnTo>
                  <a:lnTo>
                    <a:pt x="1" y="15383"/>
                  </a:lnTo>
                  <a:lnTo>
                    <a:pt x="1" y="19177"/>
                  </a:lnTo>
                  <a:lnTo>
                    <a:pt x="27182" y="19162"/>
                  </a:lnTo>
                  <a:lnTo>
                    <a:pt x="27182" y="2524"/>
                  </a:lnTo>
                  <a:lnTo>
                    <a:pt x="23807" y="3495"/>
                  </a:lnTo>
                  <a:lnTo>
                    <a:pt x="20940" y="6990"/>
                  </a:lnTo>
                  <a:lnTo>
                    <a:pt x="173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2892;p72">
              <a:extLst>
                <a:ext uri="{FF2B5EF4-FFF2-40B4-BE49-F238E27FC236}">
                  <a16:creationId xmlns:a16="http://schemas.microsoft.com/office/drawing/2014/main" id="{607FA035-16F9-29FC-AF39-04CB985C1B0F}"/>
                </a:ext>
              </a:extLst>
            </p:cNvPr>
            <p:cNvSpPr/>
            <p:nvPr/>
          </p:nvSpPr>
          <p:spPr>
            <a:xfrm>
              <a:off x="6881257" y="2741197"/>
              <a:ext cx="779662" cy="439355"/>
            </a:xfrm>
            <a:custGeom>
              <a:avLst/>
              <a:gdLst/>
              <a:ahLst/>
              <a:cxnLst/>
              <a:rect l="l" t="t" r="r" b="b"/>
              <a:pathLst>
                <a:path w="27511" h="15503" extrusionOk="0">
                  <a:moveTo>
                    <a:pt x="23971" y="0"/>
                  </a:moveTo>
                  <a:lnTo>
                    <a:pt x="23971" y="15"/>
                  </a:lnTo>
                  <a:lnTo>
                    <a:pt x="21190" y="3614"/>
                  </a:lnTo>
                  <a:lnTo>
                    <a:pt x="14234" y="3614"/>
                  </a:lnTo>
                  <a:lnTo>
                    <a:pt x="14219" y="3629"/>
                  </a:lnTo>
                  <a:lnTo>
                    <a:pt x="11292" y="8498"/>
                  </a:lnTo>
                  <a:lnTo>
                    <a:pt x="8465" y="13210"/>
                  </a:lnTo>
                  <a:lnTo>
                    <a:pt x="8465" y="13210"/>
                  </a:lnTo>
                  <a:cubicBezTo>
                    <a:pt x="7109" y="11339"/>
                    <a:pt x="5857" y="9630"/>
                    <a:pt x="4735" y="8095"/>
                  </a:cubicBezTo>
                  <a:lnTo>
                    <a:pt x="4690" y="8050"/>
                  </a:lnTo>
                  <a:lnTo>
                    <a:pt x="4660" y="8110"/>
                  </a:lnTo>
                  <a:lnTo>
                    <a:pt x="1255" y="13471"/>
                  </a:lnTo>
                  <a:lnTo>
                    <a:pt x="329" y="14965"/>
                  </a:lnTo>
                  <a:cubicBezTo>
                    <a:pt x="210" y="15144"/>
                    <a:pt x="135" y="15279"/>
                    <a:pt x="75" y="15368"/>
                  </a:cubicBezTo>
                  <a:cubicBezTo>
                    <a:pt x="31" y="15458"/>
                    <a:pt x="1" y="15503"/>
                    <a:pt x="1" y="15503"/>
                  </a:cubicBezTo>
                  <a:cubicBezTo>
                    <a:pt x="1" y="15503"/>
                    <a:pt x="31" y="15458"/>
                    <a:pt x="90" y="15368"/>
                  </a:cubicBezTo>
                  <a:cubicBezTo>
                    <a:pt x="150" y="15279"/>
                    <a:pt x="240" y="15144"/>
                    <a:pt x="344" y="14980"/>
                  </a:cubicBezTo>
                  <a:cubicBezTo>
                    <a:pt x="568" y="14636"/>
                    <a:pt x="897" y="14143"/>
                    <a:pt x="1300" y="13501"/>
                  </a:cubicBezTo>
                  <a:lnTo>
                    <a:pt x="4700" y="8209"/>
                  </a:lnTo>
                  <a:lnTo>
                    <a:pt x="4700" y="8209"/>
                  </a:lnTo>
                  <a:lnTo>
                    <a:pt x="8424" y="13337"/>
                  </a:lnTo>
                  <a:lnTo>
                    <a:pt x="8484" y="13397"/>
                  </a:lnTo>
                  <a:lnTo>
                    <a:pt x="8514" y="13322"/>
                  </a:lnTo>
                  <a:lnTo>
                    <a:pt x="11396" y="8558"/>
                  </a:lnTo>
                  <a:lnTo>
                    <a:pt x="14299" y="3704"/>
                  </a:lnTo>
                  <a:lnTo>
                    <a:pt x="21238" y="3704"/>
                  </a:lnTo>
                  <a:lnTo>
                    <a:pt x="21253" y="3674"/>
                  </a:lnTo>
                  <a:lnTo>
                    <a:pt x="24031" y="45"/>
                  </a:lnTo>
                  <a:lnTo>
                    <a:pt x="27511" y="45"/>
                  </a:lnTo>
                  <a:lnTo>
                    <a:pt x="27451" y="15"/>
                  </a:lnTo>
                  <a:lnTo>
                    <a:pt x="26585" y="15"/>
                  </a:lnTo>
                  <a:lnTo>
                    <a:pt x="2400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2893;p72">
              <a:extLst>
                <a:ext uri="{FF2B5EF4-FFF2-40B4-BE49-F238E27FC236}">
                  <a16:creationId xmlns:a16="http://schemas.microsoft.com/office/drawing/2014/main" id="{2ABDB1A9-5C95-1375-8C7A-5C107A3669AE}"/>
                </a:ext>
              </a:extLst>
            </p:cNvPr>
            <p:cNvSpPr/>
            <p:nvPr/>
          </p:nvSpPr>
          <p:spPr>
            <a:xfrm>
              <a:off x="7031515" y="2998525"/>
              <a:ext cx="15275" cy="15275"/>
            </a:xfrm>
            <a:custGeom>
              <a:avLst/>
              <a:gdLst/>
              <a:ahLst/>
              <a:cxnLst/>
              <a:rect l="l" t="t" r="r" b="b"/>
              <a:pathLst>
                <a:path w="539" h="539" extrusionOk="0">
                  <a:moveTo>
                    <a:pt x="269" y="1"/>
                  </a:moveTo>
                  <a:cubicBezTo>
                    <a:pt x="120" y="15"/>
                    <a:pt x="1" y="135"/>
                    <a:pt x="1" y="284"/>
                  </a:cubicBezTo>
                  <a:cubicBezTo>
                    <a:pt x="16" y="434"/>
                    <a:pt x="135" y="538"/>
                    <a:pt x="284" y="538"/>
                  </a:cubicBezTo>
                  <a:cubicBezTo>
                    <a:pt x="419" y="538"/>
                    <a:pt x="538" y="404"/>
                    <a:pt x="538" y="269"/>
                  </a:cubicBezTo>
                  <a:lnTo>
                    <a:pt x="538" y="254"/>
                  </a:lnTo>
                  <a:cubicBezTo>
                    <a:pt x="538" y="120"/>
                    <a:pt x="419" y="1"/>
                    <a:pt x="26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2894;p72">
              <a:extLst>
                <a:ext uri="{FF2B5EF4-FFF2-40B4-BE49-F238E27FC236}">
                  <a16:creationId xmlns:a16="http://schemas.microsoft.com/office/drawing/2014/main" id="{24055390-F218-F09F-1E00-44B69BE2AE73}"/>
                </a:ext>
              </a:extLst>
            </p:cNvPr>
            <p:cNvSpPr/>
            <p:nvPr/>
          </p:nvSpPr>
          <p:spPr>
            <a:xfrm>
              <a:off x="7258802" y="2869436"/>
              <a:ext cx="15275" cy="15275"/>
            </a:xfrm>
            <a:custGeom>
              <a:avLst/>
              <a:gdLst/>
              <a:ahLst/>
              <a:cxnLst/>
              <a:rect l="l" t="t" r="r" b="b"/>
              <a:pathLst>
                <a:path w="539" h="539" extrusionOk="0">
                  <a:moveTo>
                    <a:pt x="270" y="0"/>
                  </a:moveTo>
                  <a:cubicBezTo>
                    <a:pt x="120" y="0"/>
                    <a:pt x="1" y="120"/>
                    <a:pt x="1" y="269"/>
                  </a:cubicBezTo>
                  <a:cubicBezTo>
                    <a:pt x="16" y="419"/>
                    <a:pt x="135" y="538"/>
                    <a:pt x="284" y="538"/>
                  </a:cubicBezTo>
                  <a:cubicBezTo>
                    <a:pt x="434" y="523"/>
                    <a:pt x="538" y="404"/>
                    <a:pt x="538" y="254"/>
                  </a:cubicBezTo>
                  <a:cubicBezTo>
                    <a:pt x="538" y="105"/>
                    <a:pt x="419" y="0"/>
                    <a:pt x="27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2895;p72">
              <a:extLst>
                <a:ext uri="{FF2B5EF4-FFF2-40B4-BE49-F238E27FC236}">
                  <a16:creationId xmlns:a16="http://schemas.microsoft.com/office/drawing/2014/main" id="{50DAB759-A955-6961-4CAA-10045A39A808}"/>
                </a:ext>
              </a:extLst>
            </p:cNvPr>
            <p:cNvSpPr/>
            <p:nvPr/>
          </p:nvSpPr>
          <p:spPr>
            <a:xfrm>
              <a:off x="7435304" y="2837695"/>
              <a:ext cx="15700" cy="15247"/>
            </a:xfrm>
            <a:custGeom>
              <a:avLst/>
              <a:gdLst/>
              <a:ahLst/>
              <a:cxnLst/>
              <a:rect l="l" t="t" r="r" b="b"/>
              <a:pathLst>
                <a:path w="554" h="538" extrusionOk="0">
                  <a:moveTo>
                    <a:pt x="269" y="0"/>
                  </a:moveTo>
                  <a:cubicBezTo>
                    <a:pt x="120" y="0"/>
                    <a:pt x="1" y="135"/>
                    <a:pt x="1" y="284"/>
                  </a:cubicBezTo>
                  <a:cubicBezTo>
                    <a:pt x="15" y="433"/>
                    <a:pt x="135" y="538"/>
                    <a:pt x="284" y="538"/>
                  </a:cubicBezTo>
                  <a:cubicBezTo>
                    <a:pt x="434" y="523"/>
                    <a:pt x="553" y="404"/>
                    <a:pt x="538" y="254"/>
                  </a:cubicBezTo>
                  <a:cubicBezTo>
                    <a:pt x="538" y="105"/>
                    <a:pt x="419" y="0"/>
                    <a:pt x="28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2896;p72">
              <a:extLst>
                <a:ext uri="{FF2B5EF4-FFF2-40B4-BE49-F238E27FC236}">
                  <a16:creationId xmlns:a16="http://schemas.microsoft.com/office/drawing/2014/main" id="{80EE6D38-259F-3BB8-A120-AC90D254BEA5}"/>
                </a:ext>
              </a:extLst>
            </p:cNvPr>
            <p:cNvSpPr/>
            <p:nvPr/>
          </p:nvSpPr>
          <p:spPr>
            <a:xfrm>
              <a:off x="6865613" y="3401888"/>
              <a:ext cx="97801" cy="93975"/>
            </a:xfrm>
            <a:custGeom>
              <a:avLst/>
              <a:gdLst/>
              <a:ahLst/>
              <a:cxnLst/>
              <a:rect l="l" t="t" r="r" b="b"/>
              <a:pathLst>
                <a:path w="3451" h="3316" extrusionOk="0">
                  <a:moveTo>
                    <a:pt x="1718" y="0"/>
                  </a:moveTo>
                  <a:cubicBezTo>
                    <a:pt x="777" y="0"/>
                    <a:pt x="0" y="732"/>
                    <a:pt x="0" y="1658"/>
                  </a:cubicBezTo>
                  <a:cubicBezTo>
                    <a:pt x="0" y="2569"/>
                    <a:pt x="777" y="3316"/>
                    <a:pt x="1718" y="3316"/>
                  </a:cubicBezTo>
                  <a:cubicBezTo>
                    <a:pt x="2673" y="3316"/>
                    <a:pt x="3450" y="2569"/>
                    <a:pt x="3450" y="1658"/>
                  </a:cubicBezTo>
                  <a:cubicBezTo>
                    <a:pt x="3450" y="732"/>
                    <a:pt x="267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2897;p72">
              <a:extLst>
                <a:ext uri="{FF2B5EF4-FFF2-40B4-BE49-F238E27FC236}">
                  <a16:creationId xmlns:a16="http://schemas.microsoft.com/office/drawing/2014/main" id="{921604A9-7407-7A8D-C600-310208182184}"/>
                </a:ext>
              </a:extLst>
            </p:cNvPr>
            <p:cNvSpPr/>
            <p:nvPr/>
          </p:nvSpPr>
          <p:spPr>
            <a:xfrm>
              <a:off x="7035738" y="3417135"/>
              <a:ext cx="574395" cy="17798"/>
            </a:xfrm>
            <a:custGeom>
              <a:avLst/>
              <a:gdLst/>
              <a:ahLst/>
              <a:cxnLst/>
              <a:rect l="l" t="t" r="r" b="b"/>
              <a:pathLst>
                <a:path w="20268" h="628" extrusionOk="0">
                  <a:moveTo>
                    <a:pt x="1" y="0"/>
                  </a:moveTo>
                  <a:lnTo>
                    <a:pt x="1" y="627"/>
                  </a:lnTo>
                  <a:lnTo>
                    <a:pt x="20268" y="627"/>
                  </a:lnTo>
                  <a:lnTo>
                    <a:pt x="20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2898;p72">
              <a:extLst>
                <a:ext uri="{FF2B5EF4-FFF2-40B4-BE49-F238E27FC236}">
                  <a16:creationId xmlns:a16="http://schemas.microsoft.com/office/drawing/2014/main" id="{2F6CABD2-B1C9-4E3B-3297-716ECF6CA7EE}"/>
                </a:ext>
              </a:extLst>
            </p:cNvPr>
            <p:cNvSpPr/>
            <p:nvPr/>
          </p:nvSpPr>
          <p:spPr>
            <a:xfrm>
              <a:off x="7035738" y="3461147"/>
              <a:ext cx="238765" cy="17798"/>
            </a:xfrm>
            <a:custGeom>
              <a:avLst/>
              <a:gdLst/>
              <a:ahLst/>
              <a:cxnLst/>
              <a:rect l="l" t="t" r="r" b="b"/>
              <a:pathLst>
                <a:path w="8425" h="628" extrusionOk="0">
                  <a:moveTo>
                    <a:pt x="1" y="0"/>
                  </a:moveTo>
                  <a:lnTo>
                    <a:pt x="1" y="628"/>
                  </a:lnTo>
                  <a:lnTo>
                    <a:pt x="8424" y="628"/>
                  </a:lnTo>
                  <a:lnTo>
                    <a:pt x="84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2899;p72">
              <a:extLst>
                <a:ext uri="{FF2B5EF4-FFF2-40B4-BE49-F238E27FC236}">
                  <a16:creationId xmlns:a16="http://schemas.microsoft.com/office/drawing/2014/main" id="{9D0E104E-7A5E-97F4-1041-C960CD273E4E}"/>
                </a:ext>
              </a:extLst>
            </p:cNvPr>
            <p:cNvSpPr/>
            <p:nvPr/>
          </p:nvSpPr>
          <p:spPr>
            <a:xfrm>
              <a:off x="7409911" y="1834147"/>
              <a:ext cx="676391" cy="561274"/>
            </a:xfrm>
            <a:custGeom>
              <a:avLst/>
              <a:gdLst/>
              <a:ahLst/>
              <a:cxnLst/>
              <a:rect l="l" t="t" r="r" b="b"/>
              <a:pathLst>
                <a:path w="23867" h="19805" extrusionOk="0">
                  <a:moveTo>
                    <a:pt x="1061" y="1"/>
                  </a:moveTo>
                  <a:cubicBezTo>
                    <a:pt x="463" y="1"/>
                    <a:pt x="0" y="464"/>
                    <a:pt x="0" y="1061"/>
                  </a:cubicBezTo>
                  <a:lnTo>
                    <a:pt x="0" y="18744"/>
                  </a:lnTo>
                  <a:cubicBezTo>
                    <a:pt x="0" y="19327"/>
                    <a:pt x="463" y="19804"/>
                    <a:pt x="1061" y="19804"/>
                  </a:cubicBezTo>
                  <a:lnTo>
                    <a:pt x="22806" y="19804"/>
                  </a:lnTo>
                  <a:cubicBezTo>
                    <a:pt x="23404" y="19804"/>
                    <a:pt x="23866" y="19327"/>
                    <a:pt x="23866" y="18744"/>
                  </a:cubicBezTo>
                  <a:lnTo>
                    <a:pt x="23866" y="1061"/>
                  </a:lnTo>
                  <a:cubicBezTo>
                    <a:pt x="23866" y="464"/>
                    <a:pt x="23404" y="1"/>
                    <a:pt x="22806"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2900;p72">
              <a:extLst>
                <a:ext uri="{FF2B5EF4-FFF2-40B4-BE49-F238E27FC236}">
                  <a16:creationId xmlns:a16="http://schemas.microsoft.com/office/drawing/2014/main" id="{C4E548D1-971C-53EC-18CE-A3FD232B077F}"/>
                </a:ext>
              </a:extLst>
            </p:cNvPr>
            <p:cNvSpPr/>
            <p:nvPr/>
          </p:nvSpPr>
          <p:spPr>
            <a:xfrm>
              <a:off x="7528004" y="2058912"/>
              <a:ext cx="36417" cy="275125"/>
            </a:xfrm>
            <a:custGeom>
              <a:avLst/>
              <a:gdLst/>
              <a:ahLst/>
              <a:cxnLst/>
              <a:rect l="l" t="t" r="r" b="b"/>
              <a:pathLst>
                <a:path w="1285" h="9708" extrusionOk="0">
                  <a:moveTo>
                    <a:pt x="0" y="0"/>
                  </a:moveTo>
                  <a:lnTo>
                    <a:pt x="0" y="9708"/>
                  </a:lnTo>
                  <a:lnTo>
                    <a:pt x="1285" y="9708"/>
                  </a:lnTo>
                  <a:lnTo>
                    <a:pt x="12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2901;p72">
              <a:extLst>
                <a:ext uri="{FF2B5EF4-FFF2-40B4-BE49-F238E27FC236}">
                  <a16:creationId xmlns:a16="http://schemas.microsoft.com/office/drawing/2014/main" id="{FAE1EB91-7FC5-AB0E-10E0-90E9E0D58D6F}"/>
                </a:ext>
              </a:extLst>
            </p:cNvPr>
            <p:cNvSpPr/>
            <p:nvPr/>
          </p:nvSpPr>
          <p:spPr>
            <a:xfrm>
              <a:off x="7693481" y="2036467"/>
              <a:ext cx="36870" cy="297570"/>
            </a:xfrm>
            <a:custGeom>
              <a:avLst/>
              <a:gdLst/>
              <a:ahLst/>
              <a:cxnLst/>
              <a:rect l="l" t="t" r="r" b="b"/>
              <a:pathLst>
                <a:path w="1301" h="10500" extrusionOk="0">
                  <a:moveTo>
                    <a:pt x="1" y="1"/>
                  </a:moveTo>
                  <a:lnTo>
                    <a:pt x="1" y="10500"/>
                  </a:lnTo>
                  <a:lnTo>
                    <a:pt x="1300" y="10500"/>
                  </a:lnTo>
                  <a:lnTo>
                    <a:pt x="1300"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2902;p72">
              <a:extLst>
                <a:ext uri="{FF2B5EF4-FFF2-40B4-BE49-F238E27FC236}">
                  <a16:creationId xmlns:a16="http://schemas.microsoft.com/office/drawing/2014/main" id="{C533A35C-7DE3-8FB3-61E7-D6D87B7F2A1B}"/>
                </a:ext>
              </a:extLst>
            </p:cNvPr>
            <p:cNvSpPr/>
            <p:nvPr/>
          </p:nvSpPr>
          <p:spPr>
            <a:xfrm>
              <a:off x="7865335" y="1998378"/>
              <a:ext cx="36417" cy="335659"/>
            </a:xfrm>
            <a:custGeom>
              <a:avLst/>
              <a:gdLst/>
              <a:ahLst/>
              <a:cxnLst/>
              <a:rect l="l" t="t" r="r" b="b"/>
              <a:pathLst>
                <a:path w="1285" h="11844" extrusionOk="0">
                  <a:moveTo>
                    <a:pt x="0" y="1"/>
                  </a:moveTo>
                  <a:lnTo>
                    <a:pt x="0" y="11844"/>
                  </a:lnTo>
                  <a:lnTo>
                    <a:pt x="1285" y="11844"/>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2903;p72">
              <a:extLst>
                <a:ext uri="{FF2B5EF4-FFF2-40B4-BE49-F238E27FC236}">
                  <a16:creationId xmlns:a16="http://schemas.microsoft.com/office/drawing/2014/main" id="{81246CB0-CCE4-444F-0F12-AE4FBC6156A3}"/>
                </a:ext>
              </a:extLst>
            </p:cNvPr>
            <p:cNvSpPr/>
            <p:nvPr/>
          </p:nvSpPr>
          <p:spPr>
            <a:xfrm>
              <a:off x="7784906" y="2199847"/>
              <a:ext cx="36445" cy="134190"/>
            </a:xfrm>
            <a:custGeom>
              <a:avLst/>
              <a:gdLst/>
              <a:ahLst/>
              <a:cxnLst/>
              <a:rect l="l" t="t" r="r" b="b"/>
              <a:pathLst>
                <a:path w="1286" h="4735" extrusionOk="0">
                  <a:moveTo>
                    <a:pt x="1" y="1"/>
                  </a:moveTo>
                  <a:lnTo>
                    <a:pt x="1" y="4735"/>
                  </a:lnTo>
                  <a:lnTo>
                    <a:pt x="1285" y="4735"/>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2904;p72">
              <a:extLst>
                <a:ext uri="{FF2B5EF4-FFF2-40B4-BE49-F238E27FC236}">
                  <a16:creationId xmlns:a16="http://schemas.microsoft.com/office/drawing/2014/main" id="{CC9057BC-ABA2-1C82-D202-9CBCF09456DE}"/>
                </a:ext>
              </a:extLst>
            </p:cNvPr>
            <p:cNvSpPr/>
            <p:nvPr/>
          </p:nvSpPr>
          <p:spPr>
            <a:xfrm>
              <a:off x="7570315" y="2029268"/>
              <a:ext cx="36445" cy="304768"/>
            </a:xfrm>
            <a:custGeom>
              <a:avLst/>
              <a:gdLst/>
              <a:ahLst/>
              <a:cxnLst/>
              <a:rect l="l" t="t" r="r" b="b"/>
              <a:pathLst>
                <a:path w="1286" h="10754" extrusionOk="0">
                  <a:moveTo>
                    <a:pt x="1" y="1"/>
                  </a:moveTo>
                  <a:lnTo>
                    <a:pt x="1" y="10754"/>
                  </a:lnTo>
                  <a:lnTo>
                    <a:pt x="1285" y="10754"/>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2905;p72">
              <a:extLst>
                <a:ext uri="{FF2B5EF4-FFF2-40B4-BE49-F238E27FC236}">
                  <a16:creationId xmlns:a16="http://schemas.microsoft.com/office/drawing/2014/main" id="{4B54DA08-AB3C-3E49-0800-269E549806CF}"/>
                </a:ext>
              </a:extLst>
            </p:cNvPr>
            <p:cNvSpPr/>
            <p:nvPr/>
          </p:nvSpPr>
          <p:spPr>
            <a:xfrm>
              <a:off x="7739193"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2906;p72">
              <a:extLst>
                <a:ext uri="{FF2B5EF4-FFF2-40B4-BE49-F238E27FC236}">
                  <a16:creationId xmlns:a16="http://schemas.microsoft.com/office/drawing/2014/main" id="{DF70A82D-FF74-ED83-0390-39721A4E2204}"/>
                </a:ext>
              </a:extLst>
            </p:cNvPr>
            <p:cNvSpPr/>
            <p:nvPr/>
          </p:nvSpPr>
          <p:spPr>
            <a:xfrm>
              <a:off x="7959707"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2907;p72">
              <a:extLst>
                <a:ext uri="{FF2B5EF4-FFF2-40B4-BE49-F238E27FC236}">
                  <a16:creationId xmlns:a16="http://schemas.microsoft.com/office/drawing/2014/main" id="{4D12294D-5154-CF39-1FE4-FA138750B194}"/>
                </a:ext>
              </a:extLst>
            </p:cNvPr>
            <p:cNvSpPr/>
            <p:nvPr/>
          </p:nvSpPr>
          <p:spPr>
            <a:xfrm>
              <a:off x="7911897" y="1892556"/>
              <a:ext cx="36417" cy="441481"/>
            </a:xfrm>
            <a:custGeom>
              <a:avLst/>
              <a:gdLst/>
              <a:ahLst/>
              <a:cxnLst/>
              <a:rect l="l" t="t" r="r" b="b"/>
              <a:pathLst>
                <a:path w="1285" h="15578" extrusionOk="0">
                  <a:moveTo>
                    <a:pt x="0" y="1"/>
                  </a:moveTo>
                  <a:lnTo>
                    <a:pt x="0" y="15578"/>
                  </a:lnTo>
                  <a:lnTo>
                    <a:pt x="1285" y="15578"/>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2908;p72">
              <a:extLst>
                <a:ext uri="{FF2B5EF4-FFF2-40B4-BE49-F238E27FC236}">
                  <a16:creationId xmlns:a16="http://schemas.microsoft.com/office/drawing/2014/main" id="{BBC9042C-E775-6293-F0EA-C16439474518}"/>
                </a:ext>
              </a:extLst>
            </p:cNvPr>
            <p:cNvSpPr/>
            <p:nvPr/>
          </p:nvSpPr>
          <p:spPr>
            <a:xfrm>
              <a:off x="7615178" y="2140588"/>
              <a:ext cx="36445" cy="193449"/>
            </a:xfrm>
            <a:custGeom>
              <a:avLst/>
              <a:gdLst/>
              <a:ahLst/>
              <a:cxnLst/>
              <a:rect l="l" t="t" r="r" b="b"/>
              <a:pathLst>
                <a:path w="1286" h="6826" extrusionOk="0">
                  <a:moveTo>
                    <a:pt x="1" y="1"/>
                  </a:moveTo>
                  <a:lnTo>
                    <a:pt x="1" y="6826"/>
                  </a:lnTo>
                  <a:lnTo>
                    <a:pt x="1285" y="6826"/>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2909;p72">
              <a:extLst>
                <a:ext uri="{FF2B5EF4-FFF2-40B4-BE49-F238E27FC236}">
                  <a16:creationId xmlns:a16="http://schemas.microsoft.com/office/drawing/2014/main" id="{169F51B0-1B20-D4DB-306B-972ABA0E49B0}"/>
                </a:ext>
              </a:extLst>
            </p:cNvPr>
            <p:cNvSpPr/>
            <p:nvPr/>
          </p:nvSpPr>
          <p:spPr>
            <a:xfrm>
              <a:off x="7466619" y="2349255"/>
              <a:ext cx="581593" cy="3004"/>
            </a:xfrm>
            <a:custGeom>
              <a:avLst/>
              <a:gdLst/>
              <a:ahLst/>
              <a:cxnLst/>
              <a:rect l="l" t="t" r="r" b="b"/>
              <a:pathLst>
                <a:path w="20522" h="106" extrusionOk="0">
                  <a:moveTo>
                    <a:pt x="10261" y="1"/>
                  </a:moveTo>
                  <a:cubicBezTo>
                    <a:pt x="4601" y="1"/>
                    <a:pt x="1" y="15"/>
                    <a:pt x="1" y="60"/>
                  </a:cubicBezTo>
                  <a:cubicBezTo>
                    <a:pt x="1" y="90"/>
                    <a:pt x="4601" y="105"/>
                    <a:pt x="10261" y="105"/>
                  </a:cubicBezTo>
                  <a:cubicBezTo>
                    <a:pt x="15921" y="105"/>
                    <a:pt x="20521" y="90"/>
                    <a:pt x="20521" y="60"/>
                  </a:cubicBezTo>
                  <a:cubicBezTo>
                    <a:pt x="20521" y="30"/>
                    <a:pt x="15936" y="1"/>
                    <a:pt x="1026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2910;p72">
              <a:extLst>
                <a:ext uri="{FF2B5EF4-FFF2-40B4-BE49-F238E27FC236}">
                  <a16:creationId xmlns:a16="http://schemas.microsoft.com/office/drawing/2014/main" id="{B85E1687-7C74-E916-46D4-55681A84AEB1}"/>
                </a:ext>
              </a:extLst>
            </p:cNvPr>
            <p:cNvSpPr/>
            <p:nvPr/>
          </p:nvSpPr>
          <p:spPr>
            <a:xfrm>
              <a:off x="7449700" y="2284923"/>
              <a:ext cx="22445" cy="7652"/>
            </a:xfrm>
            <a:custGeom>
              <a:avLst/>
              <a:gdLst/>
              <a:ahLst/>
              <a:cxnLst/>
              <a:rect l="l" t="t" r="r" b="b"/>
              <a:pathLst>
                <a:path w="792" h="270" extrusionOk="0">
                  <a:moveTo>
                    <a:pt x="0" y="0"/>
                  </a:moveTo>
                  <a:lnTo>
                    <a:pt x="0" y="269"/>
                  </a:lnTo>
                  <a:lnTo>
                    <a:pt x="792" y="269"/>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2911;p72">
              <a:extLst>
                <a:ext uri="{FF2B5EF4-FFF2-40B4-BE49-F238E27FC236}">
                  <a16:creationId xmlns:a16="http://schemas.microsoft.com/office/drawing/2014/main" id="{1151CD45-13A4-48F7-B647-6F4A41B40F8E}"/>
                </a:ext>
              </a:extLst>
            </p:cNvPr>
            <p:cNvSpPr/>
            <p:nvPr/>
          </p:nvSpPr>
          <p:spPr>
            <a:xfrm>
              <a:off x="7449700" y="2187150"/>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2912;p72">
              <a:extLst>
                <a:ext uri="{FF2B5EF4-FFF2-40B4-BE49-F238E27FC236}">
                  <a16:creationId xmlns:a16="http://schemas.microsoft.com/office/drawing/2014/main" id="{E319E531-982B-524B-C6C0-937820452D0A}"/>
                </a:ext>
              </a:extLst>
            </p:cNvPr>
            <p:cNvSpPr/>
            <p:nvPr/>
          </p:nvSpPr>
          <p:spPr>
            <a:xfrm>
              <a:off x="7449700" y="2002600"/>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2913;p72">
              <a:extLst>
                <a:ext uri="{FF2B5EF4-FFF2-40B4-BE49-F238E27FC236}">
                  <a16:creationId xmlns:a16="http://schemas.microsoft.com/office/drawing/2014/main" id="{34373AA2-3074-4663-B546-132F04CAC5BF}"/>
                </a:ext>
              </a:extLst>
            </p:cNvPr>
            <p:cNvSpPr/>
            <p:nvPr/>
          </p:nvSpPr>
          <p:spPr>
            <a:xfrm>
              <a:off x="7449700" y="1909928"/>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2914;p72">
              <a:extLst>
                <a:ext uri="{FF2B5EF4-FFF2-40B4-BE49-F238E27FC236}">
                  <a16:creationId xmlns:a16="http://schemas.microsoft.com/office/drawing/2014/main" id="{3ABCDB74-F9B8-EA3E-BA26-4DFA70F2AFE6}"/>
                </a:ext>
              </a:extLst>
            </p:cNvPr>
            <p:cNvSpPr/>
            <p:nvPr/>
          </p:nvSpPr>
          <p:spPr>
            <a:xfrm>
              <a:off x="7450976" y="2094875"/>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2915;p72">
              <a:extLst>
                <a:ext uri="{FF2B5EF4-FFF2-40B4-BE49-F238E27FC236}">
                  <a16:creationId xmlns:a16="http://schemas.microsoft.com/office/drawing/2014/main" id="{1DF560D0-2FCB-4FA3-446B-6BDD6F58587F}"/>
                </a:ext>
              </a:extLst>
            </p:cNvPr>
            <p:cNvSpPr/>
            <p:nvPr/>
          </p:nvSpPr>
          <p:spPr>
            <a:xfrm>
              <a:off x="6630703" y="1788435"/>
              <a:ext cx="694160" cy="194724"/>
            </a:xfrm>
            <a:custGeom>
              <a:avLst/>
              <a:gdLst/>
              <a:ahLst/>
              <a:cxnLst/>
              <a:rect l="l" t="t" r="r" b="b"/>
              <a:pathLst>
                <a:path w="24494" h="6871" extrusionOk="0">
                  <a:moveTo>
                    <a:pt x="687" y="1"/>
                  </a:moveTo>
                  <a:cubicBezTo>
                    <a:pt x="299" y="1"/>
                    <a:pt x="0" y="315"/>
                    <a:pt x="0" y="688"/>
                  </a:cubicBezTo>
                  <a:lnTo>
                    <a:pt x="0" y="6169"/>
                  </a:lnTo>
                  <a:cubicBezTo>
                    <a:pt x="0" y="6557"/>
                    <a:pt x="299" y="6871"/>
                    <a:pt x="687" y="6871"/>
                  </a:cubicBezTo>
                  <a:lnTo>
                    <a:pt x="23792" y="6871"/>
                  </a:lnTo>
                  <a:cubicBezTo>
                    <a:pt x="24180" y="6871"/>
                    <a:pt x="24494" y="6557"/>
                    <a:pt x="24494" y="6169"/>
                  </a:cubicBezTo>
                  <a:lnTo>
                    <a:pt x="24494" y="688"/>
                  </a:lnTo>
                  <a:cubicBezTo>
                    <a:pt x="24494" y="315"/>
                    <a:pt x="24180" y="1"/>
                    <a:pt x="23792"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2916;p72">
              <a:extLst>
                <a:ext uri="{FF2B5EF4-FFF2-40B4-BE49-F238E27FC236}">
                  <a16:creationId xmlns:a16="http://schemas.microsoft.com/office/drawing/2014/main" id="{FF2682A6-98AE-F4A0-8F1A-D60AFC53A7E2}"/>
                </a:ext>
              </a:extLst>
            </p:cNvPr>
            <p:cNvSpPr/>
            <p:nvPr/>
          </p:nvSpPr>
          <p:spPr>
            <a:xfrm>
              <a:off x="6696310" y="1849253"/>
              <a:ext cx="94826" cy="84623"/>
            </a:xfrm>
            <a:custGeom>
              <a:avLst/>
              <a:gdLst/>
              <a:ahLst/>
              <a:cxnLst/>
              <a:rect l="l" t="t" r="r" b="b"/>
              <a:pathLst>
                <a:path w="3346" h="2986" extrusionOk="0">
                  <a:moveTo>
                    <a:pt x="1677" y="1"/>
                  </a:moveTo>
                  <a:cubicBezTo>
                    <a:pt x="1240" y="1"/>
                    <a:pt x="806" y="192"/>
                    <a:pt x="508" y="558"/>
                  </a:cubicBezTo>
                  <a:cubicBezTo>
                    <a:pt x="0" y="1200"/>
                    <a:pt x="105" y="2141"/>
                    <a:pt x="747" y="2664"/>
                  </a:cubicBezTo>
                  <a:cubicBezTo>
                    <a:pt x="1020" y="2880"/>
                    <a:pt x="1348" y="2985"/>
                    <a:pt x="1673" y="2985"/>
                  </a:cubicBezTo>
                  <a:cubicBezTo>
                    <a:pt x="2112" y="2985"/>
                    <a:pt x="2546" y="2794"/>
                    <a:pt x="2838" y="2425"/>
                  </a:cubicBezTo>
                  <a:cubicBezTo>
                    <a:pt x="3346" y="1783"/>
                    <a:pt x="3241" y="857"/>
                    <a:pt x="2614" y="334"/>
                  </a:cubicBezTo>
                  <a:cubicBezTo>
                    <a:pt x="2338" y="109"/>
                    <a:pt x="2006" y="1"/>
                    <a:pt x="1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2917;p72">
              <a:extLst>
                <a:ext uri="{FF2B5EF4-FFF2-40B4-BE49-F238E27FC236}">
                  <a16:creationId xmlns:a16="http://schemas.microsoft.com/office/drawing/2014/main" id="{045CE92F-E878-EAA1-3C1B-92C991A6BB56}"/>
                </a:ext>
              </a:extLst>
            </p:cNvPr>
            <p:cNvSpPr/>
            <p:nvPr/>
          </p:nvSpPr>
          <p:spPr>
            <a:xfrm>
              <a:off x="6699257" y="1849394"/>
              <a:ext cx="89696" cy="85105"/>
            </a:xfrm>
            <a:custGeom>
              <a:avLst/>
              <a:gdLst/>
              <a:ahLst/>
              <a:cxnLst/>
              <a:rect l="l" t="t" r="r" b="b"/>
              <a:pathLst>
                <a:path w="3165" h="3003" extrusionOk="0">
                  <a:moveTo>
                    <a:pt x="1492" y="4"/>
                  </a:moveTo>
                  <a:cubicBezTo>
                    <a:pt x="1464" y="4"/>
                    <a:pt x="1434" y="8"/>
                    <a:pt x="1405" y="15"/>
                  </a:cubicBezTo>
                  <a:lnTo>
                    <a:pt x="1569" y="15"/>
                  </a:lnTo>
                  <a:cubicBezTo>
                    <a:pt x="1546" y="8"/>
                    <a:pt x="1520" y="4"/>
                    <a:pt x="1492" y="4"/>
                  </a:cubicBezTo>
                  <a:close/>
                  <a:moveTo>
                    <a:pt x="1569" y="1"/>
                  </a:moveTo>
                  <a:lnTo>
                    <a:pt x="1569" y="15"/>
                  </a:lnTo>
                  <a:cubicBezTo>
                    <a:pt x="2050" y="15"/>
                    <a:pt x="2477" y="243"/>
                    <a:pt x="2750" y="592"/>
                  </a:cubicBezTo>
                  <a:lnTo>
                    <a:pt x="2750" y="592"/>
                  </a:lnTo>
                  <a:cubicBezTo>
                    <a:pt x="2677" y="497"/>
                    <a:pt x="2592" y="408"/>
                    <a:pt x="2495" y="329"/>
                  </a:cubicBezTo>
                  <a:cubicBezTo>
                    <a:pt x="2241" y="120"/>
                    <a:pt x="1912" y="1"/>
                    <a:pt x="1569" y="1"/>
                  </a:cubicBezTo>
                  <a:close/>
                  <a:moveTo>
                    <a:pt x="1405" y="15"/>
                  </a:moveTo>
                  <a:lnTo>
                    <a:pt x="1405" y="15"/>
                  </a:lnTo>
                  <a:cubicBezTo>
                    <a:pt x="583" y="105"/>
                    <a:pt x="1" y="837"/>
                    <a:pt x="90" y="1658"/>
                  </a:cubicBezTo>
                  <a:cubicBezTo>
                    <a:pt x="160" y="2283"/>
                    <a:pt x="614" y="2782"/>
                    <a:pt x="1197" y="2934"/>
                  </a:cubicBezTo>
                  <a:lnTo>
                    <a:pt x="1197" y="2934"/>
                  </a:lnTo>
                  <a:cubicBezTo>
                    <a:pt x="562" y="2730"/>
                    <a:pt x="112" y="2112"/>
                    <a:pt x="150" y="1419"/>
                  </a:cubicBezTo>
                  <a:cubicBezTo>
                    <a:pt x="180" y="702"/>
                    <a:pt x="718" y="120"/>
                    <a:pt x="1405" y="15"/>
                  </a:cubicBezTo>
                  <a:close/>
                  <a:moveTo>
                    <a:pt x="2750" y="592"/>
                  </a:moveTo>
                  <a:cubicBezTo>
                    <a:pt x="3155" y="1126"/>
                    <a:pt x="3165" y="1875"/>
                    <a:pt x="2734" y="2420"/>
                  </a:cubicBezTo>
                  <a:cubicBezTo>
                    <a:pt x="2480" y="2734"/>
                    <a:pt x="2121" y="2928"/>
                    <a:pt x="1733" y="2973"/>
                  </a:cubicBezTo>
                  <a:cubicBezTo>
                    <a:pt x="1678" y="2979"/>
                    <a:pt x="1624" y="2981"/>
                    <a:pt x="1570" y="2981"/>
                  </a:cubicBezTo>
                  <a:cubicBezTo>
                    <a:pt x="1442" y="2981"/>
                    <a:pt x="1316" y="2965"/>
                    <a:pt x="1197" y="2934"/>
                  </a:cubicBezTo>
                  <a:lnTo>
                    <a:pt x="1197" y="2934"/>
                  </a:lnTo>
                  <a:cubicBezTo>
                    <a:pt x="1315" y="2972"/>
                    <a:pt x="1440" y="2995"/>
                    <a:pt x="1569" y="3002"/>
                  </a:cubicBezTo>
                  <a:lnTo>
                    <a:pt x="1733" y="3002"/>
                  </a:lnTo>
                  <a:cubicBezTo>
                    <a:pt x="2136" y="2958"/>
                    <a:pt x="2495" y="2763"/>
                    <a:pt x="2749" y="2450"/>
                  </a:cubicBezTo>
                  <a:cubicBezTo>
                    <a:pt x="2943" y="2181"/>
                    <a:pt x="3062" y="1867"/>
                    <a:pt x="3062" y="1524"/>
                  </a:cubicBezTo>
                  <a:cubicBezTo>
                    <a:pt x="3069" y="1175"/>
                    <a:pt x="2951" y="850"/>
                    <a:pt x="2750" y="592"/>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2918;p72">
              <a:extLst>
                <a:ext uri="{FF2B5EF4-FFF2-40B4-BE49-F238E27FC236}">
                  <a16:creationId xmlns:a16="http://schemas.microsoft.com/office/drawing/2014/main" id="{306CD318-D175-FA12-0CAB-E1C8E01560FB}"/>
                </a:ext>
              </a:extLst>
            </p:cNvPr>
            <p:cNvSpPr/>
            <p:nvPr/>
          </p:nvSpPr>
          <p:spPr>
            <a:xfrm>
              <a:off x="6720002" y="1877337"/>
              <a:ext cx="47441" cy="30919"/>
            </a:xfrm>
            <a:custGeom>
              <a:avLst/>
              <a:gdLst/>
              <a:ahLst/>
              <a:cxnLst/>
              <a:rect l="l" t="t" r="r" b="b"/>
              <a:pathLst>
                <a:path w="1674" h="1091" extrusionOk="0">
                  <a:moveTo>
                    <a:pt x="1673" y="0"/>
                  </a:moveTo>
                  <a:cubicBezTo>
                    <a:pt x="1360" y="224"/>
                    <a:pt x="1061" y="493"/>
                    <a:pt x="792" y="777"/>
                  </a:cubicBezTo>
                  <a:lnTo>
                    <a:pt x="638" y="931"/>
                  </a:lnTo>
                  <a:lnTo>
                    <a:pt x="638" y="931"/>
                  </a:lnTo>
                  <a:cubicBezTo>
                    <a:pt x="452" y="722"/>
                    <a:pt x="239" y="528"/>
                    <a:pt x="1" y="374"/>
                  </a:cubicBezTo>
                  <a:lnTo>
                    <a:pt x="1" y="374"/>
                  </a:lnTo>
                  <a:cubicBezTo>
                    <a:pt x="180" y="613"/>
                    <a:pt x="374" y="837"/>
                    <a:pt x="598" y="1046"/>
                  </a:cubicBezTo>
                  <a:lnTo>
                    <a:pt x="643" y="1090"/>
                  </a:lnTo>
                  <a:lnTo>
                    <a:pt x="673" y="1046"/>
                  </a:lnTo>
                  <a:lnTo>
                    <a:pt x="882" y="851"/>
                  </a:lnTo>
                  <a:cubicBezTo>
                    <a:pt x="1165" y="598"/>
                    <a:pt x="1434" y="314"/>
                    <a:pt x="1673"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2919;p72">
              <a:extLst>
                <a:ext uri="{FF2B5EF4-FFF2-40B4-BE49-F238E27FC236}">
                  <a16:creationId xmlns:a16="http://schemas.microsoft.com/office/drawing/2014/main" id="{11FF49C8-381A-73C8-7FFD-A96F5D1DC397}"/>
                </a:ext>
              </a:extLst>
            </p:cNvPr>
            <p:cNvSpPr/>
            <p:nvPr/>
          </p:nvSpPr>
          <p:spPr>
            <a:xfrm>
              <a:off x="6862637" y="1869714"/>
              <a:ext cx="394068" cy="3401"/>
            </a:xfrm>
            <a:custGeom>
              <a:avLst/>
              <a:gdLst/>
              <a:ahLst/>
              <a:cxnLst/>
              <a:rect l="l" t="t" r="r" b="b"/>
              <a:pathLst>
                <a:path w="13905" h="120" extrusionOk="0">
                  <a:moveTo>
                    <a:pt x="6960" y="0"/>
                  </a:moveTo>
                  <a:cubicBezTo>
                    <a:pt x="3122" y="0"/>
                    <a:pt x="1" y="30"/>
                    <a:pt x="1" y="60"/>
                  </a:cubicBezTo>
                  <a:cubicBezTo>
                    <a:pt x="1" y="90"/>
                    <a:pt x="3122" y="120"/>
                    <a:pt x="6960" y="120"/>
                  </a:cubicBezTo>
                  <a:cubicBezTo>
                    <a:pt x="10799" y="120"/>
                    <a:pt x="13905" y="90"/>
                    <a:pt x="13905" y="60"/>
                  </a:cubicBezTo>
                  <a:cubicBezTo>
                    <a:pt x="13905" y="30"/>
                    <a:pt x="10799" y="0"/>
                    <a:pt x="6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2920;p72">
              <a:extLst>
                <a:ext uri="{FF2B5EF4-FFF2-40B4-BE49-F238E27FC236}">
                  <a16:creationId xmlns:a16="http://schemas.microsoft.com/office/drawing/2014/main" id="{6C0EDAA1-B9D0-48BC-27E4-93EA43F49C81}"/>
                </a:ext>
              </a:extLst>
            </p:cNvPr>
            <p:cNvSpPr/>
            <p:nvPr/>
          </p:nvSpPr>
          <p:spPr>
            <a:xfrm>
              <a:off x="6867285" y="1908228"/>
              <a:ext cx="227740" cy="3401"/>
            </a:xfrm>
            <a:custGeom>
              <a:avLst/>
              <a:gdLst/>
              <a:ahLst/>
              <a:cxnLst/>
              <a:rect l="l" t="t" r="r" b="b"/>
              <a:pathLst>
                <a:path w="8036" h="120" extrusionOk="0">
                  <a:moveTo>
                    <a:pt x="4018" y="0"/>
                  </a:moveTo>
                  <a:cubicBezTo>
                    <a:pt x="1808" y="0"/>
                    <a:pt x="1" y="30"/>
                    <a:pt x="1" y="60"/>
                  </a:cubicBezTo>
                  <a:cubicBezTo>
                    <a:pt x="1" y="90"/>
                    <a:pt x="1808" y="120"/>
                    <a:pt x="4018" y="120"/>
                  </a:cubicBezTo>
                  <a:cubicBezTo>
                    <a:pt x="6244" y="120"/>
                    <a:pt x="8036" y="90"/>
                    <a:pt x="8036" y="60"/>
                  </a:cubicBezTo>
                  <a:cubicBezTo>
                    <a:pt x="8036" y="30"/>
                    <a:pt x="6244" y="0"/>
                    <a:pt x="4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2921;p72">
              <a:extLst>
                <a:ext uri="{FF2B5EF4-FFF2-40B4-BE49-F238E27FC236}">
                  <a16:creationId xmlns:a16="http://schemas.microsoft.com/office/drawing/2014/main" id="{46F9FC68-02D8-BA14-2CAB-931D1A84B2A2}"/>
                </a:ext>
              </a:extLst>
            </p:cNvPr>
            <p:cNvSpPr/>
            <p:nvPr/>
          </p:nvSpPr>
          <p:spPr>
            <a:xfrm>
              <a:off x="8120593" y="3615203"/>
              <a:ext cx="135012" cy="181744"/>
            </a:xfrm>
            <a:custGeom>
              <a:avLst/>
              <a:gdLst/>
              <a:ahLst/>
              <a:cxnLst/>
              <a:rect l="l" t="t" r="r" b="b"/>
              <a:pathLst>
                <a:path w="4764" h="6413" extrusionOk="0">
                  <a:moveTo>
                    <a:pt x="2702" y="1"/>
                  </a:moveTo>
                  <a:lnTo>
                    <a:pt x="104" y="2629"/>
                  </a:lnTo>
                  <a:lnTo>
                    <a:pt x="1493" y="4018"/>
                  </a:lnTo>
                  <a:cubicBezTo>
                    <a:pt x="1493" y="4018"/>
                    <a:pt x="1" y="6413"/>
                    <a:pt x="386" y="6413"/>
                  </a:cubicBezTo>
                  <a:cubicBezTo>
                    <a:pt x="412" y="6413"/>
                    <a:pt x="447" y="6402"/>
                    <a:pt x="492" y="6378"/>
                  </a:cubicBezTo>
                  <a:cubicBezTo>
                    <a:pt x="1119" y="6034"/>
                    <a:pt x="3942" y="2958"/>
                    <a:pt x="4614" y="2196"/>
                  </a:cubicBezTo>
                  <a:lnTo>
                    <a:pt x="4763" y="2032"/>
                  </a:lnTo>
                  <a:lnTo>
                    <a:pt x="270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2922;p72">
              <a:extLst>
                <a:ext uri="{FF2B5EF4-FFF2-40B4-BE49-F238E27FC236}">
                  <a16:creationId xmlns:a16="http://schemas.microsoft.com/office/drawing/2014/main" id="{E8C45901-EDD8-8165-CE53-C6949AAAAB4A}"/>
                </a:ext>
              </a:extLst>
            </p:cNvPr>
            <p:cNvSpPr/>
            <p:nvPr/>
          </p:nvSpPr>
          <p:spPr>
            <a:xfrm>
              <a:off x="8220860" y="3651195"/>
              <a:ext cx="33895" cy="47838"/>
            </a:xfrm>
            <a:custGeom>
              <a:avLst/>
              <a:gdLst/>
              <a:ahLst/>
              <a:cxnLst/>
              <a:rect l="l" t="t" r="r" b="b"/>
              <a:pathLst>
                <a:path w="1196" h="1688" extrusionOk="0">
                  <a:moveTo>
                    <a:pt x="449" y="0"/>
                  </a:moveTo>
                  <a:cubicBezTo>
                    <a:pt x="225" y="194"/>
                    <a:pt x="75" y="493"/>
                    <a:pt x="31" y="792"/>
                  </a:cubicBezTo>
                  <a:cubicBezTo>
                    <a:pt x="1" y="1105"/>
                    <a:pt x="75" y="1434"/>
                    <a:pt x="270" y="1688"/>
                  </a:cubicBezTo>
                  <a:lnTo>
                    <a:pt x="1196" y="717"/>
                  </a:lnTo>
                  <a:lnTo>
                    <a:pt x="44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2923;p72">
              <a:extLst>
                <a:ext uri="{FF2B5EF4-FFF2-40B4-BE49-F238E27FC236}">
                  <a16:creationId xmlns:a16="http://schemas.microsoft.com/office/drawing/2014/main" id="{11E86B2D-3D71-7F65-EC83-372A212E957F}"/>
                </a:ext>
              </a:extLst>
            </p:cNvPr>
            <p:cNvSpPr/>
            <p:nvPr/>
          </p:nvSpPr>
          <p:spPr>
            <a:xfrm>
              <a:off x="8124787" y="3671061"/>
              <a:ext cx="130817" cy="126170"/>
            </a:xfrm>
            <a:custGeom>
              <a:avLst/>
              <a:gdLst/>
              <a:ahLst/>
              <a:cxnLst/>
              <a:rect l="l" t="t" r="r" b="b"/>
              <a:pathLst>
                <a:path w="4616" h="4452" extrusionOk="0">
                  <a:moveTo>
                    <a:pt x="4556" y="1"/>
                  </a:moveTo>
                  <a:lnTo>
                    <a:pt x="1121" y="3526"/>
                  </a:lnTo>
                  <a:cubicBezTo>
                    <a:pt x="1121" y="3526"/>
                    <a:pt x="880" y="3374"/>
                    <a:pt x="695" y="3374"/>
                  </a:cubicBezTo>
                  <a:cubicBezTo>
                    <a:pt x="640" y="3374"/>
                    <a:pt x="590" y="3387"/>
                    <a:pt x="553" y="3421"/>
                  </a:cubicBezTo>
                  <a:cubicBezTo>
                    <a:pt x="553" y="3421"/>
                    <a:pt x="1" y="4422"/>
                    <a:pt x="225" y="4452"/>
                  </a:cubicBezTo>
                  <a:cubicBezTo>
                    <a:pt x="226" y="4452"/>
                    <a:pt x="227" y="4452"/>
                    <a:pt x="228" y="4452"/>
                  </a:cubicBezTo>
                  <a:cubicBezTo>
                    <a:pt x="493" y="4452"/>
                    <a:pt x="3427" y="1487"/>
                    <a:pt x="4615" y="61"/>
                  </a:cubicBezTo>
                  <a:lnTo>
                    <a:pt x="455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2924;p72">
              <a:extLst>
                <a:ext uri="{FF2B5EF4-FFF2-40B4-BE49-F238E27FC236}">
                  <a16:creationId xmlns:a16="http://schemas.microsoft.com/office/drawing/2014/main" id="{2BA8DDC7-6468-C244-B11A-5BBAC2400899}"/>
                </a:ext>
              </a:extLst>
            </p:cNvPr>
            <p:cNvSpPr/>
            <p:nvPr/>
          </p:nvSpPr>
          <p:spPr>
            <a:xfrm>
              <a:off x="8130285" y="3671061"/>
              <a:ext cx="123619" cy="124894"/>
            </a:xfrm>
            <a:custGeom>
              <a:avLst/>
              <a:gdLst/>
              <a:ahLst/>
              <a:cxnLst/>
              <a:rect l="l" t="t" r="r" b="b"/>
              <a:pathLst>
                <a:path w="4362" h="4407" extrusionOk="0">
                  <a:moveTo>
                    <a:pt x="4362" y="1"/>
                  </a:moveTo>
                  <a:cubicBezTo>
                    <a:pt x="4339" y="23"/>
                    <a:pt x="4321" y="46"/>
                    <a:pt x="4302" y="68"/>
                  </a:cubicBezTo>
                  <a:lnTo>
                    <a:pt x="4362" y="1"/>
                  </a:lnTo>
                  <a:close/>
                  <a:moveTo>
                    <a:pt x="4302" y="68"/>
                  </a:moveTo>
                  <a:lnTo>
                    <a:pt x="4242" y="135"/>
                  </a:lnTo>
                  <a:cubicBezTo>
                    <a:pt x="4265" y="113"/>
                    <a:pt x="4283" y="91"/>
                    <a:pt x="4302" y="68"/>
                  </a:cubicBezTo>
                  <a:close/>
                  <a:moveTo>
                    <a:pt x="4242" y="135"/>
                  </a:moveTo>
                  <a:lnTo>
                    <a:pt x="3779" y="613"/>
                  </a:lnTo>
                  <a:cubicBezTo>
                    <a:pt x="3376" y="1031"/>
                    <a:pt x="2838" y="1599"/>
                    <a:pt x="2226" y="2211"/>
                  </a:cubicBezTo>
                  <a:cubicBezTo>
                    <a:pt x="1629" y="2824"/>
                    <a:pt x="1061" y="3376"/>
                    <a:pt x="658" y="3765"/>
                  </a:cubicBezTo>
                  <a:lnTo>
                    <a:pt x="180" y="4228"/>
                  </a:lnTo>
                  <a:lnTo>
                    <a:pt x="46" y="4362"/>
                  </a:lnTo>
                  <a:lnTo>
                    <a:pt x="1" y="4407"/>
                  </a:lnTo>
                  <a:cubicBezTo>
                    <a:pt x="16" y="4392"/>
                    <a:pt x="31" y="4392"/>
                    <a:pt x="46" y="4377"/>
                  </a:cubicBezTo>
                  <a:lnTo>
                    <a:pt x="195" y="4242"/>
                  </a:lnTo>
                  <a:lnTo>
                    <a:pt x="673" y="3780"/>
                  </a:lnTo>
                  <a:cubicBezTo>
                    <a:pt x="1091" y="3391"/>
                    <a:pt x="1644" y="2854"/>
                    <a:pt x="2256" y="2241"/>
                  </a:cubicBezTo>
                  <a:cubicBezTo>
                    <a:pt x="2868" y="1614"/>
                    <a:pt x="3406" y="1046"/>
                    <a:pt x="3794" y="628"/>
                  </a:cubicBezTo>
                  <a:lnTo>
                    <a:pt x="4242" y="135"/>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2925;p72">
              <a:extLst>
                <a:ext uri="{FF2B5EF4-FFF2-40B4-BE49-F238E27FC236}">
                  <a16:creationId xmlns:a16="http://schemas.microsoft.com/office/drawing/2014/main" id="{ECC25416-273E-B15E-F69B-16073A1256C4}"/>
                </a:ext>
              </a:extLst>
            </p:cNvPr>
            <p:cNvSpPr/>
            <p:nvPr/>
          </p:nvSpPr>
          <p:spPr>
            <a:xfrm>
              <a:off x="8139184" y="3766283"/>
              <a:ext cx="18648" cy="5980"/>
            </a:xfrm>
            <a:custGeom>
              <a:avLst/>
              <a:gdLst/>
              <a:ahLst/>
              <a:cxnLst/>
              <a:rect l="l" t="t" r="r" b="b"/>
              <a:pathLst>
                <a:path w="658" h="211" extrusionOk="0">
                  <a:moveTo>
                    <a:pt x="224" y="1"/>
                  </a:moveTo>
                  <a:cubicBezTo>
                    <a:pt x="148" y="1"/>
                    <a:pt x="68" y="17"/>
                    <a:pt x="0" y="46"/>
                  </a:cubicBezTo>
                  <a:cubicBezTo>
                    <a:pt x="105" y="46"/>
                    <a:pt x="224" y="46"/>
                    <a:pt x="344" y="76"/>
                  </a:cubicBezTo>
                  <a:cubicBezTo>
                    <a:pt x="448" y="106"/>
                    <a:pt x="553" y="151"/>
                    <a:pt x="657" y="210"/>
                  </a:cubicBezTo>
                  <a:cubicBezTo>
                    <a:pt x="583" y="106"/>
                    <a:pt x="478" y="46"/>
                    <a:pt x="344" y="16"/>
                  </a:cubicBezTo>
                  <a:cubicBezTo>
                    <a:pt x="307" y="6"/>
                    <a:pt x="266" y="1"/>
                    <a:pt x="2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2926;p72">
              <a:extLst>
                <a:ext uri="{FF2B5EF4-FFF2-40B4-BE49-F238E27FC236}">
                  <a16:creationId xmlns:a16="http://schemas.microsoft.com/office/drawing/2014/main" id="{B235DF87-F063-E1A8-C188-7C3C4391E29E}"/>
                </a:ext>
              </a:extLst>
            </p:cNvPr>
            <p:cNvSpPr/>
            <p:nvPr/>
          </p:nvSpPr>
          <p:spPr>
            <a:xfrm>
              <a:off x="8158229" y="3736923"/>
              <a:ext cx="10174" cy="2324"/>
            </a:xfrm>
            <a:custGeom>
              <a:avLst/>
              <a:gdLst/>
              <a:ahLst/>
              <a:cxnLst/>
              <a:rect l="l" t="t" r="r" b="b"/>
              <a:pathLst>
                <a:path w="359" h="82" extrusionOk="0">
                  <a:moveTo>
                    <a:pt x="21" y="1"/>
                  </a:moveTo>
                  <a:cubicBezTo>
                    <a:pt x="8" y="1"/>
                    <a:pt x="0" y="2"/>
                    <a:pt x="0" y="7"/>
                  </a:cubicBezTo>
                  <a:cubicBezTo>
                    <a:pt x="60" y="37"/>
                    <a:pt x="120" y="52"/>
                    <a:pt x="180" y="67"/>
                  </a:cubicBezTo>
                  <a:cubicBezTo>
                    <a:pt x="239" y="82"/>
                    <a:pt x="299" y="82"/>
                    <a:pt x="359" y="82"/>
                  </a:cubicBezTo>
                  <a:cubicBezTo>
                    <a:pt x="359" y="67"/>
                    <a:pt x="284" y="37"/>
                    <a:pt x="180" y="22"/>
                  </a:cubicBezTo>
                  <a:cubicBezTo>
                    <a:pt x="116" y="11"/>
                    <a:pt x="53" y="1"/>
                    <a:pt x="2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2927;p72">
              <a:extLst>
                <a:ext uri="{FF2B5EF4-FFF2-40B4-BE49-F238E27FC236}">
                  <a16:creationId xmlns:a16="http://schemas.microsoft.com/office/drawing/2014/main" id="{FCDF4005-8C40-A252-09D6-4C30AE129F40}"/>
                </a:ext>
              </a:extLst>
            </p:cNvPr>
            <p:cNvSpPr/>
            <p:nvPr/>
          </p:nvSpPr>
          <p:spPr>
            <a:xfrm>
              <a:off x="8162451" y="3729498"/>
              <a:ext cx="8927" cy="1445"/>
            </a:xfrm>
            <a:custGeom>
              <a:avLst/>
              <a:gdLst/>
              <a:ahLst/>
              <a:cxnLst/>
              <a:rect l="l" t="t" r="r" b="b"/>
              <a:pathLst>
                <a:path w="315" h="51" extrusionOk="0">
                  <a:moveTo>
                    <a:pt x="150" y="0"/>
                  </a:moveTo>
                  <a:cubicBezTo>
                    <a:pt x="61" y="0"/>
                    <a:pt x="1" y="15"/>
                    <a:pt x="1" y="30"/>
                  </a:cubicBezTo>
                  <a:cubicBezTo>
                    <a:pt x="32" y="40"/>
                    <a:pt x="72" y="51"/>
                    <a:pt x="108" y="51"/>
                  </a:cubicBezTo>
                  <a:cubicBezTo>
                    <a:pt x="123" y="51"/>
                    <a:pt x="137" y="49"/>
                    <a:pt x="150" y="45"/>
                  </a:cubicBezTo>
                  <a:cubicBezTo>
                    <a:pt x="240" y="45"/>
                    <a:pt x="314" y="30"/>
                    <a:pt x="314" y="15"/>
                  </a:cubicBezTo>
                  <a:cubicBezTo>
                    <a:pt x="314" y="0"/>
                    <a:pt x="240" y="0"/>
                    <a:pt x="1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2928;p72">
              <a:extLst>
                <a:ext uri="{FF2B5EF4-FFF2-40B4-BE49-F238E27FC236}">
                  <a16:creationId xmlns:a16="http://schemas.microsoft.com/office/drawing/2014/main" id="{37B0FA9B-E3E4-2FA7-A7F3-E6CFE9E8F35D}"/>
                </a:ext>
              </a:extLst>
            </p:cNvPr>
            <p:cNvSpPr/>
            <p:nvPr/>
          </p:nvSpPr>
          <p:spPr>
            <a:xfrm>
              <a:off x="8159929" y="3719324"/>
              <a:ext cx="8049" cy="7708"/>
            </a:xfrm>
            <a:custGeom>
              <a:avLst/>
              <a:gdLst/>
              <a:ahLst/>
              <a:cxnLst/>
              <a:rect l="l" t="t" r="r" b="b"/>
              <a:pathLst>
                <a:path w="284" h="272" extrusionOk="0">
                  <a:moveTo>
                    <a:pt x="284" y="1"/>
                  </a:moveTo>
                  <a:lnTo>
                    <a:pt x="284" y="1"/>
                  </a:lnTo>
                  <a:cubicBezTo>
                    <a:pt x="224" y="30"/>
                    <a:pt x="179" y="60"/>
                    <a:pt x="135" y="120"/>
                  </a:cubicBezTo>
                  <a:cubicBezTo>
                    <a:pt x="60" y="195"/>
                    <a:pt x="0" y="269"/>
                    <a:pt x="15" y="269"/>
                  </a:cubicBezTo>
                  <a:cubicBezTo>
                    <a:pt x="17" y="271"/>
                    <a:pt x="19" y="272"/>
                    <a:pt x="21" y="272"/>
                  </a:cubicBezTo>
                  <a:cubicBezTo>
                    <a:pt x="43" y="272"/>
                    <a:pt x="98" y="217"/>
                    <a:pt x="164" y="150"/>
                  </a:cubicBezTo>
                  <a:cubicBezTo>
                    <a:pt x="239" y="75"/>
                    <a:pt x="284"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2929;p72">
              <a:extLst>
                <a:ext uri="{FF2B5EF4-FFF2-40B4-BE49-F238E27FC236}">
                  <a16:creationId xmlns:a16="http://schemas.microsoft.com/office/drawing/2014/main" id="{E49D21FB-7AB3-6A17-0C8A-34981A1F108E}"/>
                </a:ext>
              </a:extLst>
            </p:cNvPr>
            <p:cNvSpPr/>
            <p:nvPr/>
          </p:nvSpPr>
          <p:spPr>
            <a:xfrm>
              <a:off x="8156103" y="3712976"/>
              <a:ext cx="8077" cy="9352"/>
            </a:xfrm>
            <a:custGeom>
              <a:avLst/>
              <a:gdLst/>
              <a:ahLst/>
              <a:cxnLst/>
              <a:rect l="l" t="t" r="r" b="b"/>
              <a:pathLst>
                <a:path w="285" h="330" extrusionOk="0">
                  <a:moveTo>
                    <a:pt x="285" y="1"/>
                  </a:moveTo>
                  <a:cubicBezTo>
                    <a:pt x="270" y="1"/>
                    <a:pt x="225" y="75"/>
                    <a:pt x="150" y="165"/>
                  </a:cubicBezTo>
                  <a:cubicBezTo>
                    <a:pt x="75" y="254"/>
                    <a:pt x="1" y="329"/>
                    <a:pt x="1" y="329"/>
                  </a:cubicBezTo>
                  <a:cubicBezTo>
                    <a:pt x="75" y="314"/>
                    <a:pt x="135" y="254"/>
                    <a:pt x="180" y="195"/>
                  </a:cubicBezTo>
                  <a:cubicBezTo>
                    <a:pt x="240" y="150"/>
                    <a:pt x="270" y="75"/>
                    <a:pt x="2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2930;p72">
              <a:extLst>
                <a:ext uri="{FF2B5EF4-FFF2-40B4-BE49-F238E27FC236}">
                  <a16:creationId xmlns:a16="http://schemas.microsoft.com/office/drawing/2014/main" id="{6B3E9623-E489-C376-F664-E03B5C3DEDC5}"/>
                </a:ext>
              </a:extLst>
            </p:cNvPr>
            <p:cNvSpPr/>
            <p:nvPr/>
          </p:nvSpPr>
          <p:spPr>
            <a:xfrm>
              <a:off x="8140459" y="3734458"/>
              <a:ext cx="19895" cy="11449"/>
            </a:xfrm>
            <a:custGeom>
              <a:avLst/>
              <a:gdLst/>
              <a:ahLst/>
              <a:cxnLst/>
              <a:rect l="l" t="t" r="r" b="b"/>
              <a:pathLst>
                <a:path w="702" h="404" extrusionOk="0">
                  <a:moveTo>
                    <a:pt x="478" y="34"/>
                  </a:moveTo>
                  <a:cubicBezTo>
                    <a:pt x="522" y="43"/>
                    <a:pt x="567" y="52"/>
                    <a:pt x="608" y="67"/>
                  </a:cubicBezTo>
                  <a:lnTo>
                    <a:pt x="608" y="67"/>
                  </a:lnTo>
                  <a:cubicBezTo>
                    <a:pt x="577" y="91"/>
                    <a:pt x="534" y="127"/>
                    <a:pt x="478" y="169"/>
                  </a:cubicBezTo>
                  <a:cubicBezTo>
                    <a:pt x="403" y="213"/>
                    <a:pt x="329" y="258"/>
                    <a:pt x="254" y="288"/>
                  </a:cubicBezTo>
                  <a:cubicBezTo>
                    <a:pt x="224" y="318"/>
                    <a:pt x="179" y="348"/>
                    <a:pt x="135" y="363"/>
                  </a:cubicBezTo>
                  <a:cubicBezTo>
                    <a:pt x="127" y="365"/>
                    <a:pt x="119" y="367"/>
                    <a:pt x="112" y="367"/>
                  </a:cubicBezTo>
                  <a:cubicBezTo>
                    <a:pt x="80" y="367"/>
                    <a:pt x="60" y="340"/>
                    <a:pt x="60" y="303"/>
                  </a:cubicBezTo>
                  <a:cubicBezTo>
                    <a:pt x="90" y="213"/>
                    <a:pt x="150" y="139"/>
                    <a:pt x="239" y="94"/>
                  </a:cubicBezTo>
                  <a:cubicBezTo>
                    <a:pt x="314" y="49"/>
                    <a:pt x="403" y="34"/>
                    <a:pt x="478" y="34"/>
                  </a:cubicBezTo>
                  <a:close/>
                  <a:moveTo>
                    <a:pt x="420" y="0"/>
                  </a:moveTo>
                  <a:cubicBezTo>
                    <a:pt x="234" y="0"/>
                    <a:pt x="69" y="127"/>
                    <a:pt x="15" y="303"/>
                  </a:cubicBezTo>
                  <a:cubicBezTo>
                    <a:pt x="0" y="333"/>
                    <a:pt x="15" y="378"/>
                    <a:pt x="45" y="393"/>
                  </a:cubicBezTo>
                  <a:cubicBezTo>
                    <a:pt x="60" y="400"/>
                    <a:pt x="79" y="404"/>
                    <a:pt x="97" y="404"/>
                  </a:cubicBezTo>
                  <a:cubicBezTo>
                    <a:pt x="116" y="404"/>
                    <a:pt x="135" y="400"/>
                    <a:pt x="150" y="393"/>
                  </a:cubicBezTo>
                  <a:cubicBezTo>
                    <a:pt x="194" y="378"/>
                    <a:pt x="239" y="363"/>
                    <a:pt x="284" y="333"/>
                  </a:cubicBezTo>
                  <a:cubicBezTo>
                    <a:pt x="359" y="288"/>
                    <a:pt x="433" y="243"/>
                    <a:pt x="508" y="198"/>
                  </a:cubicBezTo>
                  <a:cubicBezTo>
                    <a:pt x="553" y="165"/>
                    <a:pt x="598" y="123"/>
                    <a:pt x="636" y="79"/>
                  </a:cubicBezTo>
                  <a:lnTo>
                    <a:pt x="636" y="79"/>
                  </a:lnTo>
                  <a:cubicBezTo>
                    <a:pt x="654" y="87"/>
                    <a:pt x="671" y="97"/>
                    <a:pt x="687" y="109"/>
                  </a:cubicBezTo>
                  <a:cubicBezTo>
                    <a:pt x="702" y="109"/>
                    <a:pt x="688" y="95"/>
                    <a:pt x="646" y="67"/>
                  </a:cubicBezTo>
                  <a:lnTo>
                    <a:pt x="646" y="67"/>
                  </a:lnTo>
                  <a:cubicBezTo>
                    <a:pt x="655" y="56"/>
                    <a:pt x="664" y="45"/>
                    <a:pt x="672" y="34"/>
                  </a:cubicBezTo>
                  <a:cubicBezTo>
                    <a:pt x="671" y="33"/>
                    <a:pt x="669" y="32"/>
                    <a:pt x="666" y="32"/>
                  </a:cubicBezTo>
                  <a:cubicBezTo>
                    <a:pt x="658" y="32"/>
                    <a:pt x="645" y="40"/>
                    <a:pt x="625" y="54"/>
                  </a:cubicBezTo>
                  <a:lnTo>
                    <a:pt x="625" y="54"/>
                  </a:lnTo>
                  <a:cubicBezTo>
                    <a:pt x="583" y="30"/>
                    <a:pt x="531" y="17"/>
                    <a:pt x="478" y="4"/>
                  </a:cubicBezTo>
                  <a:cubicBezTo>
                    <a:pt x="458" y="1"/>
                    <a:pt x="439" y="0"/>
                    <a:pt x="4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2931;p72">
              <a:extLst>
                <a:ext uri="{FF2B5EF4-FFF2-40B4-BE49-F238E27FC236}">
                  <a16:creationId xmlns:a16="http://schemas.microsoft.com/office/drawing/2014/main" id="{A88CA31C-E8CD-73D3-96D9-A342B0440F1A}"/>
                </a:ext>
              </a:extLst>
            </p:cNvPr>
            <p:cNvSpPr/>
            <p:nvPr/>
          </p:nvSpPr>
          <p:spPr>
            <a:xfrm>
              <a:off x="8151880" y="3722697"/>
              <a:ext cx="7652" cy="14000"/>
            </a:xfrm>
            <a:custGeom>
              <a:avLst/>
              <a:gdLst/>
              <a:ahLst/>
              <a:cxnLst/>
              <a:rect l="l" t="t" r="r" b="b"/>
              <a:pathLst>
                <a:path w="270" h="494" extrusionOk="0">
                  <a:moveTo>
                    <a:pt x="122" y="0"/>
                  </a:moveTo>
                  <a:cubicBezTo>
                    <a:pt x="107" y="0"/>
                    <a:pt x="91" y="5"/>
                    <a:pt x="75" y="16"/>
                  </a:cubicBezTo>
                  <a:cubicBezTo>
                    <a:pt x="15" y="76"/>
                    <a:pt x="0" y="150"/>
                    <a:pt x="15" y="225"/>
                  </a:cubicBezTo>
                  <a:cubicBezTo>
                    <a:pt x="30" y="285"/>
                    <a:pt x="60" y="345"/>
                    <a:pt x="90" y="389"/>
                  </a:cubicBezTo>
                  <a:cubicBezTo>
                    <a:pt x="165" y="479"/>
                    <a:pt x="239" y="494"/>
                    <a:pt x="239" y="494"/>
                  </a:cubicBezTo>
                  <a:cubicBezTo>
                    <a:pt x="195" y="464"/>
                    <a:pt x="150" y="419"/>
                    <a:pt x="120" y="389"/>
                  </a:cubicBezTo>
                  <a:cubicBezTo>
                    <a:pt x="90" y="345"/>
                    <a:pt x="75" y="285"/>
                    <a:pt x="60" y="225"/>
                  </a:cubicBezTo>
                  <a:cubicBezTo>
                    <a:pt x="45" y="165"/>
                    <a:pt x="60" y="106"/>
                    <a:pt x="105" y="46"/>
                  </a:cubicBezTo>
                  <a:cubicBezTo>
                    <a:pt x="112" y="41"/>
                    <a:pt x="119" y="39"/>
                    <a:pt x="126" y="39"/>
                  </a:cubicBezTo>
                  <a:cubicBezTo>
                    <a:pt x="163" y="39"/>
                    <a:pt x="197" y="100"/>
                    <a:pt x="209" y="150"/>
                  </a:cubicBezTo>
                  <a:cubicBezTo>
                    <a:pt x="224" y="210"/>
                    <a:pt x="239" y="270"/>
                    <a:pt x="239" y="315"/>
                  </a:cubicBezTo>
                  <a:lnTo>
                    <a:pt x="239" y="479"/>
                  </a:lnTo>
                  <a:cubicBezTo>
                    <a:pt x="269" y="434"/>
                    <a:pt x="269" y="374"/>
                    <a:pt x="269" y="315"/>
                  </a:cubicBezTo>
                  <a:cubicBezTo>
                    <a:pt x="269" y="255"/>
                    <a:pt x="269" y="195"/>
                    <a:pt x="254" y="135"/>
                  </a:cubicBezTo>
                  <a:cubicBezTo>
                    <a:pt x="239" y="106"/>
                    <a:pt x="224" y="76"/>
                    <a:pt x="195" y="46"/>
                  </a:cubicBezTo>
                  <a:cubicBezTo>
                    <a:pt x="175" y="17"/>
                    <a:pt x="150" y="0"/>
                    <a:pt x="1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2932;p72">
              <a:extLst>
                <a:ext uri="{FF2B5EF4-FFF2-40B4-BE49-F238E27FC236}">
                  <a16:creationId xmlns:a16="http://schemas.microsoft.com/office/drawing/2014/main" id="{37455DA4-B618-8AA6-B0FA-8A035A79470F}"/>
                </a:ext>
              </a:extLst>
            </p:cNvPr>
            <p:cNvSpPr/>
            <p:nvPr/>
          </p:nvSpPr>
          <p:spPr>
            <a:xfrm>
              <a:off x="8217062" y="3651195"/>
              <a:ext cx="16097" cy="47413"/>
            </a:xfrm>
            <a:custGeom>
              <a:avLst/>
              <a:gdLst/>
              <a:ahLst/>
              <a:cxnLst/>
              <a:rect l="l" t="t" r="r" b="b"/>
              <a:pathLst>
                <a:path w="568" h="1673" extrusionOk="0">
                  <a:moveTo>
                    <a:pt x="568" y="0"/>
                  </a:moveTo>
                  <a:lnTo>
                    <a:pt x="568" y="0"/>
                  </a:lnTo>
                  <a:cubicBezTo>
                    <a:pt x="538" y="15"/>
                    <a:pt x="523" y="30"/>
                    <a:pt x="508" y="45"/>
                  </a:cubicBezTo>
                  <a:cubicBezTo>
                    <a:pt x="448" y="90"/>
                    <a:pt x="404" y="134"/>
                    <a:pt x="359" y="194"/>
                  </a:cubicBezTo>
                  <a:cubicBezTo>
                    <a:pt x="60" y="538"/>
                    <a:pt x="0" y="1045"/>
                    <a:pt x="224" y="1449"/>
                  </a:cubicBezTo>
                  <a:cubicBezTo>
                    <a:pt x="254" y="1508"/>
                    <a:pt x="284" y="1568"/>
                    <a:pt x="329" y="1613"/>
                  </a:cubicBezTo>
                  <a:cubicBezTo>
                    <a:pt x="359" y="1658"/>
                    <a:pt x="374" y="1673"/>
                    <a:pt x="389" y="1673"/>
                  </a:cubicBezTo>
                  <a:cubicBezTo>
                    <a:pt x="389" y="1673"/>
                    <a:pt x="314" y="1583"/>
                    <a:pt x="239" y="1434"/>
                  </a:cubicBezTo>
                  <a:cubicBezTo>
                    <a:pt x="45" y="1031"/>
                    <a:pt x="105" y="553"/>
                    <a:pt x="374" y="209"/>
                  </a:cubicBezTo>
                  <a:cubicBezTo>
                    <a:pt x="478" y="75"/>
                    <a:pt x="568" y="0"/>
                    <a:pt x="56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2933;p72">
              <a:extLst>
                <a:ext uri="{FF2B5EF4-FFF2-40B4-BE49-F238E27FC236}">
                  <a16:creationId xmlns:a16="http://schemas.microsoft.com/office/drawing/2014/main" id="{985C31E2-101B-0DC4-BA4B-B27DDC5C7D1B}"/>
                </a:ext>
              </a:extLst>
            </p:cNvPr>
            <p:cNvSpPr/>
            <p:nvPr/>
          </p:nvSpPr>
          <p:spPr>
            <a:xfrm>
              <a:off x="8194617" y="3628324"/>
              <a:ext cx="30947" cy="30069"/>
            </a:xfrm>
            <a:custGeom>
              <a:avLst/>
              <a:gdLst/>
              <a:ahLst/>
              <a:cxnLst/>
              <a:rect l="l" t="t" r="r" b="b"/>
              <a:pathLst>
                <a:path w="1092" h="1061" extrusionOk="0">
                  <a:moveTo>
                    <a:pt x="1" y="1"/>
                  </a:moveTo>
                  <a:lnTo>
                    <a:pt x="1" y="1"/>
                  </a:lnTo>
                  <a:cubicBezTo>
                    <a:pt x="165" y="195"/>
                    <a:pt x="344" y="374"/>
                    <a:pt x="524" y="538"/>
                  </a:cubicBezTo>
                  <a:cubicBezTo>
                    <a:pt x="703" y="717"/>
                    <a:pt x="897" y="897"/>
                    <a:pt x="1091" y="1061"/>
                  </a:cubicBezTo>
                  <a:cubicBezTo>
                    <a:pt x="927" y="867"/>
                    <a:pt x="748" y="688"/>
                    <a:pt x="553" y="508"/>
                  </a:cubicBezTo>
                  <a:cubicBezTo>
                    <a:pt x="389" y="329"/>
                    <a:pt x="195" y="16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2934;p72">
              <a:extLst>
                <a:ext uri="{FF2B5EF4-FFF2-40B4-BE49-F238E27FC236}">
                  <a16:creationId xmlns:a16="http://schemas.microsoft.com/office/drawing/2014/main" id="{931221B7-20E3-1007-1632-3FC2759B212F}"/>
                </a:ext>
              </a:extLst>
            </p:cNvPr>
            <p:cNvSpPr/>
            <p:nvPr/>
          </p:nvSpPr>
          <p:spPr>
            <a:xfrm>
              <a:off x="8190395" y="3701130"/>
              <a:ext cx="21623" cy="22020"/>
            </a:xfrm>
            <a:custGeom>
              <a:avLst/>
              <a:gdLst/>
              <a:ahLst/>
              <a:cxnLst/>
              <a:rect l="l" t="t" r="r" b="b"/>
              <a:pathLst>
                <a:path w="763" h="777" extrusionOk="0">
                  <a:moveTo>
                    <a:pt x="762" y="0"/>
                  </a:moveTo>
                  <a:cubicBezTo>
                    <a:pt x="747" y="0"/>
                    <a:pt x="598" y="180"/>
                    <a:pt x="389" y="404"/>
                  </a:cubicBezTo>
                  <a:cubicBezTo>
                    <a:pt x="180" y="613"/>
                    <a:pt x="0" y="777"/>
                    <a:pt x="0" y="777"/>
                  </a:cubicBezTo>
                  <a:cubicBezTo>
                    <a:pt x="150" y="687"/>
                    <a:pt x="299" y="568"/>
                    <a:pt x="419" y="433"/>
                  </a:cubicBezTo>
                  <a:cubicBezTo>
                    <a:pt x="553" y="299"/>
                    <a:pt x="658" y="165"/>
                    <a:pt x="76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2935;p72">
              <a:extLst>
                <a:ext uri="{FF2B5EF4-FFF2-40B4-BE49-F238E27FC236}">
                  <a16:creationId xmlns:a16="http://schemas.microsoft.com/office/drawing/2014/main" id="{6614EB1C-CB4D-72C4-0C61-21593BC93CED}"/>
                </a:ext>
              </a:extLst>
            </p:cNvPr>
            <p:cNvSpPr/>
            <p:nvPr/>
          </p:nvSpPr>
          <p:spPr>
            <a:xfrm>
              <a:off x="8225621" y="3686676"/>
              <a:ext cx="3316" cy="6093"/>
            </a:xfrm>
            <a:custGeom>
              <a:avLst/>
              <a:gdLst/>
              <a:ahLst/>
              <a:cxnLst/>
              <a:rect l="l" t="t" r="r" b="b"/>
              <a:pathLst>
                <a:path w="117" h="215" extrusionOk="0">
                  <a:moveTo>
                    <a:pt x="22" y="0"/>
                  </a:moveTo>
                  <a:cubicBezTo>
                    <a:pt x="9" y="0"/>
                    <a:pt x="0" y="55"/>
                    <a:pt x="27" y="122"/>
                  </a:cubicBezTo>
                  <a:cubicBezTo>
                    <a:pt x="40" y="174"/>
                    <a:pt x="87" y="215"/>
                    <a:pt x="99" y="215"/>
                  </a:cubicBezTo>
                  <a:cubicBezTo>
                    <a:pt x="101" y="215"/>
                    <a:pt x="102" y="214"/>
                    <a:pt x="102" y="212"/>
                  </a:cubicBezTo>
                  <a:cubicBezTo>
                    <a:pt x="117" y="197"/>
                    <a:pt x="87" y="152"/>
                    <a:pt x="72" y="107"/>
                  </a:cubicBezTo>
                  <a:cubicBezTo>
                    <a:pt x="42" y="47"/>
                    <a:pt x="27" y="3"/>
                    <a:pt x="27" y="3"/>
                  </a:cubicBezTo>
                  <a:cubicBezTo>
                    <a:pt x="25" y="1"/>
                    <a:pt x="24" y="0"/>
                    <a:pt x="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2936;p72">
              <a:extLst>
                <a:ext uri="{FF2B5EF4-FFF2-40B4-BE49-F238E27FC236}">
                  <a16:creationId xmlns:a16="http://schemas.microsoft.com/office/drawing/2014/main" id="{6B6BB188-C811-0590-607F-C6E1F96DE963}"/>
                </a:ext>
              </a:extLst>
            </p:cNvPr>
            <p:cNvSpPr/>
            <p:nvPr/>
          </p:nvSpPr>
          <p:spPr>
            <a:xfrm>
              <a:off x="8224261" y="3674462"/>
              <a:ext cx="1304" cy="5526"/>
            </a:xfrm>
            <a:custGeom>
              <a:avLst/>
              <a:gdLst/>
              <a:ahLst/>
              <a:cxnLst/>
              <a:rect l="l" t="t" r="r" b="b"/>
              <a:pathLst>
                <a:path w="46" h="195" extrusionOk="0">
                  <a:moveTo>
                    <a:pt x="15" y="0"/>
                  </a:moveTo>
                  <a:cubicBezTo>
                    <a:pt x="15" y="0"/>
                    <a:pt x="0" y="30"/>
                    <a:pt x="0" y="90"/>
                  </a:cubicBezTo>
                  <a:cubicBezTo>
                    <a:pt x="0" y="150"/>
                    <a:pt x="0" y="195"/>
                    <a:pt x="15" y="195"/>
                  </a:cubicBezTo>
                  <a:cubicBezTo>
                    <a:pt x="45" y="195"/>
                    <a:pt x="45" y="150"/>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2937;p72">
              <a:extLst>
                <a:ext uri="{FF2B5EF4-FFF2-40B4-BE49-F238E27FC236}">
                  <a16:creationId xmlns:a16="http://schemas.microsoft.com/office/drawing/2014/main" id="{1E3E1E3C-EC69-5004-D18D-C147852D4A31}"/>
                </a:ext>
              </a:extLst>
            </p:cNvPr>
            <p:cNvSpPr/>
            <p:nvPr/>
          </p:nvSpPr>
          <p:spPr>
            <a:xfrm>
              <a:off x="8226046" y="3663353"/>
              <a:ext cx="3316" cy="5696"/>
            </a:xfrm>
            <a:custGeom>
              <a:avLst/>
              <a:gdLst/>
              <a:ahLst/>
              <a:cxnLst/>
              <a:rect l="l" t="t" r="r" b="b"/>
              <a:pathLst>
                <a:path w="117" h="201" extrusionOk="0">
                  <a:moveTo>
                    <a:pt x="112" y="0"/>
                  </a:moveTo>
                  <a:cubicBezTo>
                    <a:pt x="97" y="0"/>
                    <a:pt x="52" y="29"/>
                    <a:pt x="27" y="79"/>
                  </a:cubicBezTo>
                  <a:cubicBezTo>
                    <a:pt x="0" y="146"/>
                    <a:pt x="9" y="201"/>
                    <a:pt x="22" y="201"/>
                  </a:cubicBezTo>
                  <a:cubicBezTo>
                    <a:pt x="24" y="201"/>
                    <a:pt x="25" y="200"/>
                    <a:pt x="27" y="198"/>
                  </a:cubicBezTo>
                  <a:cubicBezTo>
                    <a:pt x="42" y="198"/>
                    <a:pt x="42" y="154"/>
                    <a:pt x="72" y="109"/>
                  </a:cubicBezTo>
                  <a:cubicBezTo>
                    <a:pt x="102" y="49"/>
                    <a:pt x="116" y="4"/>
                    <a:pt x="116" y="4"/>
                  </a:cubicBezTo>
                  <a:cubicBezTo>
                    <a:pt x="116" y="2"/>
                    <a:pt x="115" y="0"/>
                    <a:pt x="11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2938;p72">
              <a:extLst>
                <a:ext uri="{FF2B5EF4-FFF2-40B4-BE49-F238E27FC236}">
                  <a16:creationId xmlns:a16="http://schemas.microsoft.com/office/drawing/2014/main" id="{B0A43B35-711A-3958-CDF5-91B9A6BCB6A3}"/>
                </a:ext>
              </a:extLst>
            </p:cNvPr>
            <p:cNvSpPr/>
            <p:nvPr/>
          </p:nvSpPr>
          <p:spPr>
            <a:xfrm>
              <a:off x="8231884" y="3656268"/>
              <a:ext cx="1700" cy="3089"/>
            </a:xfrm>
            <a:custGeom>
              <a:avLst/>
              <a:gdLst/>
              <a:ahLst/>
              <a:cxnLst/>
              <a:rect l="l" t="t" r="r" b="b"/>
              <a:pathLst>
                <a:path w="60" h="109" extrusionOk="0">
                  <a:moveTo>
                    <a:pt x="60" y="0"/>
                  </a:moveTo>
                  <a:cubicBezTo>
                    <a:pt x="45" y="0"/>
                    <a:pt x="15" y="15"/>
                    <a:pt x="15" y="45"/>
                  </a:cubicBezTo>
                  <a:cubicBezTo>
                    <a:pt x="15" y="75"/>
                    <a:pt x="0" y="105"/>
                    <a:pt x="15" y="105"/>
                  </a:cubicBezTo>
                  <a:cubicBezTo>
                    <a:pt x="18" y="108"/>
                    <a:pt x="21" y="109"/>
                    <a:pt x="24" y="109"/>
                  </a:cubicBezTo>
                  <a:cubicBezTo>
                    <a:pt x="40" y="109"/>
                    <a:pt x="60" y="84"/>
                    <a:pt x="60" y="60"/>
                  </a:cubicBezTo>
                  <a:lnTo>
                    <a:pt x="60"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2939;p72">
              <a:extLst>
                <a:ext uri="{FF2B5EF4-FFF2-40B4-BE49-F238E27FC236}">
                  <a16:creationId xmlns:a16="http://schemas.microsoft.com/office/drawing/2014/main" id="{1FF83794-059A-6DA3-9549-8EA41E647790}"/>
                </a:ext>
              </a:extLst>
            </p:cNvPr>
            <p:cNvSpPr/>
            <p:nvPr/>
          </p:nvSpPr>
          <p:spPr>
            <a:xfrm>
              <a:off x="7772209" y="3738794"/>
              <a:ext cx="195149" cy="85275"/>
            </a:xfrm>
            <a:custGeom>
              <a:avLst/>
              <a:gdLst/>
              <a:ahLst/>
              <a:cxnLst/>
              <a:rect l="l" t="t" r="r" b="b"/>
              <a:pathLst>
                <a:path w="6886" h="3009" extrusionOk="0">
                  <a:moveTo>
                    <a:pt x="3197" y="1"/>
                  </a:moveTo>
                  <a:lnTo>
                    <a:pt x="3152" y="1972"/>
                  </a:lnTo>
                  <a:cubicBezTo>
                    <a:pt x="3152" y="1972"/>
                    <a:pt x="1" y="2629"/>
                    <a:pt x="762" y="2868"/>
                  </a:cubicBezTo>
                  <a:cubicBezTo>
                    <a:pt x="1109" y="2976"/>
                    <a:pt x="2382" y="3008"/>
                    <a:pt x="3676" y="3008"/>
                  </a:cubicBezTo>
                  <a:cubicBezTo>
                    <a:pt x="4894" y="3008"/>
                    <a:pt x="6132" y="2979"/>
                    <a:pt x="6632" y="2958"/>
                  </a:cubicBezTo>
                  <a:lnTo>
                    <a:pt x="6856" y="2958"/>
                  </a:lnTo>
                  <a:lnTo>
                    <a:pt x="6886" y="60"/>
                  </a:lnTo>
                  <a:lnTo>
                    <a:pt x="3197"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2940;p72">
              <a:extLst>
                <a:ext uri="{FF2B5EF4-FFF2-40B4-BE49-F238E27FC236}">
                  <a16:creationId xmlns:a16="http://schemas.microsoft.com/office/drawing/2014/main" id="{EEFE388A-7FD9-A934-EE5C-9EF35B5B117F}"/>
                </a:ext>
              </a:extLst>
            </p:cNvPr>
            <p:cNvSpPr/>
            <p:nvPr/>
          </p:nvSpPr>
          <p:spPr>
            <a:xfrm>
              <a:off x="7928391" y="3791534"/>
              <a:ext cx="38542" cy="29389"/>
            </a:xfrm>
            <a:custGeom>
              <a:avLst/>
              <a:gdLst/>
              <a:ahLst/>
              <a:cxnLst/>
              <a:rect l="l" t="t" r="r" b="b"/>
              <a:pathLst>
                <a:path w="1360" h="1037" extrusionOk="0">
                  <a:moveTo>
                    <a:pt x="1241" y="1"/>
                  </a:moveTo>
                  <a:cubicBezTo>
                    <a:pt x="968" y="1"/>
                    <a:pt x="702" y="91"/>
                    <a:pt x="494" y="260"/>
                  </a:cubicBezTo>
                  <a:cubicBezTo>
                    <a:pt x="240" y="454"/>
                    <a:pt x="75" y="723"/>
                    <a:pt x="1" y="1037"/>
                  </a:cubicBezTo>
                  <a:lnTo>
                    <a:pt x="1330" y="1037"/>
                  </a:lnTo>
                  <a:lnTo>
                    <a:pt x="1360" y="6"/>
                  </a:lnTo>
                  <a:cubicBezTo>
                    <a:pt x="1320" y="3"/>
                    <a:pt x="1281" y="1"/>
                    <a:pt x="124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2941;p72">
              <a:extLst>
                <a:ext uri="{FF2B5EF4-FFF2-40B4-BE49-F238E27FC236}">
                  <a16:creationId xmlns:a16="http://schemas.microsoft.com/office/drawing/2014/main" id="{4BF9153A-C1AD-3682-B18C-595AA5BB0E7A}"/>
                </a:ext>
              </a:extLst>
            </p:cNvPr>
            <p:cNvSpPr/>
            <p:nvPr/>
          </p:nvSpPr>
          <p:spPr>
            <a:xfrm>
              <a:off x="7786606" y="3805251"/>
              <a:ext cx="179902" cy="19016"/>
            </a:xfrm>
            <a:custGeom>
              <a:avLst/>
              <a:gdLst/>
              <a:ahLst/>
              <a:cxnLst/>
              <a:rect l="l" t="t" r="r" b="b"/>
              <a:pathLst>
                <a:path w="6348" h="671" extrusionOk="0">
                  <a:moveTo>
                    <a:pt x="1106" y="0"/>
                  </a:moveTo>
                  <a:cubicBezTo>
                    <a:pt x="1106" y="0"/>
                    <a:pt x="1" y="299"/>
                    <a:pt x="135" y="478"/>
                  </a:cubicBezTo>
                  <a:cubicBezTo>
                    <a:pt x="225" y="598"/>
                    <a:pt x="2126" y="671"/>
                    <a:pt x="3937" y="671"/>
                  </a:cubicBezTo>
                  <a:cubicBezTo>
                    <a:pt x="4843" y="671"/>
                    <a:pt x="5726" y="652"/>
                    <a:pt x="6348" y="613"/>
                  </a:cubicBezTo>
                  <a:lnTo>
                    <a:pt x="6348" y="523"/>
                  </a:lnTo>
                  <a:lnTo>
                    <a:pt x="1419" y="478"/>
                  </a:lnTo>
                  <a:cubicBezTo>
                    <a:pt x="1419" y="478"/>
                    <a:pt x="1315" y="15"/>
                    <a:pt x="110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2942;p72">
              <a:extLst>
                <a:ext uri="{FF2B5EF4-FFF2-40B4-BE49-F238E27FC236}">
                  <a16:creationId xmlns:a16="http://schemas.microsoft.com/office/drawing/2014/main" id="{6F4223F6-F11E-96C5-1E8C-8C655EAA3180}"/>
                </a:ext>
              </a:extLst>
            </p:cNvPr>
            <p:cNvSpPr/>
            <p:nvPr/>
          </p:nvSpPr>
          <p:spPr>
            <a:xfrm>
              <a:off x="7790404" y="3816785"/>
              <a:ext cx="177380" cy="4053"/>
            </a:xfrm>
            <a:custGeom>
              <a:avLst/>
              <a:gdLst/>
              <a:ahLst/>
              <a:cxnLst/>
              <a:rect l="l" t="t" r="r" b="b"/>
              <a:pathLst>
                <a:path w="6259" h="143" extrusionOk="0">
                  <a:moveTo>
                    <a:pt x="31" y="0"/>
                  </a:moveTo>
                  <a:cubicBezTo>
                    <a:pt x="20" y="0"/>
                    <a:pt x="8" y="4"/>
                    <a:pt x="1" y="12"/>
                  </a:cubicBezTo>
                  <a:lnTo>
                    <a:pt x="61" y="12"/>
                  </a:lnTo>
                  <a:cubicBezTo>
                    <a:pt x="53" y="4"/>
                    <a:pt x="42" y="0"/>
                    <a:pt x="31" y="0"/>
                  </a:cubicBezTo>
                  <a:close/>
                  <a:moveTo>
                    <a:pt x="61" y="12"/>
                  </a:moveTo>
                  <a:lnTo>
                    <a:pt x="240" y="26"/>
                  </a:lnTo>
                  <a:lnTo>
                    <a:pt x="912" y="56"/>
                  </a:lnTo>
                  <a:cubicBezTo>
                    <a:pt x="1480" y="86"/>
                    <a:pt x="2256" y="116"/>
                    <a:pt x="3122" y="131"/>
                  </a:cubicBezTo>
                  <a:cubicBezTo>
                    <a:pt x="3555" y="138"/>
                    <a:pt x="3970" y="142"/>
                    <a:pt x="4347" y="142"/>
                  </a:cubicBezTo>
                  <a:cubicBezTo>
                    <a:pt x="4724" y="142"/>
                    <a:pt x="5064" y="138"/>
                    <a:pt x="5348" y="131"/>
                  </a:cubicBezTo>
                  <a:lnTo>
                    <a:pt x="6020" y="116"/>
                  </a:lnTo>
                  <a:lnTo>
                    <a:pt x="6259" y="116"/>
                  </a:lnTo>
                  <a:cubicBezTo>
                    <a:pt x="6244" y="101"/>
                    <a:pt x="6229" y="101"/>
                    <a:pt x="6199" y="101"/>
                  </a:cubicBezTo>
                  <a:lnTo>
                    <a:pt x="5348" y="101"/>
                  </a:lnTo>
                  <a:cubicBezTo>
                    <a:pt x="4780" y="101"/>
                    <a:pt x="3989" y="101"/>
                    <a:pt x="3122" y="86"/>
                  </a:cubicBezTo>
                  <a:cubicBezTo>
                    <a:pt x="2271" y="71"/>
                    <a:pt x="1480" y="56"/>
                    <a:pt x="912" y="26"/>
                  </a:cubicBezTo>
                  <a:lnTo>
                    <a:pt x="240" y="12"/>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2943;p72">
              <a:extLst>
                <a:ext uri="{FF2B5EF4-FFF2-40B4-BE49-F238E27FC236}">
                  <a16:creationId xmlns:a16="http://schemas.microsoft.com/office/drawing/2014/main" id="{D424575C-C4BD-5950-A4D4-D8887BC78D82}"/>
                </a:ext>
              </a:extLst>
            </p:cNvPr>
            <p:cNvSpPr/>
            <p:nvPr/>
          </p:nvSpPr>
          <p:spPr>
            <a:xfrm>
              <a:off x="7817072" y="3803976"/>
              <a:ext cx="10202" cy="16522"/>
            </a:xfrm>
            <a:custGeom>
              <a:avLst/>
              <a:gdLst/>
              <a:ahLst/>
              <a:cxnLst/>
              <a:rect l="l" t="t" r="r" b="b"/>
              <a:pathLst>
                <a:path w="360" h="583" extrusionOk="0">
                  <a:moveTo>
                    <a:pt x="1" y="1"/>
                  </a:moveTo>
                  <a:lnTo>
                    <a:pt x="1" y="1"/>
                  </a:lnTo>
                  <a:cubicBezTo>
                    <a:pt x="180" y="150"/>
                    <a:pt x="300" y="359"/>
                    <a:pt x="344" y="583"/>
                  </a:cubicBezTo>
                  <a:cubicBezTo>
                    <a:pt x="359" y="464"/>
                    <a:pt x="329" y="344"/>
                    <a:pt x="270" y="239"/>
                  </a:cubicBezTo>
                  <a:cubicBezTo>
                    <a:pt x="210" y="120"/>
                    <a:pt x="120" y="4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2944;p72">
              <a:extLst>
                <a:ext uri="{FF2B5EF4-FFF2-40B4-BE49-F238E27FC236}">
                  <a16:creationId xmlns:a16="http://schemas.microsoft.com/office/drawing/2014/main" id="{4FDFBE07-63B6-D5EE-A088-805B3D15ACA5}"/>
                </a:ext>
              </a:extLst>
            </p:cNvPr>
            <p:cNvSpPr/>
            <p:nvPr/>
          </p:nvSpPr>
          <p:spPr>
            <a:xfrm>
              <a:off x="7852213" y="3796352"/>
              <a:ext cx="5951" cy="8927"/>
            </a:xfrm>
            <a:custGeom>
              <a:avLst/>
              <a:gdLst/>
              <a:ahLst/>
              <a:cxnLst/>
              <a:rect l="l" t="t" r="r" b="b"/>
              <a:pathLst>
                <a:path w="210" h="315" extrusionOk="0">
                  <a:moveTo>
                    <a:pt x="15" y="1"/>
                  </a:moveTo>
                  <a:lnTo>
                    <a:pt x="15" y="1"/>
                  </a:lnTo>
                  <a:cubicBezTo>
                    <a:pt x="0" y="16"/>
                    <a:pt x="30" y="90"/>
                    <a:pt x="90" y="180"/>
                  </a:cubicBezTo>
                  <a:cubicBezTo>
                    <a:pt x="150" y="255"/>
                    <a:pt x="210" y="314"/>
                    <a:pt x="210" y="314"/>
                  </a:cubicBezTo>
                  <a:cubicBezTo>
                    <a:pt x="210" y="314"/>
                    <a:pt x="180" y="240"/>
                    <a:pt x="135" y="150"/>
                  </a:cubicBezTo>
                  <a:cubicBezTo>
                    <a:pt x="75" y="60"/>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2945;p72">
              <a:extLst>
                <a:ext uri="{FF2B5EF4-FFF2-40B4-BE49-F238E27FC236}">
                  <a16:creationId xmlns:a16="http://schemas.microsoft.com/office/drawing/2014/main" id="{DC9D701F-1FE3-16A5-1A38-45743E85DD87}"/>
                </a:ext>
              </a:extLst>
            </p:cNvPr>
            <p:cNvSpPr/>
            <p:nvPr/>
          </p:nvSpPr>
          <p:spPr>
            <a:xfrm>
              <a:off x="7859837" y="3795020"/>
              <a:ext cx="6802" cy="6093"/>
            </a:xfrm>
            <a:custGeom>
              <a:avLst/>
              <a:gdLst/>
              <a:ahLst/>
              <a:cxnLst/>
              <a:rect l="l" t="t" r="r" b="b"/>
              <a:pathLst>
                <a:path w="240" h="215" extrusionOk="0">
                  <a:moveTo>
                    <a:pt x="18" y="0"/>
                  </a:moveTo>
                  <a:cubicBezTo>
                    <a:pt x="16" y="0"/>
                    <a:pt x="15" y="1"/>
                    <a:pt x="15" y="3"/>
                  </a:cubicBezTo>
                  <a:cubicBezTo>
                    <a:pt x="0" y="3"/>
                    <a:pt x="45" y="63"/>
                    <a:pt x="105" y="122"/>
                  </a:cubicBezTo>
                  <a:cubicBezTo>
                    <a:pt x="157" y="174"/>
                    <a:pt x="220" y="215"/>
                    <a:pt x="236" y="215"/>
                  </a:cubicBezTo>
                  <a:cubicBezTo>
                    <a:pt x="238" y="215"/>
                    <a:pt x="239" y="214"/>
                    <a:pt x="239" y="212"/>
                  </a:cubicBezTo>
                  <a:cubicBezTo>
                    <a:pt x="239" y="197"/>
                    <a:pt x="194" y="152"/>
                    <a:pt x="135" y="93"/>
                  </a:cubicBezTo>
                  <a:cubicBezTo>
                    <a:pt x="83" y="41"/>
                    <a:pt x="31" y="0"/>
                    <a:pt x="1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2946;p72">
              <a:extLst>
                <a:ext uri="{FF2B5EF4-FFF2-40B4-BE49-F238E27FC236}">
                  <a16:creationId xmlns:a16="http://schemas.microsoft.com/office/drawing/2014/main" id="{361D5DB0-DB8B-3091-27DD-067FDFE9D371}"/>
                </a:ext>
              </a:extLst>
            </p:cNvPr>
            <p:cNvSpPr/>
            <p:nvPr/>
          </p:nvSpPr>
          <p:spPr>
            <a:xfrm>
              <a:off x="7861112" y="3790684"/>
              <a:ext cx="11024" cy="1474"/>
            </a:xfrm>
            <a:custGeom>
              <a:avLst/>
              <a:gdLst/>
              <a:ahLst/>
              <a:cxnLst/>
              <a:rect l="l" t="t" r="r" b="b"/>
              <a:pathLst>
                <a:path w="389" h="52" extrusionOk="0">
                  <a:moveTo>
                    <a:pt x="139" y="0"/>
                  </a:moveTo>
                  <a:cubicBezTo>
                    <a:pt x="92" y="0"/>
                    <a:pt x="42" y="11"/>
                    <a:pt x="0" y="21"/>
                  </a:cubicBezTo>
                  <a:cubicBezTo>
                    <a:pt x="60" y="51"/>
                    <a:pt x="135" y="51"/>
                    <a:pt x="194" y="51"/>
                  </a:cubicBezTo>
                  <a:cubicBezTo>
                    <a:pt x="254" y="51"/>
                    <a:pt x="329" y="51"/>
                    <a:pt x="388" y="21"/>
                  </a:cubicBezTo>
                  <a:cubicBezTo>
                    <a:pt x="346" y="11"/>
                    <a:pt x="296" y="0"/>
                    <a:pt x="250" y="0"/>
                  </a:cubicBezTo>
                  <a:cubicBezTo>
                    <a:pt x="231" y="0"/>
                    <a:pt x="212" y="2"/>
                    <a:pt x="194" y="7"/>
                  </a:cubicBezTo>
                  <a:cubicBezTo>
                    <a:pt x="177" y="2"/>
                    <a:pt x="158" y="0"/>
                    <a:pt x="13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2947;p72">
              <a:extLst>
                <a:ext uri="{FF2B5EF4-FFF2-40B4-BE49-F238E27FC236}">
                  <a16:creationId xmlns:a16="http://schemas.microsoft.com/office/drawing/2014/main" id="{D1A65F12-A15B-7497-A4FC-804F5EC9DC3C}"/>
                </a:ext>
              </a:extLst>
            </p:cNvPr>
            <p:cNvSpPr/>
            <p:nvPr/>
          </p:nvSpPr>
          <p:spPr>
            <a:xfrm>
              <a:off x="7861537" y="3784081"/>
              <a:ext cx="12300" cy="1899"/>
            </a:xfrm>
            <a:custGeom>
              <a:avLst/>
              <a:gdLst/>
              <a:ahLst/>
              <a:cxnLst/>
              <a:rect l="l" t="t" r="r" b="b"/>
              <a:pathLst>
                <a:path w="434" h="67" extrusionOk="0">
                  <a:moveTo>
                    <a:pt x="433" y="1"/>
                  </a:moveTo>
                  <a:cubicBezTo>
                    <a:pt x="358" y="1"/>
                    <a:pt x="284" y="16"/>
                    <a:pt x="224" y="16"/>
                  </a:cubicBezTo>
                  <a:cubicBezTo>
                    <a:pt x="149" y="16"/>
                    <a:pt x="75" y="16"/>
                    <a:pt x="0" y="30"/>
                  </a:cubicBezTo>
                  <a:cubicBezTo>
                    <a:pt x="55" y="52"/>
                    <a:pt x="109" y="66"/>
                    <a:pt x="164" y="66"/>
                  </a:cubicBezTo>
                  <a:cubicBezTo>
                    <a:pt x="184" y="66"/>
                    <a:pt x="204" y="64"/>
                    <a:pt x="224" y="60"/>
                  </a:cubicBezTo>
                  <a:cubicBezTo>
                    <a:pt x="237" y="63"/>
                    <a:pt x="251" y="64"/>
                    <a:pt x="264" y="64"/>
                  </a:cubicBezTo>
                  <a:cubicBezTo>
                    <a:pt x="325" y="64"/>
                    <a:pt x="384" y="37"/>
                    <a:pt x="43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2948;p72">
              <a:extLst>
                <a:ext uri="{FF2B5EF4-FFF2-40B4-BE49-F238E27FC236}">
                  <a16:creationId xmlns:a16="http://schemas.microsoft.com/office/drawing/2014/main" id="{1DA1EB6A-6A74-54C5-F6A4-D2A4E7CFFC08}"/>
                </a:ext>
              </a:extLst>
            </p:cNvPr>
            <p:cNvSpPr/>
            <p:nvPr/>
          </p:nvSpPr>
          <p:spPr>
            <a:xfrm>
              <a:off x="7834869" y="3786717"/>
              <a:ext cx="19923" cy="11364"/>
            </a:xfrm>
            <a:custGeom>
              <a:avLst/>
              <a:gdLst/>
              <a:ahLst/>
              <a:cxnLst/>
              <a:rect l="l" t="t" r="r" b="b"/>
              <a:pathLst>
                <a:path w="703" h="401" extrusionOk="0">
                  <a:moveTo>
                    <a:pt x="236" y="41"/>
                  </a:moveTo>
                  <a:cubicBezTo>
                    <a:pt x="273" y="41"/>
                    <a:pt x="309" y="46"/>
                    <a:pt x="344" y="57"/>
                  </a:cubicBezTo>
                  <a:cubicBezTo>
                    <a:pt x="433" y="87"/>
                    <a:pt x="493" y="132"/>
                    <a:pt x="553" y="191"/>
                  </a:cubicBezTo>
                  <a:cubicBezTo>
                    <a:pt x="581" y="238"/>
                    <a:pt x="603" y="279"/>
                    <a:pt x="623" y="322"/>
                  </a:cubicBezTo>
                  <a:lnTo>
                    <a:pt x="623" y="322"/>
                  </a:lnTo>
                  <a:cubicBezTo>
                    <a:pt x="583" y="316"/>
                    <a:pt x="529" y="309"/>
                    <a:pt x="463" y="296"/>
                  </a:cubicBezTo>
                  <a:cubicBezTo>
                    <a:pt x="374" y="281"/>
                    <a:pt x="299" y="266"/>
                    <a:pt x="209" y="236"/>
                  </a:cubicBezTo>
                  <a:cubicBezTo>
                    <a:pt x="164" y="221"/>
                    <a:pt x="120" y="206"/>
                    <a:pt x="90" y="176"/>
                  </a:cubicBezTo>
                  <a:cubicBezTo>
                    <a:pt x="45" y="147"/>
                    <a:pt x="30" y="102"/>
                    <a:pt x="60" y="72"/>
                  </a:cubicBezTo>
                  <a:cubicBezTo>
                    <a:pt x="115" y="53"/>
                    <a:pt x="176" y="41"/>
                    <a:pt x="236" y="41"/>
                  </a:cubicBezTo>
                  <a:close/>
                  <a:moveTo>
                    <a:pt x="226" y="0"/>
                  </a:moveTo>
                  <a:cubicBezTo>
                    <a:pt x="164" y="0"/>
                    <a:pt x="101" y="14"/>
                    <a:pt x="45" y="42"/>
                  </a:cubicBezTo>
                  <a:cubicBezTo>
                    <a:pt x="15" y="57"/>
                    <a:pt x="0" y="102"/>
                    <a:pt x="0" y="132"/>
                  </a:cubicBezTo>
                  <a:cubicBezTo>
                    <a:pt x="15" y="161"/>
                    <a:pt x="30" y="191"/>
                    <a:pt x="60" y="206"/>
                  </a:cubicBezTo>
                  <a:cubicBezTo>
                    <a:pt x="105" y="236"/>
                    <a:pt x="149" y="251"/>
                    <a:pt x="209" y="266"/>
                  </a:cubicBezTo>
                  <a:cubicBezTo>
                    <a:pt x="284" y="296"/>
                    <a:pt x="374" y="326"/>
                    <a:pt x="463" y="341"/>
                  </a:cubicBezTo>
                  <a:lnTo>
                    <a:pt x="632" y="341"/>
                  </a:lnTo>
                  <a:cubicBezTo>
                    <a:pt x="641" y="360"/>
                    <a:pt x="649" y="380"/>
                    <a:pt x="657" y="400"/>
                  </a:cubicBezTo>
                  <a:cubicBezTo>
                    <a:pt x="657" y="386"/>
                    <a:pt x="657" y="356"/>
                    <a:pt x="657" y="341"/>
                  </a:cubicBezTo>
                  <a:lnTo>
                    <a:pt x="702" y="341"/>
                  </a:lnTo>
                  <a:cubicBezTo>
                    <a:pt x="702" y="334"/>
                    <a:pt x="685" y="331"/>
                    <a:pt x="653" y="326"/>
                  </a:cubicBezTo>
                  <a:lnTo>
                    <a:pt x="653" y="326"/>
                  </a:lnTo>
                  <a:cubicBezTo>
                    <a:pt x="637" y="271"/>
                    <a:pt x="610" y="218"/>
                    <a:pt x="583" y="176"/>
                  </a:cubicBezTo>
                  <a:cubicBezTo>
                    <a:pt x="501" y="64"/>
                    <a:pt x="363" y="0"/>
                    <a:pt x="2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2949;p72">
              <a:extLst>
                <a:ext uri="{FF2B5EF4-FFF2-40B4-BE49-F238E27FC236}">
                  <a16:creationId xmlns:a16="http://schemas.microsoft.com/office/drawing/2014/main" id="{BDC30FAE-3B10-F2A1-6A2F-FC470A8D6A50}"/>
                </a:ext>
              </a:extLst>
            </p:cNvPr>
            <p:cNvSpPr/>
            <p:nvPr/>
          </p:nvSpPr>
          <p:spPr>
            <a:xfrm>
              <a:off x="7851788" y="3783656"/>
              <a:ext cx="10174" cy="12725"/>
            </a:xfrm>
            <a:custGeom>
              <a:avLst/>
              <a:gdLst/>
              <a:ahLst/>
              <a:cxnLst/>
              <a:rect l="l" t="t" r="r" b="b"/>
              <a:pathLst>
                <a:path w="359" h="449" extrusionOk="0">
                  <a:moveTo>
                    <a:pt x="284" y="1"/>
                  </a:moveTo>
                  <a:cubicBezTo>
                    <a:pt x="195" y="1"/>
                    <a:pt x="120" y="45"/>
                    <a:pt x="75" y="120"/>
                  </a:cubicBezTo>
                  <a:cubicBezTo>
                    <a:pt x="45" y="165"/>
                    <a:pt x="15" y="225"/>
                    <a:pt x="15" y="284"/>
                  </a:cubicBezTo>
                  <a:cubicBezTo>
                    <a:pt x="1" y="344"/>
                    <a:pt x="15" y="404"/>
                    <a:pt x="30" y="449"/>
                  </a:cubicBezTo>
                  <a:cubicBezTo>
                    <a:pt x="30" y="404"/>
                    <a:pt x="45" y="344"/>
                    <a:pt x="45" y="284"/>
                  </a:cubicBezTo>
                  <a:cubicBezTo>
                    <a:pt x="60" y="240"/>
                    <a:pt x="75" y="180"/>
                    <a:pt x="120" y="135"/>
                  </a:cubicBezTo>
                  <a:cubicBezTo>
                    <a:pt x="147" y="95"/>
                    <a:pt x="197" y="43"/>
                    <a:pt x="250" y="43"/>
                  </a:cubicBezTo>
                  <a:cubicBezTo>
                    <a:pt x="257" y="43"/>
                    <a:pt x="263" y="44"/>
                    <a:pt x="269" y="45"/>
                  </a:cubicBezTo>
                  <a:cubicBezTo>
                    <a:pt x="329" y="45"/>
                    <a:pt x="314" y="135"/>
                    <a:pt x="269" y="195"/>
                  </a:cubicBezTo>
                  <a:cubicBezTo>
                    <a:pt x="239" y="240"/>
                    <a:pt x="210" y="284"/>
                    <a:pt x="180" y="329"/>
                  </a:cubicBezTo>
                  <a:cubicBezTo>
                    <a:pt x="105" y="404"/>
                    <a:pt x="60" y="449"/>
                    <a:pt x="60" y="449"/>
                  </a:cubicBezTo>
                  <a:cubicBezTo>
                    <a:pt x="105" y="434"/>
                    <a:pt x="150" y="389"/>
                    <a:pt x="195" y="359"/>
                  </a:cubicBezTo>
                  <a:cubicBezTo>
                    <a:pt x="239" y="314"/>
                    <a:pt x="284" y="269"/>
                    <a:pt x="314" y="210"/>
                  </a:cubicBezTo>
                  <a:cubicBezTo>
                    <a:pt x="329" y="180"/>
                    <a:pt x="344" y="150"/>
                    <a:pt x="344" y="105"/>
                  </a:cubicBezTo>
                  <a:lnTo>
                    <a:pt x="359" y="105"/>
                  </a:lnTo>
                  <a:cubicBezTo>
                    <a:pt x="359" y="60"/>
                    <a:pt x="329"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2950;p72">
              <a:extLst>
                <a:ext uri="{FF2B5EF4-FFF2-40B4-BE49-F238E27FC236}">
                  <a16:creationId xmlns:a16="http://schemas.microsoft.com/office/drawing/2014/main" id="{61E05F9F-7774-D38F-C890-C25DF26F381B}"/>
                </a:ext>
              </a:extLst>
            </p:cNvPr>
            <p:cNvSpPr/>
            <p:nvPr/>
          </p:nvSpPr>
          <p:spPr>
            <a:xfrm>
              <a:off x="7928391" y="3790429"/>
              <a:ext cx="37692" cy="29672"/>
            </a:xfrm>
            <a:custGeom>
              <a:avLst/>
              <a:gdLst/>
              <a:ahLst/>
              <a:cxnLst/>
              <a:rect l="l" t="t" r="r" b="b"/>
              <a:pathLst>
                <a:path w="1330" h="1047" extrusionOk="0">
                  <a:moveTo>
                    <a:pt x="1061" y="1"/>
                  </a:moveTo>
                  <a:cubicBezTo>
                    <a:pt x="598" y="30"/>
                    <a:pt x="195" y="329"/>
                    <a:pt x="46" y="777"/>
                  </a:cubicBezTo>
                  <a:cubicBezTo>
                    <a:pt x="31" y="837"/>
                    <a:pt x="16" y="912"/>
                    <a:pt x="1" y="971"/>
                  </a:cubicBezTo>
                  <a:cubicBezTo>
                    <a:pt x="1" y="1001"/>
                    <a:pt x="1" y="1031"/>
                    <a:pt x="1" y="1046"/>
                  </a:cubicBezTo>
                  <a:cubicBezTo>
                    <a:pt x="16" y="1046"/>
                    <a:pt x="16" y="942"/>
                    <a:pt x="75" y="792"/>
                  </a:cubicBezTo>
                  <a:cubicBezTo>
                    <a:pt x="240" y="374"/>
                    <a:pt x="613" y="75"/>
                    <a:pt x="1061" y="30"/>
                  </a:cubicBezTo>
                  <a:cubicBezTo>
                    <a:pt x="1116" y="26"/>
                    <a:pt x="1164" y="24"/>
                    <a:pt x="1204" y="24"/>
                  </a:cubicBezTo>
                  <a:cubicBezTo>
                    <a:pt x="1284" y="24"/>
                    <a:pt x="1330" y="30"/>
                    <a:pt x="1330" y="30"/>
                  </a:cubicBezTo>
                  <a:cubicBezTo>
                    <a:pt x="1330" y="30"/>
                    <a:pt x="1315" y="16"/>
                    <a:pt x="125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2951;p72">
              <a:extLst>
                <a:ext uri="{FF2B5EF4-FFF2-40B4-BE49-F238E27FC236}">
                  <a16:creationId xmlns:a16="http://schemas.microsoft.com/office/drawing/2014/main" id="{CCA0E7CC-5A9E-0E7F-85FA-AB1ECD339B03}"/>
                </a:ext>
              </a:extLst>
            </p:cNvPr>
            <p:cNvSpPr/>
            <p:nvPr/>
          </p:nvSpPr>
          <p:spPr>
            <a:xfrm>
              <a:off x="7955059" y="3747692"/>
              <a:ext cx="1729" cy="42765"/>
            </a:xfrm>
            <a:custGeom>
              <a:avLst/>
              <a:gdLst/>
              <a:ahLst/>
              <a:cxnLst/>
              <a:rect l="l" t="t" r="r" b="b"/>
              <a:pathLst>
                <a:path w="61" h="1509" extrusionOk="0">
                  <a:moveTo>
                    <a:pt x="31" y="0"/>
                  </a:moveTo>
                  <a:cubicBezTo>
                    <a:pt x="16" y="254"/>
                    <a:pt x="1" y="508"/>
                    <a:pt x="16" y="762"/>
                  </a:cubicBezTo>
                  <a:cubicBezTo>
                    <a:pt x="1" y="1016"/>
                    <a:pt x="16" y="1270"/>
                    <a:pt x="31" y="1509"/>
                  </a:cubicBezTo>
                  <a:cubicBezTo>
                    <a:pt x="60" y="1270"/>
                    <a:pt x="60" y="1016"/>
                    <a:pt x="60" y="762"/>
                  </a:cubicBezTo>
                  <a:cubicBezTo>
                    <a:pt x="60" y="508"/>
                    <a:pt x="60" y="254"/>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2952;p72">
              <a:extLst>
                <a:ext uri="{FF2B5EF4-FFF2-40B4-BE49-F238E27FC236}">
                  <a16:creationId xmlns:a16="http://schemas.microsoft.com/office/drawing/2014/main" id="{634F05CD-5B5D-5694-0A64-F807DBE2F9B8}"/>
                </a:ext>
              </a:extLst>
            </p:cNvPr>
            <p:cNvSpPr/>
            <p:nvPr/>
          </p:nvSpPr>
          <p:spPr>
            <a:xfrm>
              <a:off x="7884804" y="3810125"/>
              <a:ext cx="30494" cy="1644"/>
            </a:xfrm>
            <a:custGeom>
              <a:avLst/>
              <a:gdLst/>
              <a:ahLst/>
              <a:cxnLst/>
              <a:rect l="l" t="t" r="r" b="b"/>
              <a:pathLst>
                <a:path w="1076" h="58" extrusionOk="0">
                  <a:moveTo>
                    <a:pt x="73" y="1"/>
                  </a:moveTo>
                  <a:cubicBezTo>
                    <a:pt x="27" y="1"/>
                    <a:pt x="0" y="3"/>
                    <a:pt x="0" y="8"/>
                  </a:cubicBezTo>
                  <a:cubicBezTo>
                    <a:pt x="147" y="32"/>
                    <a:pt x="293" y="56"/>
                    <a:pt x="439" y="56"/>
                  </a:cubicBezTo>
                  <a:cubicBezTo>
                    <a:pt x="472" y="56"/>
                    <a:pt x="505" y="55"/>
                    <a:pt x="538" y="52"/>
                  </a:cubicBezTo>
                  <a:cubicBezTo>
                    <a:pt x="583" y="56"/>
                    <a:pt x="628" y="58"/>
                    <a:pt x="673" y="58"/>
                  </a:cubicBezTo>
                  <a:cubicBezTo>
                    <a:pt x="807" y="58"/>
                    <a:pt x="941" y="41"/>
                    <a:pt x="1076" y="8"/>
                  </a:cubicBezTo>
                  <a:cubicBezTo>
                    <a:pt x="1076" y="3"/>
                    <a:pt x="1049" y="1"/>
                    <a:pt x="1003" y="1"/>
                  </a:cubicBezTo>
                  <a:cubicBezTo>
                    <a:pt x="910" y="1"/>
                    <a:pt x="737" y="8"/>
                    <a:pt x="538" y="8"/>
                  </a:cubicBezTo>
                  <a:cubicBezTo>
                    <a:pt x="339" y="8"/>
                    <a:pt x="166" y="1"/>
                    <a:pt x="7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2953;p72">
              <a:extLst>
                <a:ext uri="{FF2B5EF4-FFF2-40B4-BE49-F238E27FC236}">
                  <a16:creationId xmlns:a16="http://schemas.microsoft.com/office/drawing/2014/main" id="{1CB4BE8D-BBF1-101B-BD23-112C5913F326}"/>
                </a:ext>
              </a:extLst>
            </p:cNvPr>
            <p:cNvSpPr/>
            <p:nvPr/>
          </p:nvSpPr>
          <p:spPr>
            <a:xfrm>
              <a:off x="7932642" y="3810636"/>
              <a:ext cx="3401" cy="6065"/>
            </a:xfrm>
            <a:custGeom>
              <a:avLst/>
              <a:gdLst/>
              <a:ahLst/>
              <a:cxnLst/>
              <a:rect l="l" t="t" r="r" b="b"/>
              <a:pathLst>
                <a:path w="120" h="214" extrusionOk="0">
                  <a:moveTo>
                    <a:pt x="109" y="1"/>
                  </a:moveTo>
                  <a:cubicBezTo>
                    <a:pt x="86" y="1"/>
                    <a:pt x="40" y="32"/>
                    <a:pt x="15" y="94"/>
                  </a:cubicBezTo>
                  <a:cubicBezTo>
                    <a:pt x="0" y="154"/>
                    <a:pt x="0" y="214"/>
                    <a:pt x="15" y="214"/>
                  </a:cubicBezTo>
                  <a:cubicBezTo>
                    <a:pt x="30" y="214"/>
                    <a:pt x="45" y="169"/>
                    <a:pt x="75" y="109"/>
                  </a:cubicBezTo>
                  <a:cubicBezTo>
                    <a:pt x="90" y="64"/>
                    <a:pt x="120" y="4"/>
                    <a:pt x="120" y="4"/>
                  </a:cubicBezTo>
                  <a:cubicBezTo>
                    <a:pt x="117" y="2"/>
                    <a:pt x="113" y="1"/>
                    <a:pt x="10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2954;p72">
              <a:extLst>
                <a:ext uri="{FF2B5EF4-FFF2-40B4-BE49-F238E27FC236}">
                  <a16:creationId xmlns:a16="http://schemas.microsoft.com/office/drawing/2014/main" id="{ACFDC53F-3868-E29B-251E-F477CC67E1CA}"/>
                </a:ext>
              </a:extLst>
            </p:cNvPr>
            <p:cNvSpPr/>
            <p:nvPr/>
          </p:nvSpPr>
          <p:spPr>
            <a:xfrm>
              <a:off x="7939415" y="3801312"/>
              <a:ext cx="4251" cy="4081"/>
            </a:xfrm>
            <a:custGeom>
              <a:avLst/>
              <a:gdLst/>
              <a:ahLst/>
              <a:cxnLst/>
              <a:rect l="l" t="t" r="r" b="b"/>
              <a:pathLst>
                <a:path w="150" h="144" extrusionOk="0">
                  <a:moveTo>
                    <a:pt x="145" y="1"/>
                  </a:moveTo>
                  <a:cubicBezTo>
                    <a:pt x="133" y="1"/>
                    <a:pt x="99" y="25"/>
                    <a:pt x="75" y="50"/>
                  </a:cubicBezTo>
                  <a:cubicBezTo>
                    <a:pt x="30" y="95"/>
                    <a:pt x="0" y="124"/>
                    <a:pt x="15" y="139"/>
                  </a:cubicBezTo>
                  <a:cubicBezTo>
                    <a:pt x="18" y="142"/>
                    <a:pt x="21" y="143"/>
                    <a:pt x="24" y="143"/>
                  </a:cubicBezTo>
                  <a:cubicBezTo>
                    <a:pt x="41" y="143"/>
                    <a:pt x="68" y="116"/>
                    <a:pt x="105" y="80"/>
                  </a:cubicBezTo>
                  <a:cubicBezTo>
                    <a:pt x="134" y="50"/>
                    <a:pt x="149" y="5"/>
                    <a:pt x="149" y="5"/>
                  </a:cubicBezTo>
                  <a:cubicBezTo>
                    <a:pt x="149" y="2"/>
                    <a:pt x="148" y="1"/>
                    <a:pt x="14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2955;p72">
              <a:extLst>
                <a:ext uri="{FF2B5EF4-FFF2-40B4-BE49-F238E27FC236}">
                  <a16:creationId xmlns:a16="http://schemas.microsoft.com/office/drawing/2014/main" id="{F6120689-7859-2648-AF89-1515FB8EC04A}"/>
                </a:ext>
              </a:extLst>
            </p:cNvPr>
            <p:cNvSpPr/>
            <p:nvPr/>
          </p:nvSpPr>
          <p:spPr>
            <a:xfrm>
              <a:off x="7948711" y="3796409"/>
              <a:ext cx="6376" cy="2636"/>
            </a:xfrm>
            <a:custGeom>
              <a:avLst/>
              <a:gdLst/>
              <a:ahLst/>
              <a:cxnLst/>
              <a:rect l="l" t="t" r="r" b="b"/>
              <a:pathLst>
                <a:path w="225" h="93" extrusionOk="0">
                  <a:moveTo>
                    <a:pt x="159" y="1"/>
                  </a:moveTo>
                  <a:cubicBezTo>
                    <a:pt x="142" y="1"/>
                    <a:pt x="124" y="4"/>
                    <a:pt x="105" y="14"/>
                  </a:cubicBezTo>
                  <a:cubicBezTo>
                    <a:pt x="31" y="29"/>
                    <a:pt x="1" y="88"/>
                    <a:pt x="16" y="88"/>
                  </a:cubicBezTo>
                  <a:cubicBezTo>
                    <a:pt x="16" y="91"/>
                    <a:pt x="17" y="92"/>
                    <a:pt x="20" y="92"/>
                  </a:cubicBezTo>
                  <a:cubicBezTo>
                    <a:pt x="33" y="92"/>
                    <a:pt x="72" y="71"/>
                    <a:pt x="120" y="58"/>
                  </a:cubicBezTo>
                  <a:cubicBezTo>
                    <a:pt x="165" y="29"/>
                    <a:pt x="225" y="44"/>
                    <a:pt x="225" y="29"/>
                  </a:cubicBezTo>
                  <a:cubicBezTo>
                    <a:pt x="225" y="18"/>
                    <a:pt x="196" y="1"/>
                    <a:pt x="1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2956;p72">
              <a:extLst>
                <a:ext uri="{FF2B5EF4-FFF2-40B4-BE49-F238E27FC236}">
                  <a16:creationId xmlns:a16="http://schemas.microsoft.com/office/drawing/2014/main" id="{B168CCC9-47ED-DBCE-2483-7ED5E4BFA608}"/>
                </a:ext>
              </a:extLst>
            </p:cNvPr>
            <p:cNvSpPr/>
            <p:nvPr/>
          </p:nvSpPr>
          <p:spPr>
            <a:xfrm>
              <a:off x="7959707" y="3794907"/>
              <a:ext cx="3004" cy="1785"/>
            </a:xfrm>
            <a:custGeom>
              <a:avLst/>
              <a:gdLst/>
              <a:ahLst/>
              <a:cxnLst/>
              <a:rect l="l" t="t" r="r" b="b"/>
              <a:pathLst>
                <a:path w="106" h="63" extrusionOk="0">
                  <a:moveTo>
                    <a:pt x="97" y="0"/>
                  </a:moveTo>
                  <a:cubicBezTo>
                    <a:pt x="86" y="0"/>
                    <a:pt x="66" y="7"/>
                    <a:pt x="46" y="7"/>
                  </a:cubicBezTo>
                  <a:cubicBezTo>
                    <a:pt x="16" y="22"/>
                    <a:pt x="1" y="37"/>
                    <a:pt x="1" y="52"/>
                  </a:cubicBezTo>
                  <a:cubicBezTo>
                    <a:pt x="1" y="59"/>
                    <a:pt x="8" y="63"/>
                    <a:pt x="20" y="63"/>
                  </a:cubicBezTo>
                  <a:cubicBezTo>
                    <a:pt x="31" y="63"/>
                    <a:pt x="46" y="59"/>
                    <a:pt x="61" y="52"/>
                  </a:cubicBezTo>
                  <a:cubicBezTo>
                    <a:pt x="91" y="37"/>
                    <a:pt x="105" y="22"/>
                    <a:pt x="105" y="7"/>
                  </a:cubicBezTo>
                  <a:cubicBezTo>
                    <a:pt x="105" y="2"/>
                    <a:pt x="102" y="0"/>
                    <a:pt x="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2957;p72">
              <a:extLst>
                <a:ext uri="{FF2B5EF4-FFF2-40B4-BE49-F238E27FC236}">
                  <a16:creationId xmlns:a16="http://schemas.microsoft.com/office/drawing/2014/main" id="{E8AAEC3A-767E-30F9-D2CE-DC5F5CC943CF}"/>
                </a:ext>
              </a:extLst>
            </p:cNvPr>
            <p:cNvSpPr/>
            <p:nvPr/>
          </p:nvSpPr>
          <p:spPr>
            <a:xfrm>
              <a:off x="7750218" y="2574842"/>
              <a:ext cx="281898" cy="485521"/>
            </a:xfrm>
            <a:custGeom>
              <a:avLst/>
              <a:gdLst/>
              <a:ahLst/>
              <a:cxnLst/>
              <a:rect l="l" t="t" r="r" b="b"/>
              <a:pathLst>
                <a:path w="9947" h="17132" extrusionOk="0">
                  <a:moveTo>
                    <a:pt x="9947" y="1"/>
                  </a:moveTo>
                  <a:lnTo>
                    <a:pt x="5899" y="792"/>
                  </a:lnTo>
                  <a:cubicBezTo>
                    <a:pt x="4540" y="4840"/>
                    <a:pt x="2076" y="12158"/>
                    <a:pt x="2076" y="12158"/>
                  </a:cubicBezTo>
                  <a:cubicBezTo>
                    <a:pt x="1748" y="12352"/>
                    <a:pt x="1404" y="12516"/>
                    <a:pt x="1046" y="12651"/>
                  </a:cubicBezTo>
                  <a:cubicBezTo>
                    <a:pt x="848" y="12700"/>
                    <a:pt x="639" y="12729"/>
                    <a:pt x="429" y="12729"/>
                  </a:cubicBezTo>
                  <a:cubicBezTo>
                    <a:pt x="386" y="12729"/>
                    <a:pt x="342" y="12728"/>
                    <a:pt x="299" y="12725"/>
                  </a:cubicBezTo>
                  <a:cubicBezTo>
                    <a:pt x="279" y="12721"/>
                    <a:pt x="260" y="12719"/>
                    <a:pt x="241" y="12719"/>
                  </a:cubicBezTo>
                  <a:cubicBezTo>
                    <a:pt x="131" y="12719"/>
                    <a:pt x="41" y="12790"/>
                    <a:pt x="15" y="12904"/>
                  </a:cubicBezTo>
                  <a:cubicBezTo>
                    <a:pt x="0" y="12979"/>
                    <a:pt x="15" y="13054"/>
                    <a:pt x="60" y="13099"/>
                  </a:cubicBezTo>
                  <a:cubicBezTo>
                    <a:pt x="149" y="13188"/>
                    <a:pt x="414" y="13261"/>
                    <a:pt x="766" y="13261"/>
                  </a:cubicBezTo>
                  <a:cubicBezTo>
                    <a:pt x="1003" y="13261"/>
                    <a:pt x="1279" y="13228"/>
                    <a:pt x="1568" y="13143"/>
                  </a:cubicBezTo>
                  <a:cubicBezTo>
                    <a:pt x="1634" y="13123"/>
                    <a:pt x="1689" y="13113"/>
                    <a:pt x="1735" y="13113"/>
                  </a:cubicBezTo>
                  <a:cubicBezTo>
                    <a:pt x="2189" y="13113"/>
                    <a:pt x="1727" y="14043"/>
                    <a:pt x="1524" y="14368"/>
                  </a:cubicBezTo>
                  <a:cubicBezTo>
                    <a:pt x="1285" y="14741"/>
                    <a:pt x="612" y="15906"/>
                    <a:pt x="657" y="16071"/>
                  </a:cubicBezTo>
                  <a:cubicBezTo>
                    <a:pt x="685" y="16158"/>
                    <a:pt x="742" y="16199"/>
                    <a:pt x="814" y="16199"/>
                  </a:cubicBezTo>
                  <a:cubicBezTo>
                    <a:pt x="940" y="16199"/>
                    <a:pt x="1112" y="16074"/>
                    <a:pt x="1255" y="15847"/>
                  </a:cubicBezTo>
                  <a:cubicBezTo>
                    <a:pt x="1474" y="15496"/>
                    <a:pt x="2138" y="14471"/>
                    <a:pt x="2249" y="14471"/>
                  </a:cubicBezTo>
                  <a:cubicBezTo>
                    <a:pt x="2251" y="14471"/>
                    <a:pt x="2253" y="14472"/>
                    <a:pt x="2255" y="14473"/>
                  </a:cubicBezTo>
                  <a:cubicBezTo>
                    <a:pt x="2449" y="14592"/>
                    <a:pt x="1285" y="16459"/>
                    <a:pt x="1285" y="16459"/>
                  </a:cubicBezTo>
                  <a:cubicBezTo>
                    <a:pt x="1285" y="16459"/>
                    <a:pt x="1001" y="16788"/>
                    <a:pt x="1210" y="16952"/>
                  </a:cubicBezTo>
                  <a:cubicBezTo>
                    <a:pt x="1235" y="16972"/>
                    <a:pt x="1264" y="16982"/>
                    <a:pt x="1297" y="16982"/>
                  </a:cubicBezTo>
                  <a:cubicBezTo>
                    <a:pt x="1735" y="16982"/>
                    <a:pt x="2741" y="15206"/>
                    <a:pt x="2853" y="15025"/>
                  </a:cubicBezTo>
                  <a:cubicBezTo>
                    <a:pt x="2872" y="14981"/>
                    <a:pt x="2897" y="14963"/>
                    <a:pt x="2918" y="14963"/>
                  </a:cubicBezTo>
                  <a:cubicBezTo>
                    <a:pt x="2960" y="14963"/>
                    <a:pt x="2988" y="15040"/>
                    <a:pt x="2927" y="15130"/>
                  </a:cubicBezTo>
                  <a:cubicBezTo>
                    <a:pt x="2838" y="15279"/>
                    <a:pt x="1837" y="16922"/>
                    <a:pt x="2136" y="17116"/>
                  </a:cubicBezTo>
                  <a:cubicBezTo>
                    <a:pt x="2153" y="17127"/>
                    <a:pt x="2172" y="17132"/>
                    <a:pt x="2191" y="17132"/>
                  </a:cubicBezTo>
                  <a:cubicBezTo>
                    <a:pt x="2526" y="17132"/>
                    <a:pt x="3168" y="15636"/>
                    <a:pt x="3450" y="15354"/>
                  </a:cubicBezTo>
                  <a:cubicBezTo>
                    <a:pt x="3480" y="15323"/>
                    <a:pt x="3499" y="15309"/>
                    <a:pt x="3509" y="15309"/>
                  </a:cubicBezTo>
                  <a:cubicBezTo>
                    <a:pt x="3611" y="15309"/>
                    <a:pt x="2819" y="16747"/>
                    <a:pt x="3077" y="16937"/>
                  </a:cubicBezTo>
                  <a:cubicBezTo>
                    <a:pt x="3102" y="16955"/>
                    <a:pt x="3127" y="16971"/>
                    <a:pt x="3156" y="16971"/>
                  </a:cubicBezTo>
                  <a:cubicBezTo>
                    <a:pt x="3249" y="16971"/>
                    <a:pt x="3391" y="16813"/>
                    <a:pt x="3764" y="16056"/>
                  </a:cubicBezTo>
                  <a:cubicBezTo>
                    <a:pt x="4197" y="15085"/>
                    <a:pt x="4555" y="14084"/>
                    <a:pt x="4884" y="13069"/>
                  </a:cubicBezTo>
                  <a:cubicBezTo>
                    <a:pt x="5929" y="10948"/>
                    <a:pt x="8946" y="4436"/>
                    <a:pt x="994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2958;p72">
              <a:extLst>
                <a:ext uri="{FF2B5EF4-FFF2-40B4-BE49-F238E27FC236}">
                  <a16:creationId xmlns:a16="http://schemas.microsoft.com/office/drawing/2014/main" id="{575E6405-B1AD-EE60-5CA0-185D7B51B611}"/>
                </a:ext>
              </a:extLst>
            </p:cNvPr>
            <p:cNvSpPr/>
            <p:nvPr/>
          </p:nvSpPr>
          <p:spPr>
            <a:xfrm>
              <a:off x="7823845" y="2316097"/>
              <a:ext cx="260756" cy="541946"/>
            </a:xfrm>
            <a:custGeom>
              <a:avLst/>
              <a:gdLst/>
              <a:ahLst/>
              <a:cxnLst/>
              <a:rect l="l" t="t" r="r" b="b"/>
              <a:pathLst>
                <a:path w="9201" h="19123" extrusionOk="0">
                  <a:moveTo>
                    <a:pt x="4589" y="1"/>
                  </a:moveTo>
                  <a:cubicBezTo>
                    <a:pt x="4255" y="1"/>
                    <a:pt x="4033" y="65"/>
                    <a:pt x="4033" y="65"/>
                  </a:cubicBezTo>
                  <a:cubicBezTo>
                    <a:pt x="1868" y="65"/>
                    <a:pt x="1584" y="95"/>
                    <a:pt x="1136" y="1469"/>
                  </a:cubicBezTo>
                  <a:cubicBezTo>
                    <a:pt x="658" y="2903"/>
                    <a:pt x="658" y="13357"/>
                    <a:pt x="329" y="17539"/>
                  </a:cubicBezTo>
                  <a:cubicBezTo>
                    <a:pt x="314" y="17838"/>
                    <a:pt x="1" y="18047"/>
                    <a:pt x="1" y="18525"/>
                  </a:cubicBezTo>
                  <a:cubicBezTo>
                    <a:pt x="15" y="19109"/>
                    <a:pt x="654" y="19122"/>
                    <a:pt x="713" y="19122"/>
                  </a:cubicBezTo>
                  <a:cubicBezTo>
                    <a:pt x="716" y="19122"/>
                    <a:pt x="718" y="19122"/>
                    <a:pt x="718" y="19122"/>
                  </a:cubicBezTo>
                  <a:lnTo>
                    <a:pt x="8379" y="18764"/>
                  </a:lnTo>
                  <a:cubicBezTo>
                    <a:pt x="8379" y="18764"/>
                    <a:pt x="9201" y="18764"/>
                    <a:pt x="9201" y="18047"/>
                  </a:cubicBezTo>
                  <a:cubicBezTo>
                    <a:pt x="9201" y="17823"/>
                    <a:pt x="8917" y="17569"/>
                    <a:pt x="8887" y="17255"/>
                  </a:cubicBezTo>
                  <a:cubicBezTo>
                    <a:pt x="8872" y="16987"/>
                    <a:pt x="9081" y="17106"/>
                    <a:pt x="9051" y="16777"/>
                  </a:cubicBezTo>
                  <a:cubicBezTo>
                    <a:pt x="8723" y="13298"/>
                    <a:pt x="7901" y="6517"/>
                    <a:pt x="7543" y="3695"/>
                  </a:cubicBezTo>
                  <a:cubicBezTo>
                    <a:pt x="7121" y="448"/>
                    <a:pt x="5468" y="1"/>
                    <a:pt x="4589"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2959;p72">
              <a:extLst>
                <a:ext uri="{FF2B5EF4-FFF2-40B4-BE49-F238E27FC236}">
                  <a16:creationId xmlns:a16="http://schemas.microsoft.com/office/drawing/2014/main" id="{A28E0471-33D4-9E4C-3A37-D2A36BD99F54}"/>
                </a:ext>
              </a:extLst>
            </p:cNvPr>
            <p:cNvSpPr/>
            <p:nvPr/>
          </p:nvSpPr>
          <p:spPr>
            <a:xfrm>
              <a:off x="7954634" y="2323863"/>
              <a:ext cx="31769" cy="38967"/>
            </a:xfrm>
            <a:custGeom>
              <a:avLst/>
              <a:gdLst/>
              <a:ahLst/>
              <a:cxnLst/>
              <a:rect l="l" t="t" r="r" b="b"/>
              <a:pathLst>
                <a:path w="1121" h="1375" extrusionOk="0">
                  <a:moveTo>
                    <a:pt x="1" y="0"/>
                  </a:moveTo>
                  <a:cubicBezTo>
                    <a:pt x="46" y="75"/>
                    <a:pt x="90" y="150"/>
                    <a:pt x="150" y="210"/>
                  </a:cubicBezTo>
                  <a:cubicBezTo>
                    <a:pt x="255" y="329"/>
                    <a:pt x="404" y="508"/>
                    <a:pt x="568" y="687"/>
                  </a:cubicBezTo>
                  <a:cubicBezTo>
                    <a:pt x="718" y="882"/>
                    <a:pt x="867" y="1046"/>
                    <a:pt x="957" y="1180"/>
                  </a:cubicBezTo>
                  <a:cubicBezTo>
                    <a:pt x="1001" y="1255"/>
                    <a:pt x="1061" y="1315"/>
                    <a:pt x="1121" y="1374"/>
                  </a:cubicBezTo>
                  <a:cubicBezTo>
                    <a:pt x="1091" y="1300"/>
                    <a:pt x="1031" y="1240"/>
                    <a:pt x="986" y="1165"/>
                  </a:cubicBezTo>
                  <a:cubicBezTo>
                    <a:pt x="897" y="1031"/>
                    <a:pt x="762" y="852"/>
                    <a:pt x="598" y="673"/>
                  </a:cubicBezTo>
                  <a:cubicBezTo>
                    <a:pt x="434" y="478"/>
                    <a:pt x="284" y="314"/>
                    <a:pt x="180" y="195"/>
                  </a:cubicBezTo>
                  <a:cubicBezTo>
                    <a:pt x="120" y="120"/>
                    <a:pt x="60" y="60"/>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2960;p72">
              <a:extLst>
                <a:ext uri="{FF2B5EF4-FFF2-40B4-BE49-F238E27FC236}">
                  <a16:creationId xmlns:a16="http://schemas.microsoft.com/office/drawing/2014/main" id="{BE50184A-A414-EA36-1B7E-61D10FF21B34}"/>
                </a:ext>
              </a:extLst>
            </p:cNvPr>
            <p:cNvSpPr/>
            <p:nvPr/>
          </p:nvSpPr>
          <p:spPr>
            <a:xfrm>
              <a:off x="7872533" y="2321737"/>
              <a:ext cx="91453" cy="32194"/>
            </a:xfrm>
            <a:custGeom>
              <a:avLst/>
              <a:gdLst/>
              <a:ahLst/>
              <a:cxnLst/>
              <a:rect l="l" t="t" r="r" b="b"/>
              <a:pathLst>
                <a:path w="3227" h="1136" extrusionOk="0">
                  <a:moveTo>
                    <a:pt x="3226" y="1"/>
                  </a:moveTo>
                  <a:lnTo>
                    <a:pt x="3226" y="1"/>
                  </a:lnTo>
                  <a:cubicBezTo>
                    <a:pt x="3181" y="16"/>
                    <a:pt x="3152" y="31"/>
                    <a:pt x="3107" y="46"/>
                  </a:cubicBezTo>
                  <a:lnTo>
                    <a:pt x="2763" y="180"/>
                  </a:lnTo>
                  <a:cubicBezTo>
                    <a:pt x="2465" y="285"/>
                    <a:pt x="2061" y="434"/>
                    <a:pt x="1628" y="583"/>
                  </a:cubicBezTo>
                  <a:cubicBezTo>
                    <a:pt x="1180" y="748"/>
                    <a:pt x="777" y="882"/>
                    <a:pt x="478" y="972"/>
                  </a:cubicBezTo>
                  <a:lnTo>
                    <a:pt x="135" y="1091"/>
                  </a:lnTo>
                  <a:cubicBezTo>
                    <a:pt x="90" y="1091"/>
                    <a:pt x="45" y="1106"/>
                    <a:pt x="0" y="1136"/>
                  </a:cubicBezTo>
                  <a:cubicBezTo>
                    <a:pt x="45" y="1121"/>
                    <a:pt x="90" y="1121"/>
                    <a:pt x="135" y="1106"/>
                  </a:cubicBezTo>
                  <a:lnTo>
                    <a:pt x="493" y="1001"/>
                  </a:lnTo>
                  <a:cubicBezTo>
                    <a:pt x="777" y="912"/>
                    <a:pt x="1195" y="792"/>
                    <a:pt x="1643" y="628"/>
                  </a:cubicBezTo>
                  <a:cubicBezTo>
                    <a:pt x="2091" y="464"/>
                    <a:pt x="2480" y="314"/>
                    <a:pt x="2778" y="195"/>
                  </a:cubicBezTo>
                  <a:lnTo>
                    <a:pt x="3107" y="61"/>
                  </a:lnTo>
                  <a:cubicBezTo>
                    <a:pt x="3152" y="46"/>
                    <a:pt x="3196" y="31"/>
                    <a:pt x="322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2961;p72">
              <a:extLst>
                <a:ext uri="{FF2B5EF4-FFF2-40B4-BE49-F238E27FC236}">
                  <a16:creationId xmlns:a16="http://schemas.microsoft.com/office/drawing/2014/main" id="{57502E21-F544-6CC3-8B67-7E4E9D4113FA}"/>
                </a:ext>
              </a:extLst>
            </p:cNvPr>
            <p:cNvSpPr/>
            <p:nvPr/>
          </p:nvSpPr>
          <p:spPr>
            <a:xfrm>
              <a:off x="7872958" y="2330211"/>
              <a:ext cx="1700" cy="22870"/>
            </a:xfrm>
            <a:custGeom>
              <a:avLst/>
              <a:gdLst/>
              <a:ahLst/>
              <a:cxnLst/>
              <a:rect l="l" t="t" r="r" b="b"/>
              <a:pathLst>
                <a:path w="60" h="807" extrusionOk="0">
                  <a:moveTo>
                    <a:pt x="30" y="0"/>
                  </a:moveTo>
                  <a:cubicBezTo>
                    <a:pt x="0" y="269"/>
                    <a:pt x="0" y="538"/>
                    <a:pt x="30" y="807"/>
                  </a:cubicBezTo>
                  <a:cubicBezTo>
                    <a:pt x="60" y="538"/>
                    <a:pt x="60" y="269"/>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2962;p72">
              <a:extLst>
                <a:ext uri="{FF2B5EF4-FFF2-40B4-BE49-F238E27FC236}">
                  <a16:creationId xmlns:a16="http://schemas.microsoft.com/office/drawing/2014/main" id="{CF5570AA-1757-D556-5073-E42D112B882E}"/>
                </a:ext>
              </a:extLst>
            </p:cNvPr>
            <p:cNvSpPr/>
            <p:nvPr/>
          </p:nvSpPr>
          <p:spPr>
            <a:xfrm>
              <a:off x="7857286" y="2362802"/>
              <a:ext cx="164684" cy="879"/>
            </a:xfrm>
            <a:custGeom>
              <a:avLst/>
              <a:gdLst/>
              <a:ahLst/>
              <a:cxnLst/>
              <a:rect l="l" t="t" r="r" b="b"/>
              <a:pathLst>
                <a:path w="5811" h="31" extrusionOk="0">
                  <a:moveTo>
                    <a:pt x="2913" y="0"/>
                  </a:moveTo>
                  <a:cubicBezTo>
                    <a:pt x="1300" y="0"/>
                    <a:pt x="1" y="0"/>
                    <a:pt x="1" y="15"/>
                  </a:cubicBezTo>
                  <a:cubicBezTo>
                    <a:pt x="1" y="30"/>
                    <a:pt x="1300" y="30"/>
                    <a:pt x="2913" y="30"/>
                  </a:cubicBezTo>
                  <a:cubicBezTo>
                    <a:pt x="4511" y="30"/>
                    <a:pt x="5810" y="30"/>
                    <a:pt x="5810" y="15"/>
                  </a:cubicBezTo>
                  <a:cubicBezTo>
                    <a:pt x="5810" y="0"/>
                    <a:pt x="4511" y="0"/>
                    <a:pt x="291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2963;p72">
              <a:extLst>
                <a:ext uri="{FF2B5EF4-FFF2-40B4-BE49-F238E27FC236}">
                  <a16:creationId xmlns:a16="http://schemas.microsoft.com/office/drawing/2014/main" id="{B5556CA9-9289-C04E-0AC0-106553CD4730}"/>
                </a:ext>
              </a:extLst>
            </p:cNvPr>
            <p:cNvSpPr/>
            <p:nvPr/>
          </p:nvSpPr>
          <p:spPr>
            <a:xfrm>
              <a:off x="7876756" y="2386494"/>
              <a:ext cx="155785" cy="4704"/>
            </a:xfrm>
            <a:custGeom>
              <a:avLst/>
              <a:gdLst/>
              <a:ahLst/>
              <a:cxnLst/>
              <a:rect l="l" t="t" r="r" b="b"/>
              <a:pathLst>
                <a:path w="5497" h="166" extrusionOk="0">
                  <a:moveTo>
                    <a:pt x="1" y="1"/>
                  </a:moveTo>
                  <a:lnTo>
                    <a:pt x="2286" y="46"/>
                  </a:lnTo>
                  <a:lnTo>
                    <a:pt x="4556" y="105"/>
                  </a:lnTo>
                  <a:cubicBezTo>
                    <a:pt x="3973" y="75"/>
                    <a:pt x="3182" y="46"/>
                    <a:pt x="2286" y="31"/>
                  </a:cubicBezTo>
                  <a:cubicBezTo>
                    <a:pt x="1390" y="1"/>
                    <a:pt x="583" y="1"/>
                    <a:pt x="1" y="1"/>
                  </a:cubicBezTo>
                  <a:close/>
                  <a:moveTo>
                    <a:pt x="4556" y="105"/>
                  </a:moveTo>
                  <a:lnTo>
                    <a:pt x="5258" y="150"/>
                  </a:lnTo>
                  <a:lnTo>
                    <a:pt x="5437" y="165"/>
                  </a:lnTo>
                  <a:lnTo>
                    <a:pt x="5497" y="135"/>
                  </a:lnTo>
                  <a:lnTo>
                    <a:pt x="5243" y="135"/>
                  </a:lnTo>
                  <a:lnTo>
                    <a:pt x="4556" y="105"/>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2964;p72">
              <a:extLst>
                <a:ext uri="{FF2B5EF4-FFF2-40B4-BE49-F238E27FC236}">
                  <a16:creationId xmlns:a16="http://schemas.microsoft.com/office/drawing/2014/main" id="{2417FA11-B2B9-7E2E-6512-BDFA6E0A4B61}"/>
                </a:ext>
              </a:extLst>
            </p:cNvPr>
            <p:cNvSpPr/>
            <p:nvPr/>
          </p:nvSpPr>
          <p:spPr>
            <a:xfrm>
              <a:off x="7849238" y="2413587"/>
              <a:ext cx="185854" cy="1304"/>
            </a:xfrm>
            <a:custGeom>
              <a:avLst/>
              <a:gdLst/>
              <a:ahLst/>
              <a:cxnLst/>
              <a:rect l="l" t="t" r="r" b="b"/>
              <a:pathLst>
                <a:path w="6558" h="46" extrusionOk="0">
                  <a:moveTo>
                    <a:pt x="3287" y="1"/>
                  </a:moveTo>
                  <a:cubicBezTo>
                    <a:pt x="1465" y="1"/>
                    <a:pt x="1" y="16"/>
                    <a:pt x="1" y="30"/>
                  </a:cubicBezTo>
                  <a:cubicBezTo>
                    <a:pt x="1" y="30"/>
                    <a:pt x="1465" y="45"/>
                    <a:pt x="3287" y="45"/>
                  </a:cubicBezTo>
                  <a:cubicBezTo>
                    <a:pt x="5094" y="45"/>
                    <a:pt x="6557" y="30"/>
                    <a:pt x="6557" y="30"/>
                  </a:cubicBezTo>
                  <a:cubicBezTo>
                    <a:pt x="6557" y="16"/>
                    <a:pt x="5094" y="1"/>
                    <a:pt x="328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2965;p72">
              <a:extLst>
                <a:ext uri="{FF2B5EF4-FFF2-40B4-BE49-F238E27FC236}">
                  <a16:creationId xmlns:a16="http://schemas.microsoft.com/office/drawing/2014/main" id="{BF0D6E70-BCDA-C30B-2FAF-B78F53BBB8A3}"/>
                </a:ext>
              </a:extLst>
            </p:cNvPr>
            <p:cNvSpPr/>
            <p:nvPr/>
          </p:nvSpPr>
          <p:spPr>
            <a:xfrm>
              <a:off x="7847140" y="2439405"/>
              <a:ext cx="193024" cy="1304"/>
            </a:xfrm>
            <a:custGeom>
              <a:avLst/>
              <a:gdLst/>
              <a:ahLst/>
              <a:cxnLst/>
              <a:rect l="l" t="t" r="r" b="b"/>
              <a:pathLst>
                <a:path w="6811" h="46" extrusionOk="0">
                  <a:moveTo>
                    <a:pt x="3405" y="1"/>
                  </a:moveTo>
                  <a:cubicBezTo>
                    <a:pt x="1524" y="1"/>
                    <a:pt x="0" y="16"/>
                    <a:pt x="0" y="31"/>
                  </a:cubicBezTo>
                  <a:cubicBezTo>
                    <a:pt x="0" y="45"/>
                    <a:pt x="1524" y="45"/>
                    <a:pt x="3405" y="45"/>
                  </a:cubicBezTo>
                  <a:cubicBezTo>
                    <a:pt x="5287" y="45"/>
                    <a:pt x="6811" y="45"/>
                    <a:pt x="6811" y="31"/>
                  </a:cubicBezTo>
                  <a:cubicBezTo>
                    <a:pt x="6811" y="16"/>
                    <a:pt x="5287" y="1"/>
                    <a:pt x="340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2966;p72">
              <a:extLst>
                <a:ext uri="{FF2B5EF4-FFF2-40B4-BE49-F238E27FC236}">
                  <a16:creationId xmlns:a16="http://schemas.microsoft.com/office/drawing/2014/main" id="{7F3D2EE3-E802-FA95-ABEA-CB040AA42F02}"/>
                </a:ext>
              </a:extLst>
            </p:cNvPr>
            <p:cNvSpPr/>
            <p:nvPr/>
          </p:nvSpPr>
          <p:spPr>
            <a:xfrm>
              <a:off x="7847140" y="2468198"/>
              <a:ext cx="197246" cy="1304"/>
            </a:xfrm>
            <a:custGeom>
              <a:avLst/>
              <a:gdLst/>
              <a:ahLst/>
              <a:cxnLst/>
              <a:rect l="l" t="t" r="r" b="b"/>
              <a:pathLst>
                <a:path w="6960" h="46" extrusionOk="0">
                  <a:moveTo>
                    <a:pt x="3480" y="0"/>
                  </a:moveTo>
                  <a:cubicBezTo>
                    <a:pt x="1553" y="0"/>
                    <a:pt x="0" y="0"/>
                    <a:pt x="0" y="15"/>
                  </a:cubicBezTo>
                  <a:cubicBezTo>
                    <a:pt x="0" y="45"/>
                    <a:pt x="1553" y="45"/>
                    <a:pt x="3480" y="45"/>
                  </a:cubicBezTo>
                  <a:cubicBezTo>
                    <a:pt x="5392" y="45"/>
                    <a:pt x="6960" y="30"/>
                    <a:pt x="6960" y="15"/>
                  </a:cubicBezTo>
                  <a:cubicBezTo>
                    <a:pt x="6960" y="0"/>
                    <a:pt x="5392" y="0"/>
                    <a:pt x="348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2967;p72">
              <a:extLst>
                <a:ext uri="{FF2B5EF4-FFF2-40B4-BE49-F238E27FC236}">
                  <a16:creationId xmlns:a16="http://schemas.microsoft.com/office/drawing/2014/main" id="{BCED1E5C-714C-2042-6CE0-E2F37074FD36}"/>
                </a:ext>
              </a:extLst>
            </p:cNvPr>
            <p:cNvSpPr/>
            <p:nvPr/>
          </p:nvSpPr>
          <p:spPr>
            <a:xfrm>
              <a:off x="7847140" y="2496538"/>
              <a:ext cx="200222" cy="1304"/>
            </a:xfrm>
            <a:custGeom>
              <a:avLst/>
              <a:gdLst/>
              <a:ahLst/>
              <a:cxnLst/>
              <a:rect l="l" t="t" r="r" b="b"/>
              <a:pathLst>
                <a:path w="7065" h="46" extrusionOk="0">
                  <a:moveTo>
                    <a:pt x="3525" y="1"/>
                  </a:moveTo>
                  <a:cubicBezTo>
                    <a:pt x="1583" y="1"/>
                    <a:pt x="0" y="1"/>
                    <a:pt x="0" y="16"/>
                  </a:cubicBezTo>
                  <a:cubicBezTo>
                    <a:pt x="0" y="46"/>
                    <a:pt x="1583" y="46"/>
                    <a:pt x="3525" y="46"/>
                  </a:cubicBezTo>
                  <a:cubicBezTo>
                    <a:pt x="5481" y="46"/>
                    <a:pt x="7064" y="31"/>
                    <a:pt x="7064" y="16"/>
                  </a:cubicBezTo>
                  <a:cubicBezTo>
                    <a:pt x="7064" y="16"/>
                    <a:pt x="5481" y="1"/>
                    <a:pt x="352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2968;p72">
              <a:extLst>
                <a:ext uri="{FF2B5EF4-FFF2-40B4-BE49-F238E27FC236}">
                  <a16:creationId xmlns:a16="http://schemas.microsoft.com/office/drawing/2014/main" id="{27BFD9FF-0905-53EB-1AC4-1A49D858AE6A}"/>
                </a:ext>
              </a:extLst>
            </p:cNvPr>
            <p:cNvSpPr/>
            <p:nvPr/>
          </p:nvSpPr>
          <p:spPr>
            <a:xfrm>
              <a:off x="7846715" y="2527032"/>
              <a:ext cx="203595" cy="1275"/>
            </a:xfrm>
            <a:custGeom>
              <a:avLst/>
              <a:gdLst/>
              <a:ahLst/>
              <a:cxnLst/>
              <a:rect l="l" t="t" r="r" b="b"/>
              <a:pathLst>
                <a:path w="7184" h="45" extrusionOk="0">
                  <a:moveTo>
                    <a:pt x="3600" y="0"/>
                  </a:moveTo>
                  <a:cubicBezTo>
                    <a:pt x="1613" y="0"/>
                    <a:pt x="0" y="0"/>
                    <a:pt x="0" y="30"/>
                  </a:cubicBezTo>
                  <a:cubicBezTo>
                    <a:pt x="0" y="45"/>
                    <a:pt x="1613" y="45"/>
                    <a:pt x="3600" y="45"/>
                  </a:cubicBezTo>
                  <a:cubicBezTo>
                    <a:pt x="5571" y="45"/>
                    <a:pt x="7184" y="30"/>
                    <a:pt x="7184" y="30"/>
                  </a:cubicBezTo>
                  <a:cubicBezTo>
                    <a:pt x="7184" y="15"/>
                    <a:pt x="5586" y="0"/>
                    <a:pt x="360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2969;p72">
              <a:extLst>
                <a:ext uri="{FF2B5EF4-FFF2-40B4-BE49-F238E27FC236}">
                  <a16:creationId xmlns:a16="http://schemas.microsoft.com/office/drawing/2014/main" id="{AFE50195-2414-CBF4-9F5F-29A30E058BBC}"/>
                </a:ext>
              </a:extLst>
            </p:cNvPr>
            <p:cNvSpPr/>
            <p:nvPr/>
          </p:nvSpPr>
          <p:spPr>
            <a:xfrm>
              <a:off x="7847140" y="2553700"/>
              <a:ext cx="206995" cy="850"/>
            </a:xfrm>
            <a:custGeom>
              <a:avLst/>
              <a:gdLst/>
              <a:ahLst/>
              <a:cxnLst/>
              <a:rect l="l" t="t" r="r" b="b"/>
              <a:pathLst>
                <a:path w="7304" h="30" extrusionOk="0">
                  <a:moveTo>
                    <a:pt x="3644" y="0"/>
                  </a:moveTo>
                  <a:cubicBezTo>
                    <a:pt x="1628" y="0"/>
                    <a:pt x="0" y="0"/>
                    <a:pt x="0" y="15"/>
                  </a:cubicBezTo>
                  <a:cubicBezTo>
                    <a:pt x="0" y="30"/>
                    <a:pt x="1628" y="30"/>
                    <a:pt x="3644" y="30"/>
                  </a:cubicBezTo>
                  <a:cubicBezTo>
                    <a:pt x="5661" y="30"/>
                    <a:pt x="7303" y="30"/>
                    <a:pt x="7303" y="15"/>
                  </a:cubicBezTo>
                  <a:cubicBezTo>
                    <a:pt x="7303" y="0"/>
                    <a:pt x="5661" y="0"/>
                    <a:pt x="364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2970;p72">
              <a:extLst>
                <a:ext uri="{FF2B5EF4-FFF2-40B4-BE49-F238E27FC236}">
                  <a16:creationId xmlns:a16="http://schemas.microsoft.com/office/drawing/2014/main" id="{F4D7083F-547F-17FD-2E5E-8BD00E8C7725}"/>
                </a:ext>
              </a:extLst>
            </p:cNvPr>
            <p:cNvSpPr/>
            <p:nvPr/>
          </p:nvSpPr>
          <p:spPr>
            <a:xfrm>
              <a:off x="7847140" y="2582465"/>
              <a:ext cx="211218" cy="1304"/>
            </a:xfrm>
            <a:custGeom>
              <a:avLst/>
              <a:gdLst/>
              <a:ahLst/>
              <a:cxnLst/>
              <a:rect l="l" t="t" r="r" b="b"/>
              <a:pathLst>
                <a:path w="7453" h="46" extrusionOk="0">
                  <a:moveTo>
                    <a:pt x="3734" y="1"/>
                  </a:moveTo>
                  <a:cubicBezTo>
                    <a:pt x="1673" y="1"/>
                    <a:pt x="0" y="1"/>
                    <a:pt x="0" y="30"/>
                  </a:cubicBezTo>
                  <a:cubicBezTo>
                    <a:pt x="0" y="45"/>
                    <a:pt x="1673" y="45"/>
                    <a:pt x="3734" y="45"/>
                  </a:cubicBezTo>
                  <a:cubicBezTo>
                    <a:pt x="5780" y="45"/>
                    <a:pt x="7453" y="30"/>
                    <a:pt x="7453" y="30"/>
                  </a:cubicBezTo>
                  <a:cubicBezTo>
                    <a:pt x="7453" y="16"/>
                    <a:pt x="5780" y="1"/>
                    <a:pt x="373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2971;p72">
              <a:extLst>
                <a:ext uri="{FF2B5EF4-FFF2-40B4-BE49-F238E27FC236}">
                  <a16:creationId xmlns:a16="http://schemas.microsoft.com/office/drawing/2014/main" id="{52F61D51-1381-6FDB-35E3-EAAF570E3B45}"/>
                </a:ext>
              </a:extLst>
            </p:cNvPr>
            <p:cNvSpPr/>
            <p:nvPr/>
          </p:nvSpPr>
          <p:spPr>
            <a:xfrm>
              <a:off x="7847140" y="2611684"/>
              <a:ext cx="213769" cy="1275"/>
            </a:xfrm>
            <a:custGeom>
              <a:avLst/>
              <a:gdLst/>
              <a:ahLst/>
              <a:cxnLst/>
              <a:rect l="l" t="t" r="r" b="b"/>
              <a:pathLst>
                <a:path w="7543" h="45" extrusionOk="0">
                  <a:moveTo>
                    <a:pt x="3764" y="0"/>
                  </a:moveTo>
                  <a:cubicBezTo>
                    <a:pt x="1688" y="0"/>
                    <a:pt x="0" y="0"/>
                    <a:pt x="0" y="15"/>
                  </a:cubicBezTo>
                  <a:cubicBezTo>
                    <a:pt x="0" y="30"/>
                    <a:pt x="1688" y="45"/>
                    <a:pt x="3764" y="45"/>
                  </a:cubicBezTo>
                  <a:cubicBezTo>
                    <a:pt x="5855" y="45"/>
                    <a:pt x="7542" y="15"/>
                    <a:pt x="7542" y="15"/>
                  </a:cubicBezTo>
                  <a:cubicBezTo>
                    <a:pt x="7542" y="0"/>
                    <a:pt x="5855" y="0"/>
                    <a:pt x="376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2972;p72">
              <a:extLst>
                <a:ext uri="{FF2B5EF4-FFF2-40B4-BE49-F238E27FC236}">
                  <a16:creationId xmlns:a16="http://schemas.microsoft.com/office/drawing/2014/main" id="{89AE31B0-BDFF-D5CC-6070-E116E1C60E24}"/>
                </a:ext>
              </a:extLst>
            </p:cNvPr>
            <p:cNvSpPr/>
            <p:nvPr/>
          </p:nvSpPr>
          <p:spPr>
            <a:xfrm>
              <a:off x="7847140" y="2640449"/>
              <a:ext cx="217141" cy="1304"/>
            </a:xfrm>
            <a:custGeom>
              <a:avLst/>
              <a:gdLst/>
              <a:ahLst/>
              <a:cxnLst/>
              <a:rect l="l" t="t" r="r" b="b"/>
              <a:pathLst>
                <a:path w="7662" h="46" extrusionOk="0">
                  <a:moveTo>
                    <a:pt x="3824" y="1"/>
                  </a:moveTo>
                  <a:cubicBezTo>
                    <a:pt x="1718" y="1"/>
                    <a:pt x="0" y="16"/>
                    <a:pt x="0" y="31"/>
                  </a:cubicBezTo>
                  <a:cubicBezTo>
                    <a:pt x="0" y="45"/>
                    <a:pt x="1718" y="45"/>
                    <a:pt x="3824" y="45"/>
                  </a:cubicBezTo>
                  <a:cubicBezTo>
                    <a:pt x="5944" y="45"/>
                    <a:pt x="7662" y="45"/>
                    <a:pt x="7662" y="31"/>
                  </a:cubicBezTo>
                  <a:cubicBezTo>
                    <a:pt x="7662" y="1"/>
                    <a:pt x="5944" y="1"/>
                    <a:pt x="382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2973;p72">
              <a:extLst>
                <a:ext uri="{FF2B5EF4-FFF2-40B4-BE49-F238E27FC236}">
                  <a16:creationId xmlns:a16="http://schemas.microsoft.com/office/drawing/2014/main" id="{8287C260-8DCB-1DEE-2C70-E797FAD1E548}"/>
                </a:ext>
              </a:extLst>
            </p:cNvPr>
            <p:cNvSpPr/>
            <p:nvPr/>
          </p:nvSpPr>
          <p:spPr>
            <a:xfrm>
              <a:off x="7847140" y="2669667"/>
              <a:ext cx="220542" cy="1275"/>
            </a:xfrm>
            <a:custGeom>
              <a:avLst/>
              <a:gdLst/>
              <a:ahLst/>
              <a:cxnLst/>
              <a:rect l="l" t="t" r="r" b="b"/>
              <a:pathLst>
                <a:path w="7782" h="45" extrusionOk="0">
                  <a:moveTo>
                    <a:pt x="3883" y="0"/>
                  </a:moveTo>
                  <a:cubicBezTo>
                    <a:pt x="1733" y="0"/>
                    <a:pt x="0" y="0"/>
                    <a:pt x="0" y="15"/>
                  </a:cubicBezTo>
                  <a:cubicBezTo>
                    <a:pt x="0" y="30"/>
                    <a:pt x="1748" y="45"/>
                    <a:pt x="3883" y="45"/>
                  </a:cubicBezTo>
                  <a:cubicBezTo>
                    <a:pt x="6034" y="45"/>
                    <a:pt x="7781" y="30"/>
                    <a:pt x="7781" y="15"/>
                  </a:cubicBezTo>
                  <a:cubicBezTo>
                    <a:pt x="7781" y="0"/>
                    <a:pt x="6034" y="0"/>
                    <a:pt x="388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2974;p72">
              <a:extLst>
                <a:ext uri="{FF2B5EF4-FFF2-40B4-BE49-F238E27FC236}">
                  <a16:creationId xmlns:a16="http://schemas.microsoft.com/office/drawing/2014/main" id="{369FEC4F-B64C-644A-9E55-F67EDF342738}"/>
                </a:ext>
              </a:extLst>
            </p:cNvPr>
            <p:cNvSpPr/>
            <p:nvPr/>
          </p:nvSpPr>
          <p:spPr>
            <a:xfrm>
              <a:off x="7842068" y="2698432"/>
              <a:ext cx="228562" cy="1304"/>
            </a:xfrm>
            <a:custGeom>
              <a:avLst/>
              <a:gdLst/>
              <a:ahLst/>
              <a:cxnLst/>
              <a:rect l="l" t="t" r="r" b="b"/>
              <a:pathLst>
                <a:path w="8065" h="46" extrusionOk="0">
                  <a:moveTo>
                    <a:pt x="4032" y="1"/>
                  </a:moveTo>
                  <a:cubicBezTo>
                    <a:pt x="1807" y="1"/>
                    <a:pt x="0" y="1"/>
                    <a:pt x="0" y="31"/>
                  </a:cubicBezTo>
                  <a:cubicBezTo>
                    <a:pt x="0" y="46"/>
                    <a:pt x="1807" y="46"/>
                    <a:pt x="4032" y="46"/>
                  </a:cubicBezTo>
                  <a:cubicBezTo>
                    <a:pt x="6258" y="46"/>
                    <a:pt x="8065" y="46"/>
                    <a:pt x="8065" y="31"/>
                  </a:cubicBezTo>
                  <a:cubicBezTo>
                    <a:pt x="8065" y="16"/>
                    <a:pt x="6258" y="1"/>
                    <a:pt x="403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2975;p72">
              <a:extLst>
                <a:ext uri="{FF2B5EF4-FFF2-40B4-BE49-F238E27FC236}">
                  <a16:creationId xmlns:a16="http://schemas.microsoft.com/office/drawing/2014/main" id="{1CC70C88-5028-2EEE-0B47-5ED7F2FD8E95}"/>
                </a:ext>
              </a:extLst>
            </p:cNvPr>
            <p:cNvSpPr/>
            <p:nvPr/>
          </p:nvSpPr>
          <p:spPr>
            <a:xfrm>
              <a:off x="7837817" y="2727651"/>
              <a:ext cx="236214" cy="1304"/>
            </a:xfrm>
            <a:custGeom>
              <a:avLst/>
              <a:gdLst/>
              <a:ahLst/>
              <a:cxnLst/>
              <a:rect l="l" t="t" r="r" b="b"/>
              <a:pathLst>
                <a:path w="8335" h="46" extrusionOk="0">
                  <a:moveTo>
                    <a:pt x="4168" y="0"/>
                  </a:moveTo>
                  <a:cubicBezTo>
                    <a:pt x="1868" y="0"/>
                    <a:pt x="1" y="0"/>
                    <a:pt x="1" y="30"/>
                  </a:cubicBezTo>
                  <a:cubicBezTo>
                    <a:pt x="1" y="45"/>
                    <a:pt x="1868" y="45"/>
                    <a:pt x="4168" y="45"/>
                  </a:cubicBezTo>
                  <a:cubicBezTo>
                    <a:pt x="6468" y="45"/>
                    <a:pt x="8334" y="30"/>
                    <a:pt x="8334" y="30"/>
                  </a:cubicBezTo>
                  <a:cubicBezTo>
                    <a:pt x="8334" y="15"/>
                    <a:pt x="6468" y="0"/>
                    <a:pt x="416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2976;p72">
              <a:extLst>
                <a:ext uri="{FF2B5EF4-FFF2-40B4-BE49-F238E27FC236}">
                  <a16:creationId xmlns:a16="http://schemas.microsoft.com/office/drawing/2014/main" id="{A2FC3A98-A2C8-788D-85AA-51B80D00403F}"/>
                </a:ext>
              </a:extLst>
            </p:cNvPr>
            <p:cNvSpPr/>
            <p:nvPr/>
          </p:nvSpPr>
          <p:spPr>
            <a:xfrm>
              <a:off x="7836966" y="2756841"/>
              <a:ext cx="240011" cy="1304"/>
            </a:xfrm>
            <a:custGeom>
              <a:avLst/>
              <a:gdLst/>
              <a:ahLst/>
              <a:cxnLst/>
              <a:rect l="l" t="t" r="r" b="b"/>
              <a:pathLst>
                <a:path w="8469" h="46" extrusionOk="0">
                  <a:moveTo>
                    <a:pt x="4227" y="1"/>
                  </a:moveTo>
                  <a:cubicBezTo>
                    <a:pt x="1898" y="1"/>
                    <a:pt x="1" y="1"/>
                    <a:pt x="1" y="16"/>
                  </a:cubicBezTo>
                  <a:cubicBezTo>
                    <a:pt x="1" y="46"/>
                    <a:pt x="1898" y="46"/>
                    <a:pt x="4227" y="46"/>
                  </a:cubicBezTo>
                  <a:cubicBezTo>
                    <a:pt x="6572" y="46"/>
                    <a:pt x="8469" y="31"/>
                    <a:pt x="8469" y="16"/>
                  </a:cubicBezTo>
                  <a:cubicBezTo>
                    <a:pt x="8469" y="1"/>
                    <a:pt x="6572" y="1"/>
                    <a:pt x="422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2977;p72">
              <a:extLst>
                <a:ext uri="{FF2B5EF4-FFF2-40B4-BE49-F238E27FC236}">
                  <a16:creationId xmlns:a16="http://schemas.microsoft.com/office/drawing/2014/main" id="{9BA76BB4-7BBC-4FAB-A73E-FA0ED31FECB0}"/>
                </a:ext>
              </a:extLst>
            </p:cNvPr>
            <p:cNvSpPr/>
            <p:nvPr/>
          </p:nvSpPr>
          <p:spPr>
            <a:xfrm>
              <a:off x="7836966" y="2785634"/>
              <a:ext cx="242562" cy="1304"/>
            </a:xfrm>
            <a:custGeom>
              <a:avLst/>
              <a:gdLst/>
              <a:ahLst/>
              <a:cxnLst/>
              <a:rect l="l" t="t" r="r" b="b"/>
              <a:pathLst>
                <a:path w="8559" h="46" extrusionOk="0">
                  <a:moveTo>
                    <a:pt x="4287" y="0"/>
                  </a:moveTo>
                  <a:cubicBezTo>
                    <a:pt x="1912" y="0"/>
                    <a:pt x="1" y="15"/>
                    <a:pt x="1" y="30"/>
                  </a:cubicBezTo>
                  <a:cubicBezTo>
                    <a:pt x="1" y="45"/>
                    <a:pt x="1912" y="45"/>
                    <a:pt x="4287" y="45"/>
                  </a:cubicBezTo>
                  <a:cubicBezTo>
                    <a:pt x="6647" y="45"/>
                    <a:pt x="8559" y="45"/>
                    <a:pt x="8559" y="30"/>
                  </a:cubicBezTo>
                  <a:cubicBezTo>
                    <a:pt x="8559" y="15"/>
                    <a:pt x="6647" y="0"/>
                    <a:pt x="428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2978;p72">
              <a:extLst>
                <a:ext uri="{FF2B5EF4-FFF2-40B4-BE49-F238E27FC236}">
                  <a16:creationId xmlns:a16="http://schemas.microsoft.com/office/drawing/2014/main" id="{88EB1CC9-69F6-B3BC-FAB3-91958FFA9F63}"/>
                </a:ext>
              </a:extLst>
            </p:cNvPr>
            <p:cNvSpPr/>
            <p:nvPr/>
          </p:nvSpPr>
          <p:spPr>
            <a:xfrm>
              <a:off x="7833169" y="2812954"/>
              <a:ext cx="244659" cy="2494"/>
            </a:xfrm>
            <a:custGeom>
              <a:avLst/>
              <a:gdLst/>
              <a:ahLst/>
              <a:cxnLst/>
              <a:rect l="l" t="t" r="r" b="b"/>
              <a:pathLst>
                <a:path w="8633" h="88" extrusionOk="0">
                  <a:moveTo>
                    <a:pt x="462" y="1"/>
                  </a:moveTo>
                  <a:cubicBezTo>
                    <a:pt x="167" y="1"/>
                    <a:pt x="0" y="3"/>
                    <a:pt x="0" y="7"/>
                  </a:cubicBezTo>
                  <a:cubicBezTo>
                    <a:pt x="0" y="22"/>
                    <a:pt x="1942" y="52"/>
                    <a:pt x="4317" y="67"/>
                  </a:cubicBezTo>
                  <a:cubicBezTo>
                    <a:pt x="6006" y="77"/>
                    <a:pt x="7464" y="88"/>
                    <a:pt x="8174" y="88"/>
                  </a:cubicBezTo>
                  <a:cubicBezTo>
                    <a:pt x="8468" y="88"/>
                    <a:pt x="8633" y="86"/>
                    <a:pt x="8633" y="82"/>
                  </a:cubicBezTo>
                  <a:cubicBezTo>
                    <a:pt x="8633" y="67"/>
                    <a:pt x="6706" y="37"/>
                    <a:pt x="4317" y="22"/>
                  </a:cubicBezTo>
                  <a:cubicBezTo>
                    <a:pt x="2637" y="11"/>
                    <a:pt x="1175" y="1"/>
                    <a:pt x="46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2979;p72">
              <a:extLst>
                <a:ext uri="{FF2B5EF4-FFF2-40B4-BE49-F238E27FC236}">
                  <a16:creationId xmlns:a16="http://schemas.microsoft.com/office/drawing/2014/main" id="{AC635275-6D71-D11B-7DC2-F123D07EDA70}"/>
                </a:ext>
              </a:extLst>
            </p:cNvPr>
            <p:cNvSpPr/>
            <p:nvPr/>
          </p:nvSpPr>
          <p:spPr>
            <a:xfrm>
              <a:off x="7824270" y="2841889"/>
              <a:ext cx="253558" cy="2891"/>
            </a:xfrm>
            <a:custGeom>
              <a:avLst/>
              <a:gdLst/>
              <a:ahLst/>
              <a:cxnLst/>
              <a:rect l="l" t="t" r="r" b="b"/>
              <a:pathLst>
                <a:path w="8947" h="102" extrusionOk="0">
                  <a:moveTo>
                    <a:pt x="8157" y="0"/>
                  </a:moveTo>
                  <a:cubicBezTo>
                    <a:pt x="7350" y="0"/>
                    <a:pt x="6004" y="13"/>
                    <a:pt x="4481" y="32"/>
                  </a:cubicBezTo>
                  <a:cubicBezTo>
                    <a:pt x="2002" y="61"/>
                    <a:pt x="1" y="91"/>
                    <a:pt x="1" y="91"/>
                  </a:cubicBezTo>
                  <a:cubicBezTo>
                    <a:pt x="1" y="97"/>
                    <a:pt x="347" y="101"/>
                    <a:pt x="927" y="101"/>
                  </a:cubicBezTo>
                  <a:cubicBezTo>
                    <a:pt x="1748" y="101"/>
                    <a:pt x="3038" y="94"/>
                    <a:pt x="4481" y="76"/>
                  </a:cubicBezTo>
                  <a:cubicBezTo>
                    <a:pt x="6946" y="46"/>
                    <a:pt x="8947" y="17"/>
                    <a:pt x="8947" y="17"/>
                  </a:cubicBezTo>
                  <a:cubicBezTo>
                    <a:pt x="8947" y="5"/>
                    <a:pt x="8655" y="0"/>
                    <a:pt x="815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2980;p72">
              <a:extLst>
                <a:ext uri="{FF2B5EF4-FFF2-40B4-BE49-F238E27FC236}">
                  <a16:creationId xmlns:a16="http://schemas.microsoft.com/office/drawing/2014/main" id="{583D97D0-F38E-E36F-9C5F-383188B411E5}"/>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2981;p72">
              <a:extLst>
                <a:ext uri="{FF2B5EF4-FFF2-40B4-BE49-F238E27FC236}">
                  <a16:creationId xmlns:a16="http://schemas.microsoft.com/office/drawing/2014/main" id="{76F2AA98-9A52-9A9A-1DD9-2443A82478AF}"/>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2982;p72">
              <a:extLst>
                <a:ext uri="{FF2B5EF4-FFF2-40B4-BE49-F238E27FC236}">
                  <a16:creationId xmlns:a16="http://schemas.microsoft.com/office/drawing/2014/main" id="{A84E4954-F5A9-4B2B-DEA0-D6FDF7FBA967}"/>
                </a:ext>
              </a:extLst>
            </p:cNvPr>
            <p:cNvSpPr/>
            <p:nvPr/>
          </p:nvSpPr>
          <p:spPr>
            <a:xfrm>
              <a:off x="7871258" y="2732299"/>
              <a:ext cx="179902" cy="85530"/>
            </a:xfrm>
            <a:custGeom>
              <a:avLst/>
              <a:gdLst/>
              <a:ahLst/>
              <a:cxnLst/>
              <a:rect l="l" t="t" r="r" b="b"/>
              <a:pathLst>
                <a:path w="6348" h="3018" extrusionOk="0">
                  <a:moveTo>
                    <a:pt x="6348" y="1"/>
                  </a:moveTo>
                  <a:cubicBezTo>
                    <a:pt x="6321" y="31"/>
                    <a:pt x="6294" y="60"/>
                    <a:pt x="6267" y="90"/>
                  </a:cubicBezTo>
                  <a:lnTo>
                    <a:pt x="6267" y="90"/>
                  </a:lnTo>
                  <a:lnTo>
                    <a:pt x="6303" y="60"/>
                  </a:lnTo>
                  <a:lnTo>
                    <a:pt x="6348" y="1"/>
                  </a:lnTo>
                  <a:close/>
                  <a:moveTo>
                    <a:pt x="6267" y="90"/>
                  </a:moveTo>
                  <a:lnTo>
                    <a:pt x="6139" y="195"/>
                  </a:lnTo>
                  <a:cubicBezTo>
                    <a:pt x="6019" y="329"/>
                    <a:pt x="5810" y="493"/>
                    <a:pt x="5571" y="702"/>
                  </a:cubicBezTo>
                  <a:cubicBezTo>
                    <a:pt x="5273" y="941"/>
                    <a:pt x="4959" y="1165"/>
                    <a:pt x="4645" y="1375"/>
                  </a:cubicBezTo>
                  <a:cubicBezTo>
                    <a:pt x="4257" y="1628"/>
                    <a:pt x="3854" y="1852"/>
                    <a:pt x="3436" y="2062"/>
                  </a:cubicBezTo>
                  <a:cubicBezTo>
                    <a:pt x="3017" y="2256"/>
                    <a:pt x="2584" y="2420"/>
                    <a:pt x="2151" y="2569"/>
                  </a:cubicBezTo>
                  <a:cubicBezTo>
                    <a:pt x="1778" y="2689"/>
                    <a:pt x="1419" y="2778"/>
                    <a:pt x="1046" y="2853"/>
                  </a:cubicBezTo>
                  <a:cubicBezTo>
                    <a:pt x="717" y="2913"/>
                    <a:pt x="464" y="2958"/>
                    <a:pt x="284" y="2988"/>
                  </a:cubicBezTo>
                  <a:lnTo>
                    <a:pt x="75" y="3002"/>
                  </a:lnTo>
                  <a:lnTo>
                    <a:pt x="1" y="3017"/>
                  </a:lnTo>
                  <a:cubicBezTo>
                    <a:pt x="344" y="3002"/>
                    <a:pt x="688" y="2958"/>
                    <a:pt x="1046" y="2883"/>
                  </a:cubicBezTo>
                  <a:cubicBezTo>
                    <a:pt x="1419" y="2808"/>
                    <a:pt x="1778" y="2719"/>
                    <a:pt x="2151" y="2614"/>
                  </a:cubicBezTo>
                  <a:cubicBezTo>
                    <a:pt x="3047" y="2330"/>
                    <a:pt x="3884" y="1927"/>
                    <a:pt x="4675" y="1419"/>
                  </a:cubicBezTo>
                  <a:cubicBezTo>
                    <a:pt x="4989" y="1195"/>
                    <a:pt x="5302" y="971"/>
                    <a:pt x="5586" y="732"/>
                  </a:cubicBezTo>
                  <a:cubicBezTo>
                    <a:pt x="5825" y="533"/>
                    <a:pt x="6052" y="323"/>
                    <a:pt x="6267" y="9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2983;p72">
              <a:extLst>
                <a:ext uri="{FF2B5EF4-FFF2-40B4-BE49-F238E27FC236}">
                  <a16:creationId xmlns:a16="http://schemas.microsoft.com/office/drawing/2014/main" id="{F7706087-4FF1-EF75-ECBC-E82A5A73F509}"/>
                </a:ext>
              </a:extLst>
            </p:cNvPr>
            <p:cNvSpPr/>
            <p:nvPr/>
          </p:nvSpPr>
          <p:spPr>
            <a:xfrm>
              <a:off x="7875055" y="2555372"/>
              <a:ext cx="116449" cy="39818"/>
            </a:xfrm>
            <a:custGeom>
              <a:avLst/>
              <a:gdLst/>
              <a:ahLst/>
              <a:cxnLst/>
              <a:rect l="l" t="t" r="r" b="b"/>
              <a:pathLst>
                <a:path w="4109" h="1405" extrusionOk="0">
                  <a:moveTo>
                    <a:pt x="1" y="1"/>
                  </a:moveTo>
                  <a:lnTo>
                    <a:pt x="31" y="16"/>
                  </a:lnTo>
                  <a:lnTo>
                    <a:pt x="165" y="61"/>
                  </a:lnTo>
                  <a:lnTo>
                    <a:pt x="613" y="180"/>
                  </a:lnTo>
                  <a:cubicBezTo>
                    <a:pt x="987" y="285"/>
                    <a:pt x="1509" y="449"/>
                    <a:pt x="2062" y="658"/>
                  </a:cubicBezTo>
                  <a:lnTo>
                    <a:pt x="3511" y="1196"/>
                  </a:lnTo>
                  <a:lnTo>
                    <a:pt x="3944" y="1360"/>
                  </a:lnTo>
                  <a:lnTo>
                    <a:pt x="4078" y="1390"/>
                  </a:lnTo>
                  <a:cubicBezTo>
                    <a:pt x="4093" y="1405"/>
                    <a:pt x="4108" y="1405"/>
                    <a:pt x="4108" y="1405"/>
                  </a:cubicBezTo>
                  <a:lnTo>
                    <a:pt x="4063" y="1375"/>
                  </a:lnTo>
                  <a:lnTo>
                    <a:pt x="3944" y="1330"/>
                  </a:lnTo>
                  <a:lnTo>
                    <a:pt x="3526" y="1166"/>
                  </a:lnTo>
                  <a:cubicBezTo>
                    <a:pt x="3152" y="1031"/>
                    <a:pt x="2644" y="822"/>
                    <a:pt x="2077" y="613"/>
                  </a:cubicBezTo>
                  <a:cubicBezTo>
                    <a:pt x="1524" y="404"/>
                    <a:pt x="1002" y="255"/>
                    <a:pt x="613" y="150"/>
                  </a:cubicBezTo>
                  <a:cubicBezTo>
                    <a:pt x="419" y="90"/>
                    <a:pt x="270" y="61"/>
                    <a:pt x="165" y="31"/>
                  </a:cubicBezTo>
                  <a:lnTo>
                    <a:pt x="4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2984;p72">
              <a:extLst>
                <a:ext uri="{FF2B5EF4-FFF2-40B4-BE49-F238E27FC236}">
                  <a16:creationId xmlns:a16="http://schemas.microsoft.com/office/drawing/2014/main" id="{7BD6AF88-E391-0832-0E0C-201E41584A25}"/>
                </a:ext>
              </a:extLst>
            </p:cNvPr>
            <p:cNvSpPr/>
            <p:nvPr/>
          </p:nvSpPr>
          <p:spPr>
            <a:xfrm>
              <a:off x="7875906" y="2362377"/>
              <a:ext cx="156635" cy="232813"/>
            </a:xfrm>
            <a:custGeom>
              <a:avLst/>
              <a:gdLst/>
              <a:ahLst/>
              <a:cxnLst/>
              <a:rect l="l" t="t" r="r" b="b"/>
              <a:pathLst>
                <a:path w="5527" h="8215" extrusionOk="0">
                  <a:moveTo>
                    <a:pt x="3633" y="1"/>
                  </a:moveTo>
                  <a:cubicBezTo>
                    <a:pt x="3532" y="1"/>
                    <a:pt x="3431" y="10"/>
                    <a:pt x="3331" y="30"/>
                  </a:cubicBezTo>
                  <a:cubicBezTo>
                    <a:pt x="3048" y="90"/>
                    <a:pt x="2779" y="195"/>
                    <a:pt x="2540" y="374"/>
                  </a:cubicBezTo>
                  <a:cubicBezTo>
                    <a:pt x="2301" y="523"/>
                    <a:pt x="2107" y="732"/>
                    <a:pt x="1972" y="986"/>
                  </a:cubicBezTo>
                  <a:cubicBezTo>
                    <a:pt x="1838" y="1225"/>
                    <a:pt x="1733" y="1464"/>
                    <a:pt x="1644" y="1718"/>
                  </a:cubicBezTo>
                  <a:cubicBezTo>
                    <a:pt x="1330" y="2704"/>
                    <a:pt x="1031" y="3615"/>
                    <a:pt x="792" y="4361"/>
                  </a:cubicBezTo>
                  <a:cubicBezTo>
                    <a:pt x="553" y="5093"/>
                    <a:pt x="344" y="5706"/>
                    <a:pt x="210" y="6139"/>
                  </a:cubicBezTo>
                  <a:lnTo>
                    <a:pt x="46" y="6617"/>
                  </a:lnTo>
                  <a:lnTo>
                    <a:pt x="1" y="6781"/>
                  </a:lnTo>
                  <a:cubicBezTo>
                    <a:pt x="1" y="6781"/>
                    <a:pt x="16" y="6736"/>
                    <a:pt x="61" y="6617"/>
                  </a:cubicBezTo>
                  <a:cubicBezTo>
                    <a:pt x="105" y="6497"/>
                    <a:pt x="150" y="6333"/>
                    <a:pt x="225" y="6139"/>
                  </a:cubicBezTo>
                  <a:lnTo>
                    <a:pt x="822" y="4361"/>
                  </a:lnTo>
                  <a:cubicBezTo>
                    <a:pt x="1076" y="3615"/>
                    <a:pt x="1360" y="2719"/>
                    <a:pt x="1688" y="1733"/>
                  </a:cubicBezTo>
                  <a:cubicBezTo>
                    <a:pt x="1853" y="1255"/>
                    <a:pt x="2077" y="717"/>
                    <a:pt x="2570" y="404"/>
                  </a:cubicBezTo>
                  <a:cubicBezTo>
                    <a:pt x="2809" y="239"/>
                    <a:pt x="3077" y="135"/>
                    <a:pt x="3346" y="75"/>
                  </a:cubicBezTo>
                  <a:cubicBezTo>
                    <a:pt x="3438" y="57"/>
                    <a:pt x="3529" y="48"/>
                    <a:pt x="3619" y="48"/>
                  </a:cubicBezTo>
                  <a:cubicBezTo>
                    <a:pt x="3825" y="48"/>
                    <a:pt x="4026" y="92"/>
                    <a:pt x="4212" y="165"/>
                  </a:cubicBezTo>
                  <a:cubicBezTo>
                    <a:pt x="4347" y="225"/>
                    <a:pt x="4466" y="314"/>
                    <a:pt x="4571" y="419"/>
                  </a:cubicBezTo>
                  <a:cubicBezTo>
                    <a:pt x="4690" y="508"/>
                    <a:pt x="4795" y="613"/>
                    <a:pt x="4885" y="717"/>
                  </a:cubicBezTo>
                  <a:cubicBezTo>
                    <a:pt x="5079" y="941"/>
                    <a:pt x="5228" y="1180"/>
                    <a:pt x="5318" y="1464"/>
                  </a:cubicBezTo>
                  <a:cubicBezTo>
                    <a:pt x="5467" y="1987"/>
                    <a:pt x="5497" y="2539"/>
                    <a:pt x="5392" y="3062"/>
                  </a:cubicBezTo>
                  <a:cubicBezTo>
                    <a:pt x="5273" y="3988"/>
                    <a:pt x="5109" y="4899"/>
                    <a:pt x="4885" y="5795"/>
                  </a:cubicBezTo>
                  <a:cubicBezTo>
                    <a:pt x="4675" y="6557"/>
                    <a:pt x="4466" y="7154"/>
                    <a:pt x="4317" y="7572"/>
                  </a:cubicBezTo>
                  <a:cubicBezTo>
                    <a:pt x="4466" y="7154"/>
                    <a:pt x="4690" y="6557"/>
                    <a:pt x="4899" y="5795"/>
                  </a:cubicBezTo>
                  <a:cubicBezTo>
                    <a:pt x="5124" y="4899"/>
                    <a:pt x="5288" y="3988"/>
                    <a:pt x="5407" y="3077"/>
                  </a:cubicBezTo>
                  <a:cubicBezTo>
                    <a:pt x="5527" y="2539"/>
                    <a:pt x="5497" y="1972"/>
                    <a:pt x="5348" y="1449"/>
                  </a:cubicBezTo>
                  <a:cubicBezTo>
                    <a:pt x="5258" y="1165"/>
                    <a:pt x="5109" y="912"/>
                    <a:pt x="4914" y="702"/>
                  </a:cubicBezTo>
                  <a:cubicBezTo>
                    <a:pt x="4810" y="583"/>
                    <a:pt x="4705" y="478"/>
                    <a:pt x="4601" y="374"/>
                  </a:cubicBezTo>
                  <a:cubicBezTo>
                    <a:pt x="4496" y="269"/>
                    <a:pt x="4362" y="195"/>
                    <a:pt x="4227" y="120"/>
                  </a:cubicBezTo>
                  <a:cubicBezTo>
                    <a:pt x="4038" y="40"/>
                    <a:pt x="3836" y="1"/>
                    <a:pt x="3633" y="1"/>
                  </a:cubicBezTo>
                  <a:close/>
                  <a:moveTo>
                    <a:pt x="4317" y="7572"/>
                  </a:moveTo>
                  <a:lnTo>
                    <a:pt x="4138" y="8050"/>
                  </a:lnTo>
                  <a:cubicBezTo>
                    <a:pt x="4133" y="8068"/>
                    <a:pt x="4128" y="8085"/>
                    <a:pt x="4123" y="8100"/>
                  </a:cubicBezTo>
                  <a:lnTo>
                    <a:pt x="4123" y="8100"/>
                  </a:lnTo>
                  <a:cubicBezTo>
                    <a:pt x="4163" y="7994"/>
                    <a:pt x="4230" y="7816"/>
                    <a:pt x="4317" y="7572"/>
                  </a:cubicBezTo>
                  <a:close/>
                  <a:moveTo>
                    <a:pt x="4123" y="8100"/>
                  </a:moveTo>
                  <a:cubicBezTo>
                    <a:pt x="4094" y="8176"/>
                    <a:pt x="4078" y="8215"/>
                    <a:pt x="4078" y="8215"/>
                  </a:cubicBezTo>
                  <a:cubicBezTo>
                    <a:pt x="4078" y="8215"/>
                    <a:pt x="4099" y="8174"/>
                    <a:pt x="4123" y="810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2985;p72">
              <a:extLst>
                <a:ext uri="{FF2B5EF4-FFF2-40B4-BE49-F238E27FC236}">
                  <a16:creationId xmlns:a16="http://schemas.microsoft.com/office/drawing/2014/main" id="{5312D415-6749-C015-FC03-7F961C48DB35}"/>
                </a:ext>
              </a:extLst>
            </p:cNvPr>
            <p:cNvSpPr/>
            <p:nvPr/>
          </p:nvSpPr>
          <p:spPr>
            <a:xfrm>
              <a:off x="7938990" y="2943517"/>
              <a:ext cx="283173" cy="781334"/>
            </a:xfrm>
            <a:custGeom>
              <a:avLst/>
              <a:gdLst/>
              <a:ahLst/>
              <a:cxnLst/>
              <a:rect l="l" t="t" r="r" b="b"/>
              <a:pathLst>
                <a:path w="9992" h="27570" extrusionOk="0">
                  <a:moveTo>
                    <a:pt x="3674" y="0"/>
                  </a:moveTo>
                  <a:lnTo>
                    <a:pt x="209" y="1225"/>
                  </a:lnTo>
                  <a:cubicBezTo>
                    <a:pt x="209" y="1225"/>
                    <a:pt x="0" y="15443"/>
                    <a:pt x="209" y="17817"/>
                  </a:cubicBezTo>
                  <a:cubicBezTo>
                    <a:pt x="627" y="22507"/>
                    <a:pt x="6990" y="27570"/>
                    <a:pt x="6990" y="27570"/>
                  </a:cubicBezTo>
                  <a:lnTo>
                    <a:pt x="9992" y="24060"/>
                  </a:lnTo>
                  <a:cubicBezTo>
                    <a:pt x="9992" y="24060"/>
                    <a:pt x="6437" y="20058"/>
                    <a:pt x="5422" y="18654"/>
                  </a:cubicBezTo>
                  <a:cubicBezTo>
                    <a:pt x="4764" y="17713"/>
                    <a:pt x="4346" y="16219"/>
                    <a:pt x="4107" y="15069"/>
                  </a:cubicBezTo>
                  <a:cubicBezTo>
                    <a:pt x="3943" y="14218"/>
                    <a:pt x="3853" y="13352"/>
                    <a:pt x="3838" y="12500"/>
                  </a:cubicBezTo>
                  <a:lnTo>
                    <a:pt x="367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2986;p72">
              <a:extLst>
                <a:ext uri="{FF2B5EF4-FFF2-40B4-BE49-F238E27FC236}">
                  <a16:creationId xmlns:a16="http://schemas.microsoft.com/office/drawing/2014/main" id="{EF12D428-D9D9-9F46-1291-9A78BBC1C8E7}"/>
                </a:ext>
              </a:extLst>
            </p:cNvPr>
            <p:cNvSpPr/>
            <p:nvPr/>
          </p:nvSpPr>
          <p:spPr>
            <a:xfrm>
              <a:off x="7842068" y="2847416"/>
              <a:ext cx="223489" cy="926548"/>
            </a:xfrm>
            <a:custGeom>
              <a:avLst/>
              <a:gdLst/>
              <a:ahLst/>
              <a:cxnLst/>
              <a:rect l="l" t="t" r="r" b="b"/>
              <a:pathLst>
                <a:path w="7886" h="32694" extrusionOk="0">
                  <a:moveTo>
                    <a:pt x="7736" y="1"/>
                  </a:moveTo>
                  <a:lnTo>
                    <a:pt x="75" y="374"/>
                  </a:lnTo>
                  <a:lnTo>
                    <a:pt x="0" y="32693"/>
                  </a:lnTo>
                  <a:lnTo>
                    <a:pt x="4973" y="32693"/>
                  </a:lnTo>
                  <a:lnTo>
                    <a:pt x="5840" y="4571"/>
                  </a:lnTo>
                  <a:cubicBezTo>
                    <a:pt x="5840" y="4571"/>
                    <a:pt x="7288" y="3615"/>
                    <a:pt x="7542" y="2405"/>
                  </a:cubicBezTo>
                  <a:cubicBezTo>
                    <a:pt x="7886" y="777"/>
                    <a:pt x="7736" y="1"/>
                    <a:pt x="77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2987;p72">
              <a:extLst>
                <a:ext uri="{FF2B5EF4-FFF2-40B4-BE49-F238E27FC236}">
                  <a16:creationId xmlns:a16="http://schemas.microsoft.com/office/drawing/2014/main" id="{F7E86073-1221-ECBA-DCD1-49B4089872B3}"/>
                </a:ext>
              </a:extLst>
            </p:cNvPr>
            <p:cNvSpPr/>
            <p:nvPr/>
          </p:nvSpPr>
          <p:spPr>
            <a:xfrm>
              <a:off x="7835719" y="3751915"/>
              <a:ext cx="153234" cy="22049"/>
            </a:xfrm>
            <a:custGeom>
              <a:avLst/>
              <a:gdLst/>
              <a:ahLst/>
              <a:cxnLst/>
              <a:rect l="l" t="t" r="r" b="b"/>
              <a:pathLst>
                <a:path w="5407" h="778" extrusionOk="0">
                  <a:moveTo>
                    <a:pt x="0" y="1"/>
                  </a:moveTo>
                  <a:lnTo>
                    <a:pt x="0" y="777"/>
                  </a:lnTo>
                  <a:lnTo>
                    <a:pt x="5406" y="777"/>
                  </a:lnTo>
                  <a:lnTo>
                    <a:pt x="5406"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2988;p72">
              <a:extLst>
                <a:ext uri="{FF2B5EF4-FFF2-40B4-BE49-F238E27FC236}">
                  <a16:creationId xmlns:a16="http://schemas.microsoft.com/office/drawing/2014/main" id="{80763593-8BFF-E562-A4B8-2D9C988D9199}"/>
                </a:ext>
              </a:extLst>
            </p:cNvPr>
            <p:cNvSpPr/>
            <p:nvPr/>
          </p:nvSpPr>
          <p:spPr>
            <a:xfrm>
              <a:off x="8114217" y="3605057"/>
              <a:ext cx="121494" cy="126566"/>
            </a:xfrm>
            <a:custGeom>
              <a:avLst/>
              <a:gdLst/>
              <a:ahLst/>
              <a:cxnLst/>
              <a:rect l="l" t="t" r="r" b="b"/>
              <a:pathLst>
                <a:path w="4287" h="4466" extrusionOk="0">
                  <a:moveTo>
                    <a:pt x="3719" y="0"/>
                  </a:moveTo>
                  <a:lnTo>
                    <a:pt x="0" y="3928"/>
                  </a:lnTo>
                  <a:lnTo>
                    <a:pt x="568" y="4466"/>
                  </a:lnTo>
                  <a:lnTo>
                    <a:pt x="4287" y="538"/>
                  </a:lnTo>
                  <a:lnTo>
                    <a:pt x="3719"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2989;p72">
              <a:extLst>
                <a:ext uri="{FF2B5EF4-FFF2-40B4-BE49-F238E27FC236}">
                  <a16:creationId xmlns:a16="http://schemas.microsoft.com/office/drawing/2014/main" id="{4534F239-C9FB-11DA-B814-7230EB55233A}"/>
                </a:ext>
              </a:extLst>
            </p:cNvPr>
            <p:cNvSpPr/>
            <p:nvPr/>
          </p:nvSpPr>
          <p:spPr>
            <a:xfrm>
              <a:off x="8120565" y="3613077"/>
              <a:ext cx="93125" cy="96554"/>
            </a:xfrm>
            <a:custGeom>
              <a:avLst/>
              <a:gdLst/>
              <a:ahLst/>
              <a:cxnLst/>
              <a:rect l="l" t="t" r="r" b="b"/>
              <a:pathLst>
                <a:path w="3286" h="3407" extrusionOk="0">
                  <a:moveTo>
                    <a:pt x="3286" y="1"/>
                  </a:moveTo>
                  <a:lnTo>
                    <a:pt x="3286" y="1"/>
                  </a:lnTo>
                  <a:cubicBezTo>
                    <a:pt x="3271" y="16"/>
                    <a:pt x="3256" y="16"/>
                    <a:pt x="3241" y="31"/>
                  </a:cubicBezTo>
                  <a:lnTo>
                    <a:pt x="3137" y="120"/>
                  </a:lnTo>
                  <a:lnTo>
                    <a:pt x="2793" y="494"/>
                  </a:lnTo>
                  <a:lnTo>
                    <a:pt x="1643" y="1703"/>
                  </a:lnTo>
                  <a:lnTo>
                    <a:pt x="478" y="2898"/>
                  </a:lnTo>
                  <a:lnTo>
                    <a:pt x="120" y="3257"/>
                  </a:lnTo>
                  <a:lnTo>
                    <a:pt x="30" y="3361"/>
                  </a:lnTo>
                  <a:lnTo>
                    <a:pt x="30" y="3361"/>
                  </a:lnTo>
                  <a:lnTo>
                    <a:pt x="135" y="3272"/>
                  </a:lnTo>
                  <a:lnTo>
                    <a:pt x="493" y="2913"/>
                  </a:lnTo>
                  <a:cubicBezTo>
                    <a:pt x="822" y="2600"/>
                    <a:pt x="1225" y="2211"/>
                    <a:pt x="1673" y="1733"/>
                  </a:cubicBezTo>
                  <a:cubicBezTo>
                    <a:pt x="2136" y="1270"/>
                    <a:pt x="2524" y="822"/>
                    <a:pt x="2808" y="509"/>
                  </a:cubicBezTo>
                  <a:lnTo>
                    <a:pt x="3151" y="135"/>
                  </a:lnTo>
                  <a:lnTo>
                    <a:pt x="3256" y="46"/>
                  </a:lnTo>
                  <a:cubicBezTo>
                    <a:pt x="3256" y="31"/>
                    <a:pt x="3271" y="16"/>
                    <a:pt x="3286" y="1"/>
                  </a:cubicBezTo>
                  <a:close/>
                  <a:moveTo>
                    <a:pt x="30" y="3361"/>
                  </a:moveTo>
                  <a:lnTo>
                    <a:pt x="30" y="3361"/>
                  </a:lnTo>
                  <a:cubicBezTo>
                    <a:pt x="15" y="3376"/>
                    <a:pt x="15" y="3391"/>
                    <a:pt x="0" y="3406"/>
                  </a:cubicBezTo>
                  <a:cubicBezTo>
                    <a:pt x="15" y="3391"/>
                    <a:pt x="30" y="3376"/>
                    <a:pt x="30" y="336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2990;p72">
              <a:extLst>
                <a:ext uri="{FF2B5EF4-FFF2-40B4-BE49-F238E27FC236}">
                  <a16:creationId xmlns:a16="http://schemas.microsoft.com/office/drawing/2014/main" id="{6679E483-4117-79DF-CF54-B9C32EF37D6F}"/>
                </a:ext>
              </a:extLst>
            </p:cNvPr>
            <p:cNvSpPr/>
            <p:nvPr/>
          </p:nvSpPr>
          <p:spPr>
            <a:xfrm>
              <a:off x="7896225" y="2852914"/>
              <a:ext cx="55490" cy="900730"/>
            </a:xfrm>
            <a:custGeom>
              <a:avLst/>
              <a:gdLst/>
              <a:ahLst/>
              <a:cxnLst/>
              <a:rect l="l" t="t" r="r" b="b"/>
              <a:pathLst>
                <a:path w="1958" h="31783" extrusionOk="0">
                  <a:moveTo>
                    <a:pt x="1957" y="1"/>
                  </a:moveTo>
                  <a:lnTo>
                    <a:pt x="1948" y="67"/>
                  </a:lnTo>
                  <a:lnTo>
                    <a:pt x="1948" y="67"/>
                  </a:lnTo>
                  <a:cubicBezTo>
                    <a:pt x="1957" y="23"/>
                    <a:pt x="1957" y="1"/>
                    <a:pt x="1957" y="1"/>
                  </a:cubicBezTo>
                  <a:close/>
                  <a:moveTo>
                    <a:pt x="1948" y="67"/>
                  </a:moveTo>
                  <a:cubicBezTo>
                    <a:pt x="1946" y="74"/>
                    <a:pt x="1944" y="82"/>
                    <a:pt x="1942" y="91"/>
                  </a:cubicBezTo>
                  <a:cubicBezTo>
                    <a:pt x="1936" y="111"/>
                    <a:pt x="1930" y="131"/>
                    <a:pt x="1924" y="152"/>
                  </a:cubicBezTo>
                  <a:lnTo>
                    <a:pt x="1924" y="152"/>
                  </a:lnTo>
                  <a:cubicBezTo>
                    <a:pt x="1930" y="136"/>
                    <a:pt x="1936" y="121"/>
                    <a:pt x="1942" y="106"/>
                  </a:cubicBezTo>
                  <a:lnTo>
                    <a:pt x="1948" y="67"/>
                  </a:lnTo>
                  <a:close/>
                  <a:moveTo>
                    <a:pt x="1924" y="152"/>
                  </a:moveTo>
                  <a:cubicBezTo>
                    <a:pt x="1900" y="211"/>
                    <a:pt x="1876" y="270"/>
                    <a:pt x="1853" y="330"/>
                  </a:cubicBezTo>
                  <a:cubicBezTo>
                    <a:pt x="1793" y="449"/>
                    <a:pt x="1733" y="554"/>
                    <a:pt x="1644" y="658"/>
                  </a:cubicBezTo>
                  <a:cubicBezTo>
                    <a:pt x="1524" y="793"/>
                    <a:pt x="1390" y="927"/>
                    <a:pt x="1255" y="1046"/>
                  </a:cubicBezTo>
                  <a:cubicBezTo>
                    <a:pt x="1091" y="1196"/>
                    <a:pt x="942" y="1360"/>
                    <a:pt x="807" y="1539"/>
                  </a:cubicBezTo>
                  <a:cubicBezTo>
                    <a:pt x="643" y="1748"/>
                    <a:pt x="658" y="2047"/>
                    <a:pt x="643" y="2331"/>
                  </a:cubicBezTo>
                  <a:cubicBezTo>
                    <a:pt x="628" y="2913"/>
                    <a:pt x="598" y="3570"/>
                    <a:pt x="568" y="4287"/>
                  </a:cubicBezTo>
                  <a:cubicBezTo>
                    <a:pt x="538" y="5019"/>
                    <a:pt x="508" y="5826"/>
                    <a:pt x="494" y="6677"/>
                  </a:cubicBezTo>
                  <a:cubicBezTo>
                    <a:pt x="464" y="7528"/>
                    <a:pt x="434" y="8454"/>
                    <a:pt x="404" y="9410"/>
                  </a:cubicBezTo>
                  <a:cubicBezTo>
                    <a:pt x="359" y="11337"/>
                    <a:pt x="284" y="13457"/>
                    <a:pt x="240" y="15683"/>
                  </a:cubicBezTo>
                  <a:cubicBezTo>
                    <a:pt x="165" y="20118"/>
                    <a:pt x="105" y="24151"/>
                    <a:pt x="60" y="27063"/>
                  </a:cubicBezTo>
                  <a:cubicBezTo>
                    <a:pt x="31" y="28512"/>
                    <a:pt x="1" y="29691"/>
                    <a:pt x="1" y="30513"/>
                  </a:cubicBezTo>
                  <a:cubicBezTo>
                    <a:pt x="1" y="30916"/>
                    <a:pt x="1" y="31245"/>
                    <a:pt x="1" y="31454"/>
                  </a:cubicBezTo>
                  <a:lnTo>
                    <a:pt x="1" y="31782"/>
                  </a:lnTo>
                  <a:cubicBezTo>
                    <a:pt x="1" y="31469"/>
                    <a:pt x="31" y="29900"/>
                    <a:pt x="90" y="27063"/>
                  </a:cubicBezTo>
                  <a:cubicBezTo>
                    <a:pt x="135" y="24136"/>
                    <a:pt x="210" y="20118"/>
                    <a:pt x="284" y="15668"/>
                  </a:cubicBezTo>
                  <a:cubicBezTo>
                    <a:pt x="329" y="13442"/>
                    <a:pt x="404" y="11337"/>
                    <a:pt x="449" y="9410"/>
                  </a:cubicBezTo>
                  <a:cubicBezTo>
                    <a:pt x="479" y="8439"/>
                    <a:pt x="494" y="7528"/>
                    <a:pt x="523" y="6662"/>
                  </a:cubicBezTo>
                  <a:cubicBezTo>
                    <a:pt x="553" y="5811"/>
                    <a:pt x="583" y="5004"/>
                    <a:pt x="598" y="4287"/>
                  </a:cubicBezTo>
                  <a:cubicBezTo>
                    <a:pt x="628" y="3555"/>
                    <a:pt x="643" y="2898"/>
                    <a:pt x="673" y="2316"/>
                  </a:cubicBezTo>
                  <a:cubicBezTo>
                    <a:pt x="688" y="2032"/>
                    <a:pt x="673" y="1763"/>
                    <a:pt x="822" y="1539"/>
                  </a:cubicBezTo>
                  <a:cubicBezTo>
                    <a:pt x="957" y="1360"/>
                    <a:pt x="1106" y="1196"/>
                    <a:pt x="1270" y="1046"/>
                  </a:cubicBezTo>
                  <a:cubicBezTo>
                    <a:pt x="1405" y="927"/>
                    <a:pt x="1539" y="793"/>
                    <a:pt x="1658" y="658"/>
                  </a:cubicBezTo>
                  <a:cubicBezTo>
                    <a:pt x="1780" y="510"/>
                    <a:pt x="1865" y="337"/>
                    <a:pt x="1924" y="152"/>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2991;p72">
              <a:extLst>
                <a:ext uri="{FF2B5EF4-FFF2-40B4-BE49-F238E27FC236}">
                  <a16:creationId xmlns:a16="http://schemas.microsoft.com/office/drawing/2014/main" id="{F1BA845B-FC02-954C-E117-9A7FC9BEA2C0}"/>
                </a:ext>
              </a:extLst>
            </p:cNvPr>
            <p:cNvSpPr/>
            <p:nvPr/>
          </p:nvSpPr>
          <p:spPr>
            <a:xfrm>
              <a:off x="7864059" y="2858865"/>
              <a:ext cx="3854" cy="5101"/>
            </a:xfrm>
            <a:custGeom>
              <a:avLst/>
              <a:gdLst/>
              <a:ahLst/>
              <a:cxnLst/>
              <a:rect l="l" t="t" r="r" b="b"/>
              <a:pathLst>
                <a:path w="136" h="180" extrusionOk="0">
                  <a:moveTo>
                    <a:pt x="16" y="0"/>
                  </a:moveTo>
                  <a:cubicBezTo>
                    <a:pt x="1" y="0"/>
                    <a:pt x="16" y="45"/>
                    <a:pt x="45" y="105"/>
                  </a:cubicBezTo>
                  <a:cubicBezTo>
                    <a:pt x="75" y="149"/>
                    <a:pt x="120" y="179"/>
                    <a:pt x="120" y="179"/>
                  </a:cubicBezTo>
                  <a:cubicBezTo>
                    <a:pt x="135" y="179"/>
                    <a:pt x="120" y="134"/>
                    <a:pt x="90" y="75"/>
                  </a:cubicBezTo>
                  <a:cubicBezTo>
                    <a:pt x="60" y="30"/>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2992;p72">
              <a:extLst>
                <a:ext uri="{FF2B5EF4-FFF2-40B4-BE49-F238E27FC236}">
                  <a16:creationId xmlns:a16="http://schemas.microsoft.com/office/drawing/2014/main" id="{E9068445-0955-5044-067A-A1961274C7D5}"/>
                </a:ext>
              </a:extLst>
            </p:cNvPr>
            <p:cNvSpPr/>
            <p:nvPr/>
          </p:nvSpPr>
          <p:spPr>
            <a:xfrm>
              <a:off x="7870833" y="2868897"/>
              <a:ext cx="4676" cy="4364"/>
            </a:xfrm>
            <a:custGeom>
              <a:avLst/>
              <a:gdLst/>
              <a:ahLst/>
              <a:cxnLst/>
              <a:rect l="l" t="t" r="r" b="b"/>
              <a:pathLst>
                <a:path w="165" h="154" extrusionOk="0">
                  <a:moveTo>
                    <a:pt x="11" y="1"/>
                  </a:moveTo>
                  <a:cubicBezTo>
                    <a:pt x="7" y="1"/>
                    <a:pt x="3" y="2"/>
                    <a:pt x="1" y="4"/>
                  </a:cubicBezTo>
                  <a:cubicBezTo>
                    <a:pt x="1" y="4"/>
                    <a:pt x="30" y="49"/>
                    <a:pt x="75" y="94"/>
                  </a:cubicBezTo>
                  <a:cubicBezTo>
                    <a:pt x="120" y="139"/>
                    <a:pt x="165" y="154"/>
                    <a:pt x="165" y="154"/>
                  </a:cubicBezTo>
                  <a:cubicBezTo>
                    <a:pt x="165" y="139"/>
                    <a:pt x="135" y="109"/>
                    <a:pt x="105" y="64"/>
                  </a:cubicBezTo>
                  <a:cubicBezTo>
                    <a:pt x="68" y="27"/>
                    <a:pt x="31" y="1"/>
                    <a:pt x="1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2993;p72">
              <a:extLst>
                <a:ext uri="{FF2B5EF4-FFF2-40B4-BE49-F238E27FC236}">
                  <a16:creationId xmlns:a16="http://schemas.microsoft.com/office/drawing/2014/main" id="{A8225F8E-D4C3-4E32-DB2D-E928E0FBA190}"/>
                </a:ext>
              </a:extLst>
            </p:cNvPr>
            <p:cNvSpPr/>
            <p:nvPr/>
          </p:nvSpPr>
          <p:spPr>
            <a:xfrm>
              <a:off x="7880582" y="2876634"/>
              <a:ext cx="5526" cy="3146"/>
            </a:xfrm>
            <a:custGeom>
              <a:avLst/>
              <a:gdLst/>
              <a:ahLst/>
              <a:cxnLst/>
              <a:rect l="l" t="t" r="r" b="b"/>
              <a:pathLst>
                <a:path w="195" h="111" extrusionOk="0">
                  <a:moveTo>
                    <a:pt x="0" y="0"/>
                  </a:moveTo>
                  <a:cubicBezTo>
                    <a:pt x="0" y="15"/>
                    <a:pt x="30" y="45"/>
                    <a:pt x="90" y="75"/>
                  </a:cubicBezTo>
                  <a:cubicBezTo>
                    <a:pt x="123" y="97"/>
                    <a:pt x="163" y="111"/>
                    <a:pt x="183" y="111"/>
                  </a:cubicBezTo>
                  <a:cubicBezTo>
                    <a:pt x="190" y="111"/>
                    <a:pt x="194" y="109"/>
                    <a:pt x="194" y="105"/>
                  </a:cubicBezTo>
                  <a:cubicBezTo>
                    <a:pt x="194" y="90"/>
                    <a:pt x="164" y="60"/>
                    <a:pt x="105" y="30"/>
                  </a:cubicBezTo>
                  <a:cubicBezTo>
                    <a:pt x="60" y="0"/>
                    <a:pt x="15" y="0"/>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2994;p72">
              <a:extLst>
                <a:ext uri="{FF2B5EF4-FFF2-40B4-BE49-F238E27FC236}">
                  <a16:creationId xmlns:a16="http://schemas.microsoft.com/office/drawing/2014/main" id="{7B90EC04-34F3-EF5A-CA4C-E5C5BB944CAD}"/>
                </a:ext>
              </a:extLst>
            </p:cNvPr>
            <p:cNvSpPr/>
            <p:nvPr/>
          </p:nvSpPr>
          <p:spPr>
            <a:xfrm>
              <a:off x="7891578" y="2881395"/>
              <a:ext cx="5951" cy="1927"/>
            </a:xfrm>
            <a:custGeom>
              <a:avLst/>
              <a:gdLst/>
              <a:ahLst/>
              <a:cxnLst/>
              <a:rect l="l" t="t" r="r" b="b"/>
              <a:pathLst>
                <a:path w="210" h="68" extrusionOk="0">
                  <a:moveTo>
                    <a:pt x="30" y="0"/>
                  </a:moveTo>
                  <a:cubicBezTo>
                    <a:pt x="12" y="0"/>
                    <a:pt x="0" y="4"/>
                    <a:pt x="0" y="12"/>
                  </a:cubicBezTo>
                  <a:cubicBezTo>
                    <a:pt x="0" y="26"/>
                    <a:pt x="30" y="41"/>
                    <a:pt x="90" y="56"/>
                  </a:cubicBezTo>
                  <a:cubicBezTo>
                    <a:pt x="120" y="64"/>
                    <a:pt x="150" y="68"/>
                    <a:pt x="172" y="68"/>
                  </a:cubicBezTo>
                  <a:cubicBezTo>
                    <a:pt x="195" y="68"/>
                    <a:pt x="210" y="64"/>
                    <a:pt x="210" y="56"/>
                  </a:cubicBezTo>
                  <a:cubicBezTo>
                    <a:pt x="210" y="41"/>
                    <a:pt x="165" y="26"/>
                    <a:pt x="105" y="12"/>
                  </a:cubicBezTo>
                  <a:cubicBezTo>
                    <a:pt x="75" y="4"/>
                    <a:pt x="49"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2995;p72">
              <a:extLst>
                <a:ext uri="{FF2B5EF4-FFF2-40B4-BE49-F238E27FC236}">
                  <a16:creationId xmlns:a16="http://schemas.microsoft.com/office/drawing/2014/main" id="{2C4CF667-2B70-3436-3233-A03FFA37E389}"/>
                </a:ext>
              </a:extLst>
            </p:cNvPr>
            <p:cNvSpPr/>
            <p:nvPr/>
          </p:nvSpPr>
          <p:spPr>
            <a:xfrm>
              <a:off x="7903424" y="2882132"/>
              <a:ext cx="5951" cy="1474"/>
            </a:xfrm>
            <a:custGeom>
              <a:avLst/>
              <a:gdLst/>
              <a:ahLst/>
              <a:cxnLst/>
              <a:rect l="l" t="t" r="r" b="b"/>
              <a:pathLst>
                <a:path w="210" h="52" extrusionOk="0">
                  <a:moveTo>
                    <a:pt x="105" y="0"/>
                  </a:moveTo>
                  <a:cubicBezTo>
                    <a:pt x="45" y="15"/>
                    <a:pt x="1" y="30"/>
                    <a:pt x="1" y="45"/>
                  </a:cubicBezTo>
                  <a:cubicBezTo>
                    <a:pt x="1" y="45"/>
                    <a:pt x="21" y="52"/>
                    <a:pt x="51" y="52"/>
                  </a:cubicBezTo>
                  <a:cubicBezTo>
                    <a:pt x="67" y="52"/>
                    <a:pt x="85" y="50"/>
                    <a:pt x="105" y="45"/>
                  </a:cubicBezTo>
                  <a:cubicBezTo>
                    <a:pt x="180" y="45"/>
                    <a:pt x="210" y="30"/>
                    <a:pt x="210" y="15"/>
                  </a:cubicBezTo>
                  <a:cubicBezTo>
                    <a:pt x="210" y="0"/>
                    <a:pt x="165" y="0"/>
                    <a:pt x="1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2996;p72">
              <a:extLst>
                <a:ext uri="{FF2B5EF4-FFF2-40B4-BE49-F238E27FC236}">
                  <a16:creationId xmlns:a16="http://schemas.microsoft.com/office/drawing/2014/main" id="{3C5BCC64-F873-A95D-F442-55BC59351889}"/>
                </a:ext>
              </a:extLst>
            </p:cNvPr>
            <p:cNvSpPr/>
            <p:nvPr/>
          </p:nvSpPr>
          <p:spPr>
            <a:xfrm>
              <a:off x="7915270" y="2877910"/>
              <a:ext cx="5526" cy="2721"/>
            </a:xfrm>
            <a:custGeom>
              <a:avLst/>
              <a:gdLst/>
              <a:ahLst/>
              <a:cxnLst/>
              <a:rect l="l" t="t" r="r" b="b"/>
              <a:pathLst>
                <a:path w="195" h="96" extrusionOk="0">
                  <a:moveTo>
                    <a:pt x="195" y="0"/>
                  </a:moveTo>
                  <a:lnTo>
                    <a:pt x="195" y="0"/>
                  </a:lnTo>
                  <a:cubicBezTo>
                    <a:pt x="195" y="0"/>
                    <a:pt x="150" y="0"/>
                    <a:pt x="90" y="30"/>
                  </a:cubicBezTo>
                  <a:cubicBezTo>
                    <a:pt x="46" y="60"/>
                    <a:pt x="1" y="75"/>
                    <a:pt x="1" y="90"/>
                  </a:cubicBezTo>
                  <a:cubicBezTo>
                    <a:pt x="5" y="94"/>
                    <a:pt x="12" y="96"/>
                    <a:pt x="21" y="96"/>
                  </a:cubicBezTo>
                  <a:cubicBezTo>
                    <a:pt x="42" y="96"/>
                    <a:pt x="74" y="85"/>
                    <a:pt x="105" y="75"/>
                  </a:cubicBezTo>
                  <a:cubicBezTo>
                    <a:pt x="165" y="45"/>
                    <a:pt x="195"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2997;p72">
              <a:extLst>
                <a:ext uri="{FF2B5EF4-FFF2-40B4-BE49-F238E27FC236}">
                  <a16:creationId xmlns:a16="http://schemas.microsoft.com/office/drawing/2014/main" id="{82BB7F53-E3F6-B737-28D4-631FE370CC29}"/>
                </a:ext>
              </a:extLst>
            </p:cNvPr>
            <p:cNvSpPr/>
            <p:nvPr/>
          </p:nvSpPr>
          <p:spPr>
            <a:xfrm>
              <a:off x="7925869" y="2871023"/>
              <a:ext cx="4676" cy="4109"/>
            </a:xfrm>
            <a:custGeom>
              <a:avLst/>
              <a:gdLst/>
              <a:ahLst/>
              <a:cxnLst/>
              <a:rect l="l" t="t" r="r" b="b"/>
              <a:pathLst>
                <a:path w="165" h="145" extrusionOk="0">
                  <a:moveTo>
                    <a:pt x="160" y="0"/>
                  </a:moveTo>
                  <a:cubicBezTo>
                    <a:pt x="148" y="0"/>
                    <a:pt x="111" y="25"/>
                    <a:pt x="75" y="49"/>
                  </a:cubicBezTo>
                  <a:cubicBezTo>
                    <a:pt x="30" y="94"/>
                    <a:pt x="0" y="139"/>
                    <a:pt x="15" y="139"/>
                  </a:cubicBezTo>
                  <a:cubicBezTo>
                    <a:pt x="15" y="142"/>
                    <a:pt x="18" y="144"/>
                    <a:pt x="23" y="144"/>
                  </a:cubicBezTo>
                  <a:cubicBezTo>
                    <a:pt x="37" y="144"/>
                    <a:pt x="71" y="127"/>
                    <a:pt x="105" y="94"/>
                  </a:cubicBezTo>
                  <a:cubicBezTo>
                    <a:pt x="149" y="49"/>
                    <a:pt x="164" y="4"/>
                    <a:pt x="164" y="4"/>
                  </a:cubicBezTo>
                  <a:cubicBezTo>
                    <a:pt x="164" y="1"/>
                    <a:pt x="163" y="0"/>
                    <a:pt x="1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2998;p72">
              <a:extLst>
                <a:ext uri="{FF2B5EF4-FFF2-40B4-BE49-F238E27FC236}">
                  <a16:creationId xmlns:a16="http://schemas.microsoft.com/office/drawing/2014/main" id="{63718AA7-6F6D-5DE7-083F-49A2749B4AF7}"/>
                </a:ext>
              </a:extLst>
            </p:cNvPr>
            <p:cNvSpPr/>
            <p:nvPr/>
          </p:nvSpPr>
          <p:spPr>
            <a:xfrm>
              <a:off x="7934314" y="2861387"/>
              <a:ext cx="4279" cy="5186"/>
            </a:xfrm>
            <a:custGeom>
              <a:avLst/>
              <a:gdLst/>
              <a:ahLst/>
              <a:cxnLst/>
              <a:rect l="l" t="t" r="r" b="b"/>
              <a:pathLst>
                <a:path w="151" h="183" extrusionOk="0">
                  <a:moveTo>
                    <a:pt x="135" y="1"/>
                  </a:moveTo>
                  <a:cubicBezTo>
                    <a:pt x="120" y="1"/>
                    <a:pt x="90" y="31"/>
                    <a:pt x="61" y="75"/>
                  </a:cubicBezTo>
                  <a:cubicBezTo>
                    <a:pt x="16" y="135"/>
                    <a:pt x="1" y="180"/>
                    <a:pt x="16" y="180"/>
                  </a:cubicBezTo>
                  <a:cubicBezTo>
                    <a:pt x="18" y="182"/>
                    <a:pt x="20" y="183"/>
                    <a:pt x="22" y="183"/>
                  </a:cubicBezTo>
                  <a:cubicBezTo>
                    <a:pt x="35" y="183"/>
                    <a:pt x="52" y="144"/>
                    <a:pt x="90" y="105"/>
                  </a:cubicBezTo>
                  <a:cubicBezTo>
                    <a:pt x="135" y="45"/>
                    <a:pt x="150" y="1"/>
                    <a:pt x="1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2999;p72">
              <a:extLst>
                <a:ext uri="{FF2B5EF4-FFF2-40B4-BE49-F238E27FC236}">
                  <a16:creationId xmlns:a16="http://schemas.microsoft.com/office/drawing/2014/main" id="{7FA5C5B8-A4E4-FBBE-3B1E-511E94EEA6F9}"/>
                </a:ext>
              </a:extLst>
            </p:cNvPr>
            <p:cNvSpPr/>
            <p:nvPr/>
          </p:nvSpPr>
          <p:spPr>
            <a:xfrm>
              <a:off x="7939812" y="2853764"/>
              <a:ext cx="1729" cy="2154"/>
            </a:xfrm>
            <a:custGeom>
              <a:avLst/>
              <a:gdLst/>
              <a:ahLst/>
              <a:cxnLst/>
              <a:rect l="l" t="t" r="r" b="b"/>
              <a:pathLst>
                <a:path w="61" h="76" extrusionOk="0">
                  <a:moveTo>
                    <a:pt x="46" y="1"/>
                  </a:moveTo>
                  <a:cubicBezTo>
                    <a:pt x="31" y="1"/>
                    <a:pt x="16" y="16"/>
                    <a:pt x="1" y="31"/>
                  </a:cubicBezTo>
                  <a:cubicBezTo>
                    <a:pt x="1" y="46"/>
                    <a:pt x="1" y="61"/>
                    <a:pt x="16" y="76"/>
                  </a:cubicBezTo>
                  <a:cubicBezTo>
                    <a:pt x="31" y="76"/>
                    <a:pt x="31" y="61"/>
                    <a:pt x="46" y="46"/>
                  </a:cubicBezTo>
                  <a:cubicBezTo>
                    <a:pt x="61" y="16"/>
                    <a:pt x="46" y="1"/>
                    <a:pt x="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3000;p72">
              <a:extLst>
                <a:ext uri="{FF2B5EF4-FFF2-40B4-BE49-F238E27FC236}">
                  <a16:creationId xmlns:a16="http://schemas.microsoft.com/office/drawing/2014/main" id="{02E4D54B-FD66-8C14-A983-1F4EB16C033D}"/>
                </a:ext>
              </a:extLst>
            </p:cNvPr>
            <p:cNvSpPr/>
            <p:nvPr/>
          </p:nvSpPr>
          <p:spPr>
            <a:xfrm>
              <a:off x="7902999" y="2900326"/>
              <a:ext cx="1729" cy="5951"/>
            </a:xfrm>
            <a:custGeom>
              <a:avLst/>
              <a:gdLst/>
              <a:ahLst/>
              <a:cxnLst/>
              <a:rect l="l" t="t" r="r" b="b"/>
              <a:pathLst>
                <a:path w="61" h="210" extrusionOk="0">
                  <a:moveTo>
                    <a:pt x="31" y="1"/>
                  </a:moveTo>
                  <a:cubicBezTo>
                    <a:pt x="16" y="1"/>
                    <a:pt x="16" y="45"/>
                    <a:pt x="16" y="105"/>
                  </a:cubicBezTo>
                  <a:cubicBezTo>
                    <a:pt x="1" y="165"/>
                    <a:pt x="16" y="210"/>
                    <a:pt x="31" y="210"/>
                  </a:cubicBezTo>
                  <a:cubicBezTo>
                    <a:pt x="45" y="210"/>
                    <a:pt x="45" y="165"/>
                    <a:pt x="60" y="105"/>
                  </a:cubicBezTo>
                  <a:cubicBezTo>
                    <a:pt x="60" y="45"/>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3001;p72">
              <a:extLst>
                <a:ext uri="{FF2B5EF4-FFF2-40B4-BE49-F238E27FC236}">
                  <a16:creationId xmlns:a16="http://schemas.microsoft.com/office/drawing/2014/main" id="{05039CCE-1C54-667D-9090-C28A9A4F20C7}"/>
                </a:ext>
              </a:extLst>
            </p:cNvPr>
            <p:cNvSpPr/>
            <p:nvPr/>
          </p:nvSpPr>
          <p:spPr>
            <a:xfrm>
              <a:off x="7902573" y="2912598"/>
              <a:ext cx="1729" cy="5951"/>
            </a:xfrm>
            <a:custGeom>
              <a:avLst/>
              <a:gdLst/>
              <a:ahLst/>
              <a:cxnLst/>
              <a:rect l="l" t="t" r="r" b="b"/>
              <a:pathLst>
                <a:path w="61" h="210" extrusionOk="0">
                  <a:moveTo>
                    <a:pt x="31" y="1"/>
                  </a:moveTo>
                  <a:cubicBezTo>
                    <a:pt x="31" y="1"/>
                    <a:pt x="16" y="46"/>
                    <a:pt x="16" y="105"/>
                  </a:cubicBezTo>
                  <a:cubicBezTo>
                    <a:pt x="1" y="165"/>
                    <a:pt x="16" y="210"/>
                    <a:pt x="31" y="210"/>
                  </a:cubicBezTo>
                  <a:cubicBezTo>
                    <a:pt x="46" y="210"/>
                    <a:pt x="46"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3002;p72">
              <a:extLst>
                <a:ext uri="{FF2B5EF4-FFF2-40B4-BE49-F238E27FC236}">
                  <a16:creationId xmlns:a16="http://schemas.microsoft.com/office/drawing/2014/main" id="{5EDDCF19-2DAE-546E-742F-3D1FF36B3290}"/>
                </a:ext>
              </a:extLst>
            </p:cNvPr>
            <p:cNvSpPr/>
            <p:nvPr/>
          </p:nvSpPr>
          <p:spPr>
            <a:xfrm>
              <a:off x="7902573" y="2924444"/>
              <a:ext cx="1304" cy="6376"/>
            </a:xfrm>
            <a:custGeom>
              <a:avLst/>
              <a:gdLst/>
              <a:ahLst/>
              <a:cxnLst/>
              <a:rect l="l" t="t" r="r" b="b"/>
              <a:pathLst>
                <a:path w="46" h="225" extrusionOk="0">
                  <a:moveTo>
                    <a:pt x="16" y="1"/>
                  </a:moveTo>
                  <a:cubicBezTo>
                    <a:pt x="16" y="1"/>
                    <a:pt x="1" y="61"/>
                    <a:pt x="1" y="120"/>
                  </a:cubicBezTo>
                  <a:cubicBezTo>
                    <a:pt x="1" y="165"/>
                    <a:pt x="16" y="225"/>
                    <a:pt x="16" y="225"/>
                  </a:cubicBezTo>
                  <a:cubicBezTo>
                    <a:pt x="31" y="225"/>
                    <a:pt x="46" y="165"/>
                    <a:pt x="46" y="120"/>
                  </a:cubicBezTo>
                  <a:cubicBezTo>
                    <a:pt x="46" y="61"/>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3003;p72">
              <a:extLst>
                <a:ext uri="{FF2B5EF4-FFF2-40B4-BE49-F238E27FC236}">
                  <a16:creationId xmlns:a16="http://schemas.microsoft.com/office/drawing/2014/main" id="{A68122D9-7C50-DB5C-D6B7-4F6CAC329EAC}"/>
                </a:ext>
              </a:extLst>
            </p:cNvPr>
            <p:cNvSpPr/>
            <p:nvPr/>
          </p:nvSpPr>
          <p:spPr>
            <a:xfrm>
              <a:off x="7902148" y="2936743"/>
              <a:ext cx="1304" cy="5951"/>
            </a:xfrm>
            <a:custGeom>
              <a:avLst/>
              <a:gdLst/>
              <a:ahLst/>
              <a:cxnLst/>
              <a:rect l="l" t="t" r="r" b="b"/>
              <a:pathLst>
                <a:path w="46" h="210" extrusionOk="0">
                  <a:moveTo>
                    <a:pt x="16" y="0"/>
                  </a:moveTo>
                  <a:cubicBezTo>
                    <a:pt x="16" y="0"/>
                    <a:pt x="1" y="45"/>
                    <a:pt x="1" y="105"/>
                  </a:cubicBezTo>
                  <a:cubicBezTo>
                    <a:pt x="1" y="164"/>
                    <a:pt x="1" y="209"/>
                    <a:pt x="16" y="209"/>
                  </a:cubicBezTo>
                  <a:cubicBezTo>
                    <a:pt x="31" y="209"/>
                    <a:pt x="46" y="164"/>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3004;p72">
              <a:extLst>
                <a:ext uri="{FF2B5EF4-FFF2-40B4-BE49-F238E27FC236}">
                  <a16:creationId xmlns:a16="http://schemas.microsoft.com/office/drawing/2014/main" id="{21864ACA-5C76-CB34-3945-F63D2D7F7A33}"/>
                </a:ext>
              </a:extLst>
            </p:cNvPr>
            <p:cNvSpPr/>
            <p:nvPr/>
          </p:nvSpPr>
          <p:spPr>
            <a:xfrm>
              <a:off x="7901723" y="294901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3005;p72">
              <a:extLst>
                <a:ext uri="{FF2B5EF4-FFF2-40B4-BE49-F238E27FC236}">
                  <a16:creationId xmlns:a16="http://schemas.microsoft.com/office/drawing/2014/main" id="{802B778A-5779-7FAE-FAA0-376E910AED27}"/>
                </a:ext>
              </a:extLst>
            </p:cNvPr>
            <p:cNvSpPr/>
            <p:nvPr/>
          </p:nvSpPr>
          <p:spPr>
            <a:xfrm>
              <a:off x="7901298" y="2961286"/>
              <a:ext cx="1304" cy="5951"/>
            </a:xfrm>
            <a:custGeom>
              <a:avLst/>
              <a:gdLst/>
              <a:ahLst/>
              <a:cxnLst/>
              <a:rect l="l" t="t" r="r" b="b"/>
              <a:pathLst>
                <a:path w="46" h="210" extrusionOk="0">
                  <a:moveTo>
                    <a:pt x="31" y="0"/>
                  </a:moveTo>
                  <a:cubicBezTo>
                    <a:pt x="16" y="0"/>
                    <a:pt x="1" y="45"/>
                    <a:pt x="1" y="105"/>
                  </a:cubicBezTo>
                  <a:cubicBezTo>
                    <a:pt x="1" y="165"/>
                    <a:pt x="1"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3006;p72">
              <a:extLst>
                <a:ext uri="{FF2B5EF4-FFF2-40B4-BE49-F238E27FC236}">
                  <a16:creationId xmlns:a16="http://schemas.microsoft.com/office/drawing/2014/main" id="{C9F69913-7993-F813-F436-F5686C1E9EFD}"/>
                </a:ext>
              </a:extLst>
            </p:cNvPr>
            <p:cNvSpPr/>
            <p:nvPr/>
          </p:nvSpPr>
          <p:spPr>
            <a:xfrm>
              <a:off x="7900873" y="2973132"/>
              <a:ext cx="1304" cy="6376"/>
            </a:xfrm>
            <a:custGeom>
              <a:avLst/>
              <a:gdLst/>
              <a:ahLst/>
              <a:cxnLst/>
              <a:rect l="l" t="t" r="r" b="b"/>
              <a:pathLst>
                <a:path w="46" h="225" extrusionOk="0">
                  <a:moveTo>
                    <a:pt x="31" y="0"/>
                  </a:moveTo>
                  <a:cubicBezTo>
                    <a:pt x="16" y="0"/>
                    <a:pt x="1" y="60"/>
                    <a:pt x="1" y="120"/>
                  </a:cubicBezTo>
                  <a:cubicBezTo>
                    <a:pt x="1" y="165"/>
                    <a:pt x="16" y="224"/>
                    <a:pt x="16" y="224"/>
                  </a:cubicBezTo>
                  <a:cubicBezTo>
                    <a:pt x="31" y="224"/>
                    <a:pt x="46" y="165"/>
                    <a:pt x="46" y="120"/>
                  </a:cubicBezTo>
                  <a:cubicBezTo>
                    <a:pt x="46" y="60"/>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3007;p72">
              <a:extLst>
                <a:ext uri="{FF2B5EF4-FFF2-40B4-BE49-F238E27FC236}">
                  <a16:creationId xmlns:a16="http://schemas.microsoft.com/office/drawing/2014/main" id="{D1364920-538B-F325-90B5-98754633B46E}"/>
                </a:ext>
              </a:extLst>
            </p:cNvPr>
            <p:cNvSpPr/>
            <p:nvPr/>
          </p:nvSpPr>
          <p:spPr>
            <a:xfrm>
              <a:off x="7900476" y="2985403"/>
              <a:ext cx="1275" cy="6376"/>
            </a:xfrm>
            <a:custGeom>
              <a:avLst/>
              <a:gdLst/>
              <a:ahLst/>
              <a:cxnLst/>
              <a:rect l="l" t="t" r="r" b="b"/>
              <a:pathLst>
                <a:path w="45" h="225" extrusionOk="0">
                  <a:moveTo>
                    <a:pt x="30" y="1"/>
                  </a:moveTo>
                  <a:cubicBezTo>
                    <a:pt x="15" y="1"/>
                    <a:pt x="0" y="45"/>
                    <a:pt x="0" y="105"/>
                  </a:cubicBezTo>
                  <a:cubicBezTo>
                    <a:pt x="0" y="165"/>
                    <a:pt x="15" y="225"/>
                    <a:pt x="30" y="225"/>
                  </a:cubicBezTo>
                  <a:cubicBezTo>
                    <a:pt x="30" y="225"/>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3008;p72">
              <a:extLst>
                <a:ext uri="{FF2B5EF4-FFF2-40B4-BE49-F238E27FC236}">
                  <a16:creationId xmlns:a16="http://schemas.microsoft.com/office/drawing/2014/main" id="{4CC07DA2-AC3E-9EBE-AA1E-2C92DFB3B370}"/>
                </a:ext>
              </a:extLst>
            </p:cNvPr>
            <p:cNvSpPr/>
            <p:nvPr/>
          </p:nvSpPr>
          <p:spPr>
            <a:xfrm>
              <a:off x="7900051" y="2997674"/>
              <a:ext cx="1700" cy="5951"/>
            </a:xfrm>
            <a:custGeom>
              <a:avLst/>
              <a:gdLst/>
              <a:ahLst/>
              <a:cxnLst/>
              <a:rect l="l" t="t" r="r" b="b"/>
              <a:pathLst>
                <a:path w="60" h="210" extrusionOk="0">
                  <a:moveTo>
                    <a:pt x="30" y="1"/>
                  </a:moveTo>
                  <a:cubicBezTo>
                    <a:pt x="15" y="1"/>
                    <a:pt x="0" y="45"/>
                    <a:pt x="0" y="105"/>
                  </a:cubicBezTo>
                  <a:cubicBezTo>
                    <a:pt x="0" y="165"/>
                    <a:pt x="30"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3009;p72">
              <a:extLst>
                <a:ext uri="{FF2B5EF4-FFF2-40B4-BE49-F238E27FC236}">
                  <a16:creationId xmlns:a16="http://schemas.microsoft.com/office/drawing/2014/main" id="{B3EBD93E-A6B8-8915-1C03-592C5BF0A3DF}"/>
                </a:ext>
              </a:extLst>
            </p:cNvPr>
            <p:cNvSpPr/>
            <p:nvPr/>
          </p:nvSpPr>
          <p:spPr>
            <a:xfrm>
              <a:off x="7900051" y="300994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3010;p72">
              <a:extLst>
                <a:ext uri="{FF2B5EF4-FFF2-40B4-BE49-F238E27FC236}">
                  <a16:creationId xmlns:a16="http://schemas.microsoft.com/office/drawing/2014/main" id="{8D364386-5EDE-CA3A-DE2E-D1C7995ED74D}"/>
                </a:ext>
              </a:extLst>
            </p:cNvPr>
            <p:cNvSpPr/>
            <p:nvPr/>
          </p:nvSpPr>
          <p:spPr>
            <a:xfrm>
              <a:off x="7899626" y="3022217"/>
              <a:ext cx="1275" cy="5951"/>
            </a:xfrm>
            <a:custGeom>
              <a:avLst/>
              <a:gdLst/>
              <a:ahLst/>
              <a:cxnLst/>
              <a:rect l="l" t="t" r="r" b="b"/>
              <a:pathLst>
                <a:path w="45" h="210" extrusionOk="0">
                  <a:moveTo>
                    <a:pt x="30" y="1"/>
                  </a:moveTo>
                  <a:cubicBezTo>
                    <a:pt x="15" y="1"/>
                    <a:pt x="0" y="46"/>
                    <a:pt x="0" y="105"/>
                  </a:cubicBezTo>
                  <a:cubicBezTo>
                    <a:pt x="0" y="165"/>
                    <a:pt x="0"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3011;p72">
              <a:extLst>
                <a:ext uri="{FF2B5EF4-FFF2-40B4-BE49-F238E27FC236}">
                  <a16:creationId xmlns:a16="http://schemas.microsoft.com/office/drawing/2014/main" id="{2BCCB950-3824-721D-05CB-D5A3FFBBAF51}"/>
                </a:ext>
              </a:extLst>
            </p:cNvPr>
            <p:cNvSpPr/>
            <p:nvPr/>
          </p:nvSpPr>
          <p:spPr>
            <a:xfrm>
              <a:off x="7899201" y="3034091"/>
              <a:ext cx="1304" cy="6376"/>
            </a:xfrm>
            <a:custGeom>
              <a:avLst/>
              <a:gdLst/>
              <a:ahLst/>
              <a:cxnLst/>
              <a:rect l="l" t="t" r="r" b="b"/>
              <a:pathLst>
                <a:path w="46" h="225" extrusionOk="0">
                  <a:moveTo>
                    <a:pt x="30" y="0"/>
                  </a:moveTo>
                  <a:cubicBezTo>
                    <a:pt x="15" y="0"/>
                    <a:pt x="0" y="45"/>
                    <a:pt x="0" y="105"/>
                  </a:cubicBezTo>
                  <a:cubicBezTo>
                    <a:pt x="0" y="164"/>
                    <a:pt x="15" y="224"/>
                    <a:pt x="15" y="224"/>
                  </a:cubicBezTo>
                  <a:cubicBezTo>
                    <a:pt x="30" y="224"/>
                    <a:pt x="45" y="179"/>
                    <a:pt x="45" y="120"/>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3012;p72">
              <a:extLst>
                <a:ext uri="{FF2B5EF4-FFF2-40B4-BE49-F238E27FC236}">
                  <a16:creationId xmlns:a16="http://schemas.microsoft.com/office/drawing/2014/main" id="{316FECB9-AD3D-6335-7440-1CBBE88D1EED}"/>
                </a:ext>
              </a:extLst>
            </p:cNvPr>
            <p:cNvSpPr/>
            <p:nvPr/>
          </p:nvSpPr>
          <p:spPr>
            <a:xfrm>
              <a:off x="7898776" y="3046362"/>
              <a:ext cx="1304" cy="6376"/>
            </a:xfrm>
            <a:custGeom>
              <a:avLst/>
              <a:gdLst/>
              <a:ahLst/>
              <a:cxnLst/>
              <a:rect l="l" t="t" r="r" b="b"/>
              <a:pathLst>
                <a:path w="46" h="225" extrusionOk="0">
                  <a:moveTo>
                    <a:pt x="30" y="0"/>
                  </a:moveTo>
                  <a:cubicBezTo>
                    <a:pt x="15" y="0"/>
                    <a:pt x="15" y="60"/>
                    <a:pt x="0" y="105"/>
                  </a:cubicBezTo>
                  <a:cubicBezTo>
                    <a:pt x="0" y="164"/>
                    <a:pt x="15" y="224"/>
                    <a:pt x="30" y="224"/>
                  </a:cubicBezTo>
                  <a:cubicBezTo>
                    <a:pt x="45" y="224"/>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3013;p72">
              <a:extLst>
                <a:ext uri="{FF2B5EF4-FFF2-40B4-BE49-F238E27FC236}">
                  <a16:creationId xmlns:a16="http://schemas.microsoft.com/office/drawing/2014/main" id="{A71D5451-667B-0951-54A6-182D5CD7D8B4}"/>
                </a:ext>
              </a:extLst>
            </p:cNvPr>
            <p:cNvSpPr/>
            <p:nvPr/>
          </p:nvSpPr>
          <p:spPr>
            <a:xfrm>
              <a:off x="7898776" y="3058634"/>
              <a:ext cx="1304" cy="5951"/>
            </a:xfrm>
            <a:custGeom>
              <a:avLst/>
              <a:gdLst/>
              <a:ahLst/>
              <a:cxnLst/>
              <a:rect l="l" t="t" r="r" b="b"/>
              <a:pathLst>
                <a:path w="46" h="210" extrusionOk="0">
                  <a:moveTo>
                    <a:pt x="15" y="0"/>
                  </a:moveTo>
                  <a:cubicBezTo>
                    <a:pt x="0" y="0"/>
                    <a:pt x="0" y="45"/>
                    <a:pt x="0" y="105"/>
                  </a:cubicBezTo>
                  <a:cubicBezTo>
                    <a:pt x="0" y="165"/>
                    <a:pt x="0" y="209"/>
                    <a:pt x="15" y="209"/>
                  </a:cubicBezTo>
                  <a:cubicBezTo>
                    <a:pt x="30" y="209"/>
                    <a:pt x="30"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3014;p72">
              <a:extLst>
                <a:ext uri="{FF2B5EF4-FFF2-40B4-BE49-F238E27FC236}">
                  <a16:creationId xmlns:a16="http://schemas.microsoft.com/office/drawing/2014/main" id="{D081DF55-1025-C94C-A3BE-CEBB0DE61A08}"/>
                </a:ext>
              </a:extLst>
            </p:cNvPr>
            <p:cNvSpPr/>
            <p:nvPr/>
          </p:nvSpPr>
          <p:spPr>
            <a:xfrm>
              <a:off x="7898351" y="3070905"/>
              <a:ext cx="1304" cy="5951"/>
            </a:xfrm>
            <a:custGeom>
              <a:avLst/>
              <a:gdLst/>
              <a:ahLst/>
              <a:cxnLst/>
              <a:rect l="l" t="t" r="r" b="b"/>
              <a:pathLst>
                <a:path w="46" h="210" extrusionOk="0">
                  <a:moveTo>
                    <a:pt x="30" y="0"/>
                  </a:moveTo>
                  <a:cubicBezTo>
                    <a:pt x="15" y="0"/>
                    <a:pt x="0" y="45"/>
                    <a:pt x="0" y="105"/>
                  </a:cubicBezTo>
                  <a:cubicBezTo>
                    <a:pt x="0" y="165"/>
                    <a:pt x="0" y="209"/>
                    <a:pt x="15" y="209"/>
                  </a:cubicBezTo>
                  <a:cubicBezTo>
                    <a:pt x="30" y="209"/>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3015;p72">
              <a:extLst>
                <a:ext uri="{FF2B5EF4-FFF2-40B4-BE49-F238E27FC236}">
                  <a16:creationId xmlns:a16="http://schemas.microsoft.com/office/drawing/2014/main" id="{F60048A7-3ACA-1BD4-06EB-584F276486C7}"/>
                </a:ext>
              </a:extLst>
            </p:cNvPr>
            <p:cNvSpPr/>
            <p:nvPr/>
          </p:nvSpPr>
          <p:spPr>
            <a:xfrm>
              <a:off x="7897926" y="3083176"/>
              <a:ext cx="1304" cy="5951"/>
            </a:xfrm>
            <a:custGeom>
              <a:avLst/>
              <a:gdLst/>
              <a:ahLst/>
              <a:cxnLst/>
              <a:rect l="l" t="t" r="r" b="b"/>
              <a:pathLst>
                <a:path w="46" h="210" extrusionOk="0">
                  <a:moveTo>
                    <a:pt x="30" y="1"/>
                  </a:moveTo>
                  <a:cubicBezTo>
                    <a:pt x="0" y="1"/>
                    <a:pt x="0" y="45"/>
                    <a:pt x="0" y="105"/>
                  </a:cubicBezTo>
                  <a:cubicBezTo>
                    <a:pt x="0" y="165"/>
                    <a:pt x="15" y="210"/>
                    <a:pt x="30" y="210"/>
                  </a:cubicBezTo>
                  <a:cubicBezTo>
                    <a:pt x="30"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3016;p72">
              <a:extLst>
                <a:ext uri="{FF2B5EF4-FFF2-40B4-BE49-F238E27FC236}">
                  <a16:creationId xmlns:a16="http://schemas.microsoft.com/office/drawing/2014/main" id="{AE9D533F-772B-E1FE-8829-3964A0C550FB}"/>
                </a:ext>
              </a:extLst>
            </p:cNvPr>
            <p:cNvSpPr/>
            <p:nvPr/>
          </p:nvSpPr>
          <p:spPr>
            <a:xfrm>
              <a:off x="7897501" y="3095022"/>
              <a:ext cx="1304" cy="6376"/>
            </a:xfrm>
            <a:custGeom>
              <a:avLst/>
              <a:gdLst/>
              <a:ahLst/>
              <a:cxnLst/>
              <a:rect l="l" t="t" r="r" b="b"/>
              <a:pathLst>
                <a:path w="46" h="225" extrusionOk="0">
                  <a:moveTo>
                    <a:pt x="30" y="1"/>
                  </a:moveTo>
                  <a:cubicBezTo>
                    <a:pt x="15" y="1"/>
                    <a:pt x="1" y="60"/>
                    <a:pt x="1" y="120"/>
                  </a:cubicBezTo>
                  <a:cubicBezTo>
                    <a:pt x="1"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3017;p72">
              <a:extLst>
                <a:ext uri="{FF2B5EF4-FFF2-40B4-BE49-F238E27FC236}">
                  <a16:creationId xmlns:a16="http://schemas.microsoft.com/office/drawing/2014/main" id="{98F5A030-B024-DB75-3593-59EF739AC96D}"/>
                </a:ext>
              </a:extLst>
            </p:cNvPr>
            <p:cNvSpPr/>
            <p:nvPr/>
          </p:nvSpPr>
          <p:spPr>
            <a:xfrm>
              <a:off x="7897501" y="3107293"/>
              <a:ext cx="1304" cy="6376"/>
            </a:xfrm>
            <a:custGeom>
              <a:avLst/>
              <a:gdLst/>
              <a:ahLst/>
              <a:cxnLst/>
              <a:rect l="l" t="t" r="r" b="b"/>
              <a:pathLst>
                <a:path w="46" h="225" extrusionOk="0">
                  <a:moveTo>
                    <a:pt x="30" y="1"/>
                  </a:moveTo>
                  <a:cubicBezTo>
                    <a:pt x="15" y="1"/>
                    <a:pt x="1" y="46"/>
                    <a:pt x="1" y="105"/>
                  </a:cubicBezTo>
                  <a:cubicBezTo>
                    <a:pt x="1" y="165"/>
                    <a:pt x="15" y="225"/>
                    <a:pt x="30" y="225"/>
                  </a:cubicBezTo>
                  <a:cubicBezTo>
                    <a:pt x="30" y="225"/>
                    <a:pt x="45" y="180"/>
                    <a:pt x="45" y="120"/>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3018;p72">
              <a:extLst>
                <a:ext uri="{FF2B5EF4-FFF2-40B4-BE49-F238E27FC236}">
                  <a16:creationId xmlns:a16="http://schemas.microsoft.com/office/drawing/2014/main" id="{E50ED0DC-CB55-C381-C9E2-B5962443E4D5}"/>
                </a:ext>
              </a:extLst>
            </p:cNvPr>
            <p:cNvSpPr/>
            <p:nvPr/>
          </p:nvSpPr>
          <p:spPr>
            <a:xfrm>
              <a:off x="7897076" y="3119565"/>
              <a:ext cx="1304" cy="6376"/>
            </a:xfrm>
            <a:custGeom>
              <a:avLst/>
              <a:gdLst/>
              <a:ahLst/>
              <a:cxnLst/>
              <a:rect l="l" t="t" r="r" b="b"/>
              <a:pathLst>
                <a:path w="46" h="225" extrusionOk="0">
                  <a:moveTo>
                    <a:pt x="30" y="1"/>
                  </a:moveTo>
                  <a:cubicBezTo>
                    <a:pt x="16" y="1"/>
                    <a:pt x="1" y="46"/>
                    <a:pt x="1" y="105"/>
                  </a:cubicBezTo>
                  <a:cubicBezTo>
                    <a:pt x="1" y="165"/>
                    <a:pt x="16" y="225"/>
                    <a:pt x="30" y="225"/>
                  </a:cubicBezTo>
                  <a:cubicBezTo>
                    <a:pt x="45" y="225"/>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3019;p72">
              <a:extLst>
                <a:ext uri="{FF2B5EF4-FFF2-40B4-BE49-F238E27FC236}">
                  <a16:creationId xmlns:a16="http://schemas.microsoft.com/office/drawing/2014/main" id="{BE62D814-5254-9C61-C2B5-58346E4EB78F}"/>
                </a:ext>
              </a:extLst>
            </p:cNvPr>
            <p:cNvSpPr/>
            <p:nvPr/>
          </p:nvSpPr>
          <p:spPr>
            <a:xfrm>
              <a:off x="7896650" y="3131864"/>
              <a:ext cx="1729" cy="5951"/>
            </a:xfrm>
            <a:custGeom>
              <a:avLst/>
              <a:gdLst/>
              <a:ahLst/>
              <a:cxnLst/>
              <a:rect l="l" t="t" r="r" b="b"/>
              <a:pathLst>
                <a:path w="61" h="210" extrusionOk="0">
                  <a:moveTo>
                    <a:pt x="31" y="0"/>
                  </a:moveTo>
                  <a:cubicBezTo>
                    <a:pt x="16" y="0"/>
                    <a:pt x="16" y="45"/>
                    <a:pt x="1" y="105"/>
                  </a:cubicBezTo>
                  <a:cubicBezTo>
                    <a:pt x="1" y="164"/>
                    <a:pt x="16" y="209"/>
                    <a:pt x="31" y="209"/>
                  </a:cubicBezTo>
                  <a:cubicBezTo>
                    <a:pt x="45" y="209"/>
                    <a:pt x="60" y="164"/>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3020;p72">
              <a:extLst>
                <a:ext uri="{FF2B5EF4-FFF2-40B4-BE49-F238E27FC236}">
                  <a16:creationId xmlns:a16="http://schemas.microsoft.com/office/drawing/2014/main" id="{A8F40C36-5613-2224-84E8-A59DB9937A63}"/>
                </a:ext>
              </a:extLst>
            </p:cNvPr>
            <p:cNvSpPr/>
            <p:nvPr/>
          </p:nvSpPr>
          <p:spPr>
            <a:xfrm>
              <a:off x="7896650" y="314413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5" y="164"/>
                    <a:pt x="45" y="105"/>
                  </a:cubicBezTo>
                  <a:cubicBezTo>
                    <a:pt x="45"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3021;p72">
              <a:extLst>
                <a:ext uri="{FF2B5EF4-FFF2-40B4-BE49-F238E27FC236}">
                  <a16:creationId xmlns:a16="http://schemas.microsoft.com/office/drawing/2014/main" id="{956247CD-3C60-191F-BBD5-0B8BDA832BE2}"/>
                </a:ext>
              </a:extLst>
            </p:cNvPr>
            <p:cNvSpPr/>
            <p:nvPr/>
          </p:nvSpPr>
          <p:spPr>
            <a:xfrm>
              <a:off x="7896225" y="3156407"/>
              <a:ext cx="1304" cy="5951"/>
            </a:xfrm>
            <a:custGeom>
              <a:avLst/>
              <a:gdLst/>
              <a:ahLst/>
              <a:cxnLst/>
              <a:rect l="l" t="t" r="r" b="b"/>
              <a:pathLst>
                <a:path w="46" h="210" extrusionOk="0">
                  <a:moveTo>
                    <a:pt x="31" y="0"/>
                  </a:moveTo>
                  <a:cubicBezTo>
                    <a:pt x="16" y="0"/>
                    <a:pt x="1" y="45"/>
                    <a:pt x="1" y="105"/>
                  </a:cubicBezTo>
                  <a:cubicBezTo>
                    <a:pt x="1" y="165"/>
                    <a:pt x="16"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3022;p72">
              <a:extLst>
                <a:ext uri="{FF2B5EF4-FFF2-40B4-BE49-F238E27FC236}">
                  <a16:creationId xmlns:a16="http://schemas.microsoft.com/office/drawing/2014/main" id="{682BDB32-1D14-DDB7-5DD2-C9380FBB4043}"/>
                </a:ext>
              </a:extLst>
            </p:cNvPr>
            <p:cNvSpPr/>
            <p:nvPr/>
          </p:nvSpPr>
          <p:spPr>
            <a:xfrm>
              <a:off x="7895800" y="3168621"/>
              <a:ext cx="1729" cy="6008"/>
            </a:xfrm>
            <a:custGeom>
              <a:avLst/>
              <a:gdLst/>
              <a:ahLst/>
              <a:cxnLst/>
              <a:rect l="l" t="t" r="r" b="b"/>
              <a:pathLst>
                <a:path w="61" h="212" extrusionOk="0">
                  <a:moveTo>
                    <a:pt x="26" y="0"/>
                  </a:moveTo>
                  <a:cubicBezTo>
                    <a:pt x="16" y="0"/>
                    <a:pt x="16" y="53"/>
                    <a:pt x="16" y="107"/>
                  </a:cubicBezTo>
                  <a:cubicBezTo>
                    <a:pt x="1" y="167"/>
                    <a:pt x="16" y="211"/>
                    <a:pt x="31" y="211"/>
                  </a:cubicBezTo>
                  <a:cubicBezTo>
                    <a:pt x="46" y="211"/>
                    <a:pt x="46" y="167"/>
                    <a:pt x="46" y="107"/>
                  </a:cubicBezTo>
                  <a:cubicBezTo>
                    <a:pt x="61" y="47"/>
                    <a:pt x="46" y="2"/>
                    <a:pt x="31" y="2"/>
                  </a:cubicBezTo>
                  <a:cubicBezTo>
                    <a:pt x="29" y="1"/>
                    <a:pt x="28"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3023;p72">
              <a:extLst>
                <a:ext uri="{FF2B5EF4-FFF2-40B4-BE49-F238E27FC236}">
                  <a16:creationId xmlns:a16="http://schemas.microsoft.com/office/drawing/2014/main" id="{3D7FF501-2891-FEB4-9377-1808B57B4278}"/>
                </a:ext>
              </a:extLst>
            </p:cNvPr>
            <p:cNvSpPr/>
            <p:nvPr/>
          </p:nvSpPr>
          <p:spPr>
            <a:xfrm>
              <a:off x="7895800" y="3180524"/>
              <a:ext cx="1304" cy="6376"/>
            </a:xfrm>
            <a:custGeom>
              <a:avLst/>
              <a:gdLst/>
              <a:ahLst/>
              <a:cxnLst/>
              <a:rect l="l" t="t" r="r" b="b"/>
              <a:pathLst>
                <a:path w="46" h="225" extrusionOk="0">
                  <a:moveTo>
                    <a:pt x="31" y="1"/>
                  </a:moveTo>
                  <a:cubicBezTo>
                    <a:pt x="16" y="1"/>
                    <a:pt x="1" y="45"/>
                    <a:pt x="1" y="105"/>
                  </a:cubicBezTo>
                  <a:cubicBezTo>
                    <a:pt x="1" y="165"/>
                    <a:pt x="1" y="225"/>
                    <a:pt x="16" y="225"/>
                  </a:cubicBezTo>
                  <a:cubicBezTo>
                    <a:pt x="31" y="225"/>
                    <a:pt x="46" y="165"/>
                    <a:pt x="46" y="105"/>
                  </a:cubicBezTo>
                  <a:cubicBezTo>
                    <a:pt x="46" y="60"/>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3024;p72">
              <a:extLst>
                <a:ext uri="{FF2B5EF4-FFF2-40B4-BE49-F238E27FC236}">
                  <a16:creationId xmlns:a16="http://schemas.microsoft.com/office/drawing/2014/main" id="{510E0D8E-D89E-E64C-D5F4-F52100D27151}"/>
                </a:ext>
              </a:extLst>
            </p:cNvPr>
            <p:cNvSpPr/>
            <p:nvPr/>
          </p:nvSpPr>
          <p:spPr>
            <a:xfrm>
              <a:off x="7895375" y="3192795"/>
              <a:ext cx="1304" cy="6376"/>
            </a:xfrm>
            <a:custGeom>
              <a:avLst/>
              <a:gdLst/>
              <a:ahLst/>
              <a:cxnLst/>
              <a:rect l="l" t="t" r="r" b="b"/>
              <a:pathLst>
                <a:path w="46" h="225" extrusionOk="0">
                  <a:moveTo>
                    <a:pt x="31" y="1"/>
                  </a:moveTo>
                  <a:cubicBezTo>
                    <a:pt x="16" y="1"/>
                    <a:pt x="1" y="45"/>
                    <a:pt x="1" y="105"/>
                  </a:cubicBezTo>
                  <a:cubicBezTo>
                    <a:pt x="1" y="165"/>
                    <a:pt x="16" y="225"/>
                    <a:pt x="31" y="225"/>
                  </a:cubicBezTo>
                  <a:cubicBezTo>
                    <a:pt x="31" y="225"/>
                    <a:pt x="46" y="165"/>
                    <a:pt x="46" y="105"/>
                  </a:cubicBezTo>
                  <a:cubicBezTo>
                    <a:pt x="46" y="45"/>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3025;p72">
              <a:extLst>
                <a:ext uri="{FF2B5EF4-FFF2-40B4-BE49-F238E27FC236}">
                  <a16:creationId xmlns:a16="http://schemas.microsoft.com/office/drawing/2014/main" id="{63218849-8544-CD86-AB9F-58683AFE3572}"/>
                </a:ext>
              </a:extLst>
            </p:cNvPr>
            <p:cNvSpPr/>
            <p:nvPr/>
          </p:nvSpPr>
          <p:spPr>
            <a:xfrm>
              <a:off x="7895375" y="3205066"/>
              <a:ext cx="1304" cy="5951"/>
            </a:xfrm>
            <a:custGeom>
              <a:avLst/>
              <a:gdLst/>
              <a:ahLst/>
              <a:cxnLst/>
              <a:rect l="l" t="t" r="r" b="b"/>
              <a:pathLst>
                <a:path w="46" h="210" extrusionOk="0">
                  <a:moveTo>
                    <a:pt x="16" y="1"/>
                  </a:moveTo>
                  <a:cubicBezTo>
                    <a:pt x="16" y="1"/>
                    <a:pt x="1" y="46"/>
                    <a:pt x="1" y="105"/>
                  </a:cubicBezTo>
                  <a:cubicBezTo>
                    <a:pt x="1" y="165"/>
                    <a:pt x="16" y="210"/>
                    <a:pt x="16" y="210"/>
                  </a:cubicBezTo>
                  <a:cubicBezTo>
                    <a:pt x="31" y="210"/>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3026;p72">
              <a:extLst>
                <a:ext uri="{FF2B5EF4-FFF2-40B4-BE49-F238E27FC236}">
                  <a16:creationId xmlns:a16="http://schemas.microsoft.com/office/drawing/2014/main" id="{6F0DA7BD-4D49-2AA4-3DD4-F65B74F1B7DB}"/>
                </a:ext>
              </a:extLst>
            </p:cNvPr>
            <p:cNvSpPr/>
            <p:nvPr/>
          </p:nvSpPr>
          <p:spPr>
            <a:xfrm>
              <a:off x="7894950" y="3217338"/>
              <a:ext cx="1304" cy="5951"/>
            </a:xfrm>
            <a:custGeom>
              <a:avLst/>
              <a:gdLst/>
              <a:ahLst/>
              <a:cxnLst/>
              <a:rect l="l" t="t" r="r" b="b"/>
              <a:pathLst>
                <a:path w="46" h="210" extrusionOk="0">
                  <a:moveTo>
                    <a:pt x="31" y="1"/>
                  </a:moveTo>
                  <a:cubicBezTo>
                    <a:pt x="16" y="1"/>
                    <a:pt x="1" y="46"/>
                    <a:pt x="1" y="105"/>
                  </a:cubicBezTo>
                  <a:cubicBezTo>
                    <a:pt x="1" y="165"/>
                    <a:pt x="16" y="210"/>
                    <a:pt x="16" y="210"/>
                  </a:cubicBezTo>
                  <a:cubicBezTo>
                    <a:pt x="31" y="210"/>
                    <a:pt x="46" y="165"/>
                    <a:pt x="46" y="105"/>
                  </a:cubicBezTo>
                  <a:cubicBezTo>
                    <a:pt x="46" y="46"/>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3027;p72">
              <a:extLst>
                <a:ext uri="{FF2B5EF4-FFF2-40B4-BE49-F238E27FC236}">
                  <a16:creationId xmlns:a16="http://schemas.microsoft.com/office/drawing/2014/main" id="{11B41EBE-25F6-1D08-EADA-C367976E5740}"/>
                </a:ext>
              </a:extLst>
            </p:cNvPr>
            <p:cNvSpPr/>
            <p:nvPr/>
          </p:nvSpPr>
          <p:spPr>
            <a:xfrm>
              <a:off x="7894525" y="3229609"/>
              <a:ext cx="1729" cy="5980"/>
            </a:xfrm>
            <a:custGeom>
              <a:avLst/>
              <a:gdLst/>
              <a:ahLst/>
              <a:cxnLst/>
              <a:rect l="l" t="t" r="r" b="b"/>
              <a:pathLst>
                <a:path w="61" h="211" extrusionOk="0">
                  <a:moveTo>
                    <a:pt x="31" y="1"/>
                  </a:moveTo>
                  <a:cubicBezTo>
                    <a:pt x="16" y="1"/>
                    <a:pt x="16" y="46"/>
                    <a:pt x="16" y="106"/>
                  </a:cubicBezTo>
                  <a:cubicBezTo>
                    <a:pt x="1" y="165"/>
                    <a:pt x="31" y="210"/>
                    <a:pt x="31" y="210"/>
                  </a:cubicBezTo>
                  <a:cubicBezTo>
                    <a:pt x="46" y="210"/>
                    <a:pt x="61" y="165"/>
                    <a:pt x="61" y="106"/>
                  </a:cubicBezTo>
                  <a:cubicBezTo>
                    <a:pt x="61"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028;p72">
              <a:extLst>
                <a:ext uri="{FF2B5EF4-FFF2-40B4-BE49-F238E27FC236}">
                  <a16:creationId xmlns:a16="http://schemas.microsoft.com/office/drawing/2014/main" id="{EADF77FD-CF3A-BDC1-421B-7CE1E562617B}"/>
                </a:ext>
              </a:extLst>
            </p:cNvPr>
            <p:cNvSpPr/>
            <p:nvPr/>
          </p:nvSpPr>
          <p:spPr>
            <a:xfrm>
              <a:off x="7894525" y="3241908"/>
              <a:ext cx="1304" cy="5951"/>
            </a:xfrm>
            <a:custGeom>
              <a:avLst/>
              <a:gdLst/>
              <a:ahLst/>
              <a:cxnLst/>
              <a:rect l="l" t="t" r="r" b="b"/>
              <a:pathLst>
                <a:path w="46" h="210" extrusionOk="0">
                  <a:moveTo>
                    <a:pt x="31" y="0"/>
                  </a:moveTo>
                  <a:cubicBezTo>
                    <a:pt x="16" y="0"/>
                    <a:pt x="1" y="45"/>
                    <a:pt x="1" y="105"/>
                  </a:cubicBezTo>
                  <a:cubicBezTo>
                    <a:pt x="1" y="164"/>
                    <a:pt x="16"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029;p72">
              <a:extLst>
                <a:ext uri="{FF2B5EF4-FFF2-40B4-BE49-F238E27FC236}">
                  <a16:creationId xmlns:a16="http://schemas.microsoft.com/office/drawing/2014/main" id="{BBF93821-3622-C7BA-A3BE-98BD10E340F0}"/>
                </a:ext>
              </a:extLst>
            </p:cNvPr>
            <p:cNvSpPr/>
            <p:nvPr/>
          </p:nvSpPr>
          <p:spPr>
            <a:xfrm>
              <a:off x="7894128" y="3253755"/>
              <a:ext cx="1700" cy="6376"/>
            </a:xfrm>
            <a:custGeom>
              <a:avLst/>
              <a:gdLst/>
              <a:ahLst/>
              <a:cxnLst/>
              <a:rect l="l" t="t" r="r" b="b"/>
              <a:pathLst>
                <a:path w="60" h="225" extrusionOk="0">
                  <a:moveTo>
                    <a:pt x="30" y="0"/>
                  </a:moveTo>
                  <a:cubicBezTo>
                    <a:pt x="15" y="0"/>
                    <a:pt x="0" y="45"/>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030;p72">
              <a:extLst>
                <a:ext uri="{FF2B5EF4-FFF2-40B4-BE49-F238E27FC236}">
                  <a16:creationId xmlns:a16="http://schemas.microsoft.com/office/drawing/2014/main" id="{40A024BD-EE8E-4549-6565-8F2A388BCE03}"/>
                </a:ext>
              </a:extLst>
            </p:cNvPr>
            <p:cNvSpPr/>
            <p:nvPr/>
          </p:nvSpPr>
          <p:spPr>
            <a:xfrm>
              <a:off x="7894128" y="3266026"/>
              <a:ext cx="1275" cy="6376"/>
            </a:xfrm>
            <a:custGeom>
              <a:avLst/>
              <a:gdLst/>
              <a:ahLst/>
              <a:cxnLst/>
              <a:rect l="l" t="t" r="r" b="b"/>
              <a:pathLst>
                <a:path w="45" h="225" extrusionOk="0">
                  <a:moveTo>
                    <a:pt x="30" y="0"/>
                  </a:moveTo>
                  <a:cubicBezTo>
                    <a:pt x="15" y="0"/>
                    <a:pt x="0" y="45"/>
                    <a:pt x="0" y="105"/>
                  </a:cubicBezTo>
                  <a:cubicBezTo>
                    <a:pt x="0" y="165"/>
                    <a:pt x="0" y="224"/>
                    <a:pt x="15" y="224"/>
                  </a:cubicBezTo>
                  <a:cubicBezTo>
                    <a:pt x="30" y="224"/>
                    <a:pt x="45" y="165"/>
                    <a:pt x="45" y="105"/>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031;p72">
              <a:extLst>
                <a:ext uri="{FF2B5EF4-FFF2-40B4-BE49-F238E27FC236}">
                  <a16:creationId xmlns:a16="http://schemas.microsoft.com/office/drawing/2014/main" id="{FDEFE14D-08C4-EE30-FFF2-13AFEBBCCA25}"/>
                </a:ext>
              </a:extLst>
            </p:cNvPr>
            <p:cNvSpPr/>
            <p:nvPr/>
          </p:nvSpPr>
          <p:spPr>
            <a:xfrm>
              <a:off x="7893703" y="3278297"/>
              <a:ext cx="1275" cy="6376"/>
            </a:xfrm>
            <a:custGeom>
              <a:avLst/>
              <a:gdLst/>
              <a:ahLst/>
              <a:cxnLst/>
              <a:rect l="l" t="t" r="r" b="b"/>
              <a:pathLst>
                <a:path w="45" h="225" extrusionOk="0">
                  <a:moveTo>
                    <a:pt x="30" y="0"/>
                  </a:moveTo>
                  <a:cubicBezTo>
                    <a:pt x="15" y="0"/>
                    <a:pt x="0" y="45"/>
                    <a:pt x="0" y="105"/>
                  </a:cubicBezTo>
                  <a:cubicBezTo>
                    <a:pt x="0" y="165"/>
                    <a:pt x="15" y="224"/>
                    <a:pt x="30" y="224"/>
                  </a:cubicBezTo>
                  <a:cubicBezTo>
                    <a:pt x="45" y="224"/>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032;p72">
              <a:extLst>
                <a:ext uri="{FF2B5EF4-FFF2-40B4-BE49-F238E27FC236}">
                  <a16:creationId xmlns:a16="http://schemas.microsoft.com/office/drawing/2014/main" id="{3C03B622-A1C1-655C-021B-69939D097C11}"/>
                </a:ext>
              </a:extLst>
            </p:cNvPr>
            <p:cNvSpPr/>
            <p:nvPr/>
          </p:nvSpPr>
          <p:spPr>
            <a:xfrm>
              <a:off x="7893703" y="3290568"/>
              <a:ext cx="1275" cy="5951"/>
            </a:xfrm>
            <a:custGeom>
              <a:avLst/>
              <a:gdLst/>
              <a:ahLst/>
              <a:cxnLst/>
              <a:rect l="l" t="t" r="r" b="b"/>
              <a:pathLst>
                <a:path w="45" h="210" extrusionOk="0">
                  <a:moveTo>
                    <a:pt x="15" y="1"/>
                  </a:moveTo>
                  <a:cubicBezTo>
                    <a:pt x="0" y="1"/>
                    <a:pt x="0" y="45"/>
                    <a:pt x="0" y="105"/>
                  </a:cubicBezTo>
                  <a:cubicBezTo>
                    <a:pt x="0" y="165"/>
                    <a:pt x="0" y="210"/>
                    <a:pt x="15" y="210"/>
                  </a:cubicBezTo>
                  <a:cubicBezTo>
                    <a:pt x="30" y="210"/>
                    <a:pt x="45" y="165"/>
                    <a:pt x="45" y="105"/>
                  </a:cubicBezTo>
                  <a:cubicBezTo>
                    <a:pt x="45" y="45"/>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3033;p72">
              <a:extLst>
                <a:ext uri="{FF2B5EF4-FFF2-40B4-BE49-F238E27FC236}">
                  <a16:creationId xmlns:a16="http://schemas.microsoft.com/office/drawing/2014/main" id="{BABF64F9-59EE-6939-B367-ECCCCD809825}"/>
                </a:ext>
              </a:extLst>
            </p:cNvPr>
            <p:cNvSpPr/>
            <p:nvPr/>
          </p:nvSpPr>
          <p:spPr>
            <a:xfrm>
              <a:off x="7893278" y="3302839"/>
              <a:ext cx="1275" cy="5951"/>
            </a:xfrm>
            <a:custGeom>
              <a:avLst/>
              <a:gdLst/>
              <a:ahLst/>
              <a:cxnLst/>
              <a:rect l="l" t="t" r="r" b="b"/>
              <a:pathLst>
                <a:path w="45" h="210" extrusionOk="0">
                  <a:moveTo>
                    <a:pt x="30" y="1"/>
                  </a:moveTo>
                  <a:cubicBezTo>
                    <a:pt x="0" y="1"/>
                    <a:pt x="0" y="46"/>
                    <a:pt x="0" y="105"/>
                  </a:cubicBezTo>
                  <a:cubicBezTo>
                    <a:pt x="0" y="165"/>
                    <a:pt x="30"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3034;p72">
              <a:extLst>
                <a:ext uri="{FF2B5EF4-FFF2-40B4-BE49-F238E27FC236}">
                  <a16:creationId xmlns:a16="http://schemas.microsoft.com/office/drawing/2014/main" id="{3232E0EA-CC61-5ADB-0149-FE53F5017375}"/>
                </a:ext>
              </a:extLst>
            </p:cNvPr>
            <p:cNvSpPr/>
            <p:nvPr/>
          </p:nvSpPr>
          <p:spPr>
            <a:xfrm>
              <a:off x="7893278" y="3315111"/>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035;p72">
              <a:extLst>
                <a:ext uri="{FF2B5EF4-FFF2-40B4-BE49-F238E27FC236}">
                  <a16:creationId xmlns:a16="http://schemas.microsoft.com/office/drawing/2014/main" id="{0BBE7BAC-8093-8FA5-227F-5891D7DBE788}"/>
                </a:ext>
              </a:extLst>
            </p:cNvPr>
            <p:cNvSpPr/>
            <p:nvPr/>
          </p:nvSpPr>
          <p:spPr>
            <a:xfrm>
              <a:off x="7892853" y="3327382"/>
              <a:ext cx="1275" cy="5951"/>
            </a:xfrm>
            <a:custGeom>
              <a:avLst/>
              <a:gdLst/>
              <a:ahLst/>
              <a:cxnLst/>
              <a:rect l="l" t="t" r="r" b="b"/>
              <a:pathLst>
                <a:path w="45" h="210" extrusionOk="0">
                  <a:moveTo>
                    <a:pt x="30" y="1"/>
                  </a:moveTo>
                  <a:cubicBezTo>
                    <a:pt x="15" y="1"/>
                    <a:pt x="0" y="46"/>
                    <a:pt x="0" y="105"/>
                  </a:cubicBezTo>
                  <a:cubicBezTo>
                    <a:pt x="0" y="165"/>
                    <a:pt x="15"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036;p72">
              <a:extLst>
                <a:ext uri="{FF2B5EF4-FFF2-40B4-BE49-F238E27FC236}">
                  <a16:creationId xmlns:a16="http://schemas.microsoft.com/office/drawing/2014/main" id="{D1DC98BA-10C4-F924-D784-C310A18696FC}"/>
                </a:ext>
              </a:extLst>
            </p:cNvPr>
            <p:cNvSpPr/>
            <p:nvPr/>
          </p:nvSpPr>
          <p:spPr>
            <a:xfrm>
              <a:off x="7892853" y="3339256"/>
              <a:ext cx="1275" cy="6376"/>
            </a:xfrm>
            <a:custGeom>
              <a:avLst/>
              <a:gdLst/>
              <a:ahLst/>
              <a:cxnLst/>
              <a:rect l="l" t="t" r="r" b="b"/>
              <a:pathLst>
                <a:path w="45" h="225" extrusionOk="0">
                  <a:moveTo>
                    <a:pt x="15" y="0"/>
                  </a:moveTo>
                  <a:cubicBezTo>
                    <a:pt x="0" y="0"/>
                    <a:pt x="0" y="60"/>
                    <a:pt x="0" y="120"/>
                  </a:cubicBezTo>
                  <a:cubicBezTo>
                    <a:pt x="0" y="179"/>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037;p72">
              <a:extLst>
                <a:ext uri="{FF2B5EF4-FFF2-40B4-BE49-F238E27FC236}">
                  <a16:creationId xmlns:a16="http://schemas.microsoft.com/office/drawing/2014/main" id="{82C3E7FE-51CA-6C25-78BC-413BDDE75356}"/>
                </a:ext>
              </a:extLst>
            </p:cNvPr>
            <p:cNvSpPr/>
            <p:nvPr/>
          </p:nvSpPr>
          <p:spPr>
            <a:xfrm>
              <a:off x="7892428" y="3351528"/>
              <a:ext cx="1304" cy="6376"/>
            </a:xfrm>
            <a:custGeom>
              <a:avLst/>
              <a:gdLst/>
              <a:ahLst/>
              <a:cxnLst/>
              <a:rect l="l" t="t" r="r" b="b"/>
              <a:pathLst>
                <a:path w="46" h="225" extrusionOk="0">
                  <a:moveTo>
                    <a:pt x="30" y="0"/>
                  </a:moveTo>
                  <a:cubicBezTo>
                    <a:pt x="15" y="0"/>
                    <a:pt x="0" y="45"/>
                    <a:pt x="0" y="105"/>
                  </a:cubicBezTo>
                  <a:cubicBezTo>
                    <a:pt x="0" y="164"/>
                    <a:pt x="15" y="224"/>
                    <a:pt x="30" y="224"/>
                  </a:cubicBezTo>
                  <a:cubicBezTo>
                    <a:pt x="30" y="224"/>
                    <a:pt x="45" y="179"/>
                    <a:pt x="45" y="120"/>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038;p72">
              <a:extLst>
                <a:ext uri="{FF2B5EF4-FFF2-40B4-BE49-F238E27FC236}">
                  <a16:creationId xmlns:a16="http://schemas.microsoft.com/office/drawing/2014/main" id="{2FAEF087-EA5F-72C7-8DBB-5B65E77AC2CD}"/>
                </a:ext>
              </a:extLst>
            </p:cNvPr>
            <p:cNvSpPr/>
            <p:nvPr/>
          </p:nvSpPr>
          <p:spPr>
            <a:xfrm>
              <a:off x="7892428" y="3363799"/>
              <a:ext cx="1304" cy="6376"/>
            </a:xfrm>
            <a:custGeom>
              <a:avLst/>
              <a:gdLst/>
              <a:ahLst/>
              <a:cxnLst/>
              <a:rect l="l" t="t" r="r" b="b"/>
              <a:pathLst>
                <a:path w="46" h="225" extrusionOk="0">
                  <a:moveTo>
                    <a:pt x="15" y="0"/>
                  </a:moveTo>
                  <a:cubicBezTo>
                    <a:pt x="0" y="0"/>
                    <a:pt x="0" y="45"/>
                    <a:pt x="0" y="105"/>
                  </a:cubicBezTo>
                  <a:cubicBezTo>
                    <a:pt x="0" y="165"/>
                    <a:pt x="0" y="224"/>
                    <a:pt x="15" y="224"/>
                  </a:cubicBezTo>
                  <a:cubicBezTo>
                    <a:pt x="30" y="224"/>
                    <a:pt x="3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039;p72">
              <a:extLst>
                <a:ext uri="{FF2B5EF4-FFF2-40B4-BE49-F238E27FC236}">
                  <a16:creationId xmlns:a16="http://schemas.microsoft.com/office/drawing/2014/main" id="{DA51106F-8F5F-51AF-0A4D-86E33163CFFD}"/>
                </a:ext>
              </a:extLst>
            </p:cNvPr>
            <p:cNvSpPr/>
            <p:nvPr/>
          </p:nvSpPr>
          <p:spPr>
            <a:xfrm>
              <a:off x="7892003" y="3376070"/>
              <a:ext cx="1304" cy="5951"/>
            </a:xfrm>
            <a:custGeom>
              <a:avLst/>
              <a:gdLst/>
              <a:ahLst/>
              <a:cxnLst/>
              <a:rect l="l" t="t" r="r" b="b"/>
              <a:pathLst>
                <a:path w="46" h="210" extrusionOk="0">
                  <a:moveTo>
                    <a:pt x="30" y="0"/>
                  </a:moveTo>
                  <a:cubicBezTo>
                    <a:pt x="0" y="0"/>
                    <a:pt x="0" y="45"/>
                    <a:pt x="0" y="105"/>
                  </a:cubicBezTo>
                  <a:cubicBezTo>
                    <a:pt x="0" y="165"/>
                    <a:pt x="15" y="210"/>
                    <a:pt x="15" y="210"/>
                  </a:cubicBezTo>
                  <a:cubicBezTo>
                    <a:pt x="30"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040;p72">
              <a:extLst>
                <a:ext uri="{FF2B5EF4-FFF2-40B4-BE49-F238E27FC236}">
                  <a16:creationId xmlns:a16="http://schemas.microsoft.com/office/drawing/2014/main" id="{2F600F85-5E5C-84C1-1270-D56B76DC7E5A}"/>
                </a:ext>
              </a:extLst>
            </p:cNvPr>
            <p:cNvSpPr/>
            <p:nvPr/>
          </p:nvSpPr>
          <p:spPr>
            <a:xfrm>
              <a:off x="7892003" y="3388341"/>
              <a:ext cx="1304" cy="5951"/>
            </a:xfrm>
            <a:custGeom>
              <a:avLst/>
              <a:gdLst/>
              <a:ahLst/>
              <a:cxnLst/>
              <a:rect l="l" t="t" r="r" b="b"/>
              <a:pathLst>
                <a:path w="46" h="210" extrusionOk="0">
                  <a:moveTo>
                    <a:pt x="15" y="1"/>
                  </a:moveTo>
                  <a:cubicBezTo>
                    <a:pt x="0"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041;p72">
              <a:extLst>
                <a:ext uri="{FF2B5EF4-FFF2-40B4-BE49-F238E27FC236}">
                  <a16:creationId xmlns:a16="http://schemas.microsoft.com/office/drawing/2014/main" id="{AD406269-C48D-999C-3416-EEF6CD353778}"/>
                </a:ext>
              </a:extLst>
            </p:cNvPr>
            <p:cNvSpPr/>
            <p:nvPr/>
          </p:nvSpPr>
          <p:spPr>
            <a:xfrm>
              <a:off x="7891578" y="3400612"/>
              <a:ext cx="1304" cy="5951"/>
            </a:xfrm>
            <a:custGeom>
              <a:avLst/>
              <a:gdLst/>
              <a:ahLst/>
              <a:cxnLst/>
              <a:rect l="l" t="t" r="r" b="b"/>
              <a:pathLst>
                <a:path w="46" h="210" extrusionOk="0">
                  <a:moveTo>
                    <a:pt x="15" y="1"/>
                  </a:moveTo>
                  <a:cubicBezTo>
                    <a:pt x="15"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042;p72">
              <a:extLst>
                <a:ext uri="{FF2B5EF4-FFF2-40B4-BE49-F238E27FC236}">
                  <a16:creationId xmlns:a16="http://schemas.microsoft.com/office/drawing/2014/main" id="{D5B0DC66-0209-9445-6168-7AE28AC6A6E5}"/>
                </a:ext>
              </a:extLst>
            </p:cNvPr>
            <p:cNvSpPr/>
            <p:nvPr/>
          </p:nvSpPr>
          <p:spPr>
            <a:xfrm>
              <a:off x="7891578" y="3412884"/>
              <a:ext cx="1304" cy="5951"/>
            </a:xfrm>
            <a:custGeom>
              <a:avLst/>
              <a:gdLst/>
              <a:ahLst/>
              <a:cxnLst/>
              <a:rect l="l" t="t" r="r" b="b"/>
              <a:pathLst>
                <a:path w="46" h="210" extrusionOk="0">
                  <a:moveTo>
                    <a:pt x="15" y="1"/>
                  </a:moveTo>
                  <a:cubicBezTo>
                    <a:pt x="15" y="1"/>
                    <a:pt x="0" y="46"/>
                    <a:pt x="0" y="105"/>
                  </a:cubicBezTo>
                  <a:cubicBezTo>
                    <a:pt x="0" y="165"/>
                    <a:pt x="0" y="210"/>
                    <a:pt x="15" y="210"/>
                  </a:cubicBezTo>
                  <a:cubicBezTo>
                    <a:pt x="15"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043;p72">
              <a:extLst>
                <a:ext uri="{FF2B5EF4-FFF2-40B4-BE49-F238E27FC236}">
                  <a16:creationId xmlns:a16="http://schemas.microsoft.com/office/drawing/2014/main" id="{9D257513-8C87-73D7-B594-D1A1384EAF7A}"/>
                </a:ext>
              </a:extLst>
            </p:cNvPr>
            <p:cNvSpPr/>
            <p:nvPr/>
          </p:nvSpPr>
          <p:spPr>
            <a:xfrm>
              <a:off x="7891152" y="3424730"/>
              <a:ext cx="1304" cy="6376"/>
            </a:xfrm>
            <a:custGeom>
              <a:avLst/>
              <a:gdLst/>
              <a:ahLst/>
              <a:cxnLst/>
              <a:rect l="l" t="t" r="r" b="b"/>
              <a:pathLst>
                <a:path w="46" h="225" extrusionOk="0">
                  <a:moveTo>
                    <a:pt x="30" y="1"/>
                  </a:moveTo>
                  <a:cubicBezTo>
                    <a:pt x="15" y="1"/>
                    <a:pt x="0" y="61"/>
                    <a:pt x="0" y="120"/>
                  </a:cubicBezTo>
                  <a:cubicBezTo>
                    <a:pt x="0" y="180"/>
                    <a:pt x="15" y="225"/>
                    <a:pt x="15" y="225"/>
                  </a:cubicBezTo>
                  <a:cubicBezTo>
                    <a:pt x="30" y="225"/>
                    <a:pt x="45" y="180"/>
                    <a:pt x="45" y="120"/>
                  </a:cubicBezTo>
                  <a:cubicBezTo>
                    <a:pt x="45" y="61"/>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044;p72">
              <a:extLst>
                <a:ext uri="{FF2B5EF4-FFF2-40B4-BE49-F238E27FC236}">
                  <a16:creationId xmlns:a16="http://schemas.microsoft.com/office/drawing/2014/main" id="{0CD1AD37-5537-9B57-0D73-2E50998F4C3E}"/>
                </a:ext>
              </a:extLst>
            </p:cNvPr>
            <p:cNvSpPr/>
            <p:nvPr/>
          </p:nvSpPr>
          <p:spPr>
            <a:xfrm>
              <a:off x="7890727" y="3437029"/>
              <a:ext cx="1729" cy="6376"/>
            </a:xfrm>
            <a:custGeom>
              <a:avLst/>
              <a:gdLst/>
              <a:ahLst/>
              <a:cxnLst/>
              <a:rect l="l" t="t" r="r" b="b"/>
              <a:pathLst>
                <a:path w="61" h="225" extrusionOk="0">
                  <a:moveTo>
                    <a:pt x="30" y="0"/>
                  </a:moveTo>
                  <a:cubicBezTo>
                    <a:pt x="15" y="0"/>
                    <a:pt x="1" y="60"/>
                    <a:pt x="1" y="120"/>
                  </a:cubicBezTo>
                  <a:cubicBezTo>
                    <a:pt x="1" y="164"/>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045;p72">
              <a:extLst>
                <a:ext uri="{FF2B5EF4-FFF2-40B4-BE49-F238E27FC236}">
                  <a16:creationId xmlns:a16="http://schemas.microsoft.com/office/drawing/2014/main" id="{D5861F51-207A-CEFD-D5C8-45D2C35F6C9E}"/>
                </a:ext>
              </a:extLst>
            </p:cNvPr>
            <p:cNvSpPr/>
            <p:nvPr/>
          </p:nvSpPr>
          <p:spPr>
            <a:xfrm>
              <a:off x="7890727" y="3449301"/>
              <a:ext cx="1304" cy="6008"/>
            </a:xfrm>
            <a:custGeom>
              <a:avLst/>
              <a:gdLst/>
              <a:ahLst/>
              <a:cxnLst/>
              <a:rect l="l" t="t" r="r" b="b"/>
              <a:pathLst>
                <a:path w="46" h="212" extrusionOk="0">
                  <a:moveTo>
                    <a:pt x="30" y="0"/>
                  </a:moveTo>
                  <a:cubicBezTo>
                    <a:pt x="15" y="0"/>
                    <a:pt x="1" y="45"/>
                    <a:pt x="1" y="105"/>
                  </a:cubicBezTo>
                  <a:cubicBezTo>
                    <a:pt x="1" y="164"/>
                    <a:pt x="1" y="209"/>
                    <a:pt x="15" y="209"/>
                  </a:cubicBezTo>
                  <a:cubicBezTo>
                    <a:pt x="17" y="211"/>
                    <a:pt x="19" y="212"/>
                    <a:pt x="20" y="212"/>
                  </a:cubicBezTo>
                  <a:cubicBezTo>
                    <a:pt x="33" y="212"/>
                    <a:pt x="45" y="158"/>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046;p72">
              <a:extLst>
                <a:ext uri="{FF2B5EF4-FFF2-40B4-BE49-F238E27FC236}">
                  <a16:creationId xmlns:a16="http://schemas.microsoft.com/office/drawing/2014/main" id="{84825545-0A09-67B1-E54A-9115994D63B9}"/>
                </a:ext>
              </a:extLst>
            </p:cNvPr>
            <p:cNvSpPr/>
            <p:nvPr/>
          </p:nvSpPr>
          <p:spPr>
            <a:xfrm>
              <a:off x="7890302" y="3461572"/>
              <a:ext cx="1729" cy="5951"/>
            </a:xfrm>
            <a:custGeom>
              <a:avLst/>
              <a:gdLst/>
              <a:ahLst/>
              <a:cxnLst/>
              <a:rect l="l" t="t" r="r" b="b"/>
              <a:pathLst>
                <a:path w="61" h="210" extrusionOk="0">
                  <a:moveTo>
                    <a:pt x="30" y="0"/>
                  </a:moveTo>
                  <a:cubicBezTo>
                    <a:pt x="1" y="0"/>
                    <a:pt x="16" y="45"/>
                    <a:pt x="1" y="105"/>
                  </a:cubicBezTo>
                  <a:cubicBezTo>
                    <a:pt x="1" y="165"/>
                    <a:pt x="16" y="209"/>
                    <a:pt x="30" y="209"/>
                  </a:cubicBezTo>
                  <a:cubicBezTo>
                    <a:pt x="45" y="209"/>
                    <a:pt x="45" y="165"/>
                    <a:pt x="45" y="105"/>
                  </a:cubicBezTo>
                  <a:cubicBezTo>
                    <a:pt x="45" y="45"/>
                    <a:pt x="6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047;p72">
              <a:extLst>
                <a:ext uri="{FF2B5EF4-FFF2-40B4-BE49-F238E27FC236}">
                  <a16:creationId xmlns:a16="http://schemas.microsoft.com/office/drawing/2014/main" id="{0DD088AB-C71E-9BFF-D988-2ACCA7711D64}"/>
                </a:ext>
              </a:extLst>
            </p:cNvPr>
            <p:cNvSpPr/>
            <p:nvPr/>
          </p:nvSpPr>
          <p:spPr>
            <a:xfrm>
              <a:off x="7890302" y="3473843"/>
              <a:ext cx="1304" cy="5951"/>
            </a:xfrm>
            <a:custGeom>
              <a:avLst/>
              <a:gdLst/>
              <a:ahLst/>
              <a:cxnLst/>
              <a:rect l="l" t="t" r="r" b="b"/>
              <a:pathLst>
                <a:path w="46" h="210" extrusionOk="0">
                  <a:moveTo>
                    <a:pt x="16" y="0"/>
                  </a:moveTo>
                  <a:cubicBezTo>
                    <a:pt x="16" y="0"/>
                    <a:pt x="1" y="45"/>
                    <a:pt x="1" y="105"/>
                  </a:cubicBezTo>
                  <a:cubicBezTo>
                    <a:pt x="1" y="165"/>
                    <a:pt x="1" y="209"/>
                    <a:pt x="16" y="209"/>
                  </a:cubicBezTo>
                  <a:cubicBezTo>
                    <a:pt x="30" y="209"/>
                    <a:pt x="45" y="165"/>
                    <a:pt x="45" y="105"/>
                  </a:cubicBezTo>
                  <a:cubicBezTo>
                    <a:pt x="45" y="45"/>
                    <a:pt x="30"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048;p72">
              <a:extLst>
                <a:ext uri="{FF2B5EF4-FFF2-40B4-BE49-F238E27FC236}">
                  <a16:creationId xmlns:a16="http://schemas.microsoft.com/office/drawing/2014/main" id="{5F0C4F78-51EA-5D06-7A76-628876710268}"/>
                </a:ext>
              </a:extLst>
            </p:cNvPr>
            <p:cNvSpPr/>
            <p:nvPr/>
          </p:nvSpPr>
          <p:spPr>
            <a:xfrm>
              <a:off x="7889877" y="3486114"/>
              <a:ext cx="1304" cy="5951"/>
            </a:xfrm>
            <a:custGeom>
              <a:avLst/>
              <a:gdLst/>
              <a:ahLst/>
              <a:cxnLst/>
              <a:rect l="l" t="t" r="r" b="b"/>
              <a:pathLst>
                <a:path w="46" h="210" extrusionOk="0">
                  <a:moveTo>
                    <a:pt x="31" y="0"/>
                  </a:moveTo>
                  <a:cubicBezTo>
                    <a:pt x="16" y="0"/>
                    <a:pt x="1" y="45"/>
                    <a:pt x="1" y="105"/>
                  </a:cubicBezTo>
                  <a:cubicBezTo>
                    <a:pt x="1" y="165"/>
                    <a:pt x="16" y="210"/>
                    <a:pt x="31" y="210"/>
                  </a:cubicBezTo>
                  <a:cubicBezTo>
                    <a:pt x="31" y="210"/>
                    <a:pt x="45" y="165"/>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049;p72">
              <a:extLst>
                <a:ext uri="{FF2B5EF4-FFF2-40B4-BE49-F238E27FC236}">
                  <a16:creationId xmlns:a16="http://schemas.microsoft.com/office/drawing/2014/main" id="{FE0B5DEF-1A5C-AAE9-36B0-75AB8E153591}"/>
                </a:ext>
              </a:extLst>
            </p:cNvPr>
            <p:cNvSpPr/>
            <p:nvPr/>
          </p:nvSpPr>
          <p:spPr>
            <a:xfrm>
              <a:off x="7889877" y="3497960"/>
              <a:ext cx="1304" cy="6376"/>
            </a:xfrm>
            <a:custGeom>
              <a:avLst/>
              <a:gdLst/>
              <a:ahLst/>
              <a:cxnLst/>
              <a:rect l="l" t="t" r="r" b="b"/>
              <a:pathLst>
                <a:path w="46" h="225" extrusionOk="0">
                  <a:moveTo>
                    <a:pt x="16" y="1"/>
                  </a:moveTo>
                  <a:cubicBezTo>
                    <a:pt x="16" y="1"/>
                    <a:pt x="1" y="60"/>
                    <a:pt x="1" y="120"/>
                  </a:cubicBezTo>
                  <a:cubicBezTo>
                    <a:pt x="1" y="180"/>
                    <a:pt x="1" y="225"/>
                    <a:pt x="16" y="225"/>
                  </a:cubicBezTo>
                  <a:cubicBezTo>
                    <a:pt x="31" y="225"/>
                    <a:pt x="45" y="180"/>
                    <a:pt x="45" y="120"/>
                  </a:cubicBezTo>
                  <a:cubicBezTo>
                    <a:pt x="45" y="60"/>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050;p72">
              <a:extLst>
                <a:ext uri="{FF2B5EF4-FFF2-40B4-BE49-F238E27FC236}">
                  <a16:creationId xmlns:a16="http://schemas.microsoft.com/office/drawing/2014/main" id="{0B98E019-966B-8611-B702-34C730D7B0E6}"/>
                </a:ext>
              </a:extLst>
            </p:cNvPr>
            <p:cNvSpPr/>
            <p:nvPr/>
          </p:nvSpPr>
          <p:spPr>
            <a:xfrm>
              <a:off x="7889452" y="3510232"/>
              <a:ext cx="1304" cy="6376"/>
            </a:xfrm>
            <a:custGeom>
              <a:avLst/>
              <a:gdLst/>
              <a:ahLst/>
              <a:cxnLst/>
              <a:rect l="l" t="t" r="r" b="b"/>
              <a:pathLst>
                <a:path w="46" h="225" extrusionOk="0">
                  <a:moveTo>
                    <a:pt x="31" y="1"/>
                  </a:moveTo>
                  <a:cubicBezTo>
                    <a:pt x="1" y="1"/>
                    <a:pt x="1" y="61"/>
                    <a:pt x="1" y="120"/>
                  </a:cubicBezTo>
                  <a:cubicBezTo>
                    <a:pt x="1" y="180"/>
                    <a:pt x="16" y="225"/>
                    <a:pt x="31" y="225"/>
                  </a:cubicBezTo>
                  <a:cubicBezTo>
                    <a:pt x="31" y="225"/>
                    <a:pt x="46" y="165"/>
                    <a:pt x="46"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051;p72">
              <a:extLst>
                <a:ext uri="{FF2B5EF4-FFF2-40B4-BE49-F238E27FC236}">
                  <a16:creationId xmlns:a16="http://schemas.microsoft.com/office/drawing/2014/main" id="{571B5192-EA80-8CBA-DE26-5E3A379D560A}"/>
                </a:ext>
              </a:extLst>
            </p:cNvPr>
            <p:cNvSpPr/>
            <p:nvPr/>
          </p:nvSpPr>
          <p:spPr>
            <a:xfrm>
              <a:off x="7889452" y="3522503"/>
              <a:ext cx="1304" cy="6376"/>
            </a:xfrm>
            <a:custGeom>
              <a:avLst/>
              <a:gdLst/>
              <a:ahLst/>
              <a:cxnLst/>
              <a:rect l="l" t="t" r="r" b="b"/>
              <a:pathLst>
                <a:path w="46" h="225" extrusionOk="0">
                  <a:moveTo>
                    <a:pt x="16" y="1"/>
                  </a:moveTo>
                  <a:cubicBezTo>
                    <a:pt x="1" y="1"/>
                    <a:pt x="1" y="46"/>
                    <a:pt x="1" y="105"/>
                  </a:cubicBezTo>
                  <a:cubicBezTo>
                    <a:pt x="1" y="165"/>
                    <a:pt x="1" y="225"/>
                    <a:pt x="16" y="225"/>
                  </a:cubicBezTo>
                  <a:cubicBezTo>
                    <a:pt x="31" y="225"/>
                    <a:pt x="31" y="180"/>
                    <a:pt x="46" y="120"/>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052;p72">
              <a:extLst>
                <a:ext uri="{FF2B5EF4-FFF2-40B4-BE49-F238E27FC236}">
                  <a16:creationId xmlns:a16="http://schemas.microsoft.com/office/drawing/2014/main" id="{14A7DF4E-13C9-8C2E-D529-79EE05D80216}"/>
                </a:ext>
              </a:extLst>
            </p:cNvPr>
            <p:cNvSpPr/>
            <p:nvPr/>
          </p:nvSpPr>
          <p:spPr>
            <a:xfrm>
              <a:off x="7889027" y="3534774"/>
              <a:ext cx="1304" cy="5980"/>
            </a:xfrm>
            <a:custGeom>
              <a:avLst/>
              <a:gdLst/>
              <a:ahLst/>
              <a:cxnLst/>
              <a:rect l="l" t="t" r="r" b="b"/>
              <a:pathLst>
                <a:path w="46" h="211" extrusionOk="0">
                  <a:moveTo>
                    <a:pt x="31" y="1"/>
                  </a:moveTo>
                  <a:cubicBezTo>
                    <a:pt x="1" y="1"/>
                    <a:pt x="1" y="46"/>
                    <a:pt x="1" y="106"/>
                  </a:cubicBezTo>
                  <a:cubicBezTo>
                    <a:pt x="1" y="165"/>
                    <a:pt x="16" y="210"/>
                    <a:pt x="16" y="210"/>
                  </a:cubicBezTo>
                  <a:cubicBezTo>
                    <a:pt x="31" y="210"/>
                    <a:pt x="46"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053;p72">
              <a:extLst>
                <a:ext uri="{FF2B5EF4-FFF2-40B4-BE49-F238E27FC236}">
                  <a16:creationId xmlns:a16="http://schemas.microsoft.com/office/drawing/2014/main" id="{4EFD1BA2-AAF8-B60E-D8C7-A6EF0F2B2576}"/>
                </a:ext>
              </a:extLst>
            </p:cNvPr>
            <p:cNvSpPr/>
            <p:nvPr/>
          </p:nvSpPr>
          <p:spPr>
            <a:xfrm>
              <a:off x="7888602" y="3547074"/>
              <a:ext cx="1729" cy="5951"/>
            </a:xfrm>
            <a:custGeom>
              <a:avLst/>
              <a:gdLst/>
              <a:ahLst/>
              <a:cxnLst/>
              <a:rect l="l" t="t" r="r" b="b"/>
              <a:pathLst>
                <a:path w="61" h="210" extrusionOk="0">
                  <a:moveTo>
                    <a:pt x="31" y="0"/>
                  </a:moveTo>
                  <a:cubicBezTo>
                    <a:pt x="16" y="0"/>
                    <a:pt x="16" y="45"/>
                    <a:pt x="16" y="105"/>
                  </a:cubicBezTo>
                  <a:cubicBezTo>
                    <a:pt x="1" y="164"/>
                    <a:pt x="16" y="209"/>
                    <a:pt x="31" y="209"/>
                  </a:cubicBezTo>
                  <a:cubicBezTo>
                    <a:pt x="46" y="209"/>
                    <a:pt x="46" y="164"/>
                    <a:pt x="46" y="105"/>
                  </a:cubicBezTo>
                  <a:cubicBezTo>
                    <a:pt x="61" y="45"/>
                    <a:pt x="6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054;p72">
              <a:extLst>
                <a:ext uri="{FF2B5EF4-FFF2-40B4-BE49-F238E27FC236}">
                  <a16:creationId xmlns:a16="http://schemas.microsoft.com/office/drawing/2014/main" id="{52F8E0AB-F119-2ADC-F3CA-97E86A169C3A}"/>
                </a:ext>
              </a:extLst>
            </p:cNvPr>
            <p:cNvSpPr/>
            <p:nvPr/>
          </p:nvSpPr>
          <p:spPr>
            <a:xfrm>
              <a:off x="7888602" y="355934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055;p72">
              <a:extLst>
                <a:ext uri="{FF2B5EF4-FFF2-40B4-BE49-F238E27FC236}">
                  <a16:creationId xmlns:a16="http://schemas.microsoft.com/office/drawing/2014/main" id="{7224688F-56F4-3C82-E226-5CDC3C1CFB61}"/>
                </a:ext>
              </a:extLst>
            </p:cNvPr>
            <p:cNvSpPr/>
            <p:nvPr/>
          </p:nvSpPr>
          <p:spPr>
            <a:xfrm>
              <a:off x="7888177" y="3571616"/>
              <a:ext cx="1304" cy="5951"/>
            </a:xfrm>
            <a:custGeom>
              <a:avLst/>
              <a:gdLst/>
              <a:ahLst/>
              <a:cxnLst/>
              <a:rect l="l" t="t" r="r" b="b"/>
              <a:pathLst>
                <a:path w="46" h="210" extrusionOk="0">
                  <a:moveTo>
                    <a:pt x="31" y="0"/>
                  </a:moveTo>
                  <a:cubicBezTo>
                    <a:pt x="16"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056;p72">
              <a:extLst>
                <a:ext uri="{FF2B5EF4-FFF2-40B4-BE49-F238E27FC236}">
                  <a16:creationId xmlns:a16="http://schemas.microsoft.com/office/drawing/2014/main" id="{FA9224CC-8BFC-E097-589D-0B5057C1AC72}"/>
                </a:ext>
              </a:extLst>
            </p:cNvPr>
            <p:cNvSpPr/>
            <p:nvPr/>
          </p:nvSpPr>
          <p:spPr>
            <a:xfrm>
              <a:off x="7888177" y="3583462"/>
              <a:ext cx="1304" cy="6376"/>
            </a:xfrm>
            <a:custGeom>
              <a:avLst/>
              <a:gdLst/>
              <a:ahLst/>
              <a:cxnLst/>
              <a:rect l="l" t="t" r="r" b="b"/>
              <a:pathLst>
                <a:path w="46" h="225" extrusionOk="0">
                  <a:moveTo>
                    <a:pt x="16" y="0"/>
                  </a:moveTo>
                  <a:cubicBezTo>
                    <a:pt x="16" y="0"/>
                    <a:pt x="1" y="45"/>
                    <a:pt x="1" y="120"/>
                  </a:cubicBezTo>
                  <a:cubicBezTo>
                    <a:pt x="1" y="180"/>
                    <a:pt x="1" y="225"/>
                    <a:pt x="16" y="225"/>
                  </a:cubicBezTo>
                  <a:cubicBezTo>
                    <a:pt x="31" y="225"/>
                    <a:pt x="46" y="180"/>
                    <a:pt x="46" y="120"/>
                  </a:cubicBezTo>
                  <a:cubicBezTo>
                    <a:pt x="46" y="60"/>
                    <a:pt x="31" y="15"/>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057;p72">
              <a:extLst>
                <a:ext uri="{FF2B5EF4-FFF2-40B4-BE49-F238E27FC236}">
                  <a16:creationId xmlns:a16="http://schemas.microsoft.com/office/drawing/2014/main" id="{C6A48128-A5D3-26FB-C83C-330FD13263C0}"/>
                </a:ext>
              </a:extLst>
            </p:cNvPr>
            <p:cNvSpPr/>
            <p:nvPr/>
          </p:nvSpPr>
          <p:spPr>
            <a:xfrm>
              <a:off x="7887780" y="3595733"/>
              <a:ext cx="1275" cy="6376"/>
            </a:xfrm>
            <a:custGeom>
              <a:avLst/>
              <a:gdLst/>
              <a:ahLst/>
              <a:cxnLst/>
              <a:rect l="l" t="t" r="r" b="b"/>
              <a:pathLst>
                <a:path w="45" h="225" extrusionOk="0">
                  <a:moveTo>
                    <a:pt x="30" y="1"/>
                  </a:moveTo>
                  <a:cubicBezTo>
                    <a:pt x="15" y="1"/>
                    <a:pt x="0" y="60"/>
                    <a:pt x="0" y="105"/>
                  </a:cubicBezTo>
                  <a:cubicBezTo>
                    <a:pt x="0" y="165"/>
                    <a:pt x="15" y="225"/>
                    <a:pt x="15" y="225"/>
                  </a:cubicBezTo>
                  <a:cubicBezTo>
                    <a:pt x="30" y="225"/>
                    <a:pt x="45" y="165"/>
                    <a:pt x="45" y="105"/>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058;p72">
              <a:extLst>
                <a:ext uri="{FF2B5EF4-FFF2-40B4-BE49-F238E27FC236}">
                  <a16:creationId xmlns:a16="http://schemas.microsoft.com/office/drawing/2014/main" id="{058629AD-A0BC-CDF9-CE6F-58C91091652C}"/>
                </a:ext>
              </a:extLst>
            </p:cNvPr>
            <p:cNvSpPr/>
            <p:nvPr/>
          </p:nvSpPr>
          <p:spPr>
            <a:xfrm>
              <a:off x="7887355" y="3608005"/>
              <a:ext cx="1700" cy="6036"/>
            </a:xfrm>
            <a:custGeom>
              <a:avLst/>
              <a:gdLst/>
              <a:ahLst/>
              <a:cxnLst/>
              <a:rect l="l" t="t" r="r" b="b"/>
              <a:pathLst>
                <a:path w="60" h="213" extrusionOk="0">
                  <a:moveTo>
                    <a:pt x="30" y="1"/>
                  </a:moveTo>
                  <a:cubicBezTo>
                    <a:pt x="0" y="1"/>
                    <a:pt x="15" y="46"/>
                    <a:pt x="0" y="105"/>
                  </a:cubicBezTo>
                  <a:cubicBezTo>
                    <a:pt x="0" y="165"/>
                    <a:pt x="15" y="210"/>
                    <a:pt x="30" y="210"/>
                  </a:cubicBezTo>
                  <a:cubicBezTo>
                    <a:pt x="32" y="211"/>
                    <a:pt x="33" y="212"/>
                    <a:pt x="35" y="212"/>
                  </a:cubicBezTo>
                  <a:cubicBezTo>
                    <a:pt x="48" y="212"/>
                    <a:pt x="58" y="159"/>
                    <a:pt x="45" y="105"/>
                  </a:cubicBezTo>
                  <a:cubicBezTo>
                    <a:pt x="45" y="46"/>
                    <a:pt x="6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059;p72">
              <a:extLst>
                <a:ext uri="{FF2B5EF4-FFF2-40B4-BE49-F238E27FC236}">
                  <a16:creationId xmlns:a16="http://schemas.microsoft.com/office/drawing/2014/main" id="{6C9DD583-3D1F-930A-A1EF-6A1E46B690D6}"/>
                </a:ext>
              </a:extLst>
            </p:cNvPr>
            <p:cNvSpPr/>
            <p:nvPr/>
          </p:nvSpPr>
          <p:spPr>
            <a:xfrm>
              <a:off x="7887355" y="362027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060;p72">
              <a:extLst>
                <a:ext uri="{FF2B5EF4-FFF2-40B4-BE49-F238E27FC236}">
                  <a16:creationId xmlns:a16="http://schemas.microsoft.com/office/drawing/2014/main" id="{CDD5A543-DC14-D8DF-3430-DE7E4B04F0C4}"/>
                </a:ext>
              </a:extLst>
            </p:cNvPr>
            <p:cNvSpPr/>
            <p:nvPr/>
          </p:nvSpPr>
          <p:spPr>
            <a:xfrm>
              <a:off x="7886930" y="3632547"/>
              <a:ext cx="1275" cy="5951"/>
            </a:xfrm>
            <a:custGeom>
              <a:avLst/>
              <a:gdLst/>
              <a:ahLst/>
              <a:cxnLst/>
              <a:rect l="l" t="t" r="r" b="b"/>
              <a:pathLst>
                <a:path w="45" h="210" extrusionOk="0">
                  <a:moveTo>
                    <a:pt x="30" y="1"/>
                  </a:moveTo>
                  <a:cubicBezTo>
                    <a:pt x="15" y="1"/>
                    <a:pt x="0" y="46"/>
                    <a:pt x="0" y="105"/>
                  </a:cubicBezTo>
                  <a:cubicBezTo>
                    <a:pt x="0" y="165"/>
                    <a:pt x="15"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061;p72">
              <a:extLst>
                <a:ext uri="{FF2B5EF4-FFF2-40B4-BE49-F238E27FC236}">
                  <a16:creationId xmlns:a16="http://schemas.microsoft.com/office/drawing/2014/main" id="{373BA0AD-6782-9A2B-20A3-3B7A5C9B13C9}"/>
                </a:ext>
              </a:extLst>
            </p:cNvPr>
            <p:cNvSpPr/>
            <p:nvPr/>
          </p:nvSpPr>
          <p:spPr>
            <a:xfrm>
              <a:off x="7886505" y="3644421"/>
              <a:ext cx="1700" cy="6376"/>
            </a:xfrm>
            <a:custGeom>
              <a:avLst/>
              <a:gdLst/>
              <a:ahLst/>
              <a:cxnLst/>
              <a:rect l="l" t="t" r="r" b="b"/>
              <a:pathLst>
                <a:path w="60" h="225" extrusionOk="0">
                  <a:moveTo>
                    <a:pt x="30" y="0"/>
                  </a:moveTo>
                  <a:cubicBezTo>
                    <a:pt x="15" y="0"/>
                    <a:pt x="0" y="60"/>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062;p72">
              <a:extLst>
                <a:ext uri="{FF2B5EF4-FFF2-40B4-BE49-F238E27FC236}">
                  <a16:creationId xmlns:a16="http://schemas.microsoft.com/office/drawing/2014/main" id="{1BEE1E25-5643-5883-0F1E-A14098F2DEB3}"/>
                </a:ext>
              </a:extLst>
            </p:cNvPr>
            <p:cNvSpPr/>
            <p:nvPr/>
          </p:nvSpPr>
          <p:spPr>
            <a:xfrm>
              <a:off x="7886505" y="3656693"/>
              <a:ext cx="1275" cy="6376"/>
            </a:xfrm>
            <a:custGeom>
              <a:avLst/>
              <a:gdLst/>
              <a:ahLst/>
              <a:cxnLst/>
              <a:rect l="l" t="t" r="r" b="b"/>
              <a:pathLst>
                <a:path w="45" h="225" extrusionOk="0">
                  <a:moveTo>
                    <a:pt x="15" y="0"/>
                  </a:moveTo>
                  <a:cubicBezTo>
                    <a:pt x="0" y="0"/>
                    <a:pt x="0" y="45"/>
                    <a:pt x="0" y="105"/>
                  </a:cubicBezTo>
                  <a:cubicBezTo>
                    <a:pt x="0" y="164"/>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063;p72">
              <a:extLst>
                <a:ext uri="{FF2B5EF4-FFF2-40B4-BE49-F238E27FC236}">
                  <a16:creationId xmlns:a16="http://schemas.microsoft.com/office/drawing/2014/main" id="{0119BD34-FE41-85C7-3D0D-85A11CCD34C4}"/>
                </a:ext>
              </a:extLst>
            </p:cNvPr>
            <p:cNvSpPr/>
            <p:nvPr/>
          </p:nvSpPr>
          <p:spPr>
            <a:xfrm>
              <a:off x="7886080" y="3668964"/>
              <a:ext cx="1304" cy="6376"/>
            </a:xfrm>
            <a:custGeom>
              <a:avLst/>
              <a:gdLst/>
              <a:ahLst/>
              <a:cxnLst/>
              <a:rect l="l" t="t" r="r" b="b"/>
              <a:pathLst>
                <a:path w="46" h="225" extrusionOk="0">
                  <a:moveTo>
                    <a:pt x="30" y="0"/>
                  </a:moveTo>
                  <a:cubicBezTo>
                    <a:pt x="15" y="0"/>
                    <a:pt x="0" y="45"/>
                    <a:pt x="0" y="105"/>
                  </a:cubicBezTo>
                  <a:cubicBezTo>
                    <a:pt x="0" y="165"/>
                    <a:pt x="15" y="224"/>
                    <a:pt x="15" y="224"/>
                  </a:cubicBezTo>
                  <a:cubicBezTo>
                    <a:pt x="30" y="224"/>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064;p72">
              <a:extLst>
                <a:ext uri="{FF2B5EF4-FFF2-40B4-BE49-F238E27FC236}">
                  <a16:creationId xmlns:a16="http://schemas.microsoft.com/office/drawing/2014/main" id="{7F9FF804-298B-F9A2-02D9-6FCA9803B22C}"/>
                </a:ext>
              </a:extLst>
            </p:cNvPr>
            <p:cNvSpPr/>
            <p:nvPr/>
          </p:nvSpPr>
          <p:spPr>
            <a:xfrm>
              <a:off x="7885655" y="3681235"/>
              <a:ext cx="1304" cy="5951"/>
            </a:xfrm>
            <a:custGeom>
              <a:avLst/>
              <a:gdLst/>
              <a:ahLst/>
              <a:cxnLst/>
              <a:rect l="l" t="t" r="r" b="b"/>
              <a:pathLst>
                <a:path w="46" h="210" extrusionOk="0">
                  <a:moveTo>
                    <a:pt x="30" y="0"/>
                  </a:moveTo>
                  <a:cubicBezTo>
                    <a:pt x="15" y="0"/>
                    <a:pt x="15" y="45"/>
                    <a:pt x="0" y="105"/>
                  </a:cubicBezTo>
                  <a:cubicBezTo>
                    <a:pt x="0" y="165"/>
                    <a:pt x="15" y="210"/>
                    <a:pt x="30" y="210"/>
                  </a:cubicBezTo>
                  <a:cubicBezTo>
                    <a:pt x="45"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065;p72">
              <a:extLst>
                <a:ext uri="{FF2B5EF4-FFF2-40B4-BE49-F238E27FC236}">
                  <a16:creationId xmlns:a16="http://schemas.microsoft.com/office/drawing/2014/main" id="{2E66AC3F-7D45-F167-E749-3A6F8A255820}"/>
                </a:ext>
              </a:extLst>
            </p:cNvPr>
            <p:cNvSpPr/>
            <p:nvPr/>
          </p:nvSpPr>
          <p:spPr>
            <a:xfrm>
              <a:off x="7885229" y="3693506"/>
              <a:ext cx="1729" cy="5951"/>
            </a:xfrm>
            <a:custGeom>
              <a:avLst/>
              <a:gdLst/>
              <a:ahLst/>
              <a:cxnLst/>
              <a:rect l="l" t="t" r="r" b="b"/>
              <a:pathLst>
                <a:path w="61" h="210" extrusionOk="0">
                  <a:moveTo>
                    <a:pt x="30" y="1"/>
                  </a:moveTo>
                  <a:cubicBezTo>
                    <a:pt x="15" y="1"/>
                    <a:pt x="15" y="45"/>
                    <a:pt x="0" y="105"/>
                  </a:cubicBezTo>
                  <a:cubicBezTo>
                    <a:pt x="0" y="165"/>
                    <a:pt x="15"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066;p72">
              <a:extLst>
                <a:ext uri="{FF2B5EF4-FFF2-40B4-BE49-F238E27FC236}">
                  <a16:creationId xmlns:a16="http://schemas.microsoft.com/office/drawing/2014/main" id="{5DADE902-E4BA-DF95-DFB8-10FDA725210C}"/>
                </a:ext>
              </a:extLst>
            </p:cNvPr>
            <p:cNvSpPr/>
            <p:nvPr/>
          </p:nvSpPr>
          <p:spPr>
            <a:xfrm>
              <a:off x="7885229" y="3705352"/>
              <a:ext cx="1729" cy="6376"/>
            </a:xfrm>
            <a:custGeom>
              <a:avLst/>
              <a:gdLst/>
              <a:ahLst/>
              <a:cxnLst/>
              <a:rect l="l" t="t" r="r" b="b"/>
              <a:pathLst>
                <a:path w="61" h="225" extrusionOk="0">
                  <a:moveTo>
                    <a:pt x="30" y="1"/>
                  </a:moveTo>
                  <a:cubicBezTo>
                    <a:pt x="15" y="1"/>
                    <a:pt x="15" y="60"/>
                    <a:pt x="0" y="120"/>
                  </a:cubicBezTo>
                  <a:cubicBezTo>
                    <a:pt x="0" y="180"/>
                    <a:pt x="15" y="225"/>
                    <a:pt x="30" y="225"/>
                  </a:cubicBezTo>
                  <a:cubicBezTo>
                    <a:pt x="30" y="225"/>
                    <a:pt x="45" y="180"/>
                    <a:pt x="45" y="120"/>
                  </a:cubicBezTo>
                  <a:cubicBezTo>
                    <a:pt x="60"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067;p72">
              <a:extLst>
                <a:ext uri="{FF2B5EF4-FFF2-40B4-BE49-F238E27FC236}">
                  <a16:creationId xmlns:a16="http://schemas.microsoft.com/office/drawing/2014/main" id="{E2E0C882-F289-4FCF-5F10-EC35C41C1CEA}"/>
                </a:ext>
              </a:extLst>
            </p:cNvPr>
            <p:cNvSpPr/>
            <p:nvPr/>
          </p:nvSpPr>
          <p:spPr>
            <a:xfrm>
              <a:off x="7884804" y="3717624"/>
              <a:ext cx="1304" cy="6376"/>
            </a:xfrm>
            <a:custGeom>
              <a:avLst/>
              <a:gdLst/>
              <a:ahLst/>
              <a:cxnLst/>
              <a:rect l="l" t="t" r="r" b="b"/>
              <a:pathLst>
                <a:path w="46" h="225" extrusionOk="0">
                  <a:moveTo>
                    <a:pt x="30" y="1"/>
                  </a:moveTo>
                  <a:cubicBezTo>
                    <a:pt x="15" y="1"/>
                    <a:pt x="0" y="61"/>
                    <a:pt x="0" y="105"/>
                  </a:cubicBezTo>
                  <a:cubicBezTo>
                    <a:pt x="0" y="165"/>
                    <a:pt x="15" y="225"/>
                    <a:pt x="30" y="225"/>
                  </a:cubicBezTo>
                  <a:cubicBezTo>
                    <a:pt x="45" y="225"/>
                    <a:pt x="45" y="165"/>
                    <a:pt x="45" y="105"/>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068;p72">
              <a:extLst>
                <a:ext uri="{FF2B5EF4-FFF2-40B4-BE49-F238E27FC236}">
                  <a16:creationId xmlns:a16="http://schemas.microsoft.com/office/drawing/2014/main" id="{1A4C5069-1F76-22B7-9C76-8EB6C99C3D98}"/>
                </a:ext>
              </a:extLst>
            </p:cNvPr>
            <p:cNvSpPr/>
            <p:nvPr/>
          </p:nvSpPr>
          <p:spPr>
            <a:xfrm>
              <a:off x="7884379" y="3729895"/>
              <a:ext cx="1729" cy="5980"/>
            </a:xfrm>
            <a:custGeom>
              <a:avLst/>
              <a:gdLst/>
              <a:ahLst/>
              <a:cxnLst/>
              <a:rect l="l" t="t" r="r" b="b"/>
              <a:pathLst>
                <a:path w="61" h="211" extrusionOk="0">
                  <a:moveTo>
                    <a:pt x="30" y="1"/>
                  </a:moveTo>
                  <a:cubicBezTo>
                    <a:pt x="15" y="1"/>
                    <a:pt x="15" y="46"/>
                    <a:pt x="15" y="105"/>
                  </a:cubicBezTo>
                  <a:cubicBezTo>
                    <a:pt x="1" y="165"/>
                    <a:pt x="15" y="210"/>
                    <a:pt x="30" y="210"/>
                  </a:cubicBezTo>
                  <a:cubicBezTo>
                    <a:pt x="45" y="210"/>
                    <a:pt x="45" y="165"/>
                    <a:pt x="45"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069;p72">
              <a:extLst>
                <a:ext uri="{FF2B5EF4-FFF2-40B4-BE49-F238E27FC236}">
                  <a16:creationId xmlns:a16="http://schemas.microsoft.com/office/drawing/2014/main" id="{F2793907-0AE8-D857-B9CE-2DD5269F9D3E}"/>
                </a:ext>
              </a:extLst>
            </p:cNvPr>
            <p:cNvSpPr/>
            <p:nvPr/>
          </p:nvSpPr>
          <p:spPr>
            <a:xfrm>
              <a:off x="7884379" y="3742194"/>
              <a:ext cx="1304" cy="5526"/>
            </a:xfrm>
            <a:custGeom>
              <a:avLst/>
              <a:gdLst/>
              <a:ahLst/>
              <a:cxnLst/>
              <a:rect l="l" t="t" r="r" b="b"/>
              <a:pathLst>
                <a:path w="46" h="195" extrusionOk="0">
                  <a:moveTo>
                    <a:pt x="15" y="0"/>
                  </a:moveTo>
                  <a:cubicBezTo>
                    <a:pt x="15" y="0"/>
                    <a:pt x="1" y="45"/>
                    <a:pt x="1" y="90"/>
                  </a:cubicBezTo>
                  <a:cubicBezTo>
                    <a:pt x="1" y="149"/>
                    <a:pt x="1" y="194"/>
                    <a:pt x="15" y="194"/>
                  </a:cubicBezTo>
                  <a:cubicBezTo>
                    <a:pt x="30" y="194"/>
                    <a:pt x="45" y="149"/>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070;p72">
              <a:extLst>
                <a:ext uri="{FF2B5EF4-FFF2-40B4-BE49-F238E27FC236}">
                  <a16:creationId xmlns:a16="http://schemas.microsoft.com/office/drawing/2014/main" id="{9F4D8B17-FF8E-C1C3-243A-40B968DD5BB6}"/>
                </a:ext>
              </a:extLst>
            </p:cNvPr>
            <p:cNvSpPr/>
            <p:nvPr/>
          </p:nvSpPr>
          <p:spPr>
            <a:xfrm>
              <a:off x="7823420" y="2103349"/>
              <a:ext cx="143514" cy="247210"/>
            </a:xfrm>
            <a:custGeom>
              <a:avLst/>
              <a:gdLst/>
              <a:ahLst/>
              <a:cxnLst/>
              <a:rect l="l" t="t" r="r" b="b"/>
              <a:pathLst>
                <a:path w="5064" h="8723" extrusionOk="0">
                  <a:moveTo>
                    <a:pt x="2228" y="0"/>
                  </a:moveTo>
                  <a:cubicBezTo>
                    <a:pt x="1464" y="0"/>
                    <a:pt x="698" y="188"/>
                    <a:pt x="1" y="568"/>
                  </a:cubicBezTo>
                  <a:cubicBezTo>
                    <a:pt x="1" y="568"/>
                    <a:pt x="46" y="3644"/>
                    <a:pt x="195" y="4959"/>
                  </a:cubicBezTo>
                  <a:cubicBezTo>
                    <a:pt x="329" y="6288"/>
                    <a:pt x="1674" y="6378"/>
                    <a:pt x="1674" y="6378"/>
                  </a:cubicBezTo>
                  <a:cubicBezTo>
                    <a:pt x="1674" y="6378"/>
                    <a:pt x="1793" y="8274"/>
                    <a:pt x="1823" y="8707"/>
                  </a:cubicBezTo>
                  <a:cubicBezTo>
                    <a:pt x="1823" y="8707"/>
                    <a:pt x="1823" y="8722"/>
                    <a:pt x="1823" y="8722"/>
                  </a:cubicBezTo>
                  <a:lnTo>
                    <a:pt x="4929" y="7692"/>
                  </a:lnTo>
                  <a:lnTo>
                    <a:pt x="4989" y="3883"/>
                  </a:lnTo>
                  <a:lnTo>
                    <a:pt x="5064" y="2480"/>
                  </a:lnTo>
                  <a:lnTo>
                    <a:pt x="5034" y="926"/>
                  </a:lnTo>
                  <a:lnTo>
                    <a:pt x="4690" y="702"/>
                  </a:lnTo>
                  <a:cubicBezTo>
                    <a:pt x="3940" y="236"/>
                    <a:pt x="3086" y="0"/>
                    <a:pt x="2228"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071;p72">
              <a:extLst>
                <a:ext uri="{FF2B5EF4-FFF2-40B4-BE49-F238E27FC236}">
                  <a16:creationId xmlns:a16="http://schemas.microsoft.com/office/drawing/2014/main" id="{01A6C701-5FF7-10A6-BCC7-8FE7CD54B7E7}"/>
                </a:ext>
              </a:extLst>
            </p:cNvPr>
            <p:cNvSpPr/>
            <p:nvPr/>
          </p:nvSpPr>
          <p:spPr>
            <a:xfrm>
              <a:off x="7828946" y="2174879"/>
              <a:ext cx="9749" cy="9749"/>
            </a:xfrm>
            <a:custGeom>
              <a:avLst/>
              <a:gdLst/>
              <a:ahLst/>
              <a:cxnLst/>
              <a:rect l="l" t="t" r="r" b="b"/>
              <a:pathLst>
                <a:path w="344" h="344" extrusionOk="0">
                  <a:moveTo>
                    <a:pt x="164" y="0"/>
                  </a:moveTo>
                  <a:cubicBezTo>
                    <a:pt x="75" y="0"/>
                    <a:pt x="0" y="75"/>
                    <a:pt x="15" y="180"/>
                  </a:cubicBezTo>
                  <a:cubicBezTo>
                    <a:pt x="15" y="269"/>
                    <a:pt x="90" y="344"/>
                    <a:pt x="179" y="344"/>
                  </a:cubicBezTo>
                  <a:cubicBezTo>
                    <a:pt x="284" y="329"/>
                    <a:pt x="344" y="254"/>
                    <a:pt x="344" y="165"/>
                  </a:cubicBezTo>
                  <a:cubicBezTo>
                    <a:pt x="344" y="75"/>
                    <a:pt x="26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072;p72">
              <a:extLst>
                <a:ext uri="{FF2B5EF4-FFF2-40B4-BE49-F238E27FC236}">
                  <a16:creationId xmlns:a16="http://schemas.microsoft.com/office/drawing/2014/main" id="{2E52C7EB-FADD-DBB5-D4C9-8F0D19834140}"/>
                </a:ext>
              </a:extLst>
            </p:cNvPr>
            <p:cNvSpPr/>
            <p:nvPr/>
          </p:nvSpPr>
          <p:spPr>
            <a:xfrm>
              <a:off x="7828521" y="2171790"/>
              <a:ext cx="19923" cy="6547"/>
            </a:xfrm>
            <a:custGeom>
              <a:avLst/>
              <a:gdLst/>
              <a:ahLst/>
              <a:cxnLst/>
              <a:rect l="l" t="t" r="r" b="b"/>
              <a:pathLst>
                <a:path w="703" h="231" extrusionOk="0">
                  <a:moveTo>
                    <a:pt x="377" y="1"/>
                  </a:moveTo>
                  <a:cubicBezTo>
                    <a:pt x="361" y="1"/>
                    <a:pt x="345" y="2"/>
                    <a:pt x="329" y="5"/>
                  </a:cubicBezTo>
                  <a:cubicBezTo>
                    <a:pt x="224" y="20"/>
                    <a:pt x="135" y="50"/>
                    <a:pt x="75" y="124"/>
                  </a:cubicBezTo>
                  <a:cubicBezTo>
                    <a:pt x="15" y="169"/>
                    <a:pt x="0" y="214"/>
                    <a:pt x="15" y="229"/>
                  </a:cubicBezTo>
                  <a:cubicBezTo>
                    <a:pt x="16" y="230"/>
                    <a:pt x="17" y="230"/>
                    <a:pt x="19" y="230"/>
                  </a:cubicBezTo>
                  <a:cubicBezTo>
                    <a:pt x="46" y="230"/>
                    <a:pt x="162" y="137"/>
                    <a:pt x="344" y="109"/>
                  </a:cubicBezTo>
                  <a:cubicBezTo>
                    <a:pt x="358" y="108"/>
                    <a:pt x="371" y="108"/>
                    <a:pt x="385" y="108"/>
                  </a:cubicBezTo>
                  <a:cubicBezTo>
                    <a:pt x="518" y="108"/>
                    <a:pt x="621" y="160"/>
                    <a:pt x="658" y="160"/>
                  </a:cubicBezTo>
                  <a:cubicBezTo>
                    <a:pt x="665" y="160"/>
                    <a:pt x="670" y="159"/>
                    <a:pt x="672" y="154"/>
                  </a:cubicBezTo>
                  <a:cubicBezTo>
                    <a:pt x="702" y="124"/>
                    <a:pt x="657" y="109"/>
                    <a:pt x="598" y="65"/>
                  </a:cubicBezTo>
                  <a:cubicBezTo>
                    <a:pt x="536" y="28"/>
                    <a:pt x="454" y="1"/>
                    <a:pt x="37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073;p72">
              <a:extLst>
                <a:ext uri="{FF2B5EF4-FFF2-40B4-BE49-F238E27FC236}">
                  <a16:creationId xmlns:a16="http://schemas.microsoft.com/office/drawing/2014/main" id="{C51DF422-AD72-0B5B-BFCD-EAD6839EC42E}"/>
                </a:ext>
              </a:extLst>
            </p:cNvPr>
            <p:cNvSpPr/>
            <p:nvPr/>
          </p:nvSpPr>
          <p:spPr>
            <a:xfrm>
              <a:off x="7885655" y="2172555"/>
              <a:ext cx="11024" cy="9749"/>
            </a:xfrm>
            <a:custGeom>
              <a:avLst/>
              <a:gdLst/>
              <a:ahLst/>
              <a:cxnLst/>
              <a:rect l="l" t="t" r="r" b="b"/>
              <a:pathLst>
                <a:path w="389" h="344" extrusionOk="0">
                  <a:moveTo>
                    <a:pt x="184" y="1"/>
                  </a:moveTo>
                  <a:cubicBezTo>
                    <a:pt x="145" y="1"/>
                    <a:pt x="106" y="13"/>
                    <a:pt x="75" y="38"/>
                  </a:cubicBezTo>
                  <a:lnTo>
                    <a:pt x="90" y="38"/>
                  </a:lnTo>
                  <a:cubicBezTo>
                    <a:pt x="15" y="82"/>
                    <a:pt x="0" y="187"/>
                    <a:pt x="60" y="262"/>
                  </a:cubicBezTo>
                  <a:cubicBezTo>
                    <a:pt x="60" y="262"/>
                    <a:pt x="60" y="277"/>
                    <a:pt x="60" y="277"/>
                  </a:cubicBezTo>
                  <a:cubicBezTo>
                    <a:pt x="95" y="320"/>
                    <a:pt x="145" y="343"/>
                    <a:pt x="195" y="343"/>
                  </a:cubicBezTo>
                  <a:cubicBezTo>
                    <a:pt x="231" y="343"/>
                    <a:pt x="268" y="331"/>
                    <a:pt x="299" y="306"/>
                  </a:cubicBezTo>
                  <a:cubicBezTo>
                    <a:pt x="374" y="247"/>
                    <a:pt x="389" y="142"/>
                    <a:pt x="329" y="67"/>
                  </a:cubicBezTo>
                  <a:cubicBezTo>
                    <a:pt x="294" y="24"/>
                    <a:pt x="239" y="1"/>
                    <a:pt x="1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074;p72">
              <a:extLst>
                <a:ext uri="{FF2B5EF4-FFF2-40B4-BE49-F238E27FC236}">
                  <a16:creationId xmlns:a16="http://schemas.microsoft.com/office/drawing/2014/main" id="{A3C8CADC-7C0C-AC15-F0A1-85CBF32829AE}"/>
                </a:ext>
              </a:extLst>
            </p:cNvPr>
            <p:cNvSpPr/>
            <p:nvPr/>
          </p:nvSpPr>
          <p:spPr>
            <a:xfrm>
              <a:off x="7886080" y="2169268"/>
              <a:ext cx="19498" cy="6518"/>
            </a:xfrm>
            <a:custGeom>
              <a:avLst/>
              <a:gdLst/>
              <a:ahLst/>
              <a:cxnLst/>
              <a:rect l="l" t="t" r="r" b="b"/>
              <a:pathLst>
                <a:path w="688" h="230" extrusionOk="0">
                  <a:moveTo>
                    <a:pt x="378" y="0"/>
                  </a:moveTo>
                  <a:cubicBezTo>
                    <a:pt x="361" y="0"/>
                    <a:pt x="345" y="2"/>
                    <a:pt x="329" y="4"/>
                  </a:cubicBezTo>
                  <a:cubicBezTo>
                    <a:pt x="224" y="19"/>
                    <a:pt x="135" y="49"/>
                    <a:pt x="60" y="124"/>
                  </a:cubicBezTo>
                  <a:cubicBezTo>
                    <a:pt x="15" y="169"/>
                    <a:pt x="0" y="213"/>
                    <a:pt x="0" y="228"/>
                  </a:cubicBezTo>
                  <a:cubicBezTo>
                    <a:pt x="2" y="229"/>
                    <a:pt x="5" y="230"/>
                    <a:pt x="7" y="230"/>
                  </a:cubicBezTo>
                  <a:cubicBezTo>
                    <a:pt x="46" y="230"/>
                    <a:pt x="161" y="137"/>
                    <a:pt x="329" y="109"/>
                  </a:cubicBezTo>
                  <a:cubicBezTo>
                    <a:pt x="344" y="108"/>
                    <a:pt x="359" y="107"/>
                    <a:pt x="373" y="107"/>
                  </a:cubicBezTo>
                  <a:cubicBezTo>
                    <a:pt x="517" y="107"/>
                    <a:pt x="621" y="160"/>
                    <a:pt x="659" y="160"/>
                  </a:cubicBezTo>
                  <a:cubicBezTo>
                    <a:pt x="666" y="160"/>
                    <a:pt x="670" y="158"/>
                    <a:pt x="672" y="154"/>
                  </a:cubicBezTo>
                  <a:cubicBezTo>
                    <a:pt x="687" y="124"/>
                    <a:pt x="657" y="109"/>
                    <a:pt x="598" y="64"/>
                  </a:cubicBezTo>
                  <a:cubicBezTo>
                    <a:pt x="536" y="27"/>
                    <a:pt x="455" y="0"/>
                    <a:pt x="37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075;p72">
              <a:extLst>
                <a:ext uri="{FF2B5EF4-FFF2-40B4-BE49-F238E27FC236}">
                  <a16:creationId xmlns:a16="http://schemas.microsoft.com/office/drawing/2014/main" id="{48A0FA1C-0485-222C-79E4-C1E5DB725111}"/>
                </a:ext>
              </a:extLst>
            </p:cNvPr>
            <p:cNvSpPr/>
            <p:nvPr/>
          </p:nvSpPr>
          <p:spPr>
            <a:xfrm>
              <a:off x="7855586" y="2175304"/>
              <a:ext cx="14000" cy="46279"/>
            </a:xfrm>
            <a:custGeom>
              <a:avLst/>
              <a:gdLst/>
              <a:ahLst/>
              <a:cxnLst/>
              <a:rect l="l" t="t" r="r" b="b"/>
              <a:pathLst>
                <a:path w="494" h="1633" extrusionOk="0">
                  <a:moveTo>
                    <a:pt x="449" y="0"/>
                  </a:moveTo>
                  <a:lnTo>
                    <a:pt x="449" y="0"/>
                  </a:lnTo>
                  <a:cubicBezTo>
                    <a:pt x="300" y="314"/>
                    <a:pt x="195" y="643"/>
                    <a:pt x="120" y="971"/>
                  </a:cubicBezTo>
                  <a:cubicBezTo>
                    <a:pt x="91" y="1105"/>
                    <a:pt x="61" y="1225"/>
                    <a:pt x="16" y="1359"/>
                  </a:cubicBezTo>
                  <a:cubicBezTo>
                    <a:pt x="1" y="1419"/>
                    <a:pt x="1" y="1494"/>
                    <a:pt x="16" y="1554"/>
                  </a:cubicBezTo>
                  <a:cubicBezTo>
                    <a:pt x="53" y="1603"/>
                    <a:pt x="100" y="1632"/>
                    <a:pt x="158" y="1632"/>
                  </a:cubicBezTo>
                  <a:cubicBezTo>
                    <a:pt x="170" y="1632"/>
                    <a:pt x="182" y="1631"/>
                    <a:pt x="195" y="1628"/>
                  </a:cubicBezTo>
                  <a:cubicBezTo>
                    <a:pt x="300" y="1628"/>
                    <a:pt x="389" y="1628"/>
                    <a:pt x="494" y="1598"/>
                  </a:cubicBezTo>
                  <a:cubicBezTo>
                    <a:pt x="417" y="1576"/>
                    <a:pt x="341" y="1563"/>
                    <a:pt x="264" y="1563"/>
                  </a:cubicBezTo>
                  <a:cubicBezTo>
                    <a:pt x="236" y="1563"/>
                    <a:pt x="208" y="1564"/>
                    <a:pt x="180" y="1568"/>
                  </a:cubicBezTo>
                  <a:cubicBezTo>
                    <a:pt x="135" y="1568"/>
                    <a:pt x="91" y="1554"/>
                    <a:pt x="91" y="1524"/>
                  </a:cubicBezTo>
                  <a:cubicBezTo>
                    <a:pt x="76" y="1479"/>
                    <a:pt x="91" y="1434"/>
                    <a:pt x="105" y="1389"/>
                  </a:cubicBezTo>
                  <a:cubicBezTo>
                    <a:pt x="150" y="1255"/>
                    <a:pt x="180" y="1135"/>
                    <a:pt x="210" y="1001"/>
                  </a:cubicBezTo>
                  <a:cubicBezTo>
                    <a:pt x="330" y="672"/>
                    <a:pt x="404" y="344"/>
                    <a:pt x="44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076;p72">
              <a:extLst>
                <a:ext uri="{FF2B5EF4-FFF2-40B4-BE49-F238E27FC236}">
                  <a16:creationId xmlns:a16="http://schemas.microsoft.com/office/drawing/2014/main" id="{6F996E6B-00AF-BF46-9737-A303A06269D5}"/>
                </a:ext>
              </a:extLst>
            </p:cNvPr>
            <p:cNvSpPr/>
            <p:nvPr/>
          </p:nvSpPr>
          <p:spPr>
            <a:xfrm>
              <a:off x="7861934" y="2223709"/>
              <a:ext cx="28397" cy="16040"/>
            </a:xfrm>
            <a:custGeom>
              <a:avLst/>
              <a:gdLst/>
              <a:ahLst/>
              <a:cxnLst/>
              <a:rect l="l" t="t" r="r" b="b"/>
              <a:pathLst>
                <a:path w="1002" h="566" extrusionOk="0">
                  <a:moveTo>
                    <a:pt x="912" y="0"/>
                  </a:moveTo>
                  <a:cubicBezTo>
                    <a:pt x="896" y="0"/>
                    <a:pt x="340" y="355"/>
                    <a:pt x="1" y="368"/>
                  </a:cubicBezTo>
                  <a:cubicBezTo>
                    <a:pt x="104" y="492"/>
                    <a:pt x="256" y="565"/>
                    <a:pt x="414" y="565"/>
                  </a:cubicBezTo>
                  <a:cubicBezTo>
                    <a:pt x="486" y="565"/>
                    <a:pt x="558" y="550"/>
                    <a:pt x="628" y="518"/>
                  </a:cubicBezTo>
                  <a:cubicBezTo>
                    <a:pt x="1002" y="338"/>
                    <a:pt x="882" y="25"/>
                    <a:pt x="882" y="25"/>
                  </a:cubicBezTo>
                  <a:cubicBezTo>
                    <a:pt x="905" y="8"/>
                    <a:pt x="914" y="0"/>
                    <a:pt x="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077;p72">
              <a:extLst>
                <a:ext uri="{FF2B5EF4-FFF2-40B4-BE49-F238E27FC236}">
                  <a16:creationId xmlns:a16="http://schemas.microsoft.com/office/drawing/2014/main" id="{86C8C737-D710-147D-A521-C35ADD69F75F}"/>
                </a:ext>
              </a:extLst>
            </p:cNvPr>
            <p:cNvSpPr/>
            <p:nvPr/>
          </p:nvSpPr>
          <p:spPr>
            <a:xfrm>
              <a:off x="7870833" y="2265454"/>
              <a:ext cx="49142" cy="28397"/>
            </a:xfrm>
            <a:custGeom>
              <a:avLst/>
              <a:gdLst/>
              <a:ahLst/>
              <a:cxnLst/>
              <a:rect l="l" t="t" r="r" b="b"/>
              <a:pathLst>
                <a:path w="1734" h="1002" extrusionOk="0">
                  <a:moveTo>
                    <a:pt x="1733" y="0"/>
                  </a:moveTo>
                  <a:lnTo>
                    <a:pt x="1733" y="0"/>
                  </a:lnTo>
                  <a:cubicBezTo>
                    <a:pt x="1240" y="389"/>
                    <a:pt x="628" y="628"/>
                    <a:pt x="1" y="673"/>
                  </a:cubicBezTo>
                  <a:lnTo>
                    <a:pt x="45" y="1001"/>
                  </a:lnTo>
                  <a:cubicBezTo>
                    <a:pt x="1374" y="1001"/>
                    <a:pt x="1733" y="1"/>
                    <a:pt x="1733"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078;p72">
              <a:extLst>
                <a:ext uri="{FF2B5EF4-FFF2-40B4-BE49-F238E27FC236}">
                  <a16:creationId xmlns:a16="http://schemas.microsoft.com/office/drawing/2014/main" id="{87514CB1-5B12-6DA0-D39F-DE26DBCA6F86}"/>
                </a:ext>
              </a:extLst>
            </p:cNvPr>
            <p:cNvSpPr/>
            <p:nvPr/>
          </p:nvSpPr>
          <p:spPr>
            <a:xfrm>
              <a:off x="7804375" y="2071268"/>
              <a:ext cx="177380" cy="134898"/>
            </a:xfrm>
            <a:custGeom>
              <a:avLst/>
              <a:gdLst/>
              <a:ahLst/>
              <a:cxnLst/>
              <a:rect l="l" t="t" r="r" b="b"/>
              <a:pathLst>
                <a:path w="6259" h="4760" extrusionOk="0">
                  <a:moveTo>
                    <a:pt x="3050" y="1"/>
                  </a:moveTo>
                  <a:cubicBezTo>
                    <a:pt x="2820" y="1"/>
                    <a:pt x="2591" y="46"/>
                    <a:pt x="2375" y="132"/>
                  </a:cubicBezTo>
                  <a:cubicBezTo>
                    <a:pt x="2166" y="236"/>
                    <a:pt x="1987" y="371"/>
                    <a:pt x="1778" y="460"/>
                  </a:cubicBezTo>
                  <a:cubicBezTo>
                    <a:pt x="1360" y="625"/>
                    <a:pt x="807" y="505"/>
                    <a:pt x="434" y="774"/>
                  </a:cubicBezTo>
                  <a:cubicBezTo>
                    <a:pt x="90" y="1058"/>
                    <a:pt x="1" y="1536"/>
                    <a:pt x="225" y="1924"/>
                  </a:cubicBezTo>
                  <a:cubicBezTo>
                    <a:pt x="449" y="2297"/>
                    <a:pt x="837" y="2536"/>
                    <a:pt x="1270" y="2581"/>
                  </a:cubicBezTo>
                  <a:cubicBezTo>
                    <a:pt x="1340" y="2586"/>
                    <a:pt x="1410" y="2589"/>
                    <a:pt x="1480" y="2589"/>
                  </a:cubicBezTo>
                  <a:cubicBezTo>
                    <a:pt x="1832" y="2589"/>
                    <a:pt x="2189" y="2526"/>
                    <a:pt x="2525" y="2402"/>
                  </a:cubicBezTo>
                  <a:cubicBezTo>
                    <a:pt x="2674" y="2322"/>
                    <a:pt x="2837" y="2282"/>
                    <a:pt x="3004" y="2282"/>
                  </a:cubicBezTo>
                  <a:cubicBezTo>
                    <a:pt x="3087" y="2282"/>
                    <a:pt x="3172" y="2292"/>
                    <a:pt x="3257" y="2312"/>
                  </a:cubicBezTo>
                  <a:cubicBezTo>
                    <a:pt x="3466" y="2387"/>
                    <a:pt x="3630" y="2641"/>
                    <a:pt x="3869" y="2656"/>
                  </a:cubicBezTo>
                  <a:cubicBezTo>
                    <a:pt x="3890" y="2658"/>
                    <a:pt x="3910" y="2659"/>
                    <a:pt x="3930" y="2659"/>
                  </a:cubicBezTo>
                  <a:cubicBezTo>
                    <a:pt x="4074" y="2659"/>
                    <a:pt x="4206" y="2602"/>
                    <a:pt x="4323" y="2602"/>
                  </a:cubicBezTo>
                  <a:cubicBezTo>
                    <a:pt x="4379" y="2602"/>
                    <a:pt x="4432" y="2616"/>
                    <a:pt x="4481" y="2656"/>
                  </a:cubicBezTo>
                  <a:cubicBezTo>
                    <a:pt x="4526" y="2730"/>
                    <a:pt x="4571" y="2805"/>
                    <a:pt x="4571" y="2895"/>
                  </a:cubicBezTo>
                  <a:cubicBezTo>
                    <a:pt x="4661" y="3343"/>
                    <a:pt x="4929" y="4269"/>
                    <a:pt x="5004" y="4732"/>
                  </a:cubicBezTo>
                  <a:cubicBezTo>
                    <a:pt x="5047" y="4751"/>
                    <a:pt x="5086" y="4759"/>
                    <a:pt x="5124" y="4759"/>
                  </a:cubicBezTo>
                  <a:cubicBezTo>
                    <a:pt x="5349" y="4759"/>
                    <a:pt x="5497" y="4461"/>
                    <a:pt x="5766" y="4448"/>
                  </a:cubicBezTo>
                  <a:cubicBezTo>
                    <a:pt x="5825" y="3432"/>
                    <a:pt x="6259" y="2417"/>
                    <a:pt x="6005" y="1446"/>
                  </a:cubicBezTo>
                  <a:cubicBezTo>
                    <a:pt x="5960" y="1192"/>
                    <a:pt x="5825" y="968"/>
                    <a:pt x="5616" y="819"/>
                  </a:cubicBezTo>
                  <a:cubicBezTo>
                    <a:pt x="5528" y="755"/>
                    <a:pt x="5426" y="724"/>
                    <a:pt x="5324" y="724"/>
                  </a:cubicBezTo>
                  <a:cubicBezTo>
                    <a:pt x="5190" y="724"/>
                    <a:pt x="5057" y="778"/>
                    <a:pt x="4955" y="882"/>
                  </a:cubicBezTo>
                  <a:lnTo>
                    <a:pt x="4955" y="882"/>
                  </a:lnTo>
                  <a:cubicBezTo>
                    <a:pt x="4595" y="588"/>
                    <a:pt x="4208" y="347"/>
                    <a:pt x="3779" y="162"/>
                  </a:cubicBezTo>
                  <a:cubicBezTo>
                    <a:pt x="3547" y="53"/>
                    <a:pt x="3298" y="1"/>
                    <a:pt x="30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079;p72">
              <a:extLst>
                <a:ext uri="{FF2B5EF4-FFF2-40B4-BE49-F238E27FC236}">
                  <a16:creationId xmlns:a16="http://schemas.microsoft.com/office/drawing/2014/main" id="{B70846D4-6418-06F4-79E5-089BF5EBC280}"/>
                </a:ext>
              </a:extLst>
            </p:cNvPr>
            <p:cNvSpPr/>
            <p:nvPr/>
          </p:nvSpPr>
          <p:spPr>
            <a:xfrm>
              <a:off x="7952112" y="2166009"/>
              <a:ext cx="32421" cy="47158"/>
            </a:xfrm>
            <a:custGeom>
              <a:avLst/>
              <a:gdLst/>
              <a:ahLst/>
              <a:cxnLst/>
              <a:rect l="l" t="t" r="r" b="b"/>
              <a:pathLst>
                <a:path w="1144" h="1664" extrusionOk="0">
                  <a:moveTo>
                    <a:pt x="310" y="1"/>
                  </a:moveTo>
                  <a:cubicBezTo>
                    <a:pt x="140" y="1"/>
                    <a:pt x="6" y="54"/>
                    <a:pt x="0" y="59"/>
                  </a:cubicBezTo>
                  <a:cubicBezTo>
                    <a:pt x="0" y="59"/>
                    <a:pt x="45" y="1598"/>
                    <a:pt x="60" y="1628"/>
                  </a:cubicBezTo>
                  <a:cubicBezTo>
                    <a:pt x="60" y="1637"/>
                    <a:pt x="169" y="1663"/>
                    <a:pt x="315" y="1663"/>
                  </a:cubicBezTo>
                  <a:cubicBezTo>
                    <a:pt x="640" y="1663"/>
                    <a:pt x="1144" y="1533"/>
                    <a:pt x="1031" y="791"/>
                  </a:cubicBezTo>
                  <a:cubicBezTo>
                    <a:pt x="939" y="133"/>
                    <a:pt x="579" y="1"/>
                    <a:pt x="310"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080;p72">
              <a:extLst>
                <a:ext uri="{FF2B5EF4-FFF2-40B4-BE49-F238E27FC236}">
                  <a16:creationId xmlns:a16="http://schemas.microsoft.com/office/drawing/2014/main" id="{98D08875-7D17-67BB-7D16-6154D764E32C}"/>
                </a:ext>
              </a:extLst>
            </p:cNvPr>
            <p:cNvSpPr/>
            <p:nvPr/>
          </p:nvSpPr>
          <p:spPr>
            <a:xfrm>
              <a:off x="7960557" y="2175304"/>
              <a:ext cx="14000" cy="27008"/>
            </a:xfrm>
            <a:custGeom>
              <a:avLst/>
              <a:gdLst/>
              <a:ahLst/>
              <a:cxnLst/>
              <a:rect l="l" t="t" r="r" b="b"/>
              <a:pathLst>
                <a:path w="494" h="953" extrusionOk="0">
                  <a:moveTo>
                    <a:pt x="135" y="0"/>
                  </a:moveTo>
                  <a:cubicBezTo>
                    <a:pt x="90" y="0"/>
                    <a:pt x="61" y="15"/>
                    <a:pt x="31" y="45"/>
                  </a:cubicBezTo>
                  <a:cubicBezTo>
                    <a:pt x="16" y="60"/>
                    <a:pt x="1" y="90"/>
                    <a:pt x="1" y="120"/>
                  </a:cubicBezTo>
                  <a:cubicBezTo>
                    <a:pt x="1" y="165"/>
                    <a:pt x="16" y="180"/>
                    <a:pt x="16" y="180"/>
                  </a:cubicBezTo>
                  <a:lnTo>
                    <a:pt x="16" y="120"/>
                  </a:lnTo>
                  <a:cubicBezTo>
                    <a:pt x="31" y="75"/>
                    <a:pt x="75" y="60"/>
                    <a:pt x="120" y="60"/>
                  </a:cubicBezTo>
                  <a:cubicBezTo>
                    <a:pt x="195" y="75"/>
                    <a:pt x="255" y="120"/>
                    <a:pt x="285" y="180"/>
                  </a:cubicBezTo>
                  <a:cubicBezTo>
                    <a:pt x="329" y="254"/>
                    <a:pt x="359" y="344"/>
                    <a:pt x="374" y="433"/>
                  </a:cubicBezTo>
                  <a:cubicBezTo>
                    <a:pt x="404" y="613"/>
                    <a:pt x="344" y="777"/>
                    <a:pt x="225" y="881"/>
                  </a:cubicBezTo>
                  <a:cubicBezTo>
                    <a:pt x="199" y="899"/>
                    <a:pt x="172" y="906"/>
                    <a:pt x="146" y="906"/>
                  </a:cubicBezTo>
                  <a:cubicBezTo>
                    <a:pt x="128" y="906"/>
                    <a:pt x="109" y="903"/>
                    <a:pt x="90" y="896"/>
                  </a:cubicBezTo>
                  <a:cubicBezTo>
                    <a:pt x="46" y="896"/>
                    <a:pt x="31" y="881"/>
                    <a:pt x="31" y="881"/>
                  </a:cubicBezTo>
                  <a:lnTo>
                    <a:pt x="31" y="881"/>
                  </a:lnTo>
                  <a:cubicBezTo>
                    <a:pt x="31" y="882"/>
                    <a:pt x="31" y="911"/>
                    <a:pt x="61" y="941"/>
                  </a:cubicBezTo>
                  <a:cubicBezTo>
                    <a:pt x="90" y="949"/>
                    <a:pt x="120" y="952"/>
                    <a:pt x="150" y="952"/>
                  </a:cubicBezTo>
                  <a:cubicBezTo>
                    <a:pt x="180" y="952"/>
                    <a:pt x="210" y="949"/>
                    <a:pt x="240" y="941"/>
                  </a:cubicBezTo>
                  <a:cubicBezTo>
                    <a:pt x="404" y="822"/>
                    <a:pt x="494" y="628"/>
                    <a:pt x="449" y="433"/>
                  </a:cubicBezTo>
                  <a:cubicBezTo>
                    <a:pt x="434" y="329"/>
                    <a:pt x="404" y="224"/>
                    <a:pt x="344" y="150"/>
                  </a:cubicBezTo>
                  <a:cubicBezTo>
                    <a:pt x="300" y="60"/>
                    <a:pt x="225" y="15"/>
                    <a:pt x="13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081;p72">
              <a:extLst>
                <a:ext uri="{FF2B5EF4-FFF2-40B4-BE49-F238E27FC236}">
                  <a16:creationId xmlns:a16="http://schemas.microsoft.com/office/drawing/2014/main" id="{B13DF2C5-87E9-B5EB-4940-E8C8ABD0A79A}"/>
                </a:ext>
              </a:extLst>
            </p:cNvPr>
            <p:cNvSpPr/>
            <p:nvPr/>
          </p:nvSpPr>
          <p:spPr>
            <a:xfrm>
              <a:off x="7938990" y="2077106"/>
              <a:ext cx="6802" cy="22445"/>
            </a:xfrm>
            <a:custGeom>
              <a:avLst/>
              <a:gdLst/>
              <a:ahLst/>
              <a:cxnLst/>
              <a:rect l="l" t="t" r="r" b="b"/>
              <a:pathLst>
                <a:path w="240" h="792" extrusionOk="0">
                  <a:moveTo>
                    <a:pt x="30" y="0"/>
                  </a:moveTo>
                  <a:lnTo>
                    <a:pt x="30" y="0"/>
                  </a:lnTo>
                  <a:cubicBezTo>
                    <a:pt x="0" y="15"/>
                    <a:pt x="15" y="195"/>
                    <a:pt x="60" y="404"/>
                  </a:cubicBezTo>
                  <a:cubicBezTo>
                    <a:pt x="105" y="628"/>
                    <a:pt x="179" y="792"/>
                    <a:pt x="209" y="792"/>
                  </a:cubicBezTo>
                  <a:cubicBezTo>
                    <a:pt x="239" y="777"/>
                    <a:pt x="224" y="598"/>
                    <a:pt x="164" y="389"/>
                  </a:cubicBezTo>
                  <a:cubicBezTo>
                    <a:pt x="120" y="165"/>
                    <a:pt x="60"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082;p72">
              <a:extLst>
                <a:ext uri="{FF2B5EF4-FFF2-40B4-BE49-F238E27FC236}">
                  <a16:creationId xmlns:a16="http://schemas.microsoft.com/office/drawing/2014/main" id="{AB594C41-AFEE-B2DD-F884-DC66744E0E98}"/>
                </a:ext>
              </a:extLst>
            </p:cNvPr>
            <p:cNvSpPr/>
            <p:nvPr/>
          </p:nvSpPr>
          <p:spPr>
            <a:xfrm>
              <a:off x="7942788" y="2078778"/>
              <a:ext cx="11024" cy="20773"/>
            </a:xfrm>
            <a:custGeom>
              <a:avLst/>
              <a:gdLst/>
              <a:ahLst/>
              <a:cxnLst/>
              <a:rect l="l" t="t" r="r" b="b"/>
              <a:pathLst>
                <a:path w="389" h="733" extrusionOk="0">
                  <a:moveTo>
                    <a:pt x="354" y="0"/>
                  </a:moveTo>
                  <a:cubicBezTo>
                    <a:pt x="320" y="0"/>
                    <a:pt x="221" y="145"/>
                    <a:pt x="150" y="345"/>
                  </a:cubicBezTo>
                  <a:cubicBezTo>
                    <a:pt x="60" y="539"/>
                    <a:pt x="1" y="718"/>
                    <a:pt x="30" y="733"/>
                  </a:cubicBezTo>
                  <a:cubicBezTo>
                    <a:pt x="75" y="733"/>
                    <a:pt x="165" y="584"/>
                    <a:pt x="254" y="389"/>
                  </a:cubicBezTo>
                  <a:cubicBezTo>
                    <a:pt x="344" y="180"/>
                    <a:pt x="389" y="1"/>
                    <a:pt x="359" y="1"/>
                  </a:cubicBezTo>
                  <a:cubicBezTo>
                    <a:pt x="358" y="0"/>
                    <a:pt x="356" y="0"/>
                    <a:pt x="3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083;p72">
              <a:extLst>
                <a:ext uri="{FF2B5EF4-FFF2-40B4-BE49-F238E27FC236}">
                  <a16:creationId xmlns:a16="http://schemas.microsoft.com/office/drawing/2014/main" id="{9809CF3A-3A5E-6A05-F145-C935C5497A56}"/>
                </a:ext>
              </a:extLst>
            </p:cNvPr>
            <p:cNvSpPr/>
            <p:nvPr/>
          </p:nvSpPr>
          <p:spPr>
            <a:xfrm>
              <a:off x="7562295" y="2357700"/>
              <a:ext cx="427084" cy="350452"/>
            </a:xfrm>
            <a:custGeom>
              <a:avLst/>
              <a:gdLst/>
              <a:ahLst/>
              <a:cxnLst/>
              <a:rect l="l" t="t" r="r" b="b"/>
              <a:pathLst>
                <a:path w="15070" h="12366" extrusionOk="0">
                  <a:moveTo>
                    <a:pt x="1924" y="1"/>
                  </a:moveTo>
                  <a:cubicBezTo>
                    <a:pt x="1687" y="1"/>
                    <a:pt x="1678" y="293"/>
                    <a:pt x="1912" y="628"/>
                  </a:cubicBezTo>
                  <a:cubicBezTo>
                    <a:pt x="2151" y="972"/>
                    <a:pt x="2838" y="2017"/>
                    <a:pt x="2748" y="2077"/>
                  </a:cubicBezTo>
                  <a:cubicBezTo>
                    <a:pt x="2742" y="2082"/>
                    <a:pt x="2734" y="2084"/>
                    <a:pt x="2725" y="2084"/>
                  </a:cubicBezTo>
                  <a:cubicBezTo>
                    <a:pt x="2482" y="2084"/>
                    <a:pt x="1329" y="404"/>
                    <a:pt x="1329" y="404"/>
                  </a:cubicBezTo>
                  <a:cubicBezTo>
                    <a:pt x="1329" y="404"/>
                    <a:pt x="1201" y="136"/>
                    <a:pt x="1016" y="136"/>
                  </a:cubicBezTo>
                  <a:cubicBezTo>
                    <a:pt x="983" y="136"/>
                    <a:pt x="948" y="145"/>
                    <a:pt x="911" y="166"/>
                  </a:cubicBezTo>
                  <a:cubicBezTo>
                    <a:pt x="508" y="375"/>
                    <a:pt x="1882" y="2212"/>
                    <a:pt x="2016" y="2391"/>
                  </a:cubicBezTo>
                  <a:cubicBezTo>
                    <a:pt x="2067" y="2459"/>
                    <a:pt x="2046" y="2503"/>
                    <a:pt x="2001" y="2503"/>
                  </a:cubicBezTo>
                  <a:cubicBezTo>
                    <a:pt x="1967" y="2503"/>
                    <a:pt x="1920" y="2478"/>
                    <a:pt x="1882" y="2421"/>
                  </a:cubicBezTo>
                  <a:cubicBezTo>
                    <a:pt x="1797" y="2294"/>
                    <a:pt x="804" y="898"/>
                    <a:pt x="444" y="898"/>
                  </a:cubicBezTo>
                  <a:cubicBezTo>
                    <a:pt x="423" y="898"/>
                    <a:pt x="405" y="903"/>
                    <a:pt x="388" y="912"/>
                  </a:cubicBezTo>
                  <a:cubicBezTo>
                    <a:pt x="105" y="1106"/>
                    <a:pt x="1314" y="2421"/>
                    <a:pt x="1479" y="2794"/>
                  </a:cubicBezTo>
                  <a:cubicBezTo>
                    <a:pt x="1500" y="2847"/>
                    <a:pt x="1502" y="2870"/>
                    <a:pt x="1488" y="2870"/>
                  </a:cubicBezTo>
                  <a:cubicBezTo>
                    <a:pt x="1392" y="2870"/>
                    <a:pt x="569" y="1824"/>
                    <a:pt x="250" y="1824"/>
                  </a:cubicBezTo>
                  <a:cubicBezTo>
                    <a:pt x="229" y="1824"/>
                    <a:pt x="210" y="1828"/>
                    <a:pt x="194" y="1838"/>
                  </a:cubicBezTo>
                  <a:cubicBezTo>
                    <a:pt x="75" y="1898"/>
                    <a:pt x="0" y="1958"/>
                    <a:pt x="717" y="2809"/>
                  </a:cubicBezTo>
                  <a:cubicBezTo>
                    <a:pt x="1434" y="3571"/>
                    <a:pt x="2195" y="4302"/>
                    <a:pt x="2987" y="4975"/>
                  </a:cubicBezTo>
                  <a:cubicBezTo>
                    <a:pt x="4455" y="6718"/>
                    <a:pt x="9402" y="12365"/>
                    <a:pt x="11896" y="12365"/>
                  </a:cubicBezTo>
                  <a:cubicBezTo>
                    <a:pt x="11965" y="12365"/>
                    <a:pt x="12032" y="12361"/>
                    <a:pt x="12097" y="12352"/>
                  </a:cubicBezTo>
                  <a:cubicBezTo>
                    <a:pt x="12650" y="12293"/>
                    <a:pt x="13128" y="11994"/>
                    <a:pt x="13427" y="11531"/>
                  </a:cubicBezTo>
                  <a:cubicBezTo>
                    <a:pt x="14069" y="10515"/>
                    <a:pt x="14621" y="9455"/>
                    <a:pt x="15069" y="8350"/>
                  </a:cubicBezTo>
                  <a:lnTo>
                    <a:pt x="11186" y="7036"/>
                  </a:lnTo>
                  <a:cubicBezTo>
                    <a:pt x="11127" y="7334"/>
                    <a:pt x="10992" y="7618"/>
                    <a:pt x="10813" y="7872"/>
                  </a:cubicBezTo>
                  <a:cubicBezTo>
                    <a:pt x="10779" y="7909"/>
                    <a:pt x="10731" y="7927"/>
                    <a:pt x="10670" y="7927"/>
                  </a:cubicBezTo>
                  <a:cubicBezTo>
                    <a:pt x="9633" y="7927"/>
                    <a:pt x="4929" y="2809"/>
                    <a:pt x="4929" y="2809"/>
                  </a:cubicBezTo>
                  <a:cubicBezTo>
                    <a:pt x="4884" y="2436"/>
                    <a:pt x="4869" y="2062"/>
                    <a:pt x="4884" y="1689"/>
                  </a:cubicBezTo>
                  <a:cubicBezTo>
                    <a:pt x="4929" y="1450"/>
                    <a:pt x="5003" y="1211"/>
                    <a:pt x="5108" y="987"/>
                  </a:cubicBezTo>
                  <a:cubicBezTo>
                    <a:pt x="5212" y="818"/>
                    <a:pt x="5089" y="614"/>
                    <a:pt x="4927" y="614"/>
                  </a:cubicBezTo>
                  <a:cubicBezTo>
                    <a:pt x="4904" y="614"/>
                    <a:pt x="4879" y="619"/>
                    <a:pt x="4854" y="628"/>
                  </a:cubicBezTo>
                  <a:cubicBezTo>
                    <a:pt x="4660" y="703"/>
                    <a:pt x="4316" y="1241"/>
                    <a:pt x="4242" y="1973"/>
                  </a:cubicBezTo>
                  <a:cubicBezTo>
                    <a:pt x="4217" y="2172"/>
                    <a:pt x="4142" y="2249"/>
                    <a:pt x="4040" y="2249"/>
                  </a:cubicBezTo>
                  <a:cubicBezTo>
                    <a:pt x="3769" y="2249"/>
                    <a:pt x="3310" y="1696"/>
                    <a:pt x="3136" y="1435"/>
                  </a:cubicBezTo>
                  <a:cubicBezTo>
                    <a:pt x="2897" y="1077"/>
                    <a:pt x="2106" y="16"/>
                    <a:pt x="1942" y="1"/>
                  </a:cubicBezTo>
                  <a:cubicBezTo>
                    <a:pt x="1935" y="1"/>
                    <a:pt x="1929" y="1"/>
                    <a:pt x="1924"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084;p72">
              <a:extLst>
                <a:ext uri="{FF2B5EF4-FFF2-40B4-BE49-F238E27FC236}">
                  <a16:creationId xmlns:a16="http://schemas.microsoft.com/office/drawing/2014/main" id="{AAD3D13E-713B-2AD1-A98D-E8AFADEB6102}"/>
                </a:ext>
              </a:extLst>
            </p:cNvPr>
            <p:cNvSpPr/>
            <p:nvPr/>
          </p:nvSpPr>
          <p:spPr>
            <a:xfrm>
              <a:off x="6157085" y="3727373"/>
              <a:ext cx="195546" cy="85417"/>
            </a:xfrm>
            <a:custGeom>
              <a:avLst/>
              <a:gdLst/>
              <a:ahLst/>
              <a:cxnLst/>
              <a:rect l="l" t="t" r="r" b="b"/>
              <a:pathLst>
                <a:path w="6900" h="3014" extrusionOk="0">
                  <a:moveTo>
                    <a:pt x="3704" y="0"/>
                  </a:moveTo>
                  <a:lnTo>
                    <a:pt x="0" y="60"/>
                  </a:lnTo>
                  <a:lnTo>
                    <a:pt x="45" y="2942"/>
                  </a:lnTo>
                  <a:lnTo>
                    <a:pt x="269" y="2957"/>
                  </a:lnTo>
                  <a:cubicBezTo>
                    <a:pt x="784" y="2980"/>
                    <a:pt x="2083" y="3013"/>
                    <a:pt x="3338" y="3013"/>
                  </a:cubicBezTo>
                  <a:cubicBezTo>
                    <a:pt x="4593" y="3013"/>
                    <a:pt x="5802" y="2980"/>
                    <a:pt x="6138" y="2868"/>
                  </a:cubicBezTo>
                  <a:cubicBezTo>
                    <a:pt x="6900" y="2629"/>
                    <a:pt x="3749" y="1972"/>
                    <a:pt x="3749" y="1972"/>
                  </a:cubicBezTo>
                  <a:lnTo>
                    <a:pt x="3704"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085;p72">
              <a:extLst>
                <a:ext uri="{FF2B5EF4-FFF2-40B4-BE49-F238E27FC236}">
                  <a16:creationId xmlns:a16="http://schemas.microsoft.com/office/drawing/2014/main" id="{CEF3AAAF-1493-FC08-2E4C-520D15183BD1}"/>
                </a:ext>
              </a:extLst>
            </p:cNvPr>
            <p:cNvSpPr/>
            <p:nvPr/>
          </p:nvSpPr>
          <p:spPr>
            <a:xfrm>
              <a:off x="6157906" y="3780227"/>
              <a:ext cx="38146" cy="29275"/>
            </a:xfrm>
            <a:custGeom>
              <a:avLst/>
              <a:gdLst/>
              <a:ahLst/>
              <a:cxnLst/>
              <a:rect l="l" t="t" r="r" b="b"/>
              <a:pathLst>
                <a:path w="1346" h="1033" extrusionOk="0">
                  <a:moveTo>
                    <a:pt x="65" y="1"/>
                  </a:moveTo>
                  <a:cubicBezTo>
                    <a:pt x="44" y="1"/>
                    <a:pt x="22" y="1"/>
                    <a:pt x="1" y="2"/>
                  </a:cubicBezTo>
                  <a:lnTo>
                    <a:pt x="16" y="1033"/>
                  </a:lnTo>
                  <a:lnTo>
                    <a:pt x="1345" y="1033"/>
                  </a:lnTo>
                  <a:cubicBezTo>
                    <a:pt x="1285" y="734"/>
                    <a:pt x="1106" y="450"/>
                    <a:pt x="852" y="256"/>
                  </a:cubicBezTo>
                  <a:cubicBezTo>
                    <a:pt x="630" y="90"/>
                    <a:pt x="344" y="1"/>
                    <a:pt x="6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086;p72">
              <a:extLst>
                <a:ext uri="{FF2B5EF4-FFF2-40B4-BE49-F238E27FC236}">
                  <a16:creationId xmlns:a16="http://schemas.microsoft.com/office/drawing/2014/main" id="{9CB5F4D0-EC04-640F-0B9B-9BEA5E193FC2}"/>
                </a:ext>
              </a:extLst>
            </p:cNvPr>
            <p:cNvSpPr/>
            <p:nvPr/>
          </p:nvSpPr>
          <p:spPr>
            <a:xfrm>
              <a:off x="6158332" y="3793830"/>
              <a:ext cx="179931" cy="18903"/>
            </a:xfrm>
            <a:custGeom>
              <a:avLst/>
              <a:gdLst/>
              <a:ahLst/>
              <a:cxnLst/>
              <a:rect l="l" t="t" r="r" b="b"/>
              <a:pathLst>
                <a:path w="6349" h="667" extrusionOk="0">
                  <a:moveTo>
                    <a:pt x="5243" y="0"/>
                  </a:moveTo>
                  <a:cubicBezTo>
                    <a:pt x="5034" y="15"/>
                    <a:pt x="4914" y="478"/>
                    <a:pt x="4914" y="478"/>
                  </a:cubicBezTo>
                  <a:lnTo>
                    <a:pt x="1" y="523"/>
                  </a:lnTo>
                  <a:lnTo>
                    <a:pt x="1" y="597"/>
                  </a:lnTo>
                  <a:cubicBezTo>
                    <a:pt x="659" y="645"/>
                    <a:pt x="1608" y="666"/>
                    <a:pt x="2568" y="666"/>
                  </a:cubicBezTo>
                  <a:cubicBezTo>
                    <a:pt x="4330" y="666"/>
                    <a:pt x="6127" y="594"/>
                    <a:pt x="6214" y="478"/>
                  </a:cubicBezTo>
                  <a:cubicBezTo>
                    <a:pt x="6348" y="299"/>
                    <a:pt x="5243" y="0"/>
                    <a:pt x="524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087;p72">
              <a:extLst>
                <a:ext uri="{FF2B5EF4-FFF2-40B4-BE49-F238E27FC236}">
                  <a16:creationId xmlns:a16="http://schemas.microsoft.com/office/drawing/2014/main" id="{DF22C2AC-3E7B-BA0D-06A9-EE54A6A5A4DF}"/>
                </a:ext>
              </a:extLst>
            </p:cNvPr>
            <p:cNvSpPr/>
            <p:nvPr/>
          </p:nvSpPr>
          <p:spPr>
            <a:xfrm>
              <a:off x="6156659" y="3805676"/>
              <a:ext cx="175680" cy="4024"/>
            </a:xfrm>
            <a:custGeom>
              <a:avLst/>
              <a:gdLst/>
              <a:ahLst/>
              <a:cxnLst/>
              <a:rect l="l" t="t" r="r" b="b"/>
              <a:pathLst>
                <a:path w="6199" h="142" extrusionOk="0">
                  <a:moveTo>
                    <a:pt x="6019" y="0"/>
                  </a:moveTo>
                  <a:lnTo>
                    <a:pt x="5347" y="30"/>
                  </a:lnTo>
                  <a:cubicBezTo>
                    <a:pt x="4779" y="45"/>
                    <a:pt x="4003" y="75"/>
                    <a:pt x="3136" y="90"/>
                  </a:cubicBezTo>
                  <a:cubicBezTo>
                    <a:pt x="2270" y="105"/>
                    <a:pt x="1494" y="105"/>
                    <a:pt x="926" y="105"/>
                  </a:cubicBezTo>
                  <a:lnTo>
                    <a:pt x="0" y="105"/>
                  </a:lnTo>
                  <a:lnTo>
                    <a:pt x="60" y="120"/>
                  </a:lnTo>
                  <a:lnTo>
                    <a:pt x="254" y="120"/>
                  </a:lnTo>
                  <a:lnTo>
                    <a:pt x="926" y="135"/>
                  </a:lnTo>
                  <a:cubicBezTo>
                    <a:pt x="1304" y="135"/>
                    <a:pt x="1776" y="141"/>
                    <a:pt x="2305" y="141"/>
                  </a:cubicBezTo>
                  <a:cubicBezTo>
                    <a:pt x="2569" y="141"/>
                    <a:pt x="2848" y="140"/>
                    <a:pt x="3136" y="135"/>
                  </a:cubicBezTo>
                  <a:cubicBezTo>
                    <a:pt x="4003" y="120"/>
                    <a:pt x="4779" y="90"/>
                    <a:pt x="5347" y="60"/>
                  </a:cubicBezTo>
                  <a:lnTo>
                    <a:pt x="6019" y="15"/>
                  </a:lnTo>
                  <a:lnTo>
                    <a:pt x="6198"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088;p72">
              <a:extLst>
                <a:ext uri="{FF2B5EF4-FFF2-40B4-BE49-F238E27FC236}">
                  <a16:creationId xmlns:a16="http://schemas.microsoft.com/office/drawing/2014/main" id="{F61C86DA-E764-2A19-9FEF-3036AAA15E62}"/>
                </a:ext>
              </a:extLst>
            </p:cNvPr>
            <p:cNvSpPr/>
            <p:nvPr/>
          </p:nvSpPr>
          <p:spPr>
            <a:xfrm>
              <a:off x="6297594" y="3792555"/>
              <a:ext cx="10174" cy="16522"/>
            </a:xfrm>
            <a:custGeom>
              <a:avLst/>
              <a:gdLst/>
              <a:ahLst/>
              <a:cxnLst/>
              <a:rect l="l" t="t" r="r" b="b"/>
              <a:pathLst>
                <a:path w="359" h="583" extrusionOk="0">
                  <a:moveTo>
                    <a:pt x="359" y="0"/>
                  </a:moveTo>
                  <a:cubicBezTo>
                    <a:pt x="239" y="45"/>
                    <a:pt x="150" y="135"/>
                    <a:pt x="90" y="239"/>
                  </a:cubicBezTo>
                  <a:cubicBezTo>
                    <a:pt x="30" y="344"/>
                    <a:pt x="0" y="463"/>
                    <a:pt x="15" y="583"/>
                  </a:cubicBezTo>
                  <a:cubicBezTo>
                    <a:pt x="45" y="478"/>
                    <a:pt x="90" y="359"/>
                    <a:pt x="135" y="254"/>
                  </a:cubicBezTo>
                  <a:cubicBezTo>
                    <a:pt x="210" y="165"/>
                    <a:pt x="269" y="75"/>
                    <a:pt x="35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089;p72">
              <a:extLst>
                <a:ext uri="{FF2B5EF4-FFF2-40B4-BE49-F238E27FC236}">
                  <a16:creationId xmlns:a16="http://schemas.microsoft.com/office/drawing/2014/main" id="{B86726BF-DC16-AC83-101A-74C53DEE4A57}"/>
                </a:ext>
              </a:extLst>
            </p:cNvPr>
            <p:cNvSpPr/>
            <p:nvPr/>
          </p:nvSpPr>
          <p:spPr>
            <a:xfrm>
              <a:off x="6266279" y="3785300"/>
              <a:ext cx="6376" cy="8615"/>
            </a:xfrm>
            <a:custGeom>
              <a:avLst/>
              <a:gdLst/>
              <a:ahLst/>
              <a:cxnLst/>
              <a:rect l="l" t="t" r="r" b="b"/>
              <a:pathLst>
                <a:path w="225" h="304" extrusionOk="0">
                  <a:moveTo>
                    <a:pt x="204" y="0"/>
                  </a:moveTo>
                  <a:cubicBezTo>
                    <a:pt x="185" y="0"/>
                    <a:pt x="143" y="56"/>
                    <a:pt x="90" y="137"/>
                  </a:cubicBezTo>
                  <a:cubicBezTo>
                    <a:pt x="45" y="226"/>
                    <a:pt x="0" y="301"/>
                    <a:pt x="15" y="301"/>
                  </a:cubicBezTo>
                  <a:cubicBezTo>
                    <a:pt x="17" y="302"/>
                    <a:pt x="18" y="303"/>
                    <a:pt x="20" y="303"/>
                  </a:cubicBezTo>
                  <a:cubicBezTo>
                    <a:pt x="38" y="303"/>
                    <a:pt x="80" y="235"/>
                    <a:pt x="135" y="167"/>
                  </a:cubicBezTo>
                  <a:cubicBezTo>
                    <a:pt x="180" y="77"/>
                    <a:pt x="224" y="2"/>
                    <a:pt x="209" y="2"/>
                  </a:cubicBezTo>
                  <a:cubicBezTo>
                    <a:pt x="208" y="1"/>
                    <a:pt x="206" y="0"/>
                    <a:pt x="20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090;p72">
              <a:extLst>
                <a:ext uri="{FF2B5EF4-FFF2-40B4-BE49-F238E27FC236}">
                  <a16:creationId xmlns:a16="http://schemas.microsoft.com/office/drawing/2014/main" id="{7C99BBAA-BF95-29AE-1AB4-718841A05664}"/>
                </a:ext>
              </a:extLst>
            </p:cNvPr>
            <p:cNvSpPr/>
            <p:nvPr/>
          </p:nvSpPr>
          <p:spPr>
            <a:xfrm>
              <a:off x="6258230" y="3783571"/>
              <a:ext cx="6376" cy="6121"/>
            </a:xfrm>
            <a:custGeom>
              <a:avLst/>
              <a:gdLst/>
              <a:ahLst/>
              <a:cxnLst/>
              <a:rect l="l" t="t" r="r" b="b"/>
              <a:pathLst>
                <a:path w="225" h="216" extrusionOk="0">
                  <a:moveTo>
                    <a:pt x="222" y="1"/>
                  </a:moveTo>
                  <a:cubicBezTo>
                    <a:pt x="209" y="1"/>
                    <a:pt x="157" y="41"/>
                    <a:pt x="105" y="93"/>
                  </a:cubicBezTo>
                  <a:cubicBezTo>
                    <a:pt x="30" y="153"/>
                    <a:pt x="1" y="213"/>
                    <a:pt x="1" y="213"/>
                  </a:cubicBezTo>
                  <a:cubicBezTo>
                    <a:pt x="2" y="215"/>
                    <a:pt x="5" y="216"/>
                    <a:pt x="8" y="216"/>
                  </a:cubicBezTo>
                  <a:cubicBezTo>
                    <a:pt x="28" y="216"/>
                    <a:pt x="70" y="175"/>
                    <a:pt x="135" y="123"/>
                  </a:cubicBezTo>
                  <a:cubicBezTo>
                    <a:pt x="195" y="63"/>
                    <a:pt x="225" y="4"/>
                    <a:pt x="225" y="4"/>
                  </a:cubicBezTo>
                  <a:cubicBezTo>
                    <a:pt x="225" y="2"/>
                    <a:pt x="224" y="1"/>
                    <a:pt x="22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091;p72">
              <a:extLst>
                <a:ext uri="{FF2B5EF4-FFF2-40B4-BE49-F238E27FC236}">
                  <a16:creationId xmlns:a16="http://schemas.microsoft.com/office/drawing/2014/main" id="{129BE726-312A-808C-55BF-F1D476C74C9C}"/>
                </a:ext>
              </a:extLst>
            </p:cNvPr>
            <p:cNvSpPr/>
            <p:nvPr/>
          </p:nvSpPr>
          <p:spPr>
            <a:xfrm>
              <a:off x="6252732" y="3779008"/>
              <a:ext cx="11024" cy="1474"/>
            </a:xfrm>
            <a:custGeom>
              <a:avLst/>
              <a:gdLst/>
              <a:ahLst/>
              <a:cxnLst/>
              <a:rect l="l" t="t" r="r" b="b"/>
              <a:pathLst>
                <a:path w="389" h="52" extrusionOk="0">
                  <a:moveTo>
                    <a:pt x="195" y="0"/>
                  </a:moveTo>
                  <a:cubicBezTo>
                    <a:pt x="120" y="0"/>
                    <a:pt x="60" y="0"/>
                    <a:pt x="0" y="30"/>
                  </a:cubicBezTo>
                  <a:cubicBezTo>
                    <a:pt x="43" y="41"/>
                    <a:pt x="85" y="51"/>
                    <a:pt x="132" y="51"/>
                  </a:cubicBezTo>
                  <a:cubicBezTo>
                    <a:pt x="152" y="51"/>
                    <a:pt x="173" y="50"/>
                    <a:pt x="195" y="45"/>
                  </a:cubicBezTo>
                  <a:cubicBezTo>
                    <a:pt x="212" y="50"/>
                    <a:pt x="231" y="51"/>
                    <a:pt x="250" y="51"/>
                  </a:cubicBezTo>
                  <a:cubicBezTo>
                    <a:pt x="297" y="51"/>
                    <a:pt x="346" y="41"/>
                    <a:pt x="389" y="30"/>
                  </a:cubicBezTo>
                  <a:cubicBezTo>
                    <a:pt x="329" y="0"/>
                    <a:pt x="254"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3092;p72">
              <a:extLst>
                <a:ext uri="{FF2B5EF4-FFF2-40B4-BE49-F238E27FC236}">
                  <a16:creationId xmlns:a16="http://schemas.microsoft.com/office/drawing/2014/main" id="{0B151D65-B4FF-1C0D-81E6-09D6885474A8}"/>
                </a:ext>
              </a:extLst>
            </p:cNvPr>
            <p:cNvSpPr/>
            <p:nvPr/>
          </p:nvSpPr>
          <p:spPr>
            <a:xfrm>
              <a:off x="6250607" y="3773085"/>
              <a:ext cx="12300" cy="1870"/>
            </a:xfrm>
            <a:custGeom>
              <a:avLst/>
              <a:gdLst/>
              <a:ahLst/>
              <a:cxnLst/>
              <a:rect l="l" t="t" r="r" b="b"/>
              <a:pathLst>
                <a:path w="434" h="66" extrusionOk="0">
                  <a:moveTo>
                    <a:pt x="1" y="0"/>
                  </a:moveTo>
                  <a:cubicBezTo>
                    <a:pt x="75" y="45"/>
                    <a:pt x="150" y="60"/>
                    <a:pt x="225" y="60"/>
                  </a:cubicBezTo>
                  <a:cubicBezTo>
                    <a:pt x="245" y="64"/>
                    <a:pt x="265" y="66"/>
                    <a:pt x="284" y="66"/>
                  </a:cubicBezTo>
                  <a:cubicBezTo>
                    <a:pt x="338" y="66"/>
                    <a:pt x="390" y="52"/>
                    <a:pt x="434" y="30"/>
                  </a:cubicBezTo>
                  <a:cubicBezTo>
                    <a:pt x="359" y="15"/>
                    <a:pt x="284" y="15"/>
                    <a:pt x="225" y="15"/>
                  </a:cubicBezTo>
                  <a:cubicBezTo>
                    <a:pt x="150" y="0"/>
                    <a:pt x="75"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3093;p72">
              <a:extLst>
                <a:ext uri="{FF2B5EF4-FFF2-40B4-BE49-F238E27FC236}">
                  <a16:creationId xmlns:a16="http://schemas.microsoft.com/office/drawing/2014/main" id="{156FC6A1-553E-722B-424A-A281CA504D94}"/>
                </a:ext>
              </a:extLst>
            </p:cNvPr>
            <p:cNvSpPr/>
            <p:nvPr/>
          </p:nvSpPr>
          <p:spPr>
            <a:xfrm>
              <a:off x="6270076" y="3775182"/>
              <a:ext cx="19498" cy="11478"/>
            </a:xfrm>
            <a:custGeom>
              <a:avLst/>
              <a:gdLst/>
              <a:ahLst/>
              <a:cxnLst/>
              <a:rect l="l" t="t" r="r" b="b"/>
              <a:pathLst>
                <a:path w="688" h="405" extrusionOk="0">
                  <a:moveTo>
                    <a:pt x="471" y="40"/>
                  </a:moveTo>
                  <a:cubicBezTo>
                    <a:pt x="525" y="40"/>
                    <a:pt x="579" y="51"/>
                    <a:pt x="628" y="76"/>
                  </a:cubicBezTo>
                  <a:cubicBezTo>
                    <a:pt x="673" y="106"/>
                    <a:pt x="658" y="150"/>
                    <a:pt x="613" y="180"/>
                  </a:cubicBezTo>
                  <a:cubicBezTo>
                    <a:pt x="568" y="195"/>
                    <a:pt x="523" y="225"/>
                    <a:pt x="479" y="240"/>
                  </a:cubicBezTo>
                  <a:cubicBezTo>
                    <a:pt x="404" y="270"/>
                    <a:pt x="314" y="285"/>
                    <a:pt x="240" y="300"/>
                  </a:cubicBezTo>
                  <a:cubicBezTo>
                    <a:pt x="169" y="314"/>
                    <a:pt x="112" y="321"/>
                    <a:pt x="71" y="325"/>
                  </a:cubicBezTo>
                  <a:lnTo>
                    <a:pt x="71" y="325"/>
                  </a:lnTo>
                  <a:cubicBezTo>
                    <a:pt x="92" y="278"/>
                    <a:pt x="121" y="234"/>
                    <a:pt x="150" y="195"/>
                  </a:cubicBezTo>
                  <a:cubicBezTo>
                    <a:pt x="195" y="135"/>
                    <a:pt x="270" y="91"/>
                    <a:pt x="344" y="61"/>
                  </a:cubicBezTo>
                  <a:cubicBezTo>
                    <a:pt x="384" y="47"/>
                    <a:pt x="428" y="40"/>
                    <a:pt x="471" y="40"/>
                  </a:cubicBezTo>
                  <a:close/>
                  <a:moveTo>
                    <a:pt x="459" y="1"/>
                  </a:moveTo>
                  <a:cubicBezTo>
                    <a:pt x="326" y="1"/>
                    <a:pt x="200" y="61"/>
                    <a:pt x="120" y="180"/>
                  </a:cubicBezTo>
                  <a:cubicBezTo>
                    <a:pt x="80" y="221"/>
                    <a:pt x="64" y="273"/>
                    <a:pt x="50" y="327"/>
                  </a:cubicBezTo>
                  <a:lnTo>
                    <a:pt x="50" y="327"/>
                  </a:lnTo>
                  <a:cubicBezTo>
                    <a:pt x="18" y="330"/>
                    <a:pt x="1" y="330"/>
                    <a:pt x="1" y="330"/>
                  </a:cubicBezTo>
                  <a:cubicBezTo>
                    <a:pt x="16" y="333"/>
                    <a:pt x="31" y="335"/>
                    <a:pt x="47" y="337"/>
                  </a:cubicBezTo>
                  <a:lnTo>
                    <a:pt x="47" y="337"/>
                  </a:lnTo>
                  <a:cubicBezTo>
                    <a:pt x="47" y="339"/>
                    <a:pt x="46" y="342"/>
                    <a:pt x="46" y="344"/>
                  </a:cubicBezTo>
                  <a:cubicBezTo>
                    <a:pt x="31" y="359"/>
                    <a:pt x="31" y="374"/>
                    <a:pt x="46" y="404"/>
                  </a:cubicBezTo>
                  <a:cubicBezTo>
                    <a:pt x="50" y="382"/>
                    <a:pt x="57" y="360"/>
                    <a:pt x="66" y="339"/>
                  </a:cubicBezTo>
                  <a:lnTo>
                    <a:pt x="66" y="339"/>
                  </a:lnTo>
                  <a:cubicBezTo>
                    <a:pt x="84" y="340"/>
                    <a:pt x="102" y="341"/>
                    <a:pt x="120" y="341"/>
                  </a:cubicBezTo>
                  <a:cubicBezTo>
                    <a:pt x="161" y="341"/>
                    <a:pt x="202" y="337"/>
                    <a:pt x="240" y="330"/>
                  </a:cubicBezTo>
                  <a:cubicBezTo>
                    <a:pt x="314" y="315"/>
                    <a:pt x="404" y="300"/>
                    <a:pt x="494" y="270"/>
                  </a:cubicBezTo>
                  <a:cubicBezTo>
                    <a:pt x="538" y="255"/>
                    <a:pt x="583" y="240"/>
                    <a:pt x="628" y="210"/>
                  </a:cubicBezTo>
                  <a:cubicBezTo>
                    <a:pt x="658" y="195"/>
                    <a:pt x="673" y="165"/>
                    <a:pt x="688" y="135"/>
                  </a:cubicBezTo>
                  <a:cubicBezTo>
                    <a:pt x="688" y="106"/>
                    <a:pt x="673" y="61"/>
                    <a:pt x="658" y="46"/>
                  </a:cubicBezTo>
                  <a:cubicBezTo>
                    <a:pt x="593" y="16"/>
                    <a:pt x="525" y="1"/>
                    <a:pt x="4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3094;p72">
              <a:extLst>
                <a:ext uri="{FF2B5EF4-FFF2-40B4-BE49-F238E27FC236}">
                  <a16:creationId xmlns:a16="http://schemas.microsoft.com/office/drawing/2014/main" id="{2739632F-D6FF-3CEF-241D-DDDA6852195F}"/>
                </a:ext>
              </a:extLst>
            </p:cNvPr>
            <p:cNvSpPr/>
            <p:nvPr/>
          </p:nvSpPr>
          <p:spPr>
            <a:xfrm>
              <a:off x="6262878" y="3772660"/>
              <a:ext cx="10202" cy="12725"/>
            </a:xfrm>
            <a:custGeom>
              <a:avLst/>
              <a:gdLst/>
              <a:ahLst/>
              <a:cxnLst/>
              <a:rect l="l" t="t" r="r" b="b"/>
              <a:pathLst>
                <a:path w="360" h="449" extrusionOk="0">
                  <a:moveTo>
                    <a:pt x="90" y="0"/>
                  </a:moveTo>
                  <a:cubicBezTo>
                    <a:pt x="31" y="0"/>
                    <a:pt x="1" y="60"/>
                    <a:pt x="16" y="105"/>
                  </a:cubicBezTo>
                  <a:cubicBezTo>
                    <a:pt x="16" y="135"/>
                    <a:pt x="31" y="180"/>
                    <a:pt x="61" y="209"/>
                  </a:cubicBezTo>
                  <a:cubicBezTo>
                    <a:pt x="90" y="254"/>
                    <a:pt x="120" y="314"/>
                    <a:pt x="165" y="344"/>
                  </a:cubicBezTo>
                  <a:cubicBezTo>
                    <a:pt x="210" y="389"/>
                    <a:pt x="255" y="419"/>
                    <a:pt x="300" y="448"/>
                  </a:cubicBezTo>
                  <a:cubicBezTo>
                    <a:pt x="314" y="433"/>
                    <a:pt x="255" y="404"/>
                    <a:pt x="195" y="329"/>
                  </a:cubicBezTo>
                  <a:cubicBezTo>
                    <a:pt x="150" y="284"/>
                    <a:pt x="120" y="239"/>
                    <a:pt x="90" y="195"/>
                  </a:cubicBezTo>
                  <a:cubicBezTo>
                    <a:pt x="61" y="135"/>
                    <a:pt x="31" y="45"/>
                    <a:pt x="90" y="30"/>
                  </a:cubicBezTo>
                  <a:cubicBezTo>
                    <a:pt x="150" y="30"/>
                    <a:pt x="210" y="90"/>
                    <a:pt x="255" y="135"/>
                  </a:cubicBezTo>
                  <a:cubicBezTo>
                    <a:pt x="285" y="180"/>
                    <a:pt x="314" y="239"/>
                    <a:pt x="314" y="284"/>
                  </a:cubicBezTo>
                  <a:cubicBezTo>
                    <a:pt x="329" y="344"/>
                    <a:pt x="329" y="389"/>
                    <a:pt x="314" y="448"/>
                  </a:cubicBezTo>
                  <a:cubicBezTo>
                    <a:pt x="344" y="404"/>
                    <a:pt x="359" y="344"/>
                    <a:pt x="344" y="284"/>
                  </a:cubicBezTo>
                  <a:cubicBezTo>
                    <a:pt x="344" y="224"/>
                    <a:pt x="314" y="165"/>
                    <a:pt x="285" y="105"/>
                  </a:cubicBezTo>
                  <a:cubicBezTo>
                    <a:pt x="240" y="45"/>
                    <a:pt x="165" y="0"/>
                    <a:pt x="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3095;p72">
              <a:extLst>
                <a:ext uri="{FF2B5EF4-FFF2-40B4-BE49-F238E27FC236}">
                  <a16:creationId xmlns:a16="http://schemas.microsoft.com/office/drawing/2014/main" id="{F2F9E655-E2BB-7739-41E1-91DCE6581343}"/>
                </a:ext>
              </a:extLst>
            </p:cNvPr>
            <p:cNvSpPr/>
            <p:nvPr/>
          </p:nvSpPr>
          <p:spPr>
            <a:xfrm>
              <a:off x="6158332" y="3779433"/>
              <a:ext cx="37721" cy="29644"/>
            </a:xfrm>
            <a:custGeom>
              <a:avLst/>
              <a:gdLst/>
              <a:ahLst/>
              <a:cxnLst/>
              <a:rect l="l" t="t" r="r" b="b"/>
              <a:pathLst>
                <a:path w="1331" h="1046" extrusionOk="0">
                  <a:moveTo>
                    <a:pt x="76" y="0"/>
                  </a:moveTo>
                  <a:cubicBezTo>
                    <a:pt x="31" y="15"/>
                    <a:pt x="1" y="15"/>
                    <a:pt x="1" y="15"/>
                  </a:cubicBezTo>
                  <a:cubicBezTo>
                    <a:pt x="105" y="15"/>
                    <a:pt x="195" y="30"/>
                    <a:pt x="285" y="30"/>
                  </a:cubicBezTo>
                  <a:cubicBezTo>
                    <a:pt x="718" y="75"/>
                    <a:pt x="1106" y="374"/>
                    <a:pt x="1255" y="792"/>
                  </a:cubicBezTo>
                  <a:cubicBezTo>
                    <a:pt x="1315" y="941"/>
                    <a:pt x="1330" y="1046"/>
                    <a:pt x="1330" y="1046"/>
                  </a:cubicBezTo>
                  <a:cubicBezTo>
                    <a:pt x="1330" y="1031"/>
                    <a:pt x="1330" y="1001"/>
                    <a:pt x="1330" y="971"/>
                  </a:cubicBezTo>
                  <a:cubicBezTo>
                    <a:pt x="1330" y="911"/>
                    <a:pt x="1315" y="837"/>
                    <a:pt x="1285" y="777"/>
                  </a:cubicBezTo>
                  <a:cubicBezTo>
                    <a:pt x="1226" y="553"/>
                    <a:pt x="1091" y="374"/>
                    <a:pt x="912" y="224"/>
                  </a:cubicBezTo>
                  <a:cubicBezTo>
                    <a:pt x="733" y="90"/>
                    <a:pt x="509" y="15"/>
                    <a:pt x="28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3096;p72">
              <a:extLst>
                <a:ext uri="{FF2B5EF4-FFF2-40B4-BE49-F238E27FC236}">
                  <a16:creationId xmlns:a16="http://schemas.microsoft.com/office/drawing/2014/main" id="{10F7B5D7-5411-91E2-D360-FA188D4B6F22}"/>
                </a:ext>
              </a:extLst>
            </p:cNvPr>
            <p:cNvSpPr/>
            <p:nvPr/>
          </p:nvSpPr>
          <p:spPr>
            <a:xfrm>
              <a:off x="6168080" y="3736243"/>
              <a:ext cx="1729" cy="43218"/>
            </a:xfrm>
            <a:custGeom>
              <a:avLst/>
              <a:gdLst/>
              <a:ahLst/>
              <a:cxnLst/>
              <a:rect l="l" t="t" r="r" b="b"/>
              <a:pathLst>
                <a:path w="61" h="1525" extrusionOk="0">
                  <a:moveTo>
                    <a:pt x="30" y="1"/>
                  </a:moveTo>
                  <a:cubicBezTo>
                    <a:pt x="0" y="255"/>
                    <a:pt x="0" y="509"/>
                    <a:pt x="0" y="763"/>
                  </a:cubicBezTo>
                  <a:cubicBezTo>
                    <a:pt x="0" y="1017"/>
                    <a:pt x="0" y="1270"/>
                    <a:pt x="30" y="1524"/>
                  </a:cubicBezTo>
                  <a:cubicBezTo>
                    <a:pt x="45" y="1270"/>
                    <a:pt x="60" y="1017"/>
                    <a:pt x="60" y="763"/>
                  </a:cubicBezTo>
                  <a:cubicBezTo>
                    <a:pt x="60" y="509"/>
                    <a:pt x="45" y="255"/>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3097;p72">
              <a:extLst>
                <a:ext uri="{FF2B5EF4-FFF2-40B4-BE49-F238E27FC236}">
                  <a16:creationId xmlns:a16="http://schemas.microsoft.com/office/drawing/2014/main" id="{451A7859-2D9F-C91E-5EFA-DCC17E90EDD0}"/>
                </a:ext>
              </a:extLst>
            </p:cNvPr>
            <p:cNvSpPr/>
            <p:nvPr/>
          </p:nvSpPr>
          <p:spPr>
            <a:xfrm>
              <a:off x="6209145" y="3798704"/>
              <a:ext cx="30919" cy="1927"/>
            </a:xfrm>
            <a:custGeom>
              <a:avLst/>
              <a:gdLst/>
              <a:ahLst/>
              <a:cxnLst/>
              <a:rect l="l" t="t" r="r" b="b"/>
              <a:pathLst>
                <a:path w="1091" h="68" extrusionOk="0">
                  <a:moveTo>
                    <a:pt x="1014" y="1"/>
                  </a:moveTo>
                  <a:cubicBezTo>
                    <a:pt x="918" y="1"/>
                    <a:pt x="742" y="7"/>
                    <a:pt x="553" y="7"/>
                  </a:cubicBezTo>
                  <a:lnTo>
                    <a:pt x="0" y="7"/>
                  </a:lnTo>
                  <a:cubicBezTo>
                    <a:pt x="179" y="52"/>
                    <a:pt x="359" y="67"/>
                    <a:pt x="553" y="67"/>
                  </a:cubicBezTo>
                  <a:cubicBezTo>
                    <a:pt x="732" y="67"/>
                    <a:pt x="911" y="52"/>
                    <a:pt x="1090" y="7"/>
                  </a:cubicBezTo>
                  <a:cubicBezTo>
                    <a:pt x="1090" y="2"/>
                    <a:pt x="1062" y="1"/>
                    <a:pt x="101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3098;p72">
              <a:extLst>
                <a:ext uri="{FF2B5EF4-FFF2-40B4-BE49-F238E27FC236}">
                  <a16:creationId xmlns:a16="http://schemas.microsoft.com/office/drawing/2014/main" id="{06CBBCFB-70E9-2971-3A07-138F85821418}"/>
                </a:ext>
              </a:extLst>
            </p:cNvPr>
            <p:cNvSpPr/>
            <p:nvPr/>
          </p:nvSpPr>
          <p:spPr>
            <a:xfrm>
              <a:off x="6188400" y="3799328"/>
              <a:ext cx="3826" cy="5951"/>
            </a:xfrm>
            <a:custGeom>
              <a:avLst/>
              <a:gdLst/>
              <a:ahLst/>
              <a:cxnLst/>
              <a:rect l="l" t="t" r="r" b="b"/>
              <a:pathLst>
                <a:path w="135" h="210" extrusionOk="0">
                  <a:moveTo>
                    <a:pt x="15" y="0"/>
                  </a:moveTo>
                  <a:cubicBezTo>
                    <a:pt x="0" y="15"/>
                    <a:pt x="30" y="60"/>
                    <a:pt x="60" y="105"/>
                  </a:cubicBezTo>
                  <a:cubicBezTo>
                    <a:pt x="90" y="165"/>
                    <a:pt x="105" y="209"/>
                    <a:pt x="120" y="209"/>
                  </a:cubicBezTo>
                  <a:cubicBezTo>
                    <a:pt x="120" y="209"/>
                    <a:pt x="135" y="150"/>
                    <a:pt x="105" y="90"/>
                  </a:cubicBezTo>
                  <a:cubicBezTo>
                    <a:pt x="75" y="3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3099;p72">
              <a:extLst>
                <a:ext uri="{FF2B5EF4-FFF2-40B4-BE49-F238E27FC236}">
                  <a16:creationId xmlns:a16="http://schemas.microsoft.com/office/drawing/2014/main" id="{7A436018-750C-0583-A629-90459E72FBAB}"/>
                </a:ext>
              </a:extLst>
            </p:cNvPr>
            <p:cNvSpPr/>
            <p:nvPr/>
          </p:nvSpPr>
          <p:spPr>
            <a:xfrm>
              <a:off x="6180777" y="3790004"/>
              <a:ext cx="4676" cy="3854"/>
            </a:xfrm>
            <a:custGeom>
              <a:avLst/>
              <a:gdLst/>
              <a:ahLst/>
              <a:cxnLst/>
              <a:rect l="l" t="t" r="r" b="b"/>
              <a:pathLst>
                <a:path w="165" h="136" extrusionOk="0">
                  <a:moveTo>
                    <a:pt x="15" y="1"/>
                  </a:moveTo>
                  <a:cubicBezTo>
                    <a:pt x="0" y="1"/>
                    <a:pt x="30" y="45"/>
                    <a:pt x="60" y="75"/>
                  </a:cubicBezTo>
                  <a:cubicBezTo>
                    <a:pt x="105" y="120"/>
                    <a:pt x="150" y="135"/>
                    <a:pt x="150" y="135"/>
                  </a:cubicBezTo>
                  <a:cubicBezTo>
                    <a:pt x="165" y="120"/>
                    <a:pt x="135" y="90"/>
                    <a:pt x="90" y="45"/>
                  </a:cubicBezTo>
                  <a:cubicBezTo>
                    <a:pt x="60" y="1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3100;p72">
              <a:extLst>
                <a:ext uri="{FF2B5EF4-FFF2-40B4-BE49-F238E27FC236}">
                  <a16:creationId xmlns:a16="http://schemas.microsoft.com/office/drawing/2014/main" id="{222D7A4D-3229-060B-3596-648FE4E41A62}"/>
                </a:ext>
              </a:extLst>
            </p:cNvPr>
            <p:cNvSpPr/>
            <p:nvPr/>
          </p:nvSpPr>
          <p:spPr>
            <a:xfrm>
              <a:off x="6169781" y="3784988"/>
              <a:ext cx="6376" cy="2636"/>
            </a:xfrm>
            <a:custGeom>
              <a:avLst/>
              <a:gdLst/>
              <a:ahLst/>
              <a:cxnLst/>
              <a:rect l="l" t="t" r="r" b="b"/>
              <a:pathLst>
                <a:path w="225" h="93" extrusionOk="0">
                  <a:moveTo>
                    <a:pt x="66" y="1"/>
                  </a:moveTo>
                  <a:cubicBezTo>
                    <a:pt x="29" y="1"/>
                    <a:pt x="0" y="18"/>
                    <a:pt x="0" y="28"/>
                  </a:cubicBezTo>
                  <a:cubicBezTo>
                    <a:pt x="0" y="43"/>
                    <a:pt x="45" y="43"/>
                    <a:pt x="105" y="58"/>
                  </a:cubicBezTo>
                  <a:cubicBezTo>
                    <a:pt x="153" y="70"/>
                    <a:pt x="182" y="92"/>
                    <a:pt x="199" y="92"/>
                  </a:cubicBezTo>
                  <a:cubicBezTo>
                    <a:pt x="203" y="92"/>
                    <a:pt x="206" y="91"/>
                    <a:pt x="209" y="88"/>
                  </a:cubicBezTo>
                  <a:cubicBezTo>
                    <a:pt x="224" y="88"/>
                    <a:pt x="179" y="28"/>
                    <a:pt x="120" y="13"/>
                  </a:cubicBezTo>
                  <a:cubicBezTo>
                    <a:pt x="101" y="4"/>
                    <a:pt x="83" y="1"/>
                    <a:pt x="6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3101;p72">
              <a:extLst>
                <a:ext uri="{FF2B5EF4-FFF2-40B4-BE49-F238E27FC236}">
                  <a16:creationId xmlns:a16="http://schemas.microsoft.com/office/drawing/2014/main" id="{B61B757A-05EA-0CD1-93EA-CAE260E3E9FE}"/>
                </a:ext>
              </a:extLst>
            </p:cNvPr>
            <p:cNvSpPr/>
            <p:nvPr/>
          </p:nvSpPr>
          <p:spPr>
            <a:xfrm>
              <a:off x="6161732" y="3783344"/>
              <a:ext cx="3401" cy="1927"/>
            </a:xfrm>
            <a:custGeom>
              <a:avLst/>
              <a:gdLst/>
              <a:ahLst/>
              <a:cxnLst/>
              <a:rect l="l" t="t" r="r" b="b"/>
              <a:pathLst>
                <a:path w="120" h="68" extrusionOk="0">
                  <a:moveTo>
                    <a:pt x="26" y="0"/>
                  </a:moveTo>
                  <a:cubicBezTo>
                    <a:pt x="12" y="0"/>
                    <a:pt x="0" y="4"/>
                    <a:pt x="0" y="12"/>
                  </a:cubicBezTo>
                  <a:cubicBezTo>
                    <a:pt x="0" y="27"/>
                    <a:pt x="30" y="42"/>
                    <a:pt x="60" y="56"/>
                  </a:cubicBezTo>
                  <a:cubicBezTo>
                    <a:pt x="75" y="64"/>
                    <a:pt x="90" y="68"/>
                    <a:pt x="101" y="68"/>
                  </a:cubicBezTo>
                  <a:cubicBezTo>
                    <a:pt x="112" y="68"/>
                    <a:pt x="120" y="64"/>
                    <a:pt x="120" y="56"/>
                  </a:cubicBezTo>
                  <a:cubicBezTo>
                    <a:pt x="120" y="42"/>
                    <a:pt x="105" y="27"/>
                    <a:pt x="75" y="12"/>
                  </a:cubicBezTo>
                  <a:cubicBezTo>
                    <a:pt x="60" y="4"/>
                    <a:pt x="41"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3102;p72">
              <a:extLst>
                <a:ext uri="{FF2B5EF4-FFF2-40B4-BE49-F238E27FC236}">
                  <a16:creationId xmlns:a16="http://schemas.microsoft.com/office/drawing/2014/main" id="{6E52C473-3D5B-7189-B066-B9FB177C30D0}"/>
                </a:ext>
              </a:extLst>
            </p:cNvPr>
            <p:cNvSpPr/>
            <p:nvPr/>
          </p:nvSpPr>
          <p:spPr>
            <a:xfrm>
              <a:off x="6629852" y="2127778"/>
              <a:ext cx="118971" cy="136004"/>
            </a:xfrm>
            <a:custGeom>
              <a:avLst/>
              <a:gdLst/>
              <a:ahLst/>
              <a:cxnLst/>
              <a:rect l="l" t="t" r="r" b="b"/>
              <a:pathLst>
                <a:path w="4198" h="4799" extrusionOk="0">
                  <a:moveTo>
                    <a:pt x="3415" y="1"/>
                  </a:moveTo>
                  <a:cubicBezTo>
                    <a:pt x="3025" y="1"/>
                    <a:pt x="0" y="3126"/>
                    <a:pt x="0" y="3126"/>
                  </a:cubicBezTo>
                  <a:lnTo>
                    <a:pt x="1733" y="4799"/>
                  </a:lnTo>
                  <a:cubicBezTo>
                    <a:pt x="4197" y="2977"/>
                    <a:pt x="2659" y="1827"/>
                    <a:pt x="2465" y="1647"/>
                  </a:cubicBezTo>
                  <a:cubicBezTo>
                    <a:pt x="2285" y="1483"/>
                    <a:pt x="3719" y="154"/>
                    <a:pt x="3435" y="5"/>
                  </a:cubicBezTo>
                  <a:cubicBezTo>
                    <a:pt x="3430" y="2"/>
                    <a:pt x="3423" y="1"/>
                    <a:pt x="3415"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3103;p72">
              <a:extLst>
                <a:ext uri="{FF2B5EF4-FFF2-40B4-BE49-F238E27FC236}">
                  <a16:creationId xmlns:a16="http://schemas.microsoft.com/office/drawing/2014/main" id="{CA153C5C-CB35-A5C9-7514-B27C0BF70305}"/>
                </a:ext>
              </a:extLst>
            </p:cNvPr>
            <p:cNvSpPr/>
            <p:nvPr/>
          </p:nvSpPr>
          <p:spPr>
            <a:xfrm>
              <a:off x="6679788" y="2179952"/>
              <a:ext cx="26696" cy="36219"/>
            </a:xfrm>
            <a:custGeom>
              <a:avLst/>
              <a:gdLst/>
              <a:ahLst/>
              <a:cxnLst/>
              <a:rect l="l" t="t" r="r" b="b"/>
              <a:pathLst>
                <a:path w="942" h="1278" extrusionOk="0">
                  <a:moveTo>
                    <a:pt x="673" y="1"/>
                  </a:moveTo>
                  <a:lnTo>
                    <a:pt x="673" y="1"/>
                  </a:lnTo>
                  <a:cubicBezTo>
                    <a:pt x="643" y="30"/>
                    <a:pt x="628" y="60"/>
                    <a:pt x="613" y="90"/>
                  </a:cubicBezTo>
                  <a:lnTo>
                    <a:pt x="449" y="344"/>
                  </a:lnTo>
                  <a:cubicBezTo>
                    <a:pt x="374" y="464"/>
                    <a:pt x="284" y="583"/>
                    <a:pt x="210" y="703"/>
                  </a:cubicBezTo>
                  <a:cubicBezTo>
                    <a:pt x="165" y="777"/>
                    <a:pt x="120" y="837"/>
                    <a:pt x="60" y="927"/>
                  </a:cubicBezTo>
                  <a:cubicBezTo>
                    <a:pt x="1" y="1001"/>
                    <a:pt x="1" y="1121"/>
                    <a:pt x="46" y="1210"/>
                  </a:cubicBezTo>
                  <a:cubicBezTo>
                    <a:pt x="89" y="1254"/>
                    <a:pt x="148" y="1277"/>
                    <a:pt x="207" y="1277"/>
                  </a:cubicBezTo>
                  <a:cubicBezTo>
                    <a:pt x="249" y="1277"/>
                    <a:pt x="292" y="1265"/>
                    <a:pt x="329" y="1240"/>
                  </a:cubicBezTo>
                  <a:cubicBezTo>
                    <a:pt x="404" y="1195"/>
                    <a:pt x="464" y="1136"/>
                    <a:pt x="508" y="1046"/>
                  </a:cubicBezTo>
                  <a:cubicBezTo>
                    <a:pt x="598" y="927"/>
                    <a:pt x="688" y="777"/>
                    <a:pt x="747" y="688"/>
                  </a:cubicBezTo>
                  <a:cubicBezTo>
                    <a:pt x="792" y="598"/>
                    <a:pt x="852" y="508"/>
                    <a:pt x="897" y="434"/>
                  </a:cubicBezTo>
                  <a:cubicBezTo>
                    <a:pt x="912" y="404"/>
                    <a:pt x="942" y="374"/>
                    <a:pt x="942" y="329"/>
                  </a:cubicBezTo>
                  <a:lnTo>
                    <a:pt x="942" y="329"/>
                  </a:lnTo>
                  <a:cubicBezTo>
                    <a:pt x="927" y="359"/>
                    <a:pt x="897" y="389"/>
                    <a:pt x="867" y="419"/>
                  </a:cubicBezTo>
                  <a:lnTo>
                    <a:pt x="703" y="673"/>
                  </a:lnTo>
                  <a:lnTo>
                    <a:pt x="464" y="1031"/>
                  </a:lnTo>
                  <a:cubicBezTo>
                    <a:pt x="434" y="1106"/>
                    <a:pt x="374" y="1166"/>
                    <a:pt x="299" y="1210"/>
                  </a:cubicBezTo>
                  <a:cubicBezTo>
                    <a:pt x="273" y="1221"/>
                    <a:pt x="245" y="1226"/>
                    <a:pt x="217" y="1226"/>
                  </a:cubicBezTo>
                  <a:cubicBezTo>
                    <a:pt x="167" y="1226"/>
                    <a:pt x="119" y="1209"/>
                    <a:pt x="90" y="1180"/>
                  </a:cubicBezTo>
                  <a:cubicBezTo>
                    <a:pt x="46" y="1106"/>
                    <a:pt x="46" y="1016"/>
                    <a:pt x="105" y="941"/>
                  </a:cubicBezTo>
                  <a:lnTo>
                    <a:pt x="240" y="732"/>
                  </a:lnTo>
                  <a:cubicBezTo>
                    <a:pt x="314" y="598"/>
                    <a:pt x="404" y="479"/>
                    <a:pt x="479" y="359"/>
                  </a:cubicBezTo>
                  <a:lnTo>
                    <a:pt x="628" y="105"/>
                  </a:lnTo>
                  <a:cubicBezTo>
                    <a:pt x="643" y="75"/>
                    <a:pt x="658" y="45"/>
                    <a:pt x="67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3104;p72">
              <a:extLst>
                <a:ext uri="{FF2B5EF4-FFF2-40B4-BE49-F238E27FC236}">
                  <a16:creationId xmlns:a16="http://schemas.microsoft.com/office/drawing/2014/main" id="{C493AC89-4746-CB25-8165-92CC64B15DA1}"/>
                </a:ext>
              </a:extLst>
            </p:cNvPr>
            <p:cNvSpPr/>
            <p:nvPr/>
          </p:nvSpPr>
          <p:spPr>
            <a:xfrm>
              <a:off x="6689111" y="2192223"/>
              <a:ext cx="22020" cy="31174"/>
            </a:xfrm>
            <a:custGeom>
              <a:avLst/>
              <a:gdLst/>
              <a:ahLst/>
              <a:cxnLst/>
              <a:rect l="l" t="t" r="r" b="b"/>
              <a:pathLst>
                <a:path w="777" h="1100" extrusionOk="0">
                  <a:moveTo>
                    <a:pt x="553" y="1"/>
                  </a:moveTo>
                  <a:cubicBezTo>
                    <a:pt x="538" y="16"/>
                    <a:pt x="508" y="46"/>
                    <a:pt x="493" y="75"/>
                  </a:cubicBezTo>
                  <a:cubicBezTo>
                    <a:pt x="448" y="135"/>
                    <a:pt x="404" y="210"/>
                    <a:pt x="359" y="284"/>
                  </a:cubicBezTo>
                  <a:cubicBezTo>
                    <a:pt x="299" y="389"/>
                    <a:pt x="224" y="479"/>
                    <a:pt x="150" y="598"/>
                  </a:cubicBezTo>
                  <a:cubicBezTo>
                    <a:pt x="105" y="658"/>
                    <a:pt x="60" y="718"/>
                    <a:pt x="30" y="792"/>
                  </a:cubicBezTo>
                  <a:cubicBezTo>
                    <a:pt x="0" y="867"/>
                    <a:pt x="15" y="971"/>
                    <a:pt x="60" y="1046"/>
                  </a:cubicBezTo>
                  <a:cubicBezTo>
                    <a:pt x="102" y="1080"/>
                    <a:pt x="153" y="1099"/>
                    <a:pt x="203" y="1099"/>
                  </a:cubicBezTo>
                  <a:cubicBezTo>
                    <a:pt x="243" y="1099"/>
                    <a:pt x="281" y="1087"/>
                    <a:pt x="314" y="1061"/>
                  </a:cubicBezTo>
                  <a:cubicBezTo>
                    <a:pt x="374" y="1031"/>
                    <a:pt x="433" y="971"/>
                    <a:pt x="478" y="912"/>
                  </a:cubicBezTo>
                  <a:cubicBezTo>
                    <a:pt x="568" y="822"/>
                    <a:pt x="642" y="703"/>
                    <a:pt x="687" y="598"/>
                  </a:cubicBezTo>
                  <a:cubicBezTo>
                    <a:pt x="717" y="508"/>
                    <a:pt x="747" y="434"/>
                    <a:pt x="762" y="344"/>
                  </a:cubicBezTo>
                  <a:cubicBezTo>
                    <a:pt x="777" y="314"/>
                    <a:pt x="777" y="284"/>
                    <a:pt x="777" y="255"/>
                  </a:cubicBezTo>
                  <a:lnTo>
                    <a:pt x="777" y="255"/>
                  </a:lnTo>
                  <a:cubicBezTo>
                    <a:pt x="747" y="359"/>
                    <a:pt x="702" y="464"/>
                    <a:pt x="657" y="568"/>
                  </a:cubicBezTo>
                  <a:cubicBezTo>
                    <a:pt x="598" y="688"/>
                    <a:pt x="538" y="792"/>
                    <a:pt x="448" y="882"/>
                  </a:cubicBezTo>
                  <a:cubicBezTo>
                    <a:pt x="404" y="942"/>
                    <a:pt x="359" y="986"/>
                    <a:pt x="284" y="1016"/>
                  </a:cubicBezTo>
                  <a:cubicBezTo>
                    <a:pt x="259" y="1035"/>
                    <a:pt x="231" y="1043"/>
                    <a:pt x="204" y="1043"/>
                  </a:cubicBezTo>
                  <a:cubicBezTo>
                    <a:pt x="167" y="1043"/>
                    <a:pt x="131" y="1027"/>
                    <a:pt x="105" y="1001"/>
                  </a:cubicBezTo>
                  <a:cubicBezTo>
                    <a:pt x="60" y="942"/>
                    <a:pt x="45" y="867"/>
                    <a:pt x="75" y="807"/>
                  </a:cubicBezTo>
                  <a:cubicBezTo>
                    <a:pt x="105" y="733"/>
                    <a:pt x="135" y="673"/>
                    <a:pt x="179" y="613"/>
                  </a:cubicBezTo>
                  <a:cubicBezTo>
                    <a:pt x="269" y="494"/>
                    <a:pt x="344" y="359"/>
                    <a:pt x="374" y="299"/>
                  </a:cubicBezTo>
                  <a:cubicBezTo>
                    <a:pt x="418" y="225"/>
                    <a:pt x="463" y="150"/>
                    <a:pt x="508" y="75"/>
                  </a:cubicBezTo>
                  <a:cubicBezTo>
                    <a:pt x="523" y="46"/>
                    <a:pt x="538" y="31"/>
                    <a:pt x="55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3105;p72">
              <a:extLst>
                <a:ext uri="{FF2B5EF4-FFF2-40B4-BE49-F238E27FC236}">
                  <a16:creationId xmlns:a16="http://schemas.microsoft.com/office/drawing/2014/main" id="{FA921328-D5EE-7FBB-804E-941E41A391A1}"/>
                </a:ext>
              </a:extLst>
            </p:cNvPr>
            <p:cNvSpPr/>
            <p:nvPr/>
          </p:nvSpPr>
          <p:spPr>
            <a:xfrm>
              <a:off x="6649747" y="2194774"/>
              <a:ext cx="44040" cy="20773"/>
            </a:xfrm>
            <a:custGeom>
              <a:avLst/>
              <a:gdLst/>
              <a:ahLst/>
              <a:cxnLst/>
              <a:rect l="l" t="t" r="r" b="b"/>
              <a:pathLst>
                <a:path w="1554" h="733" extrusionOk="0">
                  <a:moveTo>
                    <a:pt x="1419" y="0"/>
                  </a:moveTo>
                  <a:lnTo>
                    <a:pt x="269" y="90"/>
                  </a:lnTo>
                  <a:lnTo>
                    <a:pt x="0" y="732"/>
                  </a:lnTo>
                  <a:lnTo>
                    <a:pt x="553" y="702"/>
                  </a:lnTo>
                  <a:cubicBezTo>
                    <a:pt x="747" y="702"/>
                    <a:pt x="956" y="672"/>
                    <a:pt x="1150" y="598"/>
                  </a:cubicBezTo>
                  <a:cubicBezTo>
                    <a:pt x="1344" y="538"/>
                    <a:pt x="1494" y="374"/>
                    <a:pt x="1539" y="180"/>
                  </a:cubicBezTo>
                  <a:cubicBezTo>
                    <a:pt x="1554" y="105"/>
                    <a:pt x="1554" y="30"/>
                    <a:pt x="1494"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3106;p72">
              <a:extLst>
                <a:ext uri="{FF2B5EF4-FFF2-40B4-BE49-F238E27FC236}">
                  <a16:creationId xmlns:a16="http://schemas.microsoft.com/office/drawing/2014/main" id="{B59BD479-E14F-0EA2-C656-8782B54EF2F5}"/>
                </a:ext>
              </a:extLst>
            </p:cNvPr>
            <p:cNvSpPr/>
            <p:nvPr/>
          </p:nvSpPr>
          <p:spPr>
            <a:xfrm>
              <a:off x="6649747" y="2194774"/>
              <a:ext cx="45316" cy="21198"/>
            </a:xfrm>
            <a:custGeom>
              <a:avLst/>
              <a:gdLst/>
              <a:ahLst/>
              <a:cxnLst/>
              <a:rect l="l" t="t" r="r" b="b"/>
              <a:pathLst>
                <a:path w="1599" h="748" extrusionOk="0">
                  <a:moveTo>
                    <a:pt x="1255" y="0"/>
                  </a:moveTo>
                  <a:lnTo>
                    <a:pt x="747" y="45"/>
                  </a:lnTo>
                  <a:lnTo>
                    <a:pt x="404" y="75"/>
                  </a:lnTo>
                  <a:cubicBezTo>
                    <a:pt x="359" y="75"/>
                    <a:pt x="329" y="75"/>
                    <a:pt x="284" y="90"/>
                  </a:cubicBezTo>
                  <a:lnTo>
                    <a:pt x="404" y="90"/>
                  </a:lnTo>
                  <a:lnTo>
                    <a:pt x="747" y="75"/>
                  </a:lnTo>
                  <a:lnTo>
                    <a:pt x="1255" y="45"/>
                  </a:lnTo>
                  <a:lnTo>
                    <a:pt x="1389" y="30"/>
                  </a:lnTo>
                  <a:cubicBezTo>
                    <a:pt x="1419" y="30"/>
                    <a:pt x="1445" y="26"/>
                    <a:pt x="1468" y="26"/>
                  </a:cubicBezTo>
                  <a:cubicBezTo>
                    <a:pt x="1490" y="26"/>
                    <a:pt x="1509" y="30"/>
                    <a:pt x="1524" y="45"/>
                  </a:cubicBezTo>
                  <a:cubicBezTo>
                    <a:pt x="1568" y="120"/>
                    <a:pt x="1524" y="239"/>
                    <a:pt x="1464" y="329"/>
                  </a:cubicBezTo>
                  <a:cubicBezTo>
                    <a:pt x="1344" y="493"/>
                    <a:pt x="1165" y="598"/>
                    <a:pt x="971" y="628"/>
                  </a:cubicBezTo>
                  <a:cubicBezTo>
                    <a:pt x="807" y="657"/>
                    <a:pt x="643" y="687"/>
                    <a:pt x="463" y="687"/>
                  </a:cubicBezTo>
                  <a:lnTo>
                    <a:pt x="135" y="717"/>
                  </a:lnTo>
                  <a:cubicBezTo>
                    <a:pt x="90" y="717"/>
                    <a:pt x="45" y="732"/>
                    <a:pt x="0" y="732"/>
                  </a:cubicBezTo>
                  <a:cubicBezTo>
                    <a:pt x="45" y="747"/>
                    <a:pt x="90" y="747"/>
                    <a:pt x="135" y="747"/>
                  </a:cubicBezTo>
                  <a:lnTo>
                    <a:pt x="478" y="732"/>
                  </a:lnTo>
                  <a:cubicBezTo>
                    <a:pt x="643" y="732"/>
                    <a:pt x="807" y="717"/>
                    <a:pt x="971" y="687"/>
                  </a:cubicBezTo>
                  <a:cubicBezTo>
                    <a:pt x="1195" y="657"/>
                    <a:pt x="1374" y="538"/>
                    <a:pt x="1509" y="359"/>
                  </a:cubicBezTo>
                  <a:cubicBezTo>
                    <a:pt x="1539" y="314"/>
                    <a:pt x="1554" y="269"/>
                    <a:pt x="1568" y="209"/>
                  </a:cubicBezTo>
                  <a:cubicBezTo>
                    <a:pt x="1598" y="150"/>
                    <a:pt x="1583" y="90"/>
                    <a:pt x="1554" y="45"/>
                  </a:cubicBezTo>
                  <a:cubicBezTo>
                    <a:pt x="1539" y="15"/>
                    <a:pt x="1509" y="0"/>
                    <a:pt x="146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3107;p72">
              <a:extLst>
                <a:ext uri="{FF2B5EF4-FFF2-40B4-BE49-F238E27FC236}">
                  <a16:creationId xmlns:a16="http://schemas.microsoft.com/office/drawing/2014/main" id="{C4F35E4E-10B5-5CC1-0294-C8EBA3EE645D}"/>
                </a:ext>
              </a:extLst>
            </p:cNvPr>
            <p:cNvSpPr/>
            <p:nvPr/>
          </p:nvSpPr>
          <p:spPr>
            <a:xfrm>
              <a:off x="6700957" y="2201547"/>
              <a:ext cx="16097" cy="26696"/>
            </a:xfrm>
            <a:custGeom>
              <a:avLst/>
              <a:gdLst/>
              <a:ahLst/>
              <a:cxnLst/>
              <a:rect l="l" t="t" r="r" b="b"/>
              <a:pathLst>
                <a:path w="568" h="942" extrusionOk="0">
                  <a:moveTo>
                    <a:pt x="344" y="0"/>
                  </a:moveTo>
                  <a:cubicBezTo>
                    <a:pt x="299" y="75"/>
                    <a:pt x="269" y="150"/>
                    <a:pt x="224" y="239"/>
                  </a:cubicBezTo>
                  <a:lnTo>
                    <a:pt x="105" y="508"/>
                  </a:lnTo>
                  <a:cubicBezTo>
                    <a:pt x="75" y="568"/>
                    <a:pt x="60" y="613"/>
                    <a:pt x="30" y="672"/>
                  </a:cubicBezTo>
                  <a:cubicBezTo>
                    <a:pt x="0" y="747"/>
                    <a:pt x="15" y="807"/>
                    <a:pt x="45" y="881"/>
                  </a:cubicBezTo>
                  <a:cubicBezTo>
                    <a:pt x="60" y="911"/>
                    <a:pt x="105" y="926"/>
                    <a:pt x="135" y="941"/>
                  </a:cubicBezTo>
                  <a:cubicBezTo>
                    <a:pt x="180" y="941"/>
                    <a:pt x="210" y="926"/>
                    <a:pt x="239" y="911"/>
                  </a:cubicBezTo>
                  <a:cubicBezTo>
                    <a:pt x="299" y="881"/>
                    <a:pt x="329" y="837"/>
                    <a:pt x="374" y="777"/>
                  </a:cubicBezTo>
                  <a:cubicBezTo>
                    <a:pt x="419" y="687"/>
                    <a:pt x="449" y="598"/>
                    <a:pt x="478" y="493"/>
                  </a:cubicBezTo>
                  <a:cubicBezTo>
                    <a:pt x="493" y="433"/>
                    <a:pt x="508" y="374"/>
                    <a:pt x="538" y="314"/>
                  </a:cubicBezTo>
                  <a:cubicBezTo>
                    <a:pt x="553" y="269"/>
                    <a:pt x="568" y="239"/>
                    <a:pt x="568" y="239"/>
                  </a:cubicBezTo>
                  <a:lnTo>
                    <a:pt x="568" y="239"/>
                  </a:lnTo>
                  <a:cubicBezTo>
                    <a:pt x="508" y="314"/>
                    <a:pt x="463" y="404"/>
                    <a:pt x="449" y="493"/>
                  </a:cubicBezTo>
                  <a:cubicBezTo>
                    <a:pt x="419" y="583"/>
                    <a:pt x="389" y="672"/>
                    <a:pt x="329" y="762"/>
                  </a:cubicBezTo>
                  <a:cubicBezTo>
                    <a:pt x="299" y="807"/>
                    <a:pt x="269" y="852"/>
                    <a:pt x="224" y="881"/>
                  </a:cubicBezTo>
                  <a:lnTo>
                    <a:pt x="210" y="881"/>
                  </a:lnTo>
                  <a:cubicBezTo>
                    <a:pt x="194" y="892"/>
                    <a:pt x="176" y="897"/>
                    <a:pt x="159" y="897"/>
                  </a:cubicBezTo>
                  <a:cubicBezTo>
                    <a:pt x="128" y="897"/>
                    <a:pt x="100" y="880"/>
                    <a:pt x="90" y="852"/>
                  </a:cubicBezTo>
                  <a:cubicBezTo>
                    <a:pt x="15" y="747"/>
                    <a:pt x="105" y="628"/>
                    <a:pt x="135" y="523"/>
                  </a:cubicBezTo>
                  <a:lnTo>
                    <a:pt x="254" y="254"/>
                  </a:lnTo>
                  <a:cubicBezTo>
                    <a:pt x="299" y="165"/>
                    <a:pt x="329" y="90"/>
                    <a:pt x="34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3108;p72">
              <a:extLst>
                <a:ext uri="{FF2B5EF4-FFF2-40B4-BE49-F238E27FC236}">
                  <a16:creationId xmlns:a16="http://schemas.microsoft.com/office/drawing/2014/main" id="{DD5BEED4-7DB2-DF8E-E180-F5B33C76C2CA}"/>
                </a:ext>
              </a:extLst>
            </p:cNvPr>
            <p:cNvSpPr/>
            <p:nvPr/>
          </p:nvSpPr>
          <p:spPr>
            <a:xfrm>
              <a:off x="6675140" y="2213818"/>
              <a:ext cx="3826" cy="27972"/>
            </a:xfrm>
            <a:custGeom>
              <a:avLst/>
              <a:gdLst/>
              <a:ahLst/>
              <a:cxnLst/>
              <a:rect l="l" t="t" r="r" b="b"/>
              <a:pathLst>
                <a:path w="135" h="987" extrusionOk="0">
                  <a:moveTo>
                    <a:pt x="75" y="0"/>
                  </a:moveTo>
                  <a:cubicBezTo>
                    <a:pt x="60" y="0"/>
                    <a:pt x="90" y="209"/>
                    <a:pt x="75" y="493"/>
                  </a:cubicBezTo>
                  <a:cubicBezTo>
                    <a:pt x="60" y="777"/>
                    <a:pt x="0" y="986"/>
                    <a:pt x="0" y="986"/>
                  </a:cubicBezTo>
                  <a:cubicBezTo>
                    <a:pt x="75" y="837"/>
                    <a:pt x="105" y="672"/>
                    <a:pt x="120" y="493"/>
                  </a:cubicBezTo>
                  <a:cubicBezTo>
                    <a:pt x="135" y="329"/>
                    <a:pt x="120" y="165"/>
                    <a:pt x="7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3109;p72">
              <a:extLst>
                <a:ext uri="{FF2B5EF4-FFF2-40B4-BE49-F238E27FC236}">
                  <a16:creationId xmlns:a16="http://schemas.microsoft.com/office/drawing/2014/main" id="{2E864872-99A3-CD6D-E87D-D98108DAF7FC}"/>
                </a:ext>
              </a:extLst>
            </p:cNvPr>
            <p:cNvSpPr/>
            <p:nvPr/>
          </p:nvSpPr>
          <p:spPr>
            <a:xfrm>
              <a:off x="6134214" y="2185450"/>
              <a:ext cx="174829" cy="182028"/>
            </a:xfrm>
            <a:custGeom>
              <a:avLst/>
              <a:gdLst/>
              <a:ahLst/>
              <a:cxnLst/>
              <a:rect l="l" t="t" r="r" b="b"/>
              <a:pathLst>
                <a:path w="6169" h="6423" extrusionOk="0">
                  <a:moveTo>
                    <a:pt x="4108" y="1"/>
                  </a:moveTo>
                  <a:lnTo>
                    <a:pt x="1" y="4436"/>
                  </a:lnTo>
                  <a:cubicBezTo>
                    <a:pt x="254" y="5034"/>
                    <a:pt x="658" y="5571"/>
                    <a:pt x="1180" y="5975"/>
                  </a:cubicBezTo>
                  <a:cubicBezTo>
                    <a:pt x="1576" y="6271"/>
                    <a:pt x="2051" y="6422"/>
                    <a:pt x="2537" y="6422"/>
                  </a:cubicBezTo>
                  <a:cubicBezTo>
                    <a:pt x="2712" y="6422"/>
                    <a:pt x="2888" y="6403"/>
                    <a:pt x="3062" y="6363"/>
                  </a:cubicBezTo>
                  <a:cubicBezTo>
                    <a:pt x="3704" y="6184"/>
                    <a:pt x="4182" y="5616"/>
                    <a:pt x="4242" y="4944"/>
                  </a:cubicBezTo>
                  <a:cubicBezTo>
                    <a:pt x="4257" y="4959"/>
                    <a:pt x="4272" y="4974"/>
                    <a:pt x="4287" y="5004"/>
                  </a:cubicBezTo>
                  <a:cubicBezTo>
                    <a:pt x="4458" y="5161"/>
                    <a:pt x="4674" y="5240"/>
                    <a:pt x="4889" y="5240"/>
                  </a:cubicBezTo>
                  <a:cubicBezTo>
                    <a:pt x="5123" y="5240"/>
                    <a:pt x="5355" y="5146"/>
                    <a:pt x="5527" y="4959"/>
                  </a:cubicBezTo>
                  <a:cubicBezTo>
                    <a:pt x="5855" y="4616"/>
                    <a:pt x="5840" y="4063"/>
                    <a:pt x="5482" y="3734"/>
                  </a:cubicBezTo>
                  <a:cubicBezTo>
                    <a:pt x="5795" y="3570"/>
                    <a:pt x="6154" y="3346"/>
                    <a:pt x="6169" y="3003"/>
                  </a:cubicBezTo>
                  <a:cubicBezTo>
                    <a:pt x="6169" y="2779"/>
                    <a:pt x="6049" y="2555"/>
                    <a:pt x="5855" y="2435"/>
                  </a:cubicBezTo>
                  <a:cubicBezTo>
                    <a:pt x="5676" y="2301"/>
                    <a:pt x="5482" y="2181"/>
                    <a:pt x="5288" y="2092"/>
                  </a:cubicBezTo>
                  <a:cubicBezTo>
                    <a:pt x="4556" y="1644"/>
                    <a:pt x="4108" y="852"/>
                    <a:pt x="410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3110;p72">
              <a:extLst>
                <a:ext uri="{FF2B5EF4-FFF2-40B4-BE49-F238E27FC236}">
                  <a16:creationId xmlns:a16="http://schemas.microsoft.com/office/drawing/2014/main" id="{5F050A86-8DF8-1ACB-7FA6-F28F8C9D4681}"/>
                </a:ext>
              </a:extLst>
            </p:cNvPr>
            <p:cNvSpPr/>
            <p:nvPr/>
          </p:nvSpPr>
          <p:spPr>
            <a:xfrm>
              <a:off x="6107546" y="2120693"/>
              <a:ext cx="140566" cy="238736"/>
            </a:xfrm>
            <a:custGeom>
              <a:avLst/>
              <a:gdLst/>
              <a:ahLst/>
              <a:cxnLst/>
              <a:rect l="l" t="t" r="r" b="b"/>
              <a:pathLst>
                <a:path w="4960" h="8424" extrusionOk="0">
                  <a:moveTo>
                    <a:pt x="2569" y="1"/>
                  </a:moveTo>
                  <a:lnTo>
                    <a:pt x="1" y="1927"/>
                  </a:lnTo>
                  <a:lnTo>
                    <a:pt x="389" y="8245"/>
                  </a:lnTo>
                  <a:lnTo>
                    <a:pt x="3451" y="8424"/>
                  </a:lnTo>
                  <a:cubicBezTo>
                    <a:pt x="3391" y="8095"/>
                    <a:pt x="3525" y="6706"/>
                    <a:pt x="3525" y="6706"/>
                  </a:cubicBezTo>
                  <a:cubicBezTo>
                    <a:pt x="3525" y="6706"/>
                    <a:pt x="4810" y="6572"/>
                    <a:pt x="4884" y="5303"/>
                  </a:cubicBezTo>
                  <a:cubicBezTo>
                    <a:pt x="4959" y="4048"/>
                    <a:pt x="4884" y="1121"/>
                    <a:pt x="4884" y="1121"/>
                  </a:cubicBezTo>
                  <a:lnTo>
                    <a:pt x="2569" y="1"/>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3111;p72">
              <a:extLst>
                <a:ext uri="{FF2B5EF4-FFF2-40B4-BE49-F238E27FC236}">
                  <a16:creationId xmlns:a16="http://schemas.microsoft.com/office/drawing/2014/main" id="{D5771E6F-DB4B-3CA6-552D-951E363EBE12}"/>
                </a:ext>
              </a:extLst>
            </p:cNvPr>
            <p:cNvSpPr/>
            <p:nvPr/>
          </p:nvSpPr>
          <p:spPr>
            <a:xfrm>
              <a:off x="6229862" y="2207895"/>
              <a:ext cx="8927" cy="9324"/>
            </a:xfrm>
            <a:custGeom>
              <a:avLst/>
              <a:gdLst/>
              <a:ahLst/>
              <a:cxnLst/>
              <a:rect l="l" t="t" r="r" b="b"/>
              <a:pathLst>
                <a:path w="315" h="329" extrusionOk="0">
                  <a:moveTo>
                    <a:pt x="150" y="0"/>
                  </a:moveTo>
                  <a:cubicBezTo>
                    <a:pt x="61" y="0"/>
                    <a:pt x="1" y="75"/>
                    <a:pt x="1" y="165"/>
                  </a:cubicBezTo>
                  <a:cubicBezTo>
                    <a:pt x="1" y="254"/>
                    <a:pt x="61" y="329"/>
                    <a:pt x="150" y="329"/>
                  </a:cubicBezTo>
                  <a:cubicBezTo>
                    <a:pt x="240" y="329"/>
                    <a:pt x="315" y="254"/>
                    <a:pt x="315" y="165"/>
                  </a:cubicBezTo>
                  <a:cubicBezTo>
                    <a:pt x="315" y="75"/>
                    <a:pt x="240" y="0"/>
                    <a:pt x="15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3112;p72">
              <a:extLst>
                <a:ext uri="{FF2B5EF4-FFF2-40B4-BE49-F238E27FC236}">
                  <a16:creationId xmlns:a16="http://schemas.microsoft.com/office/drawing/2014/main" id="{8828A25B-FF87-72E5-FE4D-AD509729BB67}"/>
                </a:ext>
              </a:extLst>
            </p:cNvPr>
            <p:cNvSpPr/>
            <p:nvPr/>
          </p:nvSpPr>
          <p:spPr>
            <a:xfrm>
              <a:off x="6224789" y="2201972"/>
              <a:ext cx="18648" cy="5668"/>
            </a:xfrm>
            <a:custGeom>
              <a:avLst/>
              <a:gdLst/>
              <a:ahLst/>
              <a:cxnLst/>
              <a:rect l="l" t="t" r="r" b="b"/>
              <a:pathLst>
                <a:path w="658" h="200" extrusionOk="0">
                  <a:moveTo>
                    <a:pt x="344" y="0"/>
                  </a:moveTo>
                  <a:cubicBezTo>
                    <a:pt x="255" y="0"/>
                    <a:pt x="165" y="30"/>
                    <a:pt x="90" y="75"/>
                  </a:cubicBezTo>
                  <a:cubicBezTo>
                    <a:pt x="31" y="120"/>
                    <a:pt x="1" y="135"/>
                    <a:pt x="16" y="164"/>
                  </a:cubicBezTo>
                  <a:cubicBezTo>
                    <a:pt x="17" y="166"/>
                    <a:pt x="19" y="166"/>
                    <a:pt x="23" y="166"/>
                  </a:cubicBezTo>
                  <a:cubicBezTo>
                    <a:pt x="55" y="166"/>
                    <a:pt x="181" y="105"/>
                    <a:pt x="344" y="105"/>
                  </a:cubicBezTo>
                  <a:cubicBezTo>
                    <a:pt x="488" y="118"/>
                    <a:pt x="598" y="200"/>
                    <a:pt x="643" y="200"/>
                  </a:cubicBezTo>
                  <a:cubicBezTo>
                    <a:pt x="649" y="200"/>
                    <a:pt x="654" y="198"/>
                    <a:pt x="658" y="194"/>
                  </a:cubicBezTo>
                  <a:cubicBezTo>
                    <a:pt x="658" y="194"/>
                    <a:pt x="643" y="150"/>
                    <a:pt x="598" y="105"/>
                  </a:cubicBezTo>
                  <a:cubicBezTo>
                    <a:pt x="523" y="45"/>
                    <a:pt x="434"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3113;p72">
              <a:extLst>
                <a:ext uri="{FF2B5EF4-FFF2-40B4-BE49-F238E27FC236}">
                  <a16:creationId xmlns:a16="http://schemas.microsoft.com/office/drawing/2014/main" id="{A6B97CBD-315F-259A-6430-F2FD95541FD6}"/>
                </a:ext>
              </a:extLst>
            </p:cNvPr>
            <p:cNvSpPr/>
            <p:nvPr/>
          </p:nvSpPr>
          <p:spPr>
            <a:xfrm>
              <a:off x="6176554" y="2208320"/>
              <a:ext cx="9324" cy="9324"/>
            </a:xfrm>
            <a:custGeom>
              <a:avLst/>
              <a:gdLst/>
              <a:ahLst/>
              <a:cxnLst/>
              <a:rect l="l" t="t" r="r" b="b"/>
              <a:pathLst>
                <a:path w="329" h="329" extrusionOk="0">
                  <a:moveTo>
                    <a:pt x="149" y="0"/>
                  </a:moveTo>
                  <a:cubicBezTo>
                    <a:pt x="60" y="0"/>
                    <a:pt x="0" y="90"/>
                    <a:pt x="0" y="179"/>
                  </a:cubicBezTo>
                  <a:cubicBezTo>
                    <a:pt x="0" y="269"/>
                    <a:pt x="90" y="329"/>
                    <a:pt x="179" y="329"/>
                  </a:cubicBezTo>
                  <a:cubicBezTo>
                    <a:pt x="269" y="314"/>
                    <a:pt x="329" y="239"/>
                    <a:pt x="329" y="150"/>
                  </a:cubicBezTo>
                  <a:cubicBezTo>
                    <a:pt x="314" y="60"/>
                    <a:pt x="23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3114;p72">
              <a:extLst>
                <a:ext uri="{FF2B5EF4-FFF2-40B4-BE49-F238E27FC236}">
                  <a16:creationId xmlns:a16="http://schemas.microsoft.com/office/drawing/2014/main" id="{61A570E5-B7B1-327F-483C-A071C2F494DB}"/>
                </a:ext>
              </a:extLst>
            </p:cNvPr>
            <p:cNvSpPr/>
            <p:nvPr/>
          </p:nvSpPr>
          <p:spPr>
            <a:xfrm>
              <a:off x="6170206" y="2201972"/>
              <a:ext cx="18648" cy="5668"/>
            </a:xfrm>
            <a:custGeom>
              <a:avLst/>
              <a:gdLst/>
              <a:ahLst/>
              <a:cxnLst/>
              <a:rect l="l" t="t" r="r" b="b"/>
              <a:pathLst>
                <a:path w="658" h="200" extrusionOk="0">
                  <a:moveTo>
                    <a:pt x="344" y="0"/>
                  </a:moveTo>
                  <a:cubicBezTo>
                    <a:pt x="254" y="0"/>
                    <a:pt x="164" y="30"/>
                    <a:pt x="75" y="75"/>
                  </a:cubicBezTo>
                  <a:cubicBezTo>
                    <a:pt x="30" y="120"/>
                    <a:pt x="0" y="135"/>
                    <a:pt x="15" y="164"/>
                  </a:cubicBezTo>
                  <a:cubicBezTo>
                    <a:pt x="16" y="166"/>
                    <a:pt x="19" y="166"/>
                    <a:pt x="22" y="166"/>
                  </a:cubicBezTo>
                  <a:cubicBezTo>
                    <a:pt x="55" y="166"/>
                    <a:pt x="179" y="105"/>
                    <a:pt x="329" y="105"/>
                  </a:cubicBezTo>
                  <a:cubicBezTo>
                    <a:pt x="486" y="118"/>
                    <a:pt x="597" y="200"/>
                    <a:pt x="642" y="200"/>
                  </a:cubicBezTo>
                  <a:cubicBezTo>
                    <a:pt x="648" y="200"/>
                    <a:pt x="653" y="198"/>
                    <a:pt x="657" y="194"/>
                  </a:cubicBezTo>
                  <a:cubicBezTo>
                    <a:pt x="657" y="194"/>
                    <a:pt x="642" y="150"/>
                    <a:pt x="583" y="105"/>
                  </a:cubicBezTo>
                  <a:cubicBezTo>
                    <a:pt x="523" y="45"/>
                    <a:pt x="433"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3115;p72">
              <a:extLst>
                <a:ext uri="{FF2B5EF4-FFF2-40B4-BE49-F238E27FC236}">
                  <a16:creationId xmlns:a16="http://schemas.microsoft.com/office/drawing/2014/main" id="{BDC8E87D-A329-BB7B-9364-B8316151A586}"/>
                </a:ext>
              </a:extLst>
            </p:cNvPr>
            <p:cNvSpPr/>
            <p:nvPr/>
          </p:nvSpPr>
          <p:spPr>
            <a:xfrm>
              <a:off x="6205744" y="2206195"/>
              <a:ext cx="13150" cy="43190"/>
            </a:xfrm>
            <a:custGeom>
              <a:avLst/>
              <a:gdLst/>
              <a:ahLst/>
              <a:cxnLst/>
              <a:rect l="l" t="t" r="r" b="b"/>
              <a:pathLst>
                <a:path w="464" h="1524" extrusionOk="0">
                  <a:moveTo>
                    <a:pt x="1" y="1"/>
                  </a:moveTo>
                  <a:cubicBezTo>
                    <a:pt x="1" y="105"/>
                    <a:pt x="30" y="195"/>
                    <a:pt x="60" y="284"/>
                  </a:cubicBezTo>
                  <a:cubicBezTo>
                    <a:pt x="105" y="449"/>
                    <a:pt x="180" y="688"/>
                    <a:pt x="269" y="941"/>
                  </a:cubicBezTo>
                  <a:lnTo>
                    <a:pt x="389" y="1300"/>
                  </a:lnTo>
                  <a:cubicBezTo>
                    <a:pt x="404" y="1345"/>
                    <a:pt x="419" y="1389"/>
                    <a:pt x="404" y="1434"/>
                  </a:cubicBezTo>
                  <a:cubicBezTo>
                    <a:pt x="389" y="1479"/>
                    <a:pt x="344" y="1479"/>
                    <a:pt x="314" y="1479"/>
                  </a:cubicBezTo>
                  <a:cubicBezTo>
                    <a:pt x="210" y="1479"/>
                    <a:pt x="120" y="1494"/>
                    <a:pt x="30" y="1509"/>
                  </a:cubicBezTo>
                  <a:cubicBezTo>
                    <a:pt x="120" y="1524"/>
                    <a:pt x="210" y="1524"/>
                    <a:pt x="299" y="1524"/>
                  </a:cubicBezTo>
                  <a:cubicBezTo>
                    <a:pt x="359" y="1524"/>
                    <a:pt x="419" y="1509"/>
                    <a:pt x="449" y="1449"/>
                  </a:cubicBezTo>
                  <a:cubicBezTo>
                    <a:pt x="464" y="1389"/>
                    <a:pt x="464" y="1330"/>
                    <a:pt x="434" y="1270"/>
                  </a:cubicBezTo>
                  <a:cubicBezTo>
                    <a:pt x="389" y="1151"/>
                    <a:pt x="359" y="1031"/>
                    <a:pt x="314" y="912"/>
                  </a:cubicBezTo>
                  <a:cubicBezTo>
                    <a:pt x="240" y="658"/>
                    <a:pt x="165" y="434"/>
                    <a:pt x="105" y="269"/>
                  </a:cubicBezTo>
                  <a:cubicBezTo>
                    <a:pt x="75" y="180"/>
                    <a:pt x="45" y="9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3116;p72">
              <a:extLst>
                <a:ext uri="{FF2B5EF4-FFF2-40B4-BE49-F238E27FC236}">
                  <a16:creationId xmlns:a16="http://schemas.microsoft.com/office/drawing/2014/main" id="{76B6AD4B-F4CE-0FB5-C3CE-DC635E6FC5BC}"/>
                </a:ext>
              </a:extLst>
            </p:cNvPr>
            <p:cNvSpPr/>
            <p:nvPr/>
          </p:nvSpPr>
          <p:spPr>
            <a:xfrm>
              <a:off x="6187125" y="2253409"/>
              <a:ext cx="26696" cy="14482"/>
            </a:xfrm>
            <a:custGeom>
              <a:avLst/>
              <a:gdLst/>
              <a:ahLst/>
              <a:cxnLst/>
              <a:rect l="l" t="t" r="r" b="b"/>
              <a:pathLst>
                <a:path w="942" h="511" extrusionOk="0">
                  <a:moveTo>
                    <a:pt x="76" y="0"/>
                  </a:moveTo>
                  <a:cubicBezTo>
                    <a:pt x="73" y="0"/>
                    <a:pt x="82" y="7"/>
                    <a:pt x="105" y="22"/>
                  </a:cubicBezTo>
                  <a:cubicBezTo>
                    <a:pt x="105" y="22"/>
                    <a:pt x="0" y="321"/>
                    <a:pt x="374" y="470"/>
                  </a:cubicBezTo>
                  <a:cubicBezTo>
                    <a:pt x="438" y="498"/>
                    <a:pt x="504" y="511"/>
                    <a:pt x="569" y="511"/>
                  </a:cubicBezTo>
                  <a:cubicBezTo>
                    <a:pt x="717" y="511"/>
                    <a:pt x="858" y="441"/>
                    <a:pt x="941" y="306"/>
                  </a:cubicBezTo>
                  <a:cubicBezTo>
                    <a:pt x="642" y="306"/>
                    <a:pt x="9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3117;p72">
              <a:extLst>
                <a:ext uri="{FF2B5EF4-FFF2-40B4-BE49-F238E27FC236}">
                  <a16:creationId xmlns:a16="http://schemas.microsoft.com/office/drawing/2014/main" id="{32EB7C20-EAC9-7C35-5D08-8C5A04B589BF}"/>
                </a:ext>
              </a:extLst>
            </p:cNvPr>
            <p:cNvSpPr/>
            <p:nvPr/>
          </p:nvSpPr>
          <p:spPr>
            <a:xfrm>
              <a:off x="6160457" y="2294644"/>
              <a:ext cx="47441" cy="24656"/>
            </a:xfrm>
            <a:custGeom>
              <a:avLst/>
              <a:gdLst/>
              <a:ahLst/>
              <a:cxnLst/>
              <a:rect l="l" t="t" r="r" b="b"/>
              <a:pathLst>
                <a:path w="1674" h="870" extrusionOk="0">
                  <a:moveTo>
                    <a:pt x="1" y="1"/>
                  </a:moveTo>
                  <a:cubicBezTo>
                    <a:pt x="1" y="1"/>
                    <a:pt x="351" y="870"/>
                    <a:pt x="1527" y="870"/>
                  </a:cubicBezTo>
                  <a:cubicBezTo>
                    <a:pt x="1565" y="870"/>
                    <a:pt x="1604" y="869"/>
                    <a:pt x="1643" y="867"/>
                  </a:cubicBezTo>
                  <a:lnTo>
                    <a:pt x="1673" y="568"/>
                  </a:lnTo>
                  <a:cubicBezTo>
                    <a:pt x="1061" y="539"/>
                    <a:pt x="493" y="344"/>
                    <a:pt x="1"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3118;p72">
              <a:extLst>
                <a:ext uri="{FF2B5EF4-FFF2-40B4-BE49-F238E27FC236}">
                  <a16:creationId xmlns:a16="http://schemas.microsoft.com/office/drawing/2014/main" id="{D9A6319A-FB2D-EF6D-ECC4-AF4E4EBA7E1E}"/>
                </a:ext>
              </a:extLst>
            </p:cNvPr>
            <p:cNvSpPr/>
            <p:nvPr/>
          </p:nvSpPr>
          <p:spPr>
            <a:xfrm>
              <a:off x="6021619" y="2096349"/>
              <a:ext cx="244688" cy="260983"/>
            </a:xfrm>
            <a:custGeom>
              <a:avLst/>
              <a:gdLst/>
              <a:ahLst/>
              <a:cxnLst/>
              <a:rect l="l" t="t" r="r" b="b"/>
              <a:pathLst>
                <a:path w="8634" h="9209" extrusionOk="0">
                  <a:moveTo>
                    <a:pt x="5309" y="0"/>
                  </a:moveTo>
                  <a:cubicBezTo>
                    <a:pt x="5101" y="0"/>
                    <a:pt x="4924" y="23"/>
                    <a:pt x="4780" y="23"/>
                  </a:cubicBezTo>
                  <a:cubicBezTo>
                    <a:pt x="3690" y="143"/>
                    <a:pt x="2704" y="710"/>
                    <a:pt x="2047" y="1606"/>
                  </a:cubicBezTo>
                  <a:cubicBezTo>
                    <a:pt x="1689" y="1965"/>
                    <a:pt x="1181" y="3145"/>
                    <a:pt x="1136" y="3563"/>
                  </a:cubicBezTo>
                  <a:cubicBezTo>
                    <a:pt x="1106" y="3996"/>
                    <a:pt x="1106" y="4414"/>
                    <a:pt x="1136" y="4832"/>
                  </a:cubicBezTo>
                  <a:cubicBezTo>
                    <a:pt x="1136" y="5265"/>
                    <a:pt x="1046" y="5714"/>
                    <a:pt x="718" y="5997"/>
                  </a:cubicBezTo>
                  <a:cubicBezTo>
                    <a:pt x="524" y="6162"/>
                    <a:pt x="240" y="6266"/>
                    <a:pt x="120" y="6505"/>
                  </a:cubicBezTo>
                  <a:cubicBezTo>
                    <a:pt x="1" y="6819"/>
                    <a:pt x="120" y="7147"/>
                    <a:pt x="404" y="7327"/>
                  </a:cubicBezTo>
                  <a:cubicBezTo>
                    <a:pt x="628" y="7451"/>
                    <a:pt x="883" y="7513"/>
                    <a:pt x="1144" y="7513"/>
                  </a:cubicBezTo>
                  <a:cubicBezTo>
                    <a:pt x="1196" y="7513"/>
                    <a:pt x="1248" y="7511"/>
                    <a:pt x="1300" y="7506"/>
                  </a:cubicBezTo>
                  <a:lnTo>
                    <a:pt x="1300" y="7506"/>
                  </a:lnTo>
                  <a:cubicBezTo>
                    <a:pt x="1255" y="8148"/>
                    <a:pt x="1703" y="8730"/>
                    <a:pt x="2331" y="8865"/>
                  </a:cubicBezTo>
                  <a:cubicBezTo>
                    <a:pt x="2387" y="8872"/>
                    <a:pt x="2442" y="8876"/>
                    <a:pt x="2497" y="8876"/>
                  </a:cubicBezTo>
                  <a:cubicBezTo>
                    <a:pt x="2765" y="8876"/>
                    <a:pt x="3019" y="8787"/>
                    <a:pt x="3242" y="8626"/>
                  </a:cubicBezTo>
                  <a:cubicBezTo>
                    <a:pt x="3451" y="8835"/>
                    <a:pt x="3675" y="9029"/>
                    <a:pt x="3914" y="9208"/>
                  </a:cubicBezTo>
                  <a:cubicBezTo>
                    <a:pt x="3959" y="7356"/>
                    <a:pt x="3929" y="5519"/>
                    <a:pt x="3794" y="3682"/>
                  </a:cubicBezTo>
                  <a:cubicBezTo>
                    <a:pt x="4646" y="3533"/>
                    <a:pt x="6154" y="3085"/>
                    <a:pt x="6408" y="1726"/>
                  </a:cubicBezTo>
                  <a:cubicBezTo>
                    <a:pt x="6751" y="2503"/>
                    <a:pt x="7259" y="2921"/>
                    <a:pt x="7946" y="3503"/>
                  </a:cubicBezTo>
                  <a:cubicBezTo>
                    <a:pt x="7946" y="3503"/>
                    <a:pt x="8633" y="2353"/>
                    <a:pt x="7394" y="1054"/>
                  </a:cubicBezTo>
                  <a:cubicBezTo>
                    <a:pt x="6506" y="135"/>
                    <a:pt x="5813" y="0"/>
                    <a:pt x="530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3119;p72">
              <a:extLst>
                <a:ext uri="{FF2B5EF4-FFF2-40B4-BE49-F238E27FC236}">
                  <a16:creationId xmlns:a16="http://schemas.microsoft.com/office/drawing/2014/main" id="{796F49BD-320B-1829-AD18-0D3178FB866B}"/>
                </a:ext>
              </a:extLst>
            </p:cNvPr>
            <p:cNvSpPr/>
            <p:nvPr/>
          </p:nvSpPr>
          <p:spPr>
            <a:xfrm>
              <a:off x="6132514" y="2142713"/>
              <a:ext cx="71558" cy="47413"/>
            </a:xfrm>
            <a:custGeom>
              <a:avLst/>
              <a:gdLst/>
              <a:ahLst/>
              <a:cxnLst/>
              <a:rect l="l" t="t" r="r" b="b"/>
              <a:pathLst>
                <a:path w="2525" h="1673" extrusionOk="0">
                  <a:moveTo>
                    <a:pt x="2465" y="0"/>
                  </a:moveTo>
                  <a:cubicBezTo>
                    <a:pt x="2435" y="0"/>
                    <a:pt x="2465" y="209"/>
                    <a:pt x="2405" y="508"/>
                  </a:cubicBezTo>
                  <a:cubicBezTo>
                    <a:pt x="2375" y="687"/>
                    <a:pt x="2316" y="867"/>
                    <a:pt x="2211" y="1016"/>
                  </a:cubicBezTo>
                  <a:cubicBezTo>
                    <a:pt x="2092" y="1195"/>
                    <a:pt x="1913" y="1330"/>
                    <a:pt x="1718" y="1419"/>
                  </a:cubicBezTo>
                  <a:cubicBezTo>
                    <a:pt x="1427" y="1520"/>
                    <a:pt x="1119" y="1570"/>
                    <a:pt x="813" y="1570"/>
                  </a:cubicBezTo>
                  <a:cubicBezTo>
                    <a:pt x="711" y="1570"/>
                    <a:pt x="609" y="1565"/>
                    <a:pt x="509" y="1554"/>
                  </a:cubicBezTo>
                  <a:cubicBezTo>
                    <a:pt x="426" y="1546"/>
                    <a:pt x="341" y="1542"/>
                    <a:pt x="255" y="1542"/>
                  </a:cubicBezTo>
                  <a:cubicBezTo>
                    <a:pt x="169" y="1542"/>
                    <a:pt x="83" y="1546"/>
                    <a:pt x="1" y="1554"/>
                  </a:cubicBezTo>
                  <a:cubicBezTo>
                    <a:pt x="165" y="1598"/>
                    <a:pt x="329" y="1628"/>
                    <a:pt x="509" y="1643"/>
                  </a:cubicBezTo>
                  <a:cubicBezTo>
                    <a:pt x="641" y="1662"/>
                    <a:pt x="775" y="1672"/>
                    <a:pt x="909" y="1672"/>
                  </a:cubicBezTo>
                  <a:cubicBezTo>
                    <a:pt x="1198" y="1672"/>
                    <a:pt x="1488" y="1626"/>
                    <a:pt x="1763" y="1524"/>
                  </a:cubicBezTo>
                  <a:cubicBezTo>
                    <a:pt x="1972" y="1434"/>
                    <a:pt x="2166" y="1270"/>
                    <a:pt x="2301" y="1076"/>
                  </a:cubicBezTo>
                  <a:cubicBezTo>
                    <a:pt x="2405" y="911"/>
                    <a:pt x="2465" y="717"/>
                    <a:pt x="2495" y="523"/>
                  </a:cubicBezTo>
                  <a:cubicBezTo>
                    <a:pt x="2525" y="359"/>
                    <a:pt x="2510" y="180"/>
                    <a:pt x="246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3120;p72">
              <a:extLst>
                <a:ext uri="{FF2B5EF4-FFF2-40B4-BE49-F238E27FC236}">
                  <a16:creationId xmlns:a16="http://schemas.microsoft.com/office/drawing/2014/main" id="{9F8E0265-94BA-AE30-5EC9-98A63E7853A5}"/>
                </a:ext>
              </a:extLst>
            </p:cNvPr>
            <p:cNvSpPr/>
            <p:nvPr/>
          </p:nvSpPr>
          <p:spPr>
            <a:xfrm>
              <a:off x="6038992" y="2146086"/>
              <a:ext cx="49963" cy="129032"/>
            </a:xfrm>
            <a:custGeom>
              <a:avLst/>
              <a:gdLst/>
              <a:ahLst/>
              <a:cxnLst/>
              <a:rect l="l" t="t" r="r" b="b"/>
              <a:pathLst>
                <a:path w="1763" h="4553" extrusionOk="0">
                  <a:moveTo>
                    <a:pt x="1748" y="1"/>
                  </a:moveTo>
                  <a:cubicBezTo>
                    <a:pt x="1688" y="46"/>
                    <a:pt x="1628" y="90"/>
                    <a:pt x="1583" y="135"/>
                  </a:cubicBezTo>
                  <a:cubicBezTo>
                    <a:pt x="1464" y="225"/>
                    <a:pt x="1314" y="344"/>
                    <a:pt x="1135" y="524"/>
                  </a:cubicBezTo>
                  <a:cubicBezTo>
                    <a:pt x="911" y="733"/>
                    <a:pt x="732" y="957"/>
                    <a:pt x="568" y="1196"/>
                  </a:cubicBezTo>
                  <a:cubicBezTo>
                    <a:pt x="359" y="1494"/>
                    <a:pt x="224" y="1853"/>
                    <a:pt x="179" y="2211"/>
                  </a:cubicBezTo>
                  <a:cubicBezTo>
                    <a:pt x="165" y="2405"/>
                    <a:pt x="179" y="2599"/>
                    <a:pt x="224" y="2779"/>
                  </a:cubicBezTo>
                  <a:cubicBezTo>
                    <a:pt x="269" y="2958"/>
                    <a:pt x="329" y="3122"/>
                    <a:pt x="403" y="3272"/>
                  </a:cubicBezTo>
                  <a:cubicBezTo>
                    <a:pt x="538" y="3525"/>
                    <a:pt x="583" y="3809"/>
                    <a:pt x="553" y="4093"/>
                  </a:cubicBezTo>
                  <a:cubicBezTo>
                    <a:pt x="523" y="4287"/>
                    <a:pt x="389" y="4436"/>
                    <a:pt x="209" y="4511"/>
                  </a:cubicBezTo>
                  <a:cubicBezTo>
                    <a:pt x="135" y="4526"/>
                    <a:pt x="60" y="4541"/>
                    <a:pt x="0" y="4541"/>
                  </a:cubicBezTo>
                  <a:lnTo>
                    <a:pt x="60" y="4541"/>
                  </a:lnTo>
                  <a:cubicBezTo>
                    <a:pt x="82" y="4548"/>
                    <a:pt x="109" y="4552"/>
                    <a:pt x="137" y="4552"/>
                  </a:cubicBezTo>
                  <a:cubicBezTo>
                    <a:pt x="165" y="4552"/>
                    <a:pt x="194" y="4548"/>
                    <a:pt x="224" y="4541"/>
                  </a:cubicBezTo>
                  <a:cubicBezTo>
                    <a:pt x="418" y="4481"/>
                    <a:pt x="583" y="4317"/>
                    <a:pt x="627" y="4108"/>
                  </a:cubicBezTo>
                  <a:cubicBezTo>
                    <a:pt x="687" y="3809"/>
                    <a:pt x="627" y="3510"/>
                    <a:pt x="493" y="3242"/>
                  </a:cubicBezTo>
                  <a:cubicBezTo>
                    <a:pt x="433" y="3077"/>
                    <a:pt x="374" y="2928"/>
                    <a:pt x="329" y="2764"/>
                  </a:cubicBezTo>
                  <a:cubicBezTo>
                    <a:pt x="284" y="2585"/>
                    <a:pt x="269" y="2405"/>
                    <a:pt x="299" y="2226"/>
                  </a:cubicBezTo>
                  <a:cubicBezTo>
                    <a:pt x="344" y="1883"/>
                    <a:pt x="463" y="1554"/>
                    <a:pt x="642" y="1255"/>
                  </a:cubicBezTo>
                  <a:cubicBezTo>
                    <a:pt x="807" y="1016"/>
                    <a:pt x="986" y="792"/>
                    <a:pt x="1180" y="583"/>
                  </a:cubicBezTo>
                  <a:cubicBezTo>
                    <a:pt x="1539" y="225"/>
                    <a:pt x="1763" y="16"/>
                    <a:pt x="174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3121;p72">
              <a:extLst>
                <a:ext uri="{FF2B5EF4-FFF2-40B4-BE49-F238E27FC236}">
                  <a16:creationId xmlns:a16="http://schemas.microsoft.com/office/drawing/2014/main" id="{4E41E0D5-091F-0E6B-9FCA-3B4B72D70451}"/>
                </a:ext>
              </a:extLst>
            </p:cNvPr>
            <p:cNvSpPr/>
            <p:nvPr/>
          </p:nvSpPr>
          <p:spPr>
            <a:xfrm>
              <a:off x="6247659" y="2168956"/>
              <a:ext cx="52514" cy="71672"/>
            </a:xfrm>
            <a:custGeom>
              <a:avLst/>
              <a:gdLst/>
              <a:ahLst/>
              <a:cxnLst/>
              <a:rect l="l" t="t" r="r" b="b"/>
              <a:pathLst>
                <a:path w="1853" h="2529" extrusionOk="0">
                  <a:moveTo>
                    <a:pt x="30" y="0"/>
                  </a:moveTo>
                  <a:cubicBezTo>
                    <a:pt x="0" y="194"/>
                    <a:pt x="0" y="389"/>
                    <a:pt x="30" y="583"/>
                  </a:cubicBezTo>
                  <a:cubicBezTo>
                    <a:pt x="90" y="1046"/>
                    <a:pt x="239" y="1479"/>
                    <a:pt x="463" y="1882"/>
                  </a:cubicBezTo>
                  <a:cubicBezTo>
                    <a:pt x="583" y="2121"/>
                    <a:pt x="777" y="2315"/>
                    <a:pt x="1001" y="2450"/>
                  </a:cubicBezTo>
                  <a:cubicBezTo>
                    <a:pt x="1098" y="2502"/>
                    <a:pt x="1210" y="2528"/>
                    <a:pt x="1322" y="2528"/>
                  </a:cubicBezTo>
                  <a:cubicBezTo>
                    <a:pt x="1434" y="2528"/>
                    <a:pt x="1546" y="2502"/>
                    <a:pt x="1643" y="2450"/>
                  </a:cubicBezTo>
                  <a:cubicBezTo>
                    <a:pt x="1762" y="2360"/>
                    <a:pt x="1852" y="2226"/>
                    <a:pt x="1852" y="2076"/>
                  </a:cubicBezTo>
                  <a:cubicBezTo>
                    <a:pt x="1852" y="1972"/>
                    <a:pt x="1807" y="1927"/>
                    <a:pt x="1807" y="1927"/>
                  </a:cubicBezTo>
                  <a:lnTo>
                    <a:pt x="1807" y="1927"/>
                  </a:lnTo>
                  <a:cubicBezTo>
                    <a:pt x="1807" y="1927"/>
                    <a:pt x="1822" y="1972"/>
                    <a:pt x="1822" y="2061"/>
                  </a:cubicBezTo>
                  <a:cubicBezTo>
                    <a:pt x="1792" y="2196"/>
                    <a:pt x="1718" y="2300"/>
                    <a:pt x="1613" y="2375"/>
                  </a:cubicBezTo>
                  <a:cubicBezTo>
                    <a:pt x="1531" y="2409"/>
                    <a:pt x="1443" y="2428"/>
                    <a:pt x="1355" y="2428"/>
                  </a:cubicBezTo>
                  <a:cubicBezTo>
                    <a:pt x="1252" y="2428"/>
                    <a:pt x="1150" y="2402"/>
                    <a:pt x="1061" y="2345"/>
                  </a:cubicBezTo>
                  <a:cubicBezTo>
                    <a:pt x="851" y="2226"/>
                    <a:pt x="687" y="2046"/>
                    <a:pt x="568" y="1822"/>
                  </a:cubicBezTo>
                  <a:cubicBezTo>
                    <a:pt x="344" y="1434"/>
                    <a:pt x="194" y="1016"/>
                    <a:pt x="120" y="568"/>
                  </a:cubicBezTo>
                  <a:cubicBezTo>
                    <a:pt x="45" y="224"/>
                    <a:pt x="45"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3122;p72">
              <a:extLst>
                <a:ext uri="{FF2B5EF4-FFF2-40B4-BE49-F238E27FC236}">
                  <a16:creationId xmlns:a16="http://schemas.microsoft.com/office/drawing/2014/main" id="{3AC29BE0-F0B7-A30A-571C-EB4604493422}"/>
                </a:ext>
              </a:extLst>
            </p:cNvPr>
            <p:cNvSpPr/>
            <p:nvPr/>
          </p:nvSpPr>
          <p:spPr>
            <a:xfrm>
              <a:off x="6243833" y="2786910"/>
              <a:ext cx="121522" cy="969681"/>
            </a:xfrm>
            <a:custGeom>
              <a:avLst/>
              <a:gdLst/>
              <a:ahLst/>
              <a:cxnLst/>
              <a:rect l="l" t="t" r="r" b="b"/>
              <a:pathLst>
                <a:path w="4288" h="34216" extrusionOk="0">
                  <a:moveTo>
                    <a:pt x="1" y="0"/>
                  </a:moveTo>
                  <a:lnTo>
                    <a:pt x="598" y="34216"/>
                  </a:lnTo>
                  <a:cubicBezTo>
                    <a:pt x="598" y="34216"/>
                    <a:pt x="3764" y="23015"/>
                    <a:pt x="4033" y="18489"/>
                  </a:cubicBezTo>
                  <a:cubicBezTo>
                    <a:pt x="4287" y="13979"/>
                    <a:pt x="1" y="1"/>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3123;p72">
              <a:extLst>
                <a:ext uri="{FF2B5EF4-FFF2-40B4-BE49-F238E27FC236}">
                  <a16:creationId xmlns:a16="http://schemas.microsoft.com/office/drawing/2014/main" id="{6E9E1D14-04E6-60F6-0CF5-5637A8BECF97}"/>
                </a:ext>
              </a:extLst>
            </p:cNvPr>
            <p:cNvSpPr/>
            <p:nvPr/>
          </p:nvSpPr>
          <p:spPr>
            <a:xfrm>
              <a:off x="6013174" y="2714955"/>
              <a:ext cx="262854" cy="1052236"/>
            </a:xfrm>
            <a:custGeom>
              <a:avLst/>
              <a:gdLst/>
              <a:ahLst/>
              <a:cxnLst/>
              <a:rect l="l" t="t" r="r" b="b"/>
              <a:pathLst>
                <a:path w="9275" h="37129" extrusionOk="0">
                  <a:moveTo>
                    <a:pt x="7990" y="0"/>
                  </a:moveTo>
                  <a:lnTo>
                    <a:pt x="2061" y="150"/>
                  </a:lnTo>
                  <a:cubicBezTo>
                    <a:pt x="2061" y="150"/>
                    <a:pt x="2061" y="150"/>
                    <a:pt x="2060" y="150"/>
                  </a:cubicBezTo>
                  <a:cubicBezTo>
                    <a:pt x="1947" y="150"/>
                    <a:pt x="75" y="2904"/>
                    <a:pt x="15" y="5287"/>
                  </a:cubicBezTo>
                  <a:cubicBezTo>
                    <a:pt x="0" y="5526"/>
                    <a:pt x="15" y="5765"/>
                    <a:pt x="30" y="5989"/>
                  </a:cubicBezTo>
                  <a:cubicBezTo>
                    <a:pt x="120" y="6825"/>
                    <a:pt x="314" y="7647"/>
                    <a:pt x="627" y="8423"/>
                  </a:cubicBezTo>
                  <a:cubicBezTo>
                    <a:pt x="2225" y="12456"/>
                    <a:pt x="3868" y="17235"/>
                    <a:pt x="3898" y="18325"/>
                  </a:cubicBezTo>
                  <a:cubicBezTo>
                    <a:pt x="3973" y="21686"/>
                    <a:pt x="4630" y="37128"/>
                    <a:pt x="4630" y="37128"/>
                  </a:cubicBezTo>
                  <a:lnTo>
                    <a:pt x="9275" y="36800"/>
                  </a:lnTo>
                  <a:lnTo>
                    <a:pt x="9125" y="18340"/>
                  </a:lnTo>
                  <a:lnTo>
                    <a:pt x="799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3124;p72">
              <a:extLst>
                <a:ext uri="{FF2B5EF4-FFF2-40B4-BE49-F238E27FC236}">
                  <a16:creationId xmlns:a16="http://schemas.microsoft.com/office/drawing/2014/main" id="{781C51A9-FEDB-2565-9C1D-03F3A73D24F4}"/>
                </a:ext>
              </a:extLst>
            </p:cNvPr>
            <p:cNvSpPr/>
            <p:nvPr/>
          </p:nvSpPr>
          <p:spPr>
            <a:xfrm>
              <a:off x="6142263" y="2717052"/>
              <a:ext cx="61384" cy="1045888"/>
            </a:xfrm>
            <a:custGeom>
              <a:avLst/>
              <a:gdLst/>
              <a:ahLst/>
              <a:cxnLst/>
              <a:rect l="l" t="t" r="r" b="b"/>
              <a:pathLst>
                <a:path w="2166" h="36905" extrusionOk="0">
                  <a:moveTo>
                    <a:pt x="30" y="1"/>
                  </a:moveTo>
                  <a:lnTo>
                    <a:pt x="30" y="1"/>
                  </a:lnTo>
                  <a:cubicBezTo>
                    <a:pt x="44" y="57"/>
                    <a:pt x="52" y="115"/>
                    <a:pt x="56" y="175"/>
                  </a:cubicBezTo>
                  <a:lnTo>
                    <a:pt x="56" y="175"/>
                  </a:lnTo>
                  <a:cubicBezTo>
                    <a:pt x="49" y="60"/>
                    <a:pt x="40" y="1"/>
                    <a:pt x="30" y="1"/>
                  </a:cubicBezTo>
                  <a:close/>
                  <a:moveTo>
                    <a:pt x="56" y="175"/>
                  </a:moveTo>
                  <a:cubicBezTo>
                    <a:pt x="56" y="189"/>
                    <a:pt x="57" y="204"/>
                    <a:pt x="58" y="220"/>
                  </a:cubicBezTo>
                  <a:lnTo>
                    <a:pt x="58" y="220"/>
                  </a:lnTo>
                  <a:cubicBezTo>
                    <a:pt x="57" y="205"/>
                    <a:pt x="57" y="190"/>
                    <a:pt x="56" y="175"/>
                  </a:cubicBezTo>
                  <a:close/>
                  <a:moveTo>
                    <a:pt x="58" y="220"/>
                  </a:moveTo>
                  <a:cubicBezTo>
                    <a:pt x="60" y="272"/>
                    <a:pt x="60" y="325"/>
                    <a:pt x="60" y="374"/>
                  </a:cubicBezTo>
                  <a:lnTo>
                    <a:pt x="60" y="1450"/>
                  </a:lnTo>
                  <a:cubicBezTo>
                    <a:pt x="60" y="2390"/>
                    <a:pt x="0" y="3750"/>
                    <a:pt x="60" y="5422"/>
                  </a:cubicBezTo>
                  <a:cubicBezTo>
                    <a:pt x="75" y="5840"/>
                    <a:pt x="90" y="6274"/>
                    <a:pt x="120" y="6737"/>
                  </a:cubicBezTo>
                  <a:cubicBezTo>
                    <a:pt x="150" y="7185"/>
                    <a:pt x="195" y="7662"/>
                    <a:pt x="239" y="8155"/>
                  </a:cubicBezTo>
                  <a:cubicBezTo>
                    <a:pt x="344" y="9126"/>
                    <a:pt x="478" y="10172"/>
                    <a:pt x="657" y="11262"/>
                  </a:cubicBezTo>
                  <a:cubicBezTo>
                    <a:pt x="822" y="12367"/>
                    <a:pt x="1016" y="13517"/>
                    <a:pt x="1195" y="14712"/>
                  </a:cubicBezTo>
                  <a:cubicBezTo>
                    <a:pt x="1374" y="15892"/>
                    <a:pt x="1479" y="17131"/>
                    <a:pt x="1569" y="18416"/>
                  </a:cubicBezTo>
                  <a:cubicBezTo>
                    <a:pt x="1658" y="19685"/>
                    <a:pt x="1628" y="20940"/>
                    <a:pt x="1658" y="22134"/>
                  </a:cubicBezTo>
                  <a:cubicBezTo>
                    <a:pt x="1673" y="23344"/>
                    <a:pt x="1703" y="24509"/>
                    <a:pt x="1733" y="25614"/>
                  </a:cubicBezTo>
                  <a:cubicBezTo>
                    <a:pt x="1793" y="27824"/>
                    <a:pt x="1882" y="29826"/>
                    <a:pt x="1942" y="31498"/>
                  </a:cubicBezTo>
                  <a:cubicBezTo>
                    <a:pt x="2076" y="34784"/>
                    <a:pt x="2151" y="36606"/>
                    <a:pt x="2166" y="36905"/>
                  </a:cubicBezTo>
                  <a:cubicBezTo>
                    <a:pt x="2166" y="36905"/>
                    <a:pt x="2166" y="36785"/>
                    <a:pt x="2166" y="36531"/>
                  </a:cubicBezTo>
                  <a:cubicBezTo>
                    <a:pt x="2151" y="36293"/>
                    <a:pt x="2136" y="35919"/>
                    <a:pt x="2121" y="35456"/>
                  </a:cubicBezTo>
                  <a:lnTo>
                    <a:pt x="1987" y="31498"/>
                  </a:lnTo>
                  <a:cubicBezTo>
                    <a:pt x="1912" y="29826"/>
                    <a:pt x="1822" y="27824"/>
                    <a:pt x="1763" y="25614"/>
                  </a:cubicBezTo>
                  <a:cubicBezTo>
                    <a:pt x="1733" y="24509"/>
                    <a:pt x="1703" y="23344"/>
                    <a:pt x="1688" y="22149"/>
                  </a:cubicBezTo>
                  <a:cubicBezTo>
                    <a:pt x="1658" y="20940"/>
                    <a:pt x="1673" y="19685"/>
                    <a:pt x="1598" y="18416"/>
                  </a:cubicBezTo>
                  <a:cubicBezTo>
                    <a:pt x="1539" y="17131"/>
                    <a:pt x="1404" y="15892"/>
                    <a:pt x="1240" y="14697"/>
                  </a:cubicBezTo>
                  <a:cubicBezTo>
                    <a:pt x="1061" y="13502"/>
                    <a:pt x="867" y="12352"/>
                    <a:pt x="702" y="11262"/>
                  </a:cubicBezTo>
                  <a:cubicBezTo>
                    <a:pt x="523" y="10172"/>
                    <a:pt x="389" y="9126"/>
                    <a:pt x="284" y="8140"/>
                  </a:cubicBezTo>
                  <a:cubicBezTo>
                    <a:pt x="224" y="7662"/>
                    <a:pt x="195" y="7185"/>
                    <a:pt x="165" y="6722"/>
                  </a:cubicBezTo>
                  <a:cubicBezTo>
                    <a:pt x="120" y="6274"/>
                    <a:pt x="105" y="5840"/>
                    <a:pt x="90" y="5422"/>
                  </a:cubicBezTo>
                  <a:cubicBezTo>
                    <a:pt x="30" y="3750"/>
                    <a:pt x="75" y="2390"/>
                    <a:pt x="75" y="1450"/>
                  </a:cubicBezTo>
                  <a:cubicBezTo>
                    <a:pt x="75" y="869"/>
                    <a:pt x="69" y="453"/>
                    <a:pt x="58" y="22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3125;p72">
              <a:extLst>
                <a:ext uri="{FF2B5EF4-FFF2-40B4-BE49-F238E27FC236}">
                  <a16:creationId xmlns:a16="http://schemas.microsoft.com/office/drawing/2014/main" id="{6C5009BA-1BEA-5DDA-92C3-AF06E02D6BF5}"/>
                </a:ext>
              </a:extLst>
            </p:cNvPr>
            <p:cNvSpPr/>
            <p:nvPr/>
          </p:nvSpPr>
          <p:spPr>
            <a:xfrm>
              <a:off x="6143538" y="3748118"/>
              <a:ext cx="132489" cy="19923"/>
            </a:xfrm>
            <a:custGeom>
              <a:avLst/>
              <a:gdLst/>
              <a:ahLst/>
              <a:cxnLst/>
              <a:rect l="l" t="t" r="r" b="b"/>
              <a:pathLst>
                <a:path w="4675" h="703" extrusionOk="0">
                  <a:moveTo>
                    <a:pt x="0" y="0"/>
                  </a:moveTo>
                  <a:lnTo>
                    <a:pt x="0" y="702"/>
                  </a:lnTo>
                  <a:lnTo>
                    <a:pt x="4675" y="702"/>
                  </a:lnTo>
                  <a:lnTo>
                    <a:pt x="4675"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3126;p72">
              <a:extLst>
                <a:ext uri="{FF2B5EF4-FFF2-40B4-BE49-F238E27FC236}">
                  <a16:creationId xmlns:a16="http://schemas.microsoft.com/office/drawing/2014/main" id="{7DB1BCD7-5F29-7A36-0411-68479AFE0B5F}"/>
                </a:ext>
              </a:extLst>
            </p:cNvPr>
            <p:cNvSpPr/>
            <p:nvPr/>
          </p:nvSpPr>
          <p:spPr>
            <a:xfrm>
              <a:off x="6151133" y="2714955"/>
              <a:ext cx="1729" cy="5951"/>
            </a:xfrm>
            <a:custGeom>
              <a:avLst/>
              <a:gdLst/>
              <a:ahLst/>
              <a:cxnLst/>
              <a:rect l="l" t="t" r="r" b="b"/>
              <a:pathLst>
                <a:path w="61" h="210" extrusionOk="0">
                  <a:moveTo>
                    <a:pt x="31" y="0"/>
                  </a:moveTo>
                  <a:cubicBezTo>
                    <a:pt x="1" y="0"/>
                    <a:pt x="1" y="45"/>
                    <a:pt x="1" y="105"/>
                  </a:cubicBezTo>
                  <a:cubicBezTo>
                    <a:pt x="16" y="165"/>
                    <a:pt x="16" y="209"/>
                    <a:pt x="31" y="209"/>
                  </a:cubicBezTo>
                  <a:cubicBezTo>
                    <a:pt x="46" y="209"/>
                    <a:pt x="61" y="165"/>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3127;p72">
              <a:extLst>
                <a:ext uri="{FF2B5EF4-FFF2-40B4-BE49-F238E27FC236}">
                  <a16:creationId xmlns:a16="http://schemas.microsoft.com/office/drawing/2014/main" id="{D3FC162F-0CF2-5392-E327-59804729BAEE}"/>
                </a:ext>
              </a:extLst>
            </p:cNvPr>
            <p:cNvSpPr/>
            <p:nvPr/>
          </p:nvSpPr>
          <p:spPr>
            <a:xfrm>
              <a:off x="6151558" y="2727226"/>
              <a:ext cx="1304" cy="5951"/>
            </a:xfrm>
            <a:custGeom>
              <a:avLst/>
              <a:gdLst/>
              <a:ahLst/>
              <a:cxnLst/>
              <a:rect l="l" t="t" r="r" b="b"/>
              <a:pathLst>
                <a:path w="46" h="210" extrusionOk="0">
                  <a:moveTo>
                    <a:pt x="31" y="0"/>
                  </a:moveTo>
                  <a:cubicBezTo>
                    <a:pt x="1"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3128;p72">
              <a:extLst>
                <a:ext uri="{FF2B5EF4-FFF2-40B4-BE49-F238E27FC236}">
                  <a16:creationId xmlns:a16="http://schemas.microsoft.com/office/drawing/2014/main" id="{374FF71E-389A-0FE9-B8DA-210654795A5F}"/>
                </a:ext>
              </a:extLst>
            </p:cNvPr>
            <p:cNvSpPr/>
            <p:nvPr/>
          </p:nvSpPr>
          <p:spPr>
            <a:xfrm>
              <a:off x="6151983" y="2739497"/>
              <a:ext cx="1304" cy="5951"/>
            </a:xfrm>
            <a:custGeom>
              <a:avLst/>
              <a:gdLst/>
              <a:ahLst/>
              <a:cxnLst/>
              <a:rect l="l" t="t" r="r" b="b"/>
              <a:pathLst>
                <a:path w="46" h="210" extrusionOk="0">
                  <a:moveTo>
                    <a:pt x="16" y="0"/>
                  </a:moveTo>
                  <a:cubicBezTo>
                    <a:pt x="1" y="0"/>
                    <a:pt x="1" y="45"/>
                    <a:pt x="1" y="105"/>
                  </a:cubicBezTo>
                  <a:cubicBezTo>
                    <a:pt x="1" y="165"/>
                    <a:pt x="16" y="210"/>
                    <a:pt x="31" y="210"/>
                  </a:cubicBezTo>
                  <a:cubicBezTo>
                    <a:pt x="46"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3129;p72">
              <a:extLst>
                <a:ext uri="{FF2B5EF4-FFF2-40B4-BE49-F238E27FC236}">
                  <a16:creationId xmlns:a16="http://schemas.microsoft.com/office/drawing/2014/main" id="{4BB67A8F-E4FC-CD4B-9046-28338D596EC6}"/>
                </a:ext>
              </a:extLst>
            </p:cNvPr>
            <p:cNvSpPr/>
            <p:nvPr/>
          </p:nvSpPr>
          <p:spPr>
            <a:xfrm>
              <a:off x="6152408" y="2751343"/>
              <a:ext cx="1304" cy="6376"/>
            </a:xfrm>
            <a:custGeom>
              <a:avLst/>
              <a:gdLst/>
              <a:ahLst/>
              <a:cxnLst/>
              <a:rect l="l" t="t" r="r" b="b"/>
              <a:pathLst>
                <a:path w="46" h="225" extrusionOk="0">
                  <a:moveTo>
                    <a:pt x="16" y="1"/>
                  </a:moveTo>
                  <a:cubicBezTo>
                    <a:pt x="1" y="1"/>
                    <a:pt x="1" y="60"/>
                    <a:pt x="1" y="120"/>
                  </a:cubicBezTo>
                  <a:cubicBezTo>
                    <a:pt x="1" y="180"/>
                    <a:pt x="16" y="225"/>
                    <a:pt x="31" y="225"/>
                  </a:cubicBezTo>
                  <a:cubicBezTo>
                    <a:pt x="46" y="225"/>
                    <a:pt x="46" y="180"/>
                    <a:pt x="46" y="120"/>
                  </a:cubicBezTo>
                  <a:cubicBezTo>
                    <a:pt x="46" y="60"/>
                    <a:pt x="4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3130;p72">
              <a:extLst>
                <a:ext uri="{FF2B5EF4-FFF2-40B4-BE49-F238E27FC236}">
                  <a16:creationId xmlns:a16="http://schemas.microsoft.com/office/drawing/2014/main" id="{BE686F0A-6510-FEF7-B232-FD032F16E290}"/>
                </a:ext>
              </a:extLst>
            </p:cNvPr>
            <p:cNvSpPr/>
            <p:nvPr/>
          </p:nvSpPr>
          <p:spPr>
            <a:xfrm>
              <a:off x="6152834" y="2763614"/>
              <a:ext cx="1304" cy="6376"/>
            </a:xfrm>
            <a:custGeom>
              <a:avLst/>
              <a:gdLst/>
              <a:ahLst/>
              <a:cxnLst/>
              <a:rect l="l" t="t" r="r" b="b"/>
              <a:pathLst>
                <a:path w="46" h="225" extrusionOk="0">
                  <a:moveTo>
                    <a:pt x="16" y="1"/>
                  </a:moveTo>
                  <a:cubicBezTo>
                    <a:pt x="1" y="1"/>
                    <a:pt x="1" y="46"/>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3131;p72">
              <a:extLst>
                <a:ext uri="{FF2B5EF4-FFF2-40B4-BE49-F238E27FC236}">
                  <a16:creationId xmlns:a16="http://schemas.microsoft.com/office/drawing/2014/main" id="{F1665200-AF2C-2A8B-52C6-5D7BE87706B9}"/>
                </a:ext>
              </a:extLst>
            </p:cNvPr>
            <p:cNvSpPr/>
            <p:nvPr/>
          </p:nvSpPr>
          <p:spPr>
            <a:xfrm>
              <a:off x="6152834" y="2775886"/>
              <a:ext cx="1729" cy="5951"/>
            </a:xfrm>
            <a:custGeom>
              <a:avLst/>
              <a:gdLst/>
              <a:ahLst/>
              <a:cxnLst/>
              <a:rect l="l" t="t" r="r" b="b"/>
              <a:pathLst>
                <a:path w="61" h="210" extrusionOk="0">
                  <a:moveTo>
                    <a:pt x="31" y="1"/>
                  </a:moveTo>
                  <a:cubicBezTo>
                    <a:pt x="16" y="1"/>
                    <a:pt x="1" y="46"/>
                    <a:pt x="16" y="105"/>
                  </a:cubicBezTo>
                  <a:cubicBezTo>
                    <a:pt x="16" y="165"/>
                    <a:pt x="31" y="210"/>
                    <a:pt x="31" y="210"/>
                  </a:cubicBezTo>
                  <a:cubicBezTo>
                    <a:pt x="46" y="210"/>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3132;p72">
              <a:extLst>
                <a:ext uri="{FF2B5EF4-FFF2-40B4-BE49-F238E27FC236}">
                  <a16:creationId xmlns:a16="http://schemas.microsoft.com/office/drawing/2014/main" id="{2B80094C-4A47-DD63-9A6A-E36E3CBDB4F7}"/>
                </a:ext>
              </a:extLst>
            </p:cNvPr>
            <p:cNvSpPr/>
            <p:nvPr/>
          </p:nvSpPr>
          <p:spPr>
            <a:xfrm>
              <a:off x="6153259" y="2788157"/>
              <a:ext cx="1729" cy="5980"/>
            </a:xfrm>
            <a:custGeom>
              <a:avLst/>
              <a:gdLst/>
              <a:ahLst/>
              <a:cxnLst/>
              <a:rect l="l" t="t" r="r" b="b"/>
              <a:pathLst>
                <a:path w="61" h="211" extrusionOk="0">
                  <a:moveTo>
                    <a:pt x="31" y="1"/>
                  </a:moveTo>
                  <a:cubicBezTo>
                    <a:pt x="16" y="1"/>
                    <a:pt x="1" y="46"/>
                    <a:pt x="16" y="105"/>
                  </a:cubicBezTo>
                  <a:cubicBezTo>
                    <a:pt x="16" y="165"/>
                    <a:pt x="16" y="210"/>
                    <a:pt x="31" y="210"/>
                  </a:cubicBezTo>
                  <a:cubicBezTo>
                    <a:pt x="45" y="210"/>
                    <a:pt x="60" y="165"/>
                    <a:pt x="60" y="105"/>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3133;p72">
              <a:extLst>
                <a:ext uri="{FF2B5EF4-FFF2-40B4-BE49-F238E27FC236}">
                  <a16:creationId xmlns:a16="http://schemas.microsoft.com/office/drawing/2014/main" id="{314D2791-D4EB-7F98-448C-DFAD4FEE08DE}"/>
                </a:ext>
              </a:extLst>
            </p:cNvPr>
            <p:cNvSpPr/>
            <p:nvPr/>
          </p:nvSpPr>
          <p:spPr>
            <a:xfrm>
              <a:off x="6153684" y="2800031"/>
              <a:ext cx="1729" cy="6376"/>
            </a:xfrm>
            <a:custGeom>
              <a:avLst/>
              <a:gdLst/>
              <a:ahLst/>
              <a:cxnLst/>
              <a:rect l="l" t="t" r="r" b="b"/>
              <a:pathLst>
                <a:path w="61" h="225" extrusionOk="0">
                  <a:moveTo>
                    <a:pt x="30" y="0"/>
                  </a:moveTo>
                  <a:cubicBezTo>
                    <a:pt x="1" y="0"/>
                    <a:pt x="1" y="60"/>
                    <a:pt x="1" y="120"/>
                  </a:cubicBezTo>
                  <a:cubicBezTo>
                    <a:pt x="1" y="179"/>
                    <a:pt x="16" y="224"/>
                    <a:pt x="30" y="224"/>
                  </a:cubicBezTo>
                  <a:cubicBezTo>
                    <a:pt x="45" y="224"/>
                    <a:pt x="60" y="164"/>
                    <a:pt x="45" y="105"/>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3134;p72">
              <a:extLst>
                <a:ext uri="{FF2B5EF4-FFF2-40B4-BE49-F238E27FC236}">
                  <a16:creationId xmlns:a16="http://schemas.microsoft.com/office/drawing/2014/main" id="{F8A3D985-0C2A-95AD-DFFB-F7B82875526D}"/>
                </a:ext>
              </a:extLst>
            </p:cNvPr>
            <p:cNvSpPr/>
            <p:nvPr/>
          </p:nvSpPr>
          <p:spPr>
            <a:xfrm>
              <a:off x="6154109" y="2812302"/>
              <a:ext cx="1304" cy="5951"/>
            </a:xfrm>
            <a:custGeom>
              <a:avLst/>
              <a:gdLst/>
              <a:ahLst/>
              <a:cxnLst/>
              <a:rect l="l" t="t" r="r" b="b"/>
              <a:pathLst>
                <a:path w="46" h="210" extrusionOk="0">
                  <a:moveTo>
                    <a:pt x="15" y="0"/>
                  </a:moveTo>
                  <a:cubicBezTo>
                    <a:pt x="1" y="0"/>
                    <a:pt x="1" y="60"/>
                    <a:pt x="1" y="105"/>
                  </a:cubicBezTo>
                  <a:cubicBezTo>
                    <a:pt x="1"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3135;p72">
              <a:extLst>
                <a:ext uri="{FF2B5EF4-FFF2-40B4-BE49-F238E27FC236}">
                  <a16:creationId xmlns:a16="http://schemas.microsoft.com/office/drawing/2014/main" id="{65B0C65F-9E8A-FEED-4B20-0056DA1E4546}"/>
                </a:ext>
              </a:extLst>
            </p:cNvPr>
            <p:cNvSpPr/>
            <p:nvPr/>
          </p:nvSpPr>
          <p:spPr>
            <a:xfrm>
              <a:off x="6154534" y="2824574"/>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3136;p72">
              <a:extLst>
                <a:ext uri="{FF2B5EF4-FFF2-40B4-BE49-F238E27FC236}">
                  <a16:creationId xmlns:a16="http://schemas.microsoft.com/office/drawing/2014/main" id="{E8EC18F0-94AB-90D1-5CB0-0809503077A2}"/>
                </a:ext>
              </a:extLst>
            </p:cNvPr>
            <p:cNvSpPr/>
            <p:nvPr/>
          </p:nvSpPr>
          <p:spPr>
            <a:xfrm>
              <a:off x="6154959" y="2836845"/>
              <a:ext cx="1304" cy="5951"/>
            </a:xfrm>
            <a:custGeom>
              <a:avLst/>
              <a:gdLst/>
              <a:ahLst/>
              <a:cxnLst/>
              <a:rect l="l" t="t" r="r" b="b"/>
              <a:pathLst>
                <a:path w="46"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3137;p72">
              <a:extLst>
                <a:ext uri="{FF2B5EF4-FFF2-40B4-BE49-F238E27FC236}">
                  <a16:creationId xmlns:a16="http://schemas.microsoft.com/office/drawing/2014/main" id="{6954C488-CB57-0695-0F57-9E09C665FB49}"/>
                </a:ext>
              </a:extLst>
            </p:cNvPr>
            <p:cNvSpPr/>
            <p:nvPr/>
          </p:nvSpPr>
          <p:spPr>
            <a:xfrm>
              <a:off x="6154959" y="2848691"/>
              <a:ext cx="1304" cy="6376"/>
            </a:xfrm>
            <a:custGeom>
              <a:avLst/>
              <a:gdLst/>
              <a:ahLst/>
              <a:cxnLst/>
              <a:rect l="l" t="t" r="r" b="b"/>
              <a:pathLst>
                <a:path w="46" h="225" extrusionOk="0">
                  <a:moveTo>
                    <a:pt x="30" y="1"/>
                  </a:moveTo>
                  <a:cubicBezTo>
                    <a:pt x="0" y="16"/>
                    <a:pt x="0" y="60"/>
                    <a:pt x="0" y="120"/>
                  </a:cubicBezTo>
                  <a:cubicBezTo>
                    <a:pt x="0"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3138;p72">
              <a:extLst>
                <a:ext uri="{FF2B5EF4-FFF2-40B4-BE49-F238E27FC236}">
                  <a16:creationId xmlns:a16="http://schemas.microsoft.com/office/drawing/2014/main" id="{14BF916F-030C-C0DB-04DE-08181FE1093A}"/>
                </a:ext>
              </a:extLst>
            </p:cNvPr>
            <p:cNvSpPr/>
            <p:nvPr/>
          </p:nvSpPr>
          <p:spPr>
            <a:xfrm>
              <a:off x="6155384" y="2860962"/>
              <a:ext cx="879" cy="6376"/>
            </a:xfrm>
            <a:custGeom>
              <a:avLst/>
              <a:gdLst/>
              <a:ahLst/>
              <a:cxnLst/>
              <a:rect l="l" t="t" r="r" b="b"/>
              <a:pathLst>
                <a:path w="31" h="225" extrusionOk="0">
                  <a:moveTo>
                    <a:pt x="15" y="1"/>
                  </a:moveTo>
                  <a:cubicBezTo>
                    <a:pt x="0" y="1"/>
                    <a:pt x="0" y="46"/>
                    <a:pt x="0" y="105"/>
                  </a:cubicBezTo>
                  <a:cubicBezTo>
                    <a:pt x="0" y="180"/>
                    <a:pt x="0" y="225"/>
                    <a:pt x="15" y="225"/>
                  </a:cubicBezTo>
                  <a:cubicBezTo>
                    <a:pt x="30" y="225"/>
                    <a:pt x="30" y="180"/>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3139;p72">
              <a:extLst>
                <a:ext uri="{FF2B5EF4-FFF2-40B4-BE49-F238E27FC236}">
                  <a16:creationId xmlns:a16="http://schemas.microsoft.com/office/drawing/2014/main" id="{A707BB8B-5A70-2316-049A-4CDEB8A158CB}"/>
                </a:ext>
              </a:extLst>
            </p:cNvPr>
            <p:cNvSpPr/>
            <p:nvPr/>
          </p:nvSpPr>
          <p:spPr>
            <a:xfrm>
              <a:off x="6155384" y="2873233"/>
              <a:ext cx="1304" cy="5951"/>
            </a:xfrm>
            <a:custGeom>
              <a:avLst/>
              <a:gdLst/>
              <a:ahLst/>
              <a:cxnLst/>
              <a:rect l="l" t="t" r="r" b="b"/>
              <a:pathLst>
                <a:path w="46" h="210" extrusionOk="0">
                  <a:moveTo>
                    <a:pt x="15" y="1"/>
                  </a:moveTo>
                  <a:cubicBezTo>
                    <a:pt x="0" y="1"/>
                    <a:pt x="0" y="61"/>
                    <a:pt x="0" y="105"/>
                  </a:cubicBezTo>
                  <a:cubicBezTo>
                    <a:pt x="0" y="165"/>
                    <a:pt x="30" y="210"/>
                    <a:pt x="30" y="210"/>
                  </a:cubicBezTo>
                  <a:cubicBezTo>
                    <a:pt x="45" y="210"/>
                    <a:pt x="45" y="165"/>
                    <a:pt x="45" y="105"/>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3140;p72">
              <a:extLst>
                <a:ext uri="{FF2B5EF4-FFF2-40B4-BE49-F238E27FC236}">
                  <a16:creationId xmlns:a16="http://schemas.microsoft.com/office/drawing/2014/main" id="{4224B578-5A54-AA9A-6E1C-D7835E41B2C0}"/>
                </a:ext>
              </a:extLst>
            </p:cNvPr>
            <p:cNvSpPr/>
            <p:nvPr/>
          </p:nvSpPr>
          <p:spPr>
            <a:xfrm>
              <a:off x="6155809" y="2885505"/>
              <a:ext cx="1700" cy="5980"/>
            </a:xfrm>
            <a:custGeom>
              <a:avLst/>
              <a:gdLst/>
              <a:ahLst/>
              <a:cxnLst/>
              <a:rect l="l" t="t" r="r" b="b"/>
              <a:pathLst>
                <a:path w="60" h="211" extrusionOk="0">
                  <a:moveTo>
                    <a:pt x="30" y="1"/>
                  </a:moveTo>
                  <a:cubicBezTo>
                    <a:pt x="0" y="1"/>
                    <a:pt x="0" y="46"/>
                    <a:pt x="0" y="105"/>
                  </a:cubicBezTo>
                  <a:cubicBezTo>
                    <a:pt x="15" y="165"/>
                    <a:pt x="15" y="210"/>
                    <a:pt x="30" y="210"/>
                  </a:cubicBezTo>
                  <a:cubicBezTo>
                    <a:pt x="30"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3141;p72">
              <a:extLst>
                <a:ext uri="{FF2B5EF4-FFF2-40B4-BE49-F238E27FC236}">
                  <a16:creationId xmlns:a16="http://schemas.microsoft.com/office/drawing/2014/main" id="{9C9EEAD5-C328-1BF1-52F2-2DACD2DA86AC}"/>
                </a:ext>
              </a:extLst>
            </p:cNvPr>
            <p:cNvSpPr/>
            <p:nvPr/>
          </p:nvSpPr>
          <p:spPr>
            <a:xfrm>
              <a:off x="6156234" y="2897804"/>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3142;p72">
              <a:extLst>
                <a:ext uri="{FF2B5EF4-FFF2-40B4-BE49-F238E27FC236}">
                  <a16:creationId xmlns:a16="http://schemas.microsoft.com/office/drawing/2014/main" id="{8BD83856-09E7-D331-1982-B8E500C657B6}"/>
                </a:ext>
              </a:extLst>
            </p:cNvPr>
            <p:cNvSpPr/>
            <p:nvPr/>
          </p:nvSpPr>
          <p:spPr>
            <a:xfrm>
              <a:off x="6156659" y="2910075"/>
              <a:ext cx="1700" cy="5951"/>
            </a:xfrm>
            <a:custGeom>
              <a:avLst/>
              <a:gdLst/>
              <a:ahLst/>
              <a:cxnLst/>
              <a:rect l="l" t="t" r="r" b="b"/>
              <a:pathLst>
                <a:path w="60" h="210" extrusionOk="0">
                  <a:moveTo>
                    <a:pt x="30" y="0"/>
                  </a:moveTo>
                  <a:cubicBezTo>
                    <a:pt x="15" y="0"/>
                    <a:pt x="0" y="45"/>
                    <a:pt x="15" y="105"/>
                  </a:cubicBezTo>
                  <a:cubicBezTo>
                    <a:pt x="15"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3143;p72">
              <a:extLst>
                <a:ext uri="{FF2B5EF4-FFF2-40B4-BE49-F238E27FC236}">
                  <a16:creationId xmlns:a16="http://schemas.microsoft.com/office/drawing/2014/main" id="{378F1AA1-D22C-33AE-E1E7-F10C47B04147}"/>
                </a:ext>
              </a:extLst>
            </p:cNvPr>
            <p:cNvSpPr/>
            <p:nvPr/>
          </p:nvSpPr>
          <p:spPr>
            <a:xfrm>
              <a:off x="6157510" y="2921922"/>
              <a:ext cx="1700" cy="6376"/>
            </a:xfrm>
            <a:custGeom>
              <a:avLst/>
              <a:gdLst/>
              <a:ahLst/>
              <a:cxnLst/>
              <a:rect l="l" t="t" r="r" b="b"/>
              <a:pathLst>
                <a:path w="60" h="225" extrusionOk="0">
                  <a:moveTo>
                    <a:pt x="15" y="0"/>
                  </a:moveTo>
                  <a:cubicBezTo>
                    <a:pt x="0" y="0"/>
                    <a:pt x="0" y="45"/>
                    <a:pt x="0" y="105"/>
                  </a:cubicBezTo>
                  <a:cubicBezTo>
                    <a:pt x="15" y="180"/>
                    <a:pt x="15" y="224"/>
                    <a:pt x="30" y="224"/>
                  </a:cubicBezTo>
                  <a:cubicBezTo>
                    <a:pt x="45" y="224"/>
                    <a:pt x="6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3144;p72">
              <a:extLst>
                <a:ext uri="{FF2B5EF4-FFF2-40B4-BE49-F238E27FC236}">
                  <a16:creationId xmlns:a16="http://schemas.microsoft.com/office/drawing/2014/main" id="{0FD62FBB-6800-55E2-1FD9-4084D79DC057}"/>
                </a:ext>
              </a:extLst>
            </p:cNvPr>
            <p:cNvSpPr/>
            <p:nvPr/>
          </p:nvSpPr>
          <p:spPr>
            <a:xfrm>
              <a:off x="6158332" y="2934193"/>
              <a:ext cx="1729" cy="5951"/>
            </a:xfrm>
            <a:custGeom>
              <a:avLst/>
              <a:gdLst/>
              <a:ahLst/>
              <a:cxnLst/>
              <a:rect l="l" t="t" r="r" b="b"/>
              <a:pathLst>
                <a:path w="61" h="210" extrusionOk="0">
                  <a:moveTo>
                    <a:pt x="16" y="0"/>
                  </a:moveTo>
                  <a:cubicBezTo>
                    <a:pt x="1" y="0"/>
                    <a:pt x="1" y="45"/>
                    <a:pt x="1" y="105"/>
                  </a:cubicBezTo>
                  <a:cubicBezTo>
                    <a:pt x="16" y="165"/>
                    <a:pt x="31" y="210"/>
                    <a:pt x="31" y="210"/>
                  </a:cubicBezTo>
                  <a:cubicBezTo>
                    <a:pt x="46" y="210"/>
                    <a:pt x="61"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3145;p72">
              <a:extLst>
                <a:ext uri="{FF2B5EF4-FFF2-40B4-BE49-F238E27FC236}">
                  <a16:creationId xmlns:a16="http://schemas.microsoft.com/office/drawing/2014/main" id="{693F083A-9454-C102-706C-41488CC4F14E}"/>
                </a:ext>
              </a:extLst>
            </p:cNvPr>
            <p:cNvSpPr/>
            <p:nvPr/>
          </p:nvSpPr>
          <p:spPr>
            <a:xfrm>
              <a:off x="6159607" y="2946464"/>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45" y="210"/>
                    <a:pt x="45" y="165"/>
                    <a:pt x="45" y="105"/>
                  </a:cubicBezTo>
                  <a:cubicBezTo>
                    <a:pt x="31"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3146;p72">
              <a:extLst>
                <a:ext uri="{FF2B5EF4-FFF2-40B4-BE49-F238E27FC236}">
                  <a16:creationId xmlns:a16="http://schemas.microsoft.com/office/drawing/2014/main" id="{7181C2C0-8535-D0A9-B1D6-A22F1DE7B3C4}"/>
                </a:ext>
              </a:extLst>
            </p:cNvPr>
            <p:cNvSpPr/>
            <p:nvPr/>
          </p:nvSpPr>
          <p:spPr>
            <a:xfrm>
              <a:off x="6160457" y="2958310"/>
              <a:ext cx="1729" cy="6376"/>
            </a:xfrm>
            <a:custGeom>
              <a:avLst/>
              <a:gdLst/>
              <a:ahLst/>
              <a:cxnLst/>
              <a:rect l="l" t="t" r="r" b="b"/>
              <a:pathLst>
                <a:path w="61" h="225" extrusionOk="0">
                  <a:moveTo>
                    <a:pt x="15" y="1"/>
                  </a:moveTo>
                  <a:cubicBezTo>
                    <a:pt x="15" y="1"/>
                    <a:pt x="1" y="60"/>
                    <a:pt x="15" y="120"/>
                  </a:cubicBezTo>
                  <a:cubicBezTo>
                    <a:pt x="15" y="180"/>
                    <a:pt x="30" y="225"/>
                    <a:pt x="45" y="225"/>
                  </a:cubicBezTo>
                  <a:cubicBezTo>
                    <a:pt x="60" y="225"/>
                    <a:pt x="45" y="165"/>
                    <a:pt x="45" y="105"/>
                  </a:cubicBezTo>
                  <a:cubicBezTo>
                    <a:pt x="30"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3147;p72">
              <a:extLst>
                <a:ext uri="{FF2B5EF4-FFF2-40B4-BE49-F238E27FC236}">
                  <a16:creationId xmlns:a16="http://schemas.microsoft.com/office/drawing/2014/main" id="{AF31B81D-2D5D-A63D-9828-47E0A1B317A9}"/>
                </a:ext>
              </a:extLst>
            </p:cNvPr>
            <p:cNvSpPr/>
            <p:nvPr/>
          </p:nvSpPr>
          <p:spPr>
            <a:xfrm>
              <a:off x="6161732" y="2970581"/>
              <a:ext cx="1729" cy="5951"/>
            </a:xfrm>
            <a:custGeom>
              <a:avLst/>
              <a:gdLst/>
              <a:ahLst/>
              <a:cxnLst/>
              <a:rect l="l" t="t" r="r" b="b"/>
              <a:pathLst>
                <a:path w="61" h="210" extrusionOk="0">
                  <a:moveTo>
                    <a:pt x="15" y="1"/>
                  </a:moveTo>
                  <a:cubicBezTo>
                    <a:pt x="0" y="1"/>
                    <a:pt x="0" y="46"/>
                    <a:pt x="0" y="105"/>
                  </a:cubicBezTo>
                  <a:cubicBezTo>
                    <a:pt x="15" y="165"/>
                    <a:pt x="30" y="210"/>
                    <a:pt x="45" y="210"/>
                  </a:cubicBezTo>
                  <a:cubicBezTo>
                    <a:pt x="60" y="210"/>
                    <a:pt x="60"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3148;p72">
              <a:extLst>
                <a:ext uri="{FF2B5EF4-FFF2-40B4-BE49-F238E27FC236}">
                  <a16:creationId xmlns:a16="http://schemas.microsoft.com/office/drawing/2014/main" id="{A9AB48E9-BFEF-F97B-C346-8BFFAE8B4A3A}"/>
                </a:ext>
              </a:extLst>
            </p:cNvPr>
            <p:cNvSpPr/>
            <p:nvPr/>
          </p:nvSpPr>
          <p:spPr>
            <a:xfrm>
              <a:off x="6163008" y="2982456"/>
              <a:ext cx="1700" cy="6376"/>
            </a:xfrm>
            <a:custGeom>
              <a:avLst/>
              <a:gdLst/>
              <a:ahLst/>
              <a:cxnLst/>
              <a:rect l="l" t="t" r="r" b="b"/>
              <a:pathLst>
                <a:path w="60" h="225" extrusionOk="0">
                  <a:moveTo>
                    <a:pt x="15" y="0"/>
                  </a:moveTo>
                  <a:cubicBezTo>
                    <a:pt x="15" y="15"/>
                    <a:pt x="0" y="60"/>
                    <a:pt x="15" y="120"/>
                  </a:cubicBezTo>
                  <a:cubicBezTo>
                    <a:pt x="30" y="179"/>
                    <a:pt x="45" y="224"/>
                    <a:pt x="45" y="224"/>
                  </a:cubicBezTo>
                  <a:cubicBezTo>
                    <a:pt x="60" y="224"/>
                    <a:pt x="60" y="179"/>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3149;p72">
              <a:extLst>
                <a:ext uri="{FF2B5EF4-FFF2-40B4-BE49-F238E27FC236}">
                  <a16:creationId xmlns:a16="http://schemas.microsoft.com/office/drawing/2014/main" id="{42D1F842-1461-B1DD-2DCD-D8D2BD461963}"/>
                </a:ext>
              </a:extLst>
            </p:cNvPr>
            <p:cNvSpPr/>
            <p:nvPr/>
          </p:nvSpPr>
          <p:spPr>
            <a:xfrm>
              <a:off x="6164680" y="2994727"/>
              <a:ext cx="1729" cy="5951"/>
            </a:xfrm>
            <a:custGeom>
              <a:avLst/>
              <a:gdLst/>
              <a:ahLst/>
              <a:cxnLst/>
              <a:rect l="l" t="t" r="r" b="b"/>
              <a:pathLst>
                <a:path w="61" h="210" extrusionOk="0">
                  <a:moveTo>
                    <a:pt x="16" y="0"/>
                  </a:moveTo>
                  <a:cubicBezTo>
                    <a:pt x="16" y="0"/>
                    <a:pt x="1" y="60"/>
                    <a:pt x="16" y="105"/>
                  </a:cubicBezTo>
                  <a:cubicBezTo>
                    <a:pt x="16" y="164"/>
                    <a:pt x="31" y="209"/>
                    <a:pt x="46" y="209"/>
                  </a:cubicBezTo>
                  <a:cubicBezTo>
                    <a:pt x="61" y="209"/>
                    <a:pt x="61" y="164"/>
                    <a:pt x="46" y="105"/>
                  </a:cubicBezTo>
                  <a:cubicBezTo>
                    <a:pt x="46"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3150;p72">
              <a:extLst>
                <a:ext uri="{FF2B5EF4-FFF2-40B4-BE49-F238E27FC236}">
                  <a16:creationId xmlns:a16="http://schemas.microsoft.com/office/drawing/2014/main" id="{DE4DD94A-2F33-D06B-92BE-38F9F2CF847B}"/>
                </a:ext>
              </a:extLst>
            </p:cNvPr>
            <p:cNvSpPr/>
            <p:nvPr/>
          </p:nvSpPr>
          <p:spPr>
            <a:xfrm>
              <a:off x="6166380" y="3006573"/>
              <a:ext cx="1729" cy="6376"/>
            </a:xfrm>
            <a:custGeom>
              <a:avLst/>
              <a:gdLst/>
              <a:ahLst/>
              <a:cxnLst/>
              <a:rect l="l" t="t" r="r" b="b"/>
              <a:pathLst>
                <a:path w="61" h="225" extrusionOk="0">
                  <a:moveTo>
                    <a:pt x="16" y="0"/>
                  </a:moveTo>
                  <a:cubicBezTo>
                    <a:pt x="16" y="15"/>
                    <a:pt x="1" y="60"/>
                    <a:pt x="16" y="120"/>
                  </a:cubicBezTo>
                  <a:cubicBezTo>
                    <a:pt x="16" y="180"/>
                    <a:pt x="31" y="224"/>
                    <a:pt x="45" y="224"/>
                  </a:cubicBezTo>
                  <a:cubicBezTo>
                    <a:pt x="60" y="209"/>
                    <a:pt x="60" y="165"/>
                    <a:pt x="45" y="105"/>
                  </a:cubicBezTo>
                  <a:cubicBezTo>
                    <a:pt x="31"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3151;p72">
              <a:extLst>
                <a:ext uri="{FF2B5EF4-FFF2-40B4-BE49-F238E27FC236}">
                  <a16:creationId xmlns:a16="http://schemas.microsoft.com/office/drawing/2014/main" id="{3ECAEF8A-5F7D-B031-E8C8-7A72B6D267B4}"/>
                </a:ext>
              </a:extLst>
            </p:cNvPr>
            <p:cNvSpPr/>
            <p:nvPr/>
          </p:nvSpPr>
          <p:spPr>
            <a:xfrm>
              <a:off x="6168080" y="3018844"/>
              <a:ext cx="1729" cy="5951"/>
            </a:xfrm>
            <a:custGeom>
              <a:avLst/>
              <a:gdLst/>
              <a:ahLst/>
              <a:cxnLst/>
              <a:rect l="l" t="t" r="r" b="b"/>
              <a:pathLst>
                <a:path w="61" h="210" extrusionOk="0">
                  <a:moveTo>
                    <a:pt x="15" y="0"/>
                  </a:moveTo>
                  <a:cubicBezTo>
                    <a:pt x="15" y="0"/>
                    <a:pt x="0" y="45"/>
                    <a:pt x="15" y="105"/>
                  </a:cubicBezTo>
                  <a:cubicBezTo>
                    <a:pt x="15" y="165"/>
                    <a:pt x="45" y="210"/>
                    <a:pt x="45" y="210"/>
                  </a:cubicBezTo>
                  <a:cubicBezTo>
                    <a:pt x="60" y="210"/>
                    <a:pt x="60" y="165"/>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3152;p72">
              <a:extLst>
                <a:ext uri="{FF2B5EF4-FFF2-40B4-BE49-F238E27FC236}">
                  <a16:creationId xmlns:a16="http://schemas.microsoft.com/office/drawing/2014/main" id="{F74E9398-FB36-B537-E9C4-041ABE8F0761}"/>
                </a:ext>
              </a:extLst>
            </p:cNvPr>
            <p:cNvSpPr/>
            <p:nvPr/>
          </p:nvSpPr>
          <p:spPr>
            <a:xfrm>
              <a:off x="6170206" y="3030690"/>
              <a:ext cx="1700" cy="5951"/>
            </a:xfrm>
            <a:custGeom>
              <a:avLst/>
              <a:gdLst/>
              <a:ahLst/>
              <a:cxnLst/>
              <a:rect l="l" t="t" r="r" b="b"/>
              <a:pathLst>
                <a:path w="60" h="210" extrusionOk="0">
                  <a:moveTo>
                    <a:pt x="0" y="1"/>
                  </a:moveTo>
                  <a:cubicBezTo>
                    <a:pt x="0" y="1"/>
                    <a:pt x="0" y="60"/>
                    <a:pt x="0" y="120"/>
                  </a:cubicBezTo>
                  <a:cubicBezTo>
                    <a:pt x="15" y="165"/>
                    <a:pt x="30" y="210"/>
                    <a:pt x="45" y="210"/>
                  </a:cubicBezTo>
                  <a:cubicBezTo>
                    <a:pt x="60" y="210"/>
                    <a:pt x="60" y="165"/>
                    <a:pt x="45" y="105"/>
                  </a:cubicBezTo>
                  <a:cubicBezTo>
                    <a:pt x="30" y="45"/>
                    <a:pt x="0" y="1"/>
                    <a:pt x="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3153;p72">
              <a:extLst>
                <a:ext uri="{FF2B5EF4-FFF2-40B4-BE49-F238E27FC236}">
                  <a16:creationId xmlns:a16="http://schemas.microsoft.com/office/drawing/2014/main" id="{2B8CA466-B8B4-DE27-0704-7167CB85CE8A}"/>
                </a:ext>
              </a:extLst>
            </p:cNvPr>
            <p:cNvSpPr/>
            <p:nvPr/>
          </p:nvSpPr>
          <p:spPr>
            <a:xfrm>
              <a:off x="6171878" y="3042537"/>
              <a:ext cx="1729" cy="5951"/>
            </a:xfrm>
            <a:custGeom>
              <a:avLst/>
              <a:gdLst/>
              <a:ahLst/>
              <a:cxnLst/>
              <a:rect l="l" t="t" r="r" b="b"/>
              <a:pathLst>
                <a:path w="61" h="210" extrusionOk="0">
                  <a:moveTo>
                    <a:pt x="16" y="1"/>
                  </a:moveTo>
                  <a:cubicBezTo>
                    <a:pt x="16" y="1"/>
                    <a:pt x="1" y="46"/>
                    <a:pt x="16" y="105"/>
                  </a:cubicBezTo>
                  <a:cubicBezTo>
                    <a:pt x="16" y="165"/>
                    <a:pt x="46" y="210"/>
                    <a:pt x="46" y="210"/>
                  </a:cubicBezTo>
                  <a:cubicBezTo>
                    <a:pt x="61" y="210"/>
                    <a:pt x="61" y="165"/>
                    <a:pt x="61" y="105"/>
                  </a:cubicBezTo>
                  <a:cubicBezTo>
                    <a:pt x="46"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3154;p72">
              <a:extLst>
                <a:ext uri="{FF2B5EF4-FFF2-40B4-BE49-F238E27FC236}">
                  <a16:creationId xmlns:a16="http://schemas.microsoft.com/office/drawing/2014/main" id="{7462B206-C16A-7936-D209-FF12D9369D2F}"/>
                </a:ext>
              </a:extLst>
            </p:cNvPr>
            <p:cNvSpPr/>
            <p:nvPr/>
          </p:nvSpPr>
          <p:spPr>
            <a:xfrm>
              <a:off x="6174004" y="3054808"/>
              <a:ext cx="1729" cy="5951"/>
            </a:xfrm>
            <a:custGeom>
              <a:avLst/>
              <a:gdLst/>
              <a:ahLst/>
              <a:cxnLst/>
              <a:rect l="l" t="t" r="r" b="b"/>
              <a:pathLst>
                <a:path w="61" h="210" extrusionOk="0">
                  <a:moveTo>
                    <a:pt x="15" y="1"/>
                  </a:moveTo>
                  <a:cubicBezTo>
                    <a:pt x="15" y="1"/>
                    <a:pt x="0" y="46"/>
                    <a:pt x="15" y="105"/>
                  </a:cubicBezTo>
                  <a:cubicBezTo>
                    <a:pt x="15" y="165"/>
                    <a:pt x="30" y="210"/>
                    <a:pt x="45" y="210"/>
                  </a:cubicBezTo>
                  <a:cubicBezTo>
                    <a:pt x="60" y="210"/>
                    <a:pt x="60" y="165"/>
                    <a:pt x="45" y="105"/>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3155;p72">
              <a:extLst>
                <a:ext uri="{FF2B5EF4-FFF2-40B4-BE49-F238E27FC236}">
                  <a16:creationId xmlns:a16="http://schemas.microsoft.com/office/drawing/2014/main" id="{F4DB04CB-D9A9-993F-B04F-656434F384B6}"/>
                </a:ext>
              </a:extLst>
            </p:cNvPr>
            <p:cNvSpPr/>
            <p:nvPr/>
          </p:nvSpPr>
          <p:spPr>
            <a:xfrm>
              <a:off x="6176129" y="3067022"/>
              <a:ext cx="1700" cy="6036"/>
            </a:xfrm>
            <a:custGeom>
              <a:avLst/>
              <a:gdLst/>
              <a:ahLst/>
              <a:cxnLst/>
              <a:rect l="l" t="t" r="r" b="b"/>
              <a:pathLst>
                <a:path w="60" h="213" extrusionOk="0">
                  <a:moveTo>
                    <a:pt x="2" y="0"/>
                  </a:moveTo>
                  <a:cubicBezTo>
                    <a:pt x="1" y="0"/>
                    <a:pt x="0" y="1"/>
                    <a:pt x="0" y="3"/>
                  </a:cubicBezTo>
                  <a:cubicBezTo>
                    <a:pt x="0" y="3"/>
                    <a:pt x="0" y="48"/>
                    <a:pt x="0" y="108"/>
                  </a:cubicBezTo>
                  <a:cubicBezTo>
                    <a:pt x="15" y="167"/>
                    <a:pt x="30" y="212"/>
                    <a:pt x="45" y="212"/>
                  </a:cubicBezTo>
                  <a:cubicBezTo>
                    <a:pt x="60" y="212"/>
                    <a:pt x="60" y="152"/>
                    <a:pt x="45" y="93"/>
                  </a:cubicBezTo>
                  <a:cubicBezTo>
                    <a:pt x="32"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3156;p72">
              <a:extLst>
                <a:ext uri="{FF2B5EF4-FFF2-40B4-BE49-F238E27FC236}">
                  <a16:creationId xmlns:a16="http://schemas.microsoft.com/office/drawing/2014/main" id="{038700F3-A697-5871-23A1-25B5A152C961}"/>
                </a:ext>
              </a:extLst>
            </p:cNvPr>
            <p:cNvSpPr/>
            <p:nvPr/>
          </p:nvSpPr>
          <p:spPr>
            <a:xfrm>
              <a:off x="6178226" y="3078868"/>
              <a:ext cx="1729" cy="6036"/>
            </a:xfrm>
            <a:custGeom>
              <a:avLst/>
              <a:gdLst/>
              <a:ahLst/>
              <a:cxnLst/>
              <a:rect l="l" t="t" r="r" b="b"/>
              <a:pathLst>
                <a:path w="61" h="213" extrusionOk="0">
                  <a:moveTo>
                    <a:pt x="2" y="0"/>
                  </a:moveTo>
                  <a:cubicBezTo>
                    <a:pt x="1" y="0"/>
                    <a:pt x="1" y="1"/>
                    <a:pt x="1" y="3"/>
                  </a:cubicBezTo>
                  <a:cubicBezTo>
                    <a:pt x="1" y="3"/>
                    <a:pt x="1" y="48"/>
                    <a:pt x="1" y="108"/>
                  </a:cubicBezTo>
                  <a:cubicBezTo>
                    <a:pt x="16" y="167"/>
                    <a:pt x="31" y="212"/>
                    <a:pt x="46" y="212"/>
                  </a:cubicBezTo>
                  <a:cubicBezTo>
                    <a:pt x="61" y="212"/>
                    <a:pt x="61" y="153"/>
                    <a:pt x="46" y="93"/>
                  </a:cubicBezTo>
                  <a:cubicBezTo>
                    <a:pt x="33"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3157;p72">
              <a:extLst>
                <a:ext uri="{FF2B5EF4-FFF2-40B4-BE49-F238E27FC236}">
                  <a16:creationId xmlns:a16="http://schemas.microsoft.com/office/drawing/2014/main" id="{3D45E527-C34C-D7B2-2658-6DE721E6A246}"/>
                </a:ext>
              </a:extLst>
            </p:cNvPr>
            <p:cNvSpPr/>
            <p:nvPr/>
          </p:nvSpPr>
          <p:spPr>
            <a:xfrm>
              <a:off x="6179927" y="3090800"/>
              <a:ext cx="1729" cy="5951"/>
            </a:xfrm>
            <a:custGeom>
              <a:avLst/>
              <a:gdLst/>
              <a:ahLst/>
              <a:cxnLst/>
              <a:rect l="l" t="t" r="r" b="b"/>
              <a:pathLst>
                <a:path w="61" h="210" extrusionOk="0">
                  <a:moveTo>
                    <a:pt x="15" y="0"/>
                  </a:moveTo>
                  <a:cubicBezTo>
                    <a:pt x="15" y="0"/>
                    <a:pt x="1" y="45"/>
                    <a:pt x="15" y="105"/>
                  </a:cubicBezTo>
                  <a:cubicBezTo>
                    <a:pt x="30" y="165"/>
                    <a:pt x="45" y="209"/>
                    <a:pt x="60" y="209"/>
                  </a:cubicBezTo>
                  <a:cubicBezTo>
                    <a:pt x="60" y="209"/>
                    <a:pt x="60" y="165"/>
                    <a:pt x="60"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3158;p72">
              <a:extLst>
                <a:ext uri="{FF2B5EF4-FFF2-40B4-BE49-F238E27FC236}">
                  <a16:creationId xmlns:a16="http://schemas.microsoft.com/office/drawing/2014/main" id="{BD429052-B980-B9B0-2DBE-5AEDFB9F8607}"/>
                </a:ext>
              </a:extLst>
            </p:cNvPr>
            <p:cNvSpPr/>
            <p:nvPr/>
          </p:nvSpPr>
          <p:spPr>
            <a:xfrm>
              <a:off x="6182052" y="3102646"/>
              <a:ext cx="1700" cy="5951"/>
            </a:xfrm>
            <a:custGeom>
              <a:avLst/>
              <a:gdLst/>
              <a:ahLst/>
              <a:cxnLst/>
              <a:rect l="l" t="t" r="r" b="b"/>
              <a:pathLst>
                <a:path w="60" h="210" extrusionOk="0">
                  <a:moveTo>
                    <a:pt x="15" y="1"/>
                  </a:moveTo>
                  <a:cubicBezTo>
                    <a:pt x="15" y="1"/>
                    <a:pt x="0" y="60"/>
                    <a:pt x="15" y="105"/>
                  </a:cubicBezTo>
                  <a:cubicBezTo>
                    <a:pt x="15" y="165"/>
                    <a:pt x="30" y="210"/>
                    <a:pt x="45" y="210"/>
                  </a:cubicBezTo>
                  <a:cubicBezTo>
                    <a:pt x="60" y="210"/>
                    <a:pt x="60" y="165"/>
                    <a:pt x="45" y="105"/>
                  </a:cubicBezTo>
                  <a:cubicBezTo>
                    <a:pt x="45" y="45"/>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3159;p72">
              <a:extLst>
                <a:ext uri="{FF2B5EF4-FFF2-40B4-BE49-F238E27FC236}">
                  <a16:creationId xmlns:a16="http://schemas.microsoft.com/office/drawing/2014/main" id="{F40FF38B-6992-8D0D-4129-3ACF8FE9539F}"/>
                </a:ext>
              </a:extLst>
            </p:cNvPr>
            <p:cNvSpPr/>
            <p:nvPr/>
          </p:nvSpPr>
          <p:spPr>
            <a:xfrm>
              <a:off x="6184149" y="3114492"/>
              <a:ext cx="1729" cy="6376"/>
            </a:xfrm>
            <a:custGeom>
              <a:avLst/>
              <a:gdLst/>
              <a:ahLst/>
              <a:cxnLst/>
              <a:rect l="l" t="t" r="r" b="b"/>
              <a:pathLst>
                <a:path w="61" h="225" extrusionOk="0">
                  <a:moveTo>
                    <a:pt x="1" y="1"/>
                  </a:moveTo>
                  <a:cubicBezTo>
                    <a:pt x="1" y="16"/>
                    <a:pt x="1" y="60"/>
                    <a:pt x="1" y="120"/>
                  </a:cubicBezTo>
                  <a:cubicBezTo>
                    <a:pt x="16" y="180"/>
                    <a:pt x="31" y="225"/>
                    <a:pt x="46" y="225"/>
                  </a:cubicBezTo>
                  <a:cubicBezTo>
                    <a:pt x="61" y="210"/>
                    <a:pt x="46" y="165"/>
                    <a:pt x="46" y="105"/>
                  </a:cubicBezTo>
                  <a:cubicBezTo>
                    <a:pt x="31" y="46"/>
                    <a:pt x="1" y="1"/>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3160;p72">
              <a:extLst>
                <a:ext uri="{FF2B5EF4-FFF2-40B4-BE49-F238E27FC236}">
                  <a16:creationId xmlns:a16="http://schemas.microsoft.com/office/drawing/2014/main" id="{BFB7A10C-4423-A4AF-922D-74E425191701}"/>
                </a:ext>
              </a:extLst>
            </p:cNvPr>
            <p:cNvSpPr/>
            <p:nvPr/>
          </p:nvSpPr>
          <p:spPr>
            <a:xfrm>
              <a:off x="6185850" y="3126763"/>
              <a:ext cx="1729" cy="5951"/>
            </a:xfrm>
            <a:custGeom>
              <a:avLst/>
              <a:gdLst/>
              <a:ahLst/>
              <a:cxnLst/>
              <a:rect l="l" t="t" r="r" b="b"/>
              <a:pathLst>
                <a:path w="61" h="210" extrusionOk="0">
                  <a:moveTo>
                    <a:pt x="16" y="1"/>
                  </a:moveTo>
                  <a:cubicBezTo>
                    <a:pt x="16" y="1"/>
                    <a:pt x="1" y="46"/>
                    <a:pt x="16" y="105"/>
                  </a:cubicBezTo>
                  <a:cubicBezTo>
                    <a:pt x="16" y="165"/>
                    <a:pt x="31" y="210"/>
                    <a:pt x="45" y="210"/>
                  </a:cubicBezTo>
                  <a:cubicBezTo>
                    <a:pt x="60" y="210"/>
                    <a:pt x="60" y="150"/>
                    <a:pt x="45" y="105"/>
                  </a:cubicBezTo>
                  <a:cubicBezTo>
                    <a:pt x="45"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3161;p72">
              <a:extLst>
                <a:ext uri="{FF2B5EF4-FFF2-40B4-BE49-F238E27FC236}">
                  <a16:creationId xmlns:a16="http://schemas.microsoft.com/office/drawing/2014/main" id="{210A0CDE-A858-1024-DD42-48C06BC6477D}"/>
                </a:ext>
              </a:extLst>
            </p:cNvPr>
            <p:cNvSpPr/>
            <p:nvPr/>
          </p:nvSpPr>
          <p:spPr>
            <a:xfrm>
              <a:off x="6187550" y="3138609"/>
              <a:ext cx="1729" cy="5980"/>
            </a:xfrm>
            <a:custGeom>
              <a:avLst/>
              <a:gdLst/>
              <a:ahLst/>
              <a:cxnLst/>
              <a:rect l="l" t="t" r="r" b="b"/>
              <a:pathLst>
                <a:path w="61" h="211" extrusionOk="0">
                  <a:moveTo>
                    <a:pt x="15" y="1"/>
                  </a:moveTo>
                  <a:cubicBezTo>
                    <a:pt x="15" y="1"/>
                    <a:pt x="0" y="61"/>
                    <a:pt x="15" y="106"/>
                  </a:cubicBezTo>
                  <a:cubicBezTo>
                    <a:pt x="15" y="165"/>
                    <a:pt x="30" y="210"/>
                    <a:pt x="45" y="210"/>
                  </a:cubicBezTo>
                  <a:cubicBezTo>
                    <a:pt x="60" y="210"/>
                    <a:pt x="60" y="165"/>
                    <a:pt x="45" y="106"/>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3162;p72">
              <a:extLst>
                <a:ext uri="{FF2B5EF4-FFF2-40B4-BE49-F238E27FC236}">
                  <a16:creationId xmlns:a16="http://schemas.microsoft.com/office/drawing/2014/main" id="{CD916AC6-FD1D-2724-AD3D-36A987282D3B}"/>
                </a:ext>
              </a:extLst>
            </p:cNvPr>
            <p:cNvSpPr/>
            <p:nvPr/>
          </p:nvSpPr>
          <p:spPr>
            <a:xfrm>
              <a:off x="6189250" y="3150484"/>
              <a:ext cx="1700" cy="6376"/>
            </a:xfrm>
            <a:custGeom>
              <a:avLst/>
              <a:gdLst/>
              <a:ahLst/>
              <a:cxnLst/>
              <a:rect l="l" t="t" r="r" b="b"/>
              <a:pathLst>
                <a:path w="60" h="225" extrusionOk="0">
                  <a:moveTo>
                    <a:pt x="15" y="0"/>
                  </a:moveTo>
                  <a:cubicBezTo>
                    <a:pt x="15" y="15"/>
                    <a:pt x="0" y="60"/>
                    <a:pt x="15" y="120"/>
                  </a:cubicBezTo>
                  <a:cubicBezTo>
                    <a:pt x="15" y="179"/>
                    <a:pt x="30" y="224"/>
                    <a:pt x="45" y="224"/>
                  </a:cubicBezTo>
                  <a:cubicBezTo>
                    <a:pt x="60" y="224"/>
                    <a:pt x="60" y="164"/>
                    <a:pt x="45" y="105"/>
                  </a:cubicBezTo>
                  <a:cubicBezTo>
                    <a:pt x="45" y="6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3163;p72">
              <a:extLst>
                <a:ext uri="{FF2B5EF4-FFF2-40B4-BE49-F238E27FC236}">
                  <a16:creationId xmlns:a16="http://schemas.microsoft.com/office/drawing/2014/main" id="{4F2FD452-EA96-2316-412B-A089DD6824FD}"/>
                </a:ext>
              </a:extLst>
            </p:cNvPr>
            <p:cNvSpPr/>
            <p:nvPr/>
          </p:nvSpPr>
          <p:spPr>
            <a:xfrm>
              <a:off x="6190923" y="3162755"/>
              <a:ext cx="1304" cy="5951"/>
            </a:xfrm>
            <a:custGeom>
              <a:avLst/>
              <a:gdLst/>
              <a:ahLst/>
              <a:cxnLst/>
              <a:rect l="l" t="t" r="r" b="b"/>
              <a:pathLst>
                <a:path w="46" h="210" extrusionOk="0">
                  <a:moveTo>
                    <a:pt x="1" y="0"/>
                  </a:moveTo>
                  <a:cubicBezTo>
                    <a:pt x="1" y="0"/>
                    <a:pt x="1" y="45"/>
                    <a:pt x="1" y="105"/>
                  </a:cubicBezTo>
                  <a:cubicBezTo>
                    <a:pt x="16" y="165"/>
                    <a:pt x="31" y="209"/>
                    <a:pt x="46" y="209"/>
                  </a:cubicBezTo>
                  <a:cubicBezTo>
                    <a:pt x="46" y="209"/>
                    <a:pt x="46" y="165"/>
                    <a:pt x="46" y="105"/>
                  </a:cubicBezTo>
                  <a:cubicBezTo>
                    <a:pt x="31" y="45"/>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3164;p72">
              <a:extLst>
                <a:ext uri="{FF2B5EF4-FFF2-40B4-BE49-F238E27FC236}">
                  <a16:creationId xmlns:a16="http://schemas.microsoft.com/office/drawing/2014/main" id="{ACE8A9A8-3DBC-E9CC-EF83-5F60FA6536CB}"/>
                </a:ext>
              </a:extLst>
            </p:cNvPr>
            <p:cNvSpPr/>
            <p:nvPr/>
          </p:nvSpPr>
          <p:spPr>
            <a:xfrm>
              <a:off x="6192198" y="3174601"/>
              <a:ext cx="1729" cy="6376"/>
            </a:xfrm>
            <a:custGeom>
              <a:avLst/>
              <a:gdLst/>
              <a:ahLst/>
              <a:cxnLst/>
              <a:rect l="l" t="t" r="r" b="b"/>
              <a:pathLst>
                <a:path w="61" h="225" extrusionOk="0">
                  <a:moveTo>
                    <a:pt x="16" y="0"/>
                  </a:moveTo>
                  <a:cubicBezTo>
                    <a:pt x="1" y="15"/>
                    <a:pt x="1" y="60"/>
                    <a:pt x="1" y="120"/>
                  </a:cubicBezTo>
                  <a:cubicBezTo>
                    <a:pt x="16" y="180"/>
                    <a:pt x="31" y="224"/>
                    <a:pt x="31" y="224"/>
                  </a:cubicBezTo>
                  <a:cubicBezTo>
                    <a:pt x="60" y="224"/>
                    <a:pt x="45" y="180"/>
                    <a:pt x="45" y="120"/>
                  </a:cubicBezTo>
                  <a:cubicBezTo>
                    <a:pt x="45"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3165;p72">
              <a:extLst>
                <a:ext uri="{FF2B5EF4-FFF2-40B4-BE49-F238E27FC236}">
                  <a16:creationId xmlns:a16="http://schemas.microsoft.com/office/drawing/2014/main" id="{1DFF7D72-FCD0-40C0-10B9-0847D6EFF79F}"/>
                </a:ext>
              </a:extLst>
            </p:cNvPr>
            <p:cNvSpPr/>
            <p:nvPr/>
          </p:nvSpPr>
          <p:spPr>
            <a:xfrm>
              <a:off x="6193473" y="3186872"/>
              <a:ext cx="1729" cy="5951"/>
            </a:xfrm>
            <a:custGeom>
              <a:avLst/>
              <a:gdLst/>
              <a:ahLst/>
              <a:cxnLst/>
              <a:rect l="l" t="t" r="r" b="b"/>
              <a:pathLst>
                <a:path w="61" h="210" extrusionOk="0">
                  <a:moveTo>
                    <a:pt x="15" y="1"/>
                  </a:moveTo>
                  <a:cubicBezTo>
                    <a:pt x="15" y="1"/>
                    <a:pt x="0" y="60"/>
                    <a:pt x="15" y="105"/>
                  </a:cubicBezTo>
                  <a:cubicBezTo>
                    <a:pt x="15" y="165"/>
                    <a:pt x="30" y="210"/>
                    <a:pt x="45" y="210"/>
                  </a:cubicBezTo>
                  <a:cubicBezTo>
                    <a:pt x="60"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3166;p72">
              <a:extLst>
                <a:ext uri="{FF2B5EF4-FFF2-40B4-BE49-F238E27FC236}">
                  <a16:creationId xmlns:a16="http://schemas.microsoft.com/office/drawing/2014/main" id="{5E1CD65F-687A-206E-5739-79558B13D4C6}"/>
                </a:ext>
              </a:extLst>
            </p:cNvPr>
            <p:cNvSpPr/>
            <p:nvPr/>
          </p:nvSpPr>
          <p:spPr>
            <a:xfrm>
              <a:off x="6194748" y="3199143"/>
              <a:ext cx="1729" cy="5951"/>
            </a:xfrm>
            <a:custGeom>
              <a:avLst/>
              <a:gdLst/>
              <a:ahLst/>
              <a:cxnLst/>
              <a:rect l="l" t="t" r="r" b="b"/>
              <a:pathLst>
                <a:path w="61" h="210" extrusionOk="0">
                  <a:moveTo>
                    <a:pt x="15" y="1"/>
                  </a:moveTo>
                  <a:cubicBezTo>
                    <a:pt x="0" y="1"/>
                    <a:pt x="0" y="45"/>
                    <a:pt x="0" y="105"/>
                  </a:cubicBezTo>
                  <a:cubicBezTo>
                    <a:pt x="15" y="165"/>
                    <a:pt x="15" y="210"/>
                    <a:pt x="30" y="210"/>
                  </a:cubicBezTo>
                  <a:cubicBezTo>
                    <a:pt x="45"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3167;p72">
              <a:extLst>
                <a:ext uri="{FF2B5EF4-FFF2-40B4-BE49-F238E27FC236}">
                  <a16:creationId xmlns:a16="http://schemas.microsoft.com/office/drawing/2014/main" id="{4FE3F6E3-A422-D563-5C2A-F79984405843}"/>
                </a:ext>
              </a:extLst>
            </p:cNvPr>
            <p:cNvSpPr/>
            <p:nvPr/>
          </p:nvSpPr>
          <p:spPr>
            <a:xfrm>
              <a:off x="6195599" y="3210990"/>
              <a:ext cx="1700" cy="6376"/>
            </a:xfrm>
            <a:custGeom>
              <a:avLst/>
              <a:gdLst/>
              <a:ahLst/>
              <a:cxnLst/>
              <a:rect l="l" t="t" r="r" b="b"/>
              <a:pathLst>
                <a:path w="60" h="225" extrusionOk="0">
                  <a:moveTo>
                    <a:pt x="30" y="1"/>
                  </a:moveTo>
                  <a:cubicBezTo>
                    <a:pt x="15" y="1"/>
                    <a:pt x="0" y="61"/>
                    <a:pt x="15" y="120"/>
                  </a:cubicBezTo>
                  <a:cubicBezTo>
                    <a:pt x="15" y="180"/>
                    <a:pt x="30" y="225"/>
                    <a:pt x="45" y="225"/>
                  </a:cubicBezTo>
                  <a:cubicBezTo>
                    <a:pt x="45" y="225"/>
                    <a:pt x="60" y="165"/>
                    <a:pt x="60"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3168;p72">
              <a:extLst>
                <a:ext uri="{FF2B5EF4-FFF2-40B4-BE49-F238E27FC236}">
                  <a16:creationId xmlns:a16="http://schemas.microsoft.com/office/drawing/2014/main" id="{1BEB7BA5-104D-AF1C-11B1-ED672233C5F2}"/>
                </a:ext>
              </a:extLst>
            </p:cNvPr>
            <p:cNvSpPr/>
            <p:nvPr/>
          </p:nvSpPr>
          <p:spPr>
            <a:xfrm>
              <a:off x="6196846" y="3223261"/>
              <a:ext cx="1304" cy="5980"/>
            </a:xfrm>
            <a:custGeom>
              <a:avLst/>
              <a:gdLst/>
              <a:ahLst/>
              <a:cxnLst/>
              <a:rect l="l" t="t" r="r" b="b"/>
              <a:pathLst>
                <a:path w="46" h="211" extrusionOk="0">
                  <a:moveTo>
                    <a:pt x="16" y="1"/>
                  </a:moveTo>
                  <a:cubicBezTo>
                    <a:pt x="1" y="1"/>
                    <a:pt x="1" y="46"/>
                    <a:pt x="1" y="105"/>
                  </a:cubicBezTo>
                  <a:cubicBezTo>
                    <a:pt x="1" y="165"/>
                    <a:pt x="16" y="210"/>
                    <a:pt x="31" y="210"/>
                  </a:cubicBezTo>
                  <a:cubicBezTo>
                    <a:pt x="31" y="210"/>
                    <a:pt x="46" y="165"/>
                    <a:pt x="46" y="105"/>
                  </a:cubicBezTo>
                  <a:cubicBezTo>
                    <a:pt x="31"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3169;p72">
              <a:extLst>
                <a:ext uri="{FF2B5EF4-FFF2-40B4-BE49-F238E27FC236}">
                  <a16:creationId xmlns:a16="http://schemas.microsoft.com/office/drawing/2014/main" id="{67877CCE-6459-5F0B-D0A5-D3EBB0FF082D}"/>
                </a:ext>
              </a:extLst>
            </p:cNvPr>
            <p:cNvSpPr/>
            <p:nvPr/>
          </p:nvSpPr>
          <p:spPr>
            <a:xfrm>
              <a:off x="6197271" y="3235475"/>
              <a:ext cx="1304" cy="6036"/>
            </a:xfrm>
            <a:custGeom>
              <a:avLst/>
              <a:gdLst/>
              <a:ahLst/>
              <a:cxnLst/>
              <a:rect l="l" t="t" r="r" b="b"/>
              <a:pathLst>
                <a:path w="46" h="213" extrusionOk="0">
                  <a:moveTo>
                    <a:pt x="24" y="1"/>
                  </a:moveTo>
                  <a:cubicBezTo>
                    <a:pt x="22" y="1"/>
                    <a:pt x="19" y="1"/>
                    <a:pt x="16" y="3"/>
                  </a:cubicBezTo>
                  <a:cubicBezTo>
                    <a:pt x="1" y="3"/>
                    <a:pt x="1" y="48"/>
                    <a:pt x="1" y="108"/>
                  </a:cubicBezTo>
                  <a:cubicBezTo>
                    <a:pt x="16" y="167"/>
                    <a:pt x="16" y="212"/>
                    <a:pt x="31" y="212"/>
                  </a:cubicBezTo>
                  <a:cubicBezTo>
                    <a:pt x="46" y="212"/>
                    <a:pt x="46" y="167"/>
                    <a:pt x="46" y="108"/>
                  </a:cubicBezTo>
                  <a:cubicBezTo>
                    <a:pt x="46" y="54"/>
                    <a:pt x="46" y="1"/>
                    <a:pt x="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3170;p72">
              <a:extLst>
                <a:ext uri="{FF2B5EF4-FFF2-40B4-BE49-F238E27FC236}">
                  <a16:creationId xmlns:a16="http://schemas.microsoft.com/office/drawing/2014/main" id="{A8529A0E-AB5B-400A-0D91-43481432F6E4}"/>
                </a:ext>
              </a:extLst>
            </p:cNvPr>
            <p:cNvSpPr/>
            <p:nvPr/>
          </p:nvSpPr>
          <p:spPr>
            <a:xfrm>
              <a:off x="6198121" y="3247406"/>
              <a:ext cx="1304" cy="6376"/>
            </a:xfrm>
            <a:custGeom>
              <a:avLst/>
              <a:gdLst/>
              <a:ahLst/>
              <a:cxnLst/>
              <a:rect l="l" t="t" r="r" b="b"/>
              <a:pathLst>
                <a:path w="46" h="225" extrusionOk="0">
                  <a:moveTo>
                    <a:pt x="16" y="0"/>
                  </a:moveTo>
                  <a:cubicBezTo>
                    <a:pt x="1" y="0"/>
                    <a:pt x="1" y="60"/>
                    <a:pt x="1" y="120"/>
                  </a:cubicBezTo>
                  <a:cubicBezTo>
                    <a:pt x="1" y="165"/>
                    <a:pt x="16" y="224"/>
                    <a:pt x="16" y="224"/>
                  </a:cubicBezTo>
                  <a:cubicBezTo>
                    <a:pt x="46" y="224"/>
                    <a:pt x="46"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3171;p72">
              <a:extLst>
                <a:ext uri="{FF2B5EF4-FFF2-40B4-BE49-F238E27FC236}">
                  <a16:creationId xmlns:a16="http://schemas.microsoft.com/office/drawing/2014/main" id="{D09DA193-C7E0-8A14-D8FB-19FDAC548B3F}"/>
                </a:ext>
              </a:extLst>
            </p:cNvPr>
            <p:cNvSpPr/>
            <p:nvPr/>
          </p:nvSpPr>
          <p:spPr>
            <a:xfrm>
              <a:off x="6198546" y="3259678"/>
              <a:ext cx="1304" cy="5951"/>
            </a:xfrm>
            <a:custGeom>
              <a:avLst/>
              <a:gdLst/>
              <a:ahLst/>
              <a:cxnLst/>
              <a:rect l="l" t="t" r="r" b="b"/>
              <a:pathLst>
                <a:path w="46" h="210" extrusionOk="0">
                  <a:moveTo>
                    <a:pt x="16" y="0"/>
                  </a:moveTo>
                  <a:cubicBezTo>
                    <a:pt x="1" y="0"/>
                    <a:pt x="1" y="45"/>
                    <a:pt x="1" y="105"/>
                  </a:cubicBezTo>
                  <a:cubicBezTo>
                    <a:pt x="1" y="165"/>
                    <a:pt x="16" y="209"/>
                    <a:pt x="31" y="209"/>
                  </a:cubicBezTo>
                  <a:cubicBezTo>
                    <a:pt x="31" y="209"/>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3172;p72">
              <a:extLst>
                <a:ext uri="{FF2B5EF4-FFF2-40B4-BE49-F238E27FC236}">
                  <a16:creationId xmlns:a16="http://schemas.microsoft.com/office/drawing/2014/main" id="{58AD8937-3B3C-8925-4E61-9135D6760241}"/>
                </a:ext>
              </a:extLst>
            </p:cNvPr>
            <p:cNvSpPr/>
            <p:nvPr/>
          </p:nvSpPr>
          <p:spPr>
            <a:xfrm>
              <a:off x="6198546" y="3271892"/>
              <a:ext cx="1304" cy="6008"/>
            </a:xfrm>
            <a:custGeom>
              <a:avLst/>
              <a:gdLst/>
              <a:ahLst/>
              <a:cxnLst/>
              <a:rect l="l" t="t" r="r" b="b"/>
              <a:pathLst>
                <a:path w="46" h="212" extrusionOk="0">
                  <a:moveTo>
                    <a:pt x="35" y="0"/>
                  </a:moveTo>
                  <a:cubicBezTo>
                    <a:pt x="34" y="0"/>
                    <a:pt x="32" y="1"/>
                    <a:pt x="31" y="2"/>
                  </a:cubicBezTo>
                  <a:cubicBezTo>
                    <a:pt x="1" y="2"/>
                    <a:pt x="1" y="47"/>
                    <a:pt x="1" y="107"/>
                  </a:cubicBezTo>
                  <a:cubicBezTo>
                    <a:pt x="1" y="167"/>
                    <a:pt x="31" y="212"/>
                    <a:pt x="31"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3173;p72">
              <a:extLst>
                <a:ext uri="{FF2B5EF4-FFF2-40B4-BE49-F238E27FC236}">
                  <a16:creationId xmlns:a16="http://schemas.microsoft.com/office/drawing/2014/main" id="{8A62DD14-1CDF-40E6-D93B-9DA8FDE6E35E}"/>
                </a:ext>
              </a:extLst>
            </p:cNvPr>
            <p:cNvSpPr/>
            <p:nvPr/>
          </p:nvSpPr>
          <p:spPr>
            <a:xfrm>
              <a:off x="6198971" y="3283795"/>
              <a:ext cx="1304" cy="6376"/>
            </a:xfrm>
            <a:custGeom>
              <a:avLst/>
              <a:gdLst/>
              <a:ahLst/>
              <a:cxnLst/>
              <a:rect l="l" t="t" r="r" b="b"/>
              <a:pathLst>
                <a:path w="46" h="225" extrusionOk="0">
                  <a:moveTo>
                    <a:pt x="16" y="1"/>
                  </a:moveTo>
                  <a:cubicBezTo>
                    <a:pt x="1" y="1"/>
                    <a:pt x="1" y="60"/>
                    <a:pt x="1" y="120"/>
                  </a:cubicBezTo>
                  <a:cubicBezTo>
                    <a:pt x="1" y="180"/>
                    <a:pt x="16" y="225"/>
                    <a:pt x="30" y="225"/>
                  </a:cubicBezTo>
                  <a:cubicBezTo>
                    <a:pt x="30" y="225"/>
                    <a:pt x="45" y="165"/>
                    <a:pt x="45" y="120"/>
                  </a:cubicBezTo>
                  <a:cubicBezTo>
                    <a:pt x="45" y="60"/>
                    <a:pt x="45"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3174;p72">
              <a:extLst>
                <a:ext uri="{FF2B5EF4-FFF2-40B4-BE49-F238E27FC236}">
                  <a16:creationId xmlns:a16="http://schemas.microsoft.com/office/drawing/2014/main" id="{57B8407A-9540-A57C-7819-F0F08CCB7BA2}"/>
                </a:ext>
              </a:extLst>
            </p:cNvPr>
            <p:cNvSpPr/>
            <p:nvPr/>
          </p:nvSpPr>
          <p:spPr>
            <a:xfrm>
              <a:off x="6198971" y="3296066"/>
              <a:ext cx="1304" cy="6376"/>
            </a:xfrm>
            <a:custGeom>
              <a:avLst/>
              <a:gdLst/>
              <a:ahLst/>
              <a:cxnLst/>
              <a:rect l="l" t="t" r="r" b="b"/>
              <a:pathLst>
                <a:path w="46" h="225" extrusionOk="0">
                  <a:moveTo>
                    <a:pt x="30" y="1"/>
                  </a:moveTo>
                  <a:cubicBezTo>
                    <a:pt x="1" y="1"/>
                    <a:pt x="1" y="60"/>
                    <a:pt x="1" y="120"/>
                  </a:cubicBezTo>
                  <a:cubicBezTo>
                    <a:pt x="1" y="165"/>
                    <a:pt x="16" y="225"/>
                    <a:pt x="30" y="225"/>
                  </a:cubicBezTo>
                  <a:cubicBezTo>
                    <a:pt x="45" y="225"/>
                    <a:pt x="45" y="180"/>
                    <a:pt x="45" y="120"/>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3175;p72">
              <a:extLst>
                <a:ext uri="{FF2B5EF4-FFF2-40B4-BE49-F238E27FC236}">
                  <a16:creationId xmlns:a16="http://schemas.microsoft.com/office/drawing/2014/main" id="{980A820C-E709-9BE2-F5DF-E5E15D9386EC}"/>
                </a:ext>
              </a:extLst>
            </p:cNvPr>
            <p:cNvSpPr/>
            <p:nvPr/>
          </p:nvSpPr>
          <p:spPr>
            <a:xfrm>
              <a:off x="6199396" y="3308337"/>
              <a:ext cx="879" cy="5951"/>
            </a:xfrm>
            <a:custGeom>
              <a:avLst/>
              <a:gdLst/>
              <a:ahLst/>
              <a:cxnLst/>
              <a:rect l="l" t="t" r="r" b="b"/>
              <a:pathLst>
                <a:path w="31" h="210" extrusionOk="0">
                  <a:moveTo>
                    <a:pt x="15" y="1"/>
                  </a:moveTo>
                  <a:cubicBezTo>
                    <a:pt x="1" y="1"/>
                    <a:pt x="1" y="46"/>
                    <a:pt x="1" y="105"/>
                  </a:cubicBezTo>
                  <a:cubicBezTo>
                    <a:pt x="1" y="165"/>
                    <a:pt x="1" y="210"/>
                    <a:pt x="15" y="210"/>
                  </a:cubicBezTo>
                  <a:cubicBezTo>
                    <a:pt x="30" y="210"/>
                    <a:pt x="30" y="165"/>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3176;p72">
              <a:extLst>
                <a:ext uri="{FF2B5EF4-FFF2-40B4-BE49-F238E27FC236}">
                  <a16:creationId xmlns:a16="http://schemas.microsoft.com/office/drawing/2014/main" id="{59B0B8AD-3280-BBAD-944F-78CE84CAB7F1}"/>
                </a:ext>
              </a:extLst>
            </p:cNvPr>
            <p:cNvSpPr/>
            <p:nvPr/>
          </p:nvSpPr>
          <p:spPr>
            <a:xfrm>
              <a:off x="6199396" y="3320609"/>
              <a:ext cx="1304" cy="5980"/>
            </a:xfrm>
            <a:custGeom>
              <a:avLst/>
              <a:gdLst/>
              <a:ahLst/>
              <a:cxnLst/>
              <a:rect l="l" t="t" r="r" b="b"/>
              <a:pathLst>
                <a:path w="46" h="211" extrusionOk="0">
                  <a:moveTo>
                    <a:pt x="15" y="1"/>
                  </a:moveTo>
                  <a:cubicBezTo>
                    <a:pt x="1" y="1"/>
                    <a:pt x="1" y="46"/>
                    <a:pt x="1" y="106"/>
                  </a:cubicBezTo>
                  <a:cubicBezTo>
                    <a:pt x="1" y="165"/>
                    <a:pt x="15" y="210"/>
                    <a:pt x="15" y="210"/>
                  </a:cubicBezTo>
                  <a:cubicBezTo>
                    <a:pt x="30" y="210"/>
                    <a:pt x="45" y="165"/>
                    <a:pt x="45" y="106"/>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3177;p72">
              <a:extLst>
                <a:ext uri="{FF2B5EF4-FFF2-40B4-BE49-F238E27FC236}">
                  <a16:creationId xmlns:a16="http://schemas.microsoft.com/office/drawing/2014/main" id="{9BCB0686-86B2-FD97-DC95-EEC937B95BF7}"/>
                </a:ext>
              </a:extLst>
            </p:cNvPr>
            <p:cNvSpPr/>
            <p:nvPr/>
          </p:nvSpPr>
          <p:spPr>
            <a:xfrm>
              <a:off x="6199396" y="3332908"/>
              <a:ext cx="1304" cy="5951"/>
            </a:xfrm>
            <a:custGeom>
              <a:avLst/>
              <a:gdLst/>
              <a:ahLst/>
              <a:cxnLst/>
              <a:rect l="l" t="t" r="r" b="b"/>
              <a:pathLst>
                <a:path w="46" h="210" extrusionOk="0">
                  <a:moveTo>
                    <a:pt x="30" y="0"/>
                  </a:moveTo>
                  <a:cubicBezTo>
                    <a:pt x="1" y="0"/>
                    <a:pt x="1" y="45"/>
                    <a:pt x="1" y="105"/>
                  </a:cubicBezTo>
                  <a:cubicBezTo>
                    <a:pt x="1" y="164"/>
                    <a:pt x="15" y="209"/>
                    <a:pt x="30" y="209"/>
                  </a:cubicBezTo>
                  <a:cubicBezTo>
                    <a:pt x="45" y="209"/>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3178;p72">
              <a:extLst>
                <a:ext uri="{FF2B5EF4-FFF2-40B4-BE49-F238E27FC236}">
                  <a16:creationId xmlns:a16="http://schemas.microsoft.com/office/drawing/2014/main" id="{82C91914-9103-BBE9-17AB-0E407EB5E310}"/>
                </a:ext>
              </a:extLst>
            </p:cNvPr>
            <p:cNvSpPr/>
            <p:nvPr/>
          </p:nvSpPr>
          <p:spPr>
            <a:xfrm>
              <a:off x="6199396" y="3344754"/>
              <a:ext cx="1729" cy="6376"/>
            </a:xfrm>
            <a:custGeom>
              <a:avLst/>
              <a:gdLst/>
              <a:ahLst/>
              <a:cxnLst/>
              <a:rect l="l" t="t" r="r" b="b"/>
              <a:pathLst>
                <a:path w="61" h="225" extrusionOk="0">
                  <a:moveTo>
                    <a:pt x="30" y="0"/>
                  </a:moveTo>
                  <a:cubicBezTo>
                    <a:pt x="15" y="0"/>
                    <a:pt x="1" y="60"/>
                    <a:pt x="15" y="120"/>
                  </a:cubicBezTo>
                  <a:cubicBezTo>
                    <a:pt x="15" y="165"/>
                    <a:pt x="15"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3179;p72">
              <a:extLst>
                <a:ext uri="{FF2B5EF4-FFF2-40B4-BE49-F238E27FC236}">
                  <a16:creationId xmlns:a16="http://schemas.microsoft.com/office/drawing/2014/main" id="{945207A1-0D4F-21A0-52DD-D0DC5ACB474A}"/>
                </a:ext>
              </a:extLst>
            </p:cNvPr>
            <p:cNvSpPr/>
            <p:nvPr/>
          </p:nvSpPr>
          <p:spPr>
            <a:xfrm>
              <a:off x="6199821" y="3357026"/>
              <a:ext cx="1304" cy="5951"/>
            </a:xfrm>
            <a:custGeom>
              <a:avLst/>
              <a:gdLst/>
              <a:ahLst/>
              <a:cxnLst/>
              <a:rect l="l" t="t" r="r" b="b"/>
              <a:pathLst>
                <a:path w="46" h="210" extrusionOk="0">
                  <a:moveTo>
                    <a:pt x="15" y="0"/>
                  </a:moveTo>
                  <a:cubicBezTo>
                    <a:pt x="0" y="0"/>
                    <a:pt x="0" y="60"/>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3180;p72">
              <a:extLst>
                <a:ext uri="{FF2B5EF4-FFF2-40B4-BE49-F238E27FC236}">
                  <a16:creationId xmlns:a16="http://schemas.microsoft.com/office/drawing/2014/main" id="{393A1B45-04F5-2C34-30AF-D06FC767C2CF}"/>
                </a:ext>
              </a:extLst>
            </p:cNvPr>
            <p:cNvSpPr/>
            <p:nvPr/>
          </p:nvSpPr>
          <p:spPr>
            <a:xfrm>
              <a:off x="6200246" y="3369297"/>
              <a:ext cx="1304" cy="5951"/>
            </a:xfrm>
            <a:custGeom>
              <a:avLst/>
              <a:gdLst/>
              <a:ahLst/>
              <a:cxnLst/>
              <a:rect l="l" t="t" r="r" b="b"/>
              <a:pathLst>
                <a:path w="46" h="210" extrusionOk="0">
                  <a:moveTo>
                    <a:pt x="15" y="0"/>
                  </a:moveTo>
                  <a:cubicBezTo>
                    <a:pt x="0" y="0"/>
                    <a:pt x="0" y="45"/>
                    <a:pt x="0" y="105"/>
                  </a:cubicBezTo>
                  <a:cubicBezTo>
                    <a:pt x="0" y="165"/>
                    <a:pt x="0" y="210"/>
                    <a:pt x="15"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3181;p72">
              <a:extLst>
                <a:ext uri="{FF2B5EF4-FFF2-40B4-BE49-F238E27FC236}">
                  <a16:creationId xmlns:a16="http://schemas.microsoft.com/office/drawing/2014/main" id="{7CE4FA1E-0C1C-B0C4-F499-6832AA9ECC72}"/>
                </a:ext>
              </a:extLst>
            </p:cNvPr>
            <p:cNvSpPr/>
            <p:nvPr/>
          </p:nvSpPr>
          <p:spPr>
            <a:xfrm>
              <a:off x="6200246" y="3381511"/>
              <a:ext cx="1304" cy="6008"/>
            </a:xfrm>
            <a:custGeom>
              <a:avLst/>
              <a:gdLst/>
              <a:ahLst/>
              <a:cxnLst/>
              <a:rect l="l" t="t" r="r" b="b"/>
              <a:pathLst>
                <a:path w="46" h="212" extrusionOk="0">
                  <a:moveTo>
                    <a:pt x="35" y="0"/>
                  </a:moveTo>
                  <a:cubicBezTo>
                    <a:pt x="33" y="0"/>
                    <a:pt x="32" y="1"/>
                    <a:pt x="30" y="3"/>
                  </a:cubicBezTo>
                  <a:cubicBezTo>
                    <a:pt x="0" y="3"/>
                    <a:pt x="0" y="47"/>
                    <a:pt x="0" y="107"/>
                  </a:cubicBezTo>
                  <a:cubicBezTo>
                    <a:pt x="0" y="167"/>
                    <a:pt x="30" y="212"/>
                    <a:pt x="30"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3182;p72">
              <a:extLst>
                <a:ext uri="{FF2B5EF4-FFF2-40B4-BE49-F238E27FC236}">
                  <a16:creationId xmlns:a16="http://schemas.microsoft.com/office/drawing/2014/main" id="{D325B6C5-587C-B0EF-1394-199C0D0D0510}"/>
                </a:ext>
              </a:extLst>
            </p:cNvPr>
            <p:cNvSpPr/>
            <p:nvPr/>
          </p:nvSpPr>
          <p:spPr>
            <a:xfrm>
              <a:off x="6200671" y="3393414"/>
              <a:ext cx="1304" cy="6376"/>
            </a:xfrm>
            <a:custGeom>
              <a:avLst/>
              <a:gdLst/>
              <a:ahLst/>
              <a:cxnLst/>
              <a:rect l="l" t="t" r="r" b="b"/>
              <a:pathLst>
                <a:path w="46" h="225" extrusionOk="0">
                  <a:moveTo>
                    <a:pt x="15" y="1"/>
                  </a:moveTo>
                  <a:cubicBezTo>
                    <a:pt x="0" y="1"/>
                    <a:pt x="0" y="60"/>
                    <a:pt x="0" y="120"/>
                  </a:cubicBezTo>
                  <a:cubicBezTo>
                    <a:pt x="0" y="180"/>
                    <a:pt x="15" y="225"/>
                    <a:pt x="30" y="225"/>
                  </a:cubicBezTo>
                  <a:cubicBezTo>
                    <a:pt x="30" y="225"/>
                    <a:pt x="45" y="180"/>
                    <a:pt x="45" y="120"/>
                  </a:cubicBezTo>
                  <a:cubicBezTo>
                    <a:pt x="45" y="60"/>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3183;p72">
              <a:extLst>
                <a:ext uri="{FF2B5EF4-FFF2-40B4-BE49-F238E27FC236}">
                  <a16:creationId xmlns:a16="http://schemas.microsoft.com/office/drawing/2014/main" id="{64E3953E-8C61-D1F4-81DB-D63453CA3BFC}"/>
                </a:ext>
              </a:extLst>
            </p:cNvPr>
            <p:cNvSpPr/>
            <p:nvPr/>
          </p:nvSpPr>
          <p:spPr>
            <a:xfrm>
              <a:off x="6200671" y="3405685"/>
              <a:ext cx="1729" cy="5951"/>
            </a:xfrm>
            <a:custGeom>
              <a:avLst/>
              <a:gdLst/>
              <a:ahLst/>
              <a:cxnLst/>
              <a:rect l="l" t="t" r="r" b="b"/>
              <a:pathLst>
                <a:path w="61" h="210" extrusionOk="0">
                  <a:moveTo>
                    <a:pt x="30" y="1"/>
                  </a:moveTo>
                  <a:cubicBezTo>
                    <a:pt x="15" y="1"/>
                    <a:pt x="0" y="61"/>
                    <a:pt x="15" y="105"/>
                  </a:cubicBezTo>
                  <a:cubicBezTo>
                    <a:pt x="15" y="165"/>
                    <a:pt x="15" y="210"/>
                    <a:pt x="30" y="210"/>
                  </a:cubicBezTo>
                  <a:cubicBezTo>
                    <a:pt x="45" y="210"/>
                    <a:pt x="60" y="165"/>
                    <a:pt x="60"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3184;p72">
              <a:extLst>
                <a:ext uri="{FF2B5EF4-FFF2-40B4-BE49-F238E27FC236}">
                  <a16:creationId xmlns:a16="http://schemas.microsoft.com/office/drawing/2014/main" id="{66F54AE0-52BB-807D-E607-27666A4E5DE9}"/>
                </a:ext>
              </a:extLst>
            </p:cNvPr>
            <p:cNvSpPr/>
            <p:nvPr/>
          </p:nvSpPr>
          <p:spPr>
            <a:xfrm>
              <a:off x="6201097" y="3417957"/>
              <a:ext cx="1729" cy="5980"/>
            </a:xfrm>
            <a:custGeom>
              <a:avLst/>
              <a:gdLst/>
              <a:ahLst/>
              <a:cxnLst/>
              <a:rect l="l" t="t" r="r" b="b"/>
              <a:pathLst>
                <a:path w="61" h="211" extrusionOk="0">
                  <a:moveTo>
                    <a:pt x="30" y="1"/>
                  </a:moveTo>
                  <a:cubicBezTo>
                    <a:pt x="0" y="1"/>
                    <a:pt x="0" y="46"/>
                    <a:pt x="0" y="106"/>
                  </a:cubicBezTo>
                  <a:cubicBezTo>
                    <a:pt x="15" y="165"/>
                    <a:pt x="15" y="210"/>
                    <a:pt x="30" y="210"/>
                  </a:cubicBezTo>
                  <a:cubicBezTo>
                    <a:pt x="45" y="210"/>
                    <a:pt x="60" y="165"/>
                    <a:pt x="45" y="106"/>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3185;p72">
              <a:extLst>
                <a:ext uri="{FF2B5EF4-FFF2-40B4-BE49-F238E27FC236}">
                  <a16:creationId xmlns:a16="http://schemas.microsoft.com/office/drawing/2014/main" id="{A6443BE0-6153-4FC2-0B19-69F750556F2F}"/>
                </a:ext>
              </a:extLst>
            </p:cNvPr>
            <p:cNvSpPr/>
            <p:nvPr/>
          </p:nvSpPr>
          <p:spPr>
            <a:xfrm>
              <a:off x="6201522" y="3430256"/>
              <a:ext cx="1304" cy="5951"/>
            </a:xfrm>
            <a:custGeom>
              <a:avLst/>
              <a:gdLst/>
              <a:ahLst/>
              <a:cxnLst/>
              <a:rect l="l" t="t" r="r" b="b"/>
              <a:pathLst>
                <a:path w="46" h="210" extrusionOk="0">
                  <a:moveTo>
                    <a:pt x="15" y="0"/>
                  </a:moveTo>
                  <a:cubicBezTo>
                    <a:pt x="0" y="0"/>
                    <a:pt x="0" y="45"/>
                    <a:pt x="0" y="105"/>
                  </a:cubicBezTo>
                  <a:cubicBezTo>
                    <a:pt x="0" y="164"/>
                    <a:pt x="15" y="209"/>
                    <a:pt x="30" y="209"/>
                  </a:cubicBezTo>
                  <a:cubicBezTo>
                    <a:pt x="45" y="209"/>
                    <a:pt x="45" y="164"/>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3186;p72">
              <a:extLst>
                <a:ext uri="{FF2B5EF4-FFF2-40B4-BE49-F238E27FC236}">
                  <a16:creationId xmlns:a16="http://schemas.microsoft.com/office/drawing/2014/main" id="{5A19FF2B-C643-443F-1D28-1D968777DAA1}"/>
                </a:ext>
              </a:extLst>
            </p:cNvPr>
            <p:cNvSpPr/>
            <p:nvPr/>
          </p:nvSpPr>
          <p:spPr>
            <a:xfrm>
              <a:off x="6201947" y="3442102"/>
              <a:ext cx="1275" cy="6376"/>
            </a:xfrm>
            <a:custGeom>
              <a:avLst/>
              <a:gdLst/>
              <a:ahLst/>
              <a:cxnLst/>
              <a:rect l="l" t="t" r="r" b="b"/>
              <a:pathLst>
                <a:path w="45" h="225" extrusionOk="0">
                  <a:moveTo>
                    <a:pt x="15" y="0"/>
                  </a:moveTo>
                  <a:cubicBezTo>
                    <a:pt x="0" y="0"/>
                    <a:pt x="0" y="60"/>
                    <a:pt x="0" y="120"/>
                  </a:cubicBezTo>
                  <a:cubicBezTo>
                    <a:pt x="0" y="179"/>
                    <a:pt x="15" y="224"/>
                    <a:pt x="30" y="224"/>
                  </a:cubicBezTo>
                  <a:cubicBezTo>
                    <a:pt x="45"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3187;p72">
              <a:extLst>
                <a:ext uri="{FF2B5EF4-FFF2-40B4-BE49-F238E27FC236}">
                  <a16:creationId xmlns:a16="http://schemas.microsoft.com/office/drawing/2014/main" id="{75126F0D-967F-D8CF-AE59-3A47E44D80D5}"/>
                </a:ext>
              </a:extLst>
            </p:cNvPr>
            <p:cNvSpPr/>
            <p:nvPr/>
          </p:nvSpPr>
          <p:spPr>
            <a:xfrm>
              <a:off x="6202372" y="3454373"/>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30" y="224"/>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3188;p72">
              <a:extLst>
                <a:ext uri="{FF2B5EF4-FFF2-40B4-BE49-F238E27FC236}">
                  <a16:creationId xmlns:a16="http://schemas.microsoft.com/office/drawing/2014/main" id="{3AB523CF-333F-5FA4-7013-A73A2662D6E8}"/>
                </a:ext>
              </a:extLst>
            </p:cNvPr>
            <p:cNvSpPr/>
            <p:nvPr/>
          </p:nvSpPr>
          <p:spPr>
            <a:xfrm>
              <a:off x="6202797" y="3466645"/>
              <a:ext cx="1275" cy="5951"/>
            </a:xfrm>
            <a:custGeom>
              <a:avLst/>
              <a:gdLst/>
              <a:ahLst/>
              <a:cxnLst/>
              <a:rect l="l" t="t" r="r" b="b"/>
              <a:pathLst>
                <a:path w="45"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3189;p72">
              <a:extLst>
                <a:ext uri="{FF2B5EF4-FFF2-40B4-BE49-F238E27FC236}">
                  <a16:creationId xmlns:a16="http://schemas.microsoft.com/office/drawing/2014/main" id="{5A1C141F-31DD-DF9C-CCCF-86045B92B0D0}"/>
                </a:ext>
              </a:extLst>
            </p:cNvPr>
            <p:cNvSpPr/>
            <p:nvPr/>
          </p:nvSpPr>
          <p:spPr>
            <a:xfrm>
              <a:off x="6203194" y="3478916"/>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3190;p72">
              <a:extLst>
                <a:ext uri="{FF2B5EF4-FFF2-40B4-BE49-F238E27FC236}">
                  <a16:creationId xmlns:a16="http://schemas.microsoft.com/office/drawing/2014/main" id="{14912B6D-0819-86D4-C807-3BB947CB9FBD}"/>
                </a:ext>
              </a:extLst>
            </p:cNvPr>
            <p:cNvSpPr/>
            <p:nvPr/>
          </p:nvSpPr>
          <p:spPr>
            <a:xfrm>
              <a:off x="6203619" y="3491187"/>
              <a:ext cx="1304" cy="5951"/>
            </a:xfrm>
            <a:custGeom>
              <a:avLst/>
              <a:gdLst/>
              <a:ahLst/>
              <a:cxnLst/>
              <a:rect l="l" t="t" r="r" b="b"/>
              <a:pathLst>
                <a:path w="46" h="210" extrusionOk="0">
                  <a:moveTo>
                    <a:pt x="16" y="1"/>
                  </a:moveTo>
                  <a:cubicBezTo>
                    <a:pt x="1" y="1"/>
                    <a:pt x="1" y="45"/>
                    <a:pt x="1" y="105"/>
                  </a:cubicBezTo>
                  <a:cubicBezTo>
                    <a:pt x="1" y="165"/>
                    <a:pt x="16" y="210"/>
                    <a:pt x="16" y="210"/>
                  </a:cubicBezTo>
                  <a:cubicBezTo>
                    <a:pt x="31" y="210"/>
                    <a:pt x="46" y="150"/>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3191;p72">
              <a:extLst>
                <a:ext uri="{FF2B5EF4-FFF2-40B4-BE49-F238E27FC236}">
                  <a16:creationId xmlns:a16="http://schemas.microsoft.com/office/drawing/2014/main" id="{56E1D51A-137B-B1BC-15D0-2EE0C580947A}"/>
                </a:ext>
              </a:extLst>
            </p:cNvPr>
            <p:cNvSpPr/>
            <p:nvPr/>
          </p:nvSpPr>
          <p:spPr>
            <a:xfrm>
              <a:off x="6204044" y="3503033"/>
              <a:ext cx="1304" cy="6376"/>
            </a:xfrm>
            <a:custGeom>
              <a:avLst/>
              <a:gdLst/>
              <a:ahLst/>
              <a:cxnLst/>
              <a:rect l="l" t="t" r="r" b="b"/>
              <a:pathLst>
                <a:path w="46" h="225" extrusionOk="0">
                  <a:moveTo>
                    <a:pt x="16" y="1"/>
                  </a:moveTo>
                  <a:cubicBezTo>
                    <a:pt x="1" y="1"/>
                    <a:pt x="1" y="61"/>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3192;p72">
              <a:extLst>
                <a:ext uri="{FF2B5EF4-FFF2-40B4-BE49-F238E27FC236}">
                  <a16:creationId xmlns:a16="http://schemas.microsoft.com/office/drawing/2014/main" id="{D4A8160B-EEF5-FE5A-91B6-7B41C3880BE5}"/>
                </a:ext>
              </a:extLst>
            </p:cNvPr>
            <p:cNvSpPr/>
            <p:nvPr/>
          </p:nvSpPr>
          <p:spPr>
            <a:xfrm>
              <a:off x="6204469" y="3515304"/>
              <a:ext cx="1729" cy="5980"/>
            </a:xfrm>
            <a:custGeom>
              <a:avLst/>
              <a:gdLst/>
              <a:ahLst/>
              <a:cxnLst/>
              <a:rect l="l" t="t" r="r" b="b"/>
              <a:pathLst>
                <a:path w="61" h="211" extrusionOk="0">
                  <a:moveTo>
                    <a:pt x="31" y="1"/>
                  </a:moveTo>
                  <a:cubicBezTo>
                    <a:pt x="16" y="1"/>
                    <a:pt x="1" y="46"/>
                    <a:pt x="16" y="106"/>
                  </a:cubicBezTo>
                  <a:cubicBezTo>
                    <a:pt x="16" y="165"/>
                    <a:pt x="16" y="210"/>
                    <a:pt x="31" y="210"/>
                  </a:cubicBezTo>
                  <a:cubicBezTo>
                    <a:pt x="31" y="210"/>
                    <a:pt x="61"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3193;p72">
              <a:extLst>
                <a:ext uri="{FF2B5EF4-FFF2-40B4-BE49-F238E27FC236}">
                  <a16:creationId xmlns:a16="http://schemas.microsoft.com/office/drawing/2014/main" id="{5171532B-C500-A168-54D6-62ED9B9EF86F}"/>
                </a:ext>
              </a:extLst>
            </p:cNvPr>
            <p:cNvSpPr/>
            <p:nvPr/>
          </p:nvSpPr>
          <p:spPr>
            <a:xfrm>
              <a:off x="6204469" y="3527604"/>
              <a:ext cx="1729" cy="5951"/>
            </a:xfrm>
            <a:custGeom>
              <a:avLst/>
              <a:gdLst/>
              <a:ahLst/>
              <a:cxnLst/>
              <a:rect l="l" t="t" r="r" b="b"/>
              <a:pathLst>
                <a:path w="61" h="210" extrusionOk="0">
                  <a:moveTo>
                    <a:pt x="31" y="0"/>
                  </a:moveTo>
                  <a:cubicBezTo>
                    <a:pt x="16" y="0"/>
                    <a:pt x="1" y="45"/>
                    <a:pt x="16" y="105"/>
                  </a:cubicBezTo>
                  <a:cubicBezTo>
                    <a:pt x="16" y="164"/>
                    <a:pt x="16" y="209"/>
                    <a:pt x="31" y="209"/>
                  </a:cubicBezTo>
                  <a:cubicBezTo>
                    <a:pt x="61" y="209"/>
                    <a:pt x="61" y="164"/>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3194;p72">
              <a:extLst>
                <a:ext uri="{FF2B5EF4-FFF2-40B4-BE49-F238E27FC236}">
                  <a16:creationId xmlns:a16="http://schemas.microsoft.com/office/drawing/2014/main" id="{968EB8D7-1A47-6A1B-B571-09038A8B8FC2}"/>
                </a:ext>
              </a:extLst>
            </p:cNvPr>
            <p:cNvSpPr/>
            <p:nvPr/>
          </p:nvSpPr>
          <p:spPr>
            <a:xfrm>
              <a:off x="6205319" y="3539450"/>
              <a:ext cx="1304" cy="6376"/>
            </a:xfrm>
            <a:custGeom>
              <a:avLst/>
              <a:gdLst/>
              <a:ahLst/>
              <a:cxnLst/>
              <a:rect l="l" t="t" r="r" b="b"/>
              <a:pathLst>
                <a:path w="46" h="225" extrusionOk="0">
                  <a:moveTo>
                    <a:pt x="16" y="0"/>
                  </a:moveTo>
                  <a:cubicBezTo>
                    <a:pt x="1" y="0"/>
                    <a:pt x="1" y="60"/>
                    <a:pt x="1" y="120"/>
                  </a:cubicBezTo>
                  <a:cubicBezTo>
                    <a:pt x="1" y="179"/>
                    <a:pt x="16" y="224"/>
                    <a:pt x="31" y="224"/>
                  </a:cubicBezTo>
                  <a:cubicBezTo>
                    <a:pt x="45" y="224"/>
                    <a:pt x="45" y="179"/>
                    <a:pt x="45" y="120"/>
                  </a:cubicBezTo>
                  <a:cubicBezTo>
                    <a:pt x="45" y="60"/>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3195;p72">
              <a:extLst>
                <a:ext uri="{FF2B5EF4-FFF2-40B4-BE49-F238E27FC236}">
                  <a16:creationId xmlns:a16="http://schemas.microsoft.com/office/drawing/2014/main" id="{53173473-BE7F-A430-69B3-4398C1014597}"/>
                </a:ext>
              </a:extLst>
            </p:cNvPr>
            <p:cNvSpPr/>
            <p:nvPr/>
          </p:nvSpPr>
          <p:spPr>
            <a:xfrm>
              <a:off x="6205744" y="3551721"/>
              <a:ext cx="1304" cy="6376"/>
            </a:xfrm>
            <a:custGeom>
              <a:avLst/>
              <a:gdLst/>
              <a:ahLst/>
              <a:cxnLst/>
              <a:rect l="l" t="t" r="r" b="b"/>
              <a:pathLst>
                <a:path w="46" h="225" extrusionOk="0">
                  <a:moveTo>
                    <a:pt x="16" y="0"/>
                  </a:moveTo>
                  <a:cubicBezTo>
                    <a:pt x="1" y="0"/>
                    <a:pt x="1" y="45"/>
                    <a:pt x="1" y="105"/>
                  </a:cubicBezTo>
                  <a:cubicBezTo>
                    <a:pt x="1" y="165"/>
                    <a:pt x="16" y="224"/>
                    <a:pt x="30" y="224"/>
                  </a:cubicBezTo>
                  <a:cubicBezTo>
                    <a:pt x="45" y="224"/>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3196;p72">
              <a:extLst>
                <a:ext uri="{FF2B5EF4-FFF2-40B4-BE49-F238E27FC236}">
                  <a16:creationId xmlns:a16="http://schemas.microsoft.com/office/drawing/2014/main" id="{7A751973-A318-FCDB-3ED3-67FE24597DCA}"/>
                </a:ext>
              </a:extLst>
            </p:cNvPr>
            <p:cNvSpPr/>
            <p:nvPr/>
          </p:nvSpPr>
          <p:spPr>
            <a:xfrm>
              <a:off x="6206169" y="3563993"/>
              <a:ext cx="1304" cy="5951"/>
            </a:xfrm>
            <a:custGeom>
              <a:avLst/>
              <a:gdLst/>
              <a:ahLst/>
              <a:cxnLst/>
              <a:rect l="l" t="t" r="r" b="b"/>
              <a:pathLst>
                <a:path w="46" h="210" extrusionOk="0">
                  <a:moveTo>
                    <a:pt x="15" y="0"/>
                  </a:moveTo>
                  <a:cubicBezTo>
                    <a:pt x="1" y="0"/>
                    <a:pt x="1" y="45"/>
                    <a:pt x="1" y="105"/>
                  </a:cubicBezTo>
                  <a:cubicBezTo>
                    <a:pt x="1" y="165"/>
                    <a:pt x="15" y="210"/>
                    <a:pt x="30" y="210"/>
                  </a:cubicBezTo>
                  <a:cubicBezTo>
                    <a:pt x="45" y="210"/>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3197;p72">
              <a:extLst>
                <a:ext uri="{FF2B5EF4-FFF2-40B4-BE49-F238E27FC236}">
                  <a16:creationId xmlns:a16="http://schemas.microsoft.com/office/drawing/2014/main" id="{8D48F309-D018-D89E-CB38-764E3DBC8A84}"/>
                </a:ext>
              </a:extLst>
            </p:cNvPr>
            <p:cNvSpPr/>
            <p:nvPr/>
          </p:nvSpPr>
          <p:spPr>
            <a:xfrm>
              <a:off x="6206595" y="3576264"/>
              <a:ext cx="1304" cy="5951"/>
            </a:xfrm>
            <a:custGeom>
              <a:avLst/>
              <a:gdLst/>
              <a:ahLst/>
              <a:cxnLst/>
              <a:rect l="l" t="t" r="r" b="b"/>
              <a:pathLst>
                <a:path w="46" h="210" extrusionOk="0">
                  <a:moveTo>
                    <a:pt x="30" y="1"/>
                  </a:moveTo>
                  <a:cubicBezTo>
                    <a:pt x="0" y="1"/>
                    <a:pt x="0" y="45"/>
                    <a:pt x="0" y="105"/>
                  </a:cubicBezTo>
                  <a:cubicBezTo>
                    <a:pt x="15" y="165"/>
                    <a:pt x="15" y="210"/>
                    <a:pt x="30" y="210"/>
                  </a:cubicBezTo>
                  <a:cubicBezTo>
                    <a:pt x="45"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3198;p72">
              <a:extLst>
                <a:ext uri="{FF2B5EF4-FFF2-40B4-BE49-F238E27FC236}">
                  <a16:creationId xmlns:a16="http://schemas.microsoft.com/office/drawing/2014/main" id="{48AD4BBB-BBAF-79DE-3F14-4165534DE308}"/>
                </a:ext>
              </a:extLst>
            </p:cNvPr>
            <p:cNvSpPr/>
            <p:nvPr/>
          </p:nvSpPr>
          <p:spPr>
            <a:xfrm>
              <a:off x="6207020" y="3588535"/>
              <a:ext cx="1729" cy="5951"/>
            </a:xfrm>
            <a:custGeom>
              <a:avLst/>
              <a:gdLst/>
              <a:ahLst/>
              <a:cxnLst/>
              <a:rect l="l" t="t" r="r" b="b"/>
              <a:pathLst>
                <a:path w="61" h="210" extrusionOk="0">
                  <a:moveTo>
                    <a:pt x="30" y="1"/>
                  </a:moveTo>
                  <a:cubicBezTo>
                    <a:pt x="15" y="1"/>
                    <a:pt x="0" y="46"/>
                    <a:pt x="15" y="105"/>
                  </a:cubicBezTo>
                  <a:cubicBezTo>
                    <a:pt x="15" y="165"/>
                    <a:pt x="15" y="210"/>
                    <a:pt x="30" y="210"/>
                  </a:cubicBezTo>
                  <a:cubicBezTo>
                    <a:pt x="45"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3199;p72">
              <a:extLst>
                <a:ext uri="{FF2B5EF4-FFF2-40B4-BE49-F238E27FC236}">
                  <a16:creationId xmlns:a16="http://schemas.microsoft.com/office/drawing/2014/main" id="{BD05FC7C-A18B-DD84-276E-9AE2DF9FE35E}"/>
                </a:ext>
              </a:extLst>
            </p:cNvPr>
            <p:cNvSpPr/>
            <p:nvPr/>
          </p:nvSpPr>
          <p:spPr>
            <a:xfrm>
              <a:off x="6207445" y="3600381"/>
              <a:ext cx="1729" cy="6376"/>
            </a:xfrm>
            <a:custGeom>
              <a:avLst/>
              <a:gdLst/>
              <a:ahLst/>
              <a:cxnLst/>
              <a:rect l="l" t="t" r="r" b="b"/>
              <a:pathLst>
                <a:path w="61" h="225" extrusionOk="0">
                  <a:moveTo>
                    <a:pt x="30" y="1"/>
                  </a:moveTo>
                  <a:cubicBezTo>
                    <a:pt x="15" y="1"/>
                    <a:pt x="0" y="61"/>
                    <a:pt x="15" y="120"/>
                  </a:cubicBezTo>
                  <a:cubicBezTo>
                    <a:pt x="15" y="165"/>
                    <a:pt x="30" y="225"/>
                    <a:pt x="30" y="225"/>
                  </a:cubicBezTo>
                  <a:cubicBezTo>
                    <a:pt x="45" y="225"/>
                    <a:pt x="60" y="165"/>
                    <a:pt x="60"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3200;p72">
              <a:extLst>
                <a:ext uri="{FF2B5EF4-FFF2-40B4-BE49-F238E27FC236}">
                  <a16:creationId xmlns:a16="http://schemas.microsoft.com/office/drawing/2014/main" id="{A6760CB9-CFD8-6129-B27D-D1C6AE52BCFF}"/>
                </a:ext>
              </a:extLst>
            </p:cNvPr>
            <p:cNvSpPr/>
            <p:nvPr/>
          </p:nvSpPr>
          <p:spPr>
            <a:xfrm>
              <a:off x="6208295" y="3612652"/>
              <a:ext cx="1275" cy="5980"/>
            </a:xfrm>
            <a:custGeom>
              <a:avLst/>
              <a:gdLst/>
              <a:ahLst/>
              <a:cxnLst/>
              <a:rect l="l" t="t" r="r" b="b"/>
              <a:pathLst>
                <a:path w="45" h="211" extrusionOk="0">
                  <a:moveTo>
                    <a:pt x="15" y="1"/>
                  </a:moveTo>
                  <a:cubicBezTo>
                    <a:pt x="0" y="1"/>
                    <a:pt x="0" y="46"/>
                    <a:pt x="0" y="106"/>
                  </a:cubicBezTo>
                  <a:cubicBezTo>
                    <a:pt x="0" y="165"/>
                    <a:pt x="15" y="210"/>
                    <a:pt x="30" y="210"/>
                  </a:cubicBezTo>
                  <a:cubicBezTo>
                    <a:pt x="30" y="210"/>
                    <a:pt x="45" y="165"/>
                    <a:pt x="45" y="106"/>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3201;p72">
              <a:extLst>
                <a:ext uri="{FF2B5EF4-FFF2-40B4-BE49-F238E27FC236}">
                  <a16:creationId xmlns:a16="http://schemas.microsoft.com/office/drawing/2014/main" id="{A54E9D4C-9DAF-698F-8EEC-4AC6187FF1B0}"/>
                </a:ext>
              </a:extLst>
            </p:cNvPr>
            <p:cNvSpPr/>
            <p:nvPr/>
          </p:nvSpPr>
          <p:spPr>
            <a:xfrm>
              <a:off x="6208720" y="3624952"/>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30"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3202;p72">
              <a:extLst>
                <a:ext uri="{FF2B5EF4-FFF2-40B4-BE49-F238E27FC236}">
                  <a16:creationId xmlns:a16="http://schemas.microsoft.com/office/drawing/2014/main" id="{E7093432-1219-9DA4-92F8-5CACD31FB2B2}"/>
                </a:ext>
              </a:extLst>
            </p:cNvPr>
            <p:cNvSpPr/>
            <p:nvPr/>
          </p:nvSpPr>
          <p:spPr>
            <a:xfrm>
              <a:off x="6209145" y="3637223"/>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50"/>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3203;p72">
              <a:extLst>
                <a:ext uri="{FF2B5EF4-FFF2-40B4-BE49-F238E27FC236}">
                  <a16:creationId xmlns:a16="http://schemas.microsoft.com/office/drawing/2014/main" id="{4E40CEB9-F5BA-23D7-8910-D77692FDAACC}"/>
                </a:ext>
              </a:extLst>
            </p:cNvPr>
            <p:cNvSpPr/>
            <p:nvPr/>
          </p:nvSpPr>
          <p:spPr>
            <a:xfrm>
              <a:off x="6209570" y="3649069"/>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45" y="224"/>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3204;p72">
              <a:extLst>
                <a:ext uri="{FF2B5EF4-FFF2-40B4-BE49-F238E27FC236}">
                  <a16:creationId xmlns:a16="http://schemas.microsoft.com/office/drawing/2014/main" id="{F5E03E5D-0104-8ED7-D843-2AB6A75941AC}"/>
                </a:ext>
              </a:extLst>
            </p:cNvPr>
            <p:cNvSpPr/>
            <p:nvPr/>
          </p:nvSpPr>
          <p:spPr>
            <a:xfrm>
              <a:off x="6209967" y="3661340"/>
              <a:ext cx="1729" cy="5951"/>
            </a:xfrm>
            <a:custGeom>
              <a:avLst/>
              <a:gdLst/>
              <a:ahLst/>
              <a:cxnLst/>
              <a:rect l="l" t="t" r="r" b="b"/>
              <a:pathLst>
                <a:path w="61" h="210" extrusionOk="0">
                  <a:moveTo>
                    <a:pt x="16" y="0"/>
                  </a:moveTo>
                  <a:cubicBezTo>
                    <a:pt x="1" y="0"/>
                    <a:pt x="1" y="45"/>
                    <a:pt x="1" y="105"/>
                  </a:cubicBezTo>
                  <a:cubicBezTo>
                    <a:pt x="1" y="165"/>
                    <a:pt x="16" y="210"/>
                    <a:pt x="31" y="210"/>
                  </a:cubicBezTo>
                  <a:cubicBezTo>
                    <a:pt x="61"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3205;p72">
              <a:extLst>
                <a:ext uri="{FF2B5EF4-FFF2-40B4-BE49-F238E27FC236}">
                  <a16:creationId xmlns:a16="http://schemas.microsoft.com/office/drawing/2014/main" id="{B0E64A25-BB24-04A7-C790-DFC2ADE6DC17}"/>
                </a:ext>
              </a:extLst>
            </p:cNvPr>
            <p:cNvSpPr/>
            <p:nvPr/>
          </p:nvSpPr>
          <p:spPr>
            <a:xfrm>
              <a:off x="6210817" y="3673612"/>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3206;p72">
              <a:extLst>
                <a:ext uri="{FF2B5EF4-FFF2-40B4-BE49-F238E27FC236}">
                  <a16:creationId xmlns:a16="http://schemas.microsoft.com/office/drawing/2014/main" id="{BB5D533C-43F5-5BA9-C2A6-6C4F59716752}"/>
                </a:ext>
              </a:extLst>
            </p:cNvPr>
            <p:cNvSpPr/>
            <p:nvPr/>
          </p:nvSpPr>
          <p:spPr>
            <a:xfrm>
              <a:off x="6210817" y="3685458"/>
              <a:ext cx="1729" cy="6376"/>
            </a:xfrm>
            <a:custGeom>
              <a:avLst/>
              <a:gdLst/>
              <a:ahLst/>
              <a:cxnLst/>
              <a:rect l="l" t="t" r="r" b="b"/>
              <a:pathLst>
                <a:path w="61" h="225" extrusionOk="0">
                  <a:moveTo>
                    <a:pt x="31" y="1"/>
                  </a:moveTo>
                  <a:cubicBezTo>
                    <a:pt x="1" y="16"/>
                    <a:pt x="1" y="61"/>
                    <a:pt x="1" y="120"/>
                  </a:cubicBezTo>
                  <a:cubicBezTo>
                    <a:pt x="16" y="180"/>
                    <a:pt x="16" y="225"/>
                    <a:pt x="31" y="225"/>
                  </a:cubicBezTo>
                  <a:cubicBezTo>
                    <a:pt x="46" y="225"/>
                    <a:pt x="61" y="180"/>
                    <a:pt x="61"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3207;p72">
              <a:extLst>
                <a:ext uri="{FF2B5EF4-FFF2-40B4-BE49-F238E27FC236}">
                  <a16:creationId xmlns:a16="http://schemas.microsoft.com/office/drawing/2014/main" id="{137E0619-E30A-E878-2D21-64E0BB009E80}"/>
                </a:ext>
              </a:extLst>
            </p:cNvPr>
            <p:cNvSpPr/>
            <p:nvPr/>
          </p:nvSpPr>
          <p:spPr>
            <a:xfrm>
              <a:off x="6211242" y="3697729"/>
              <a:ext cx="1729" cy="6376"/>
            </a:xfrm>
            <a:custGeom>
              <a:avLst/>
              <a:gdLst/>
              <a:ahLst/>
              <a:cxnLst/>
              <a:rect l="l" t="t" r="r" b="b"/>
              <a:pathLst>
                <a:path w="61" h="225" extrusionOk="0">
                  <a:moveTo>
                    <a:pt x="31" y="1"/>
                  </a:moveTo>
                  <a:cubicBezTo>
                    <a:pt x="16" y="1"/>
                    <a:pt x="1" y="61"/>
                    <a:pt x="16" y="120"/>
                  </a:cubicBezTo>
                  <a:cubicBezTo>
                    <a:pt x="16" y="165"/>
                    <a:pt x="16" y="225"/>
                    <a:pt x="31" y="225"/>
                  </a:cubicBezTo>
                  <a:cubicBezTo>
                    <a:pt x="46" y="225"/>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3208;p72">
              <a:extLst>
                <a:ext uri="{FF2B5EF4-FFF2-40B4-BE49-F238E27FC236}">
                  <a16:creationId xmlns:a16="http://schemas.microsoft.com/office/drawing/2014/main" id="{BD23DDD0-CA40-AF3B-F26D-F80EFB83167C}"/>
                </a:ext>
              </a:extLst>
            </p:cNvPr>
            <p:cNvSpPr/>
            <p:nvPr/>
          </p:nvSpPr>
          <p:spPr>
            <a:xfrm>
              <a:off x="6211667" y="3710000"/>
              <a:ext cx="1729" cy="5980"/>
            </a:xfrm>
            <a:custGeom>
              <a:avLst/>
              <a:gdLst/>
              <a:ahLst/>
              <a:cxnLst/>
              <a:rect l="l" t="t" r="r" b="b"/>
              <a:pathLst>
                <a:path w="61" h="211" extrusionOk="0">
                  <a:moveTo>
                    <a:pt x="31" y="1"/>
                  </a:moveTo>
                  <a:cubicBezTo>
                    <a:pt x="16" y="1"/>
                    <a:pt x="1" y="46"/>
                    <a:pt x="16" y="106"/>
                  </a:cubicBezTo>
                  <a:cubicBezTo>
                    <a:pt x="16" y="165"/>
                    <a:pt x="31" y="210"/>
                    <a:pt x="31" y="210"/>
                  </a:cubicBezTo>
                  <a:cubicBezTo>
                    <a:pt x="45" y="210"/>
                    <a:pt x="60" y="165"/>
                    <a:pt x="60" y="106"/>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3209;p72">
              <a:extLst>
                <a:ext uri="{FF2B5EF4-FFF2-40B4-BE49-F238E27FC236}">
                  <a16:creationId xmlns:a16="http://schemas.microsoft.com/office/drawing/2014/main" id="{FBB7F034-CC36-83AC-8305-F02FCC5D85F1}"/>
                </a:ext>
              </a:extLst>
            </p:cNvPr>
            <p:cNvSpPr/>
            <p:nvPr/>
          </p:nvSpPr>
          <p:spPr>
            <a:xfrm>
              <a:off x="6212092" y="3722300"/>
              <a:ext cx="1729" cy="5951"/>
            </a:xfrm>
            <a:custGeom>
              <a:avLst/>
              <a:gdLst/>
              <a:ahLst/>
              <a:cxnLst/>
              <a:rect l="l" t="t" r="r" b="b"/>
              <a:pathLst>
                <a:path w="61" h="210" extrusionOk="0">
                  <a:moveTo>
                    <a:pt x="30" y="0"/>
                  </a:moveTo>
                  <a:cubicBezTo>
                    <a:pt x="16" y="0"/>
                    <a:pt x="1" y="45"/>
                    <a:pt x="16" y="105"/>
                  </a:cubicBezTo>
                  <a:cubicBezTo>
                    <a:pt x="16"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3210;p72">
              <a:extLst>
                <a:ext uri="{FF2B5EF4-FFF2-40B4-BE49-F238E27FC236}">
                  <a16:creationId xmlns:a16="http://schemas.microsoft.com/office/drawing/2014/main" id="{CEFE4861-051A-B3A8-40D1-C9A57F13934B}"/>
                </a:ext>
              </a:extLst>
            </p:cNvPr>
            <p:cNvSpPr/>
            <p:nvPr/>
          </p:nvSpPr>
          <p:spPr>
            <a:xfrm>
              <a:off x="6212943" y="3734571"/>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30" y="209"/>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3211;p72">
              <a:extLst>
                <a:ext uri="{FF2B5EF4-FFF2-40B4-BE49-F238E27FC236}">
                  <a16:creationId xmlns:a16="http://schemas.microsoft.com/office/drawing/2014/main" id="{59E7C528-F8E9-C33A-C192-F09699078A91}"/>
                </a:ext>
              </a:extLst>
            </p:cNvPr>
            <p:cNvSpPr/>
            <p:nvPr/>
          </p:nvSpPr>
          <p:spPr>
            <a:xfrm>
              <a:off x="6212943" y="3746417"/>
              <a:ext cx="1729" cy="6376"/>
            </a:xfrm>
            <a:custGeom>
              <a:avLst/>
              <a:gdLst/>
              <a:ahLst/>
              <a:cxnLst/>
              <a:rect l="l" t="t" r="r" b="b"/>
              <a:pathLst>
                <a:path w="61" h="225" extrusionOk="0">
                  <a:moveTo>
                    <a:pt x="30" y="0"/>
                  </a:moveTo>
                  <a:cubicBezTo>
                    <a:pt x="15" y="0"/>
                    <a:pt x="0" y="60"/>
                    <a:pt x="15" y="120"/>
                  </a:cubicBezTo>
                  <a:cubicBezTo>
                    <a:pt x="15" y="180"/>
                    <a:pt x="30"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3212;p72">
              <a:extLst>
                <a:ext uri="{FF2B5EF4-FFF2-40B4-BE49-F238E27FC236}">
                  <a16:creationId xmlns:a16="http://schemas.microsoft.com/office/drawing/2014/main" id="{67B893B4-A7D9-B2DE-410C-88F38242CFF4}"/>
                </a:ext>
              </a:extLst>
            </p:cNvPr>
            <p:cNvSpPr/>
            <p:nvPr/>
          </p:nvSpPr>
          <p:spPr>
            <a:xfrm>
              <a:off x="6213368" y="3758688"/>
              <a:ext cx="1729" cy="3004"/>
            </a:xfrm>
            <a:custGeom>
              <a:avLst/>
              <a:gdLst/>
              <a:ahLst/>
              <a:cxnLst/>
              <a:rect l="l" t="t" r="r" b="b"/>
              <a:pathLst>
                <a:path w="61" h="106" extrusionOk="0">
                  <a:moveTo>
                    <a:pt x="30" y="1"/>
                  </a:moveTo>
                  <a:cubicBezTo>
                    <a:pt x="0" y="1"/>
                    <a:pt x="0" y="30"/>
                    <a:pt x="0" y="60"/>
                  </a:cubicBezTo>
                  <a:cubicBezTo>
                    <a:pt x="0" y="75"/>
                    <a:pt x="15" y="105"/>
                    <a:pt x="30" y="105"/>
                  </a:cubicBezTo>
                  <a:cubicBezTo>
                    <a:pt x="45" y="105"/>
                    <a:pt x="60" y="75"/>
                    <a:pt x="60" y="45"/>
                  </a:cubicBezTo>
                  <a:cubicBezTo>
                    <a:pt x="45" y="3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3213;p72">
              <a:extLst>
                <a:ext uri="{FF2B5EF4-FFF2-40B4-BE49-F238E27FC236}">
                  <a16:creationId xmlns:a16="http://schemas.microsoft.com/office/drawing/2014/main" id="{7C7837C5-FD71-7C87-7586-A5B74FB7D36F}"/>
                </a:ext>
              </a:extLst>
            </p:cNvPr>
            <p:cNvSpPr/>
            <p:nvPr/>
          </p:nvSpPr>
          <p:spPr>
            <a:xfrm>
              <a:off x="6229040" y="2720452"/>
              <a:ext cx="19895" cy="134643"/>
            </a:xfrm>
            <a:custGeom>
              <a:avLst/>
              <a:gdLst/>
              <a:ahLst/>
              <a:cxnLst/>
              <a:rect l="l" t="t" r="r" b="b"/>
              <a:pathLst>
                <a:path w="702" h="4751" extrusionOk="0">
                  <a:moveTo>
                    <a:pt x="0" y="0"/>
                  </a:moveTo>
                  <a:lnTo>
                    <a:pt x="0" y="150"/>
                  </a:lnTo>
                  <a:lnTo>
                    <a:pt x="15" y="702"/>
                  </a:lnTo>
                  <a:cubicBezTo>
                    <a:pt x="45" y="1180"/>
                    <a:pt x="75" y="1793"/>
                    <a:pt x="105" y="2494"/>
                  </a:cubicBezTo>
                  <a:cubicBezTo>
                    <a:pt x="149" y="3196"/>
                    <a:pt x="179" y="3824"/>
                    <a:pt x="224" y="4287"/>
                  </a:cubicBezTo>
                  <a:cubicBezTo>
                    <a:pt x="224" y="4391"/>
                    <a:pt x="269" y="4496"/>
                    <a:pt x="314" y="4585"/>
                  </a:cubicBezTo>
                  <a:cubicBezTo>
                    <a:pt x="358" y="4660"/>
                    <a:pt x="433" y="4705"/>
                    <a:pt x="508" y="4735"/>
                  </a:cubicBezTo>
                  <a:cubicBezTo>
                    <a:pt x="531" y="4746"/>
                    <a:pt x="556" y="4751"/>
                    <a:pt x="581" y="4751"/>
                  </a:cubicBezTo>
                  <a:cubicBezTo>
                    <a:pt x="622" y="4751"/>
                    <a:pt x="665" y="4738"/>
                    <a:pt x="702" y="4720"/>
                  </a:cubicBezTo>
                  <a:lnTo>
                    <a:pt x="702" y="4720"/>
                  </a:lnTo>
                  <a:cubicBezTo>
                    <a:pt x="672" y="4727"/>
                    <a:pt x="638" y="4731"/>
                    <a:pt x="605" y="4731"/>
                  </a:cubicBezTo>
                  <a:cubicBezTo>
                    <a:pt x="571" y="4731"/>
                    <a:pt x="538" y="4727"/>
                    <a:pt x="508" y="4720"/>
                  </a:cubicBezTo>
                  <a:cubicBezTo>
                    <a:pt x="433" y="4690"/>
                    <a:pt x="373" y="4630"/>
                    <a:pt x="329" y="4570"/>
                  </a:cubicBezTo>
                  <a:cubicBezTo>
                    <a:pt x="284" y="4481"/>
                    <a:pt x="254" y="4391"/>
                    <a:pt x="239" y="4287"/>
                  </a:cubicBezTo>
                  <a:cubicBezTo>
                    <a:pt x="224" y="3794"/>
                    <a:pt x="194" y="3181"/>
                    <a:pt x="149" y="2494"/>
                  </a:cubicBezTo>
                  <a:cubicBezTo>
                    <a:pt x="105" y="1807"/>
                    <a:pt x="75" y="1180"/>
                    <a:pt x="45" y="687"/>
                  </a:cubicBezTo>
                  <a:cubicBezTo>
                    <a:pt x="30" y="478"/>
                    <a:pt x="15" y="299"/>
                    <a:pt x="15" y="150"/>
                  </a:cubicBezTo>
                  <a:cubicBezTo>
                    <a:pt x="0" y="90"/>
                    <a:pt x="0" y="45"/>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3214;p72">
              <a:extLst>
                <a:ext uri="{FF2B5EF4-FFF2-40B4-BE49-F238E27FC236}">
                  <a16:creationId xmlns:a16="http://schemas.microsoft.com/office/drawing/2014/main" id="{3719DB90-81CD-1935-2786-0FADF3BB77C8}"/>
                </a:ext>
              </a:extLst>
            </p:cNvPr>
            <p:cNvSpPr/>
            <p:nvPr/>
          </p:nvSpPr>
          <p:spPr>
            <a:xfrm>
              <a:off x="6012749" y="2847416"/>
              <a:ext cx="35142" cy="100352"/>
            </a:xfrm>
            <a:custGeom>
              <a:avLst/>
              <a:gdLst/>
              <a:ahLst/>
              <a:cxnLst/>
              <a:rect l="l" t="t" r="r" b="b"/>
              <a:pathLst>
                <a:path w="1240" h="3541" extrusionOk="0">
                  <a:moveTo>
                    <a:pt x="687" y="1"/>
                  </a:moveTo>
                  <a:lnTo>
                    <a:pt x="179" y="90"/>
                  </a:lnTo>
                  <a:lnTo>
                    <a:pt x="45" y="120"/>
                  </a:lnTo>
                  <a:cubicBezTo>
                    <a:pt x="30" y="120"/>
                    <a:pt x="15" y="120"/>
                    <a:pt x="0" y="135"/>
                  </a:cubicBezTo>
                  <a:lnTo>
                    <a:pt x="45" y="135"/>
                  </a:lnTo>
                  <a:lnTo>
                    <a:pt x="179" y="120"/>
                  </a:lnTo>
                  <a:lnTo>
                    <a:pt x="679" y="32"/>
                  </a:lnTo>
                  <a:lnTo>
                    <a:pt x="679" y="32"/>
                  </a:lnTo>
                  <a:cubicBezTo>
                    <a:pt x="869" y="520"/>
                    <a:pt x="1002" y="1037"/>
                    <a:pt x="1076" y="1554"/>
                  </a:cubicBezTo>
                  <a:cubicBezTo>
                    <a:pt x="1135" y="1838"/>
                    <a:pt x="1165" y="2137"/>
                    <a:pt x="1165" y="2435"/>
                  </a:cubicBezTo>
                  <a:cubicBezTo>
                    <a:pt x="1195" y="2674"/>
                    <a:pt x="1165" y="2913"/>
                    <a:pt x="1091" y="3137"/>
                  </a:cubicBezTo>
                  <a:cubicBezTo>
                    <a:pt x="1031" y="3286"/>
                    <a:pt x="926" y="3421"/>
                    <a:pt x="777" y="3496"/>
                  </a:cubicBezTo>
                  <a:cubicBezTo>
                    <a:pt x="717" y="3511"/>
                    <a:pt x="672" y="3525"/>
                    <a:pt x="613" y="3540"/>
                  </a:cubicBezTo>
                  <a:cubicBezTo>
                    <a:pt x="672" y="3540"/>
                    <a:pt x="732" y="3525"/>
                    <a:pt x="777" y="3511"/>
                  </a:cubicBezTo>
                  <a:cubicBezTo>
                    <a:pt x="941" y="3436"/>
                    <a:pt x="1061" y="3301"/>
                    <a:pt x="1120" y="3152"/>
                  </a:cubicBezTo>
                  <a:cubicBezTo>
                    <a:pt x="1210" y="2913"/>
                    <a:pt x="1240" y="2674"/>
                    <a:pt x="1210" y="2420"/>
                  </a:cubicBezTo>
                  <a:cubicBezTo>
                    <a:pt x="1195" y="2137"/>
                    <a:pt x="1165" y="1838"/>
                    <a:pt x="1120" y="1539"/>
                  </a:cubicBezTo>
                  <a:cubicBezTo>
                    <a:pt x="1046" y="1016"/>
                    <a:pt x="896" y="494"/>
                    <a:pt x="70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3215;p72">
              <a:extLst>
                <a:ext uri="{FF2B5EF4-FFF2-40B4-BE49-F238E27FC236}">
                  <a16:creationId xmlns:a16="http://schemas.microsoft.com/office/drawing/2014/main" id="{9840BC89-6269-8787-5845-BA9B2756C05E}"/>
                </a:ext>
              </a:extLst>
            </p:cNvPr>
            <p:cNvSpPr/>
            <p:nvPr/>
          </p:nvSpPr>
          <p:spPr>
            <a:xfrm>
              <a:off x="6013174" y="2866460"/>
              <a:ext cx="23721" cy="5130"/>
            </a:xfrm>
            <a:custGeom>
              <a:avLst/>
              <a:gdLst/>
              <a:ahLst/>
              <a:cxnLst/>
              <a:rect l="l" t="t" r="r" b="b"/>
              <a:pathLst>
                <a:path w="837" h="181" extrusionOk="0">
                  <a:moveTo>
                    <a:pt x="837" y="1"/>
                  </a:moveTo>
                  <a:cubicBezTo>
                    <a:pt x="687" y="1"/>
                    <a:pt x="538" y="31"/>
                    <a:pt x="403" y="61"/>
                  </a:cubicBezTo>
                  <a:cubicBezTo>
                    <a:pt x="269" y="90"/>
                    <a:pt x="120" y="120"/>
                    <a:pt x="0" y="180"/>
                  </a:cubicBezTo>
                  <a:cubicBezTo>
                    <a:pt x="135" y="165"/>
                    <a:pt x="284" y="150"/>
                    <a:pt x="418" y="105"/>
                  </a:cubicBezTo>
                  <a:cubicBezTo>
                    <a:pt x="568" y="90"/>
                    <a:pt x="702" y="46"/>
                    <a:pt x="83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3216;p72">
              <a:extLst>
                <a:ext uri="{FF2B5EF4-FFF2-40B4-BE49-F238E27FC236}">
                  <a16:creationId xmlns:a16="http://schemas.microsoft.com/office/drawing/2014/main" id="{65EB2059-A8F5-AB77-DA05-AE16740B7BF4}"/>
                </a:ext>
              </a:extLst>
            </p:cNvPr>
            <p:cNvSpPr/>
            <p:nvPr/>
          </p:nvSpPr>
          <p:spPr>
            <a:xfrm>
              <a:off x="5807029" y="2210417"/>
              <a:ext cx="889309" cy="620958"/>
            </a:xfrm>
            <a:custGeom>
              <a:avLst/>
              <a:gdLst/>
              <a:ahLst/>
              <a:cxnLst/>
              <a:rect l="l" t="t" r="r" b="b"/>
              <a:pathLst>
                <a:path w="31380" h="21911" extrusionOk="0">
                  <a:moveTo>
                    <a:pt x="8140" y="11307"/>
                  </a:moveTo>
                  <a:cubicBezTo>
                    <a:pt x="8618" y="14189"/>
                    <a:pt x="9261" y="17519"/>
                    <a:pt x="9320" y="17848"/>
                  </a:cubicBezTo>
                  <a:cubicBezTo>
                    <a:pt x="7677" y="16743"/>
                    <a:pt x="5109" y="14936"/>
                    <a:pt x="5198" y="14652"/>
                  </a:cubicBezTo>
                  <a:cubicBezTo>
                    <a:pt x="5258" y="14428"/>
                    <a:pt x="6781" y="12770"/>
                    <a:pt x="8140" y="11307"/>
                  </a:cubicBezTo>
                  <a:close/>
                  <a:moveTo>
                    <a:pt x="28975" y="1"/>
                  </a:moveTo>
                  <a:cubicBezTo>
                    <a:pt x="23625" y="4825"/>
                    <a:pt x="17007" y="5265"/>
                    <a:pt x="14773" y="5265"/>
                  </a:cubicBezTo>
                  <a:cubicBezTo>
                    <a:pt x="14275" y="5265"/>
                    <a:pt x="13995" y="5243"/>
                    <a:pt x="13995" y="5243"/>
                  </a:cubicBezTo>
                  <a:lnTo>
                    <a:pt x="13995" y="5258"/>
                  </a:lnTo>
                  <a:cubicBezTo>
                    <a:pt x="13622" y="5183"/>
                    <a:pt x="11635" y="4870"/>
                    <a:pt x="10978" y="4855"/>
                  </a:cubicBezTo>
                  <a:cubicBezTo>
                    <a:pt x="10872" y="4855"/>
                    <a:pt x="10736" y="4850"/>
                    <a:pt x="10579" y="4850"/>
                  </a:cubicBezTo>
                  <a:cubicBezTo>
                    <a:pt x="9987" y="4850"/>
                    <a:pt x="9101" y="4916"/>
                    <a:pt x="8439" y="5542"/>
                  </a:cubicBezTo>
                  <a:cubicBezTo>
                    <a:pt x="8409" y="5572"/>
                    <a:pt x="8394" y="5587"/>
                    <a:pt x="8379" y="5616"/>
                  </a:cubicBezTo>
                  <a:cubicBezTo>
                    <a:pt x="7618" y="6348"/>
                    <a:pt x="1" y="13860"/>
                    <a:pt x="807" y="15712"/>
                  </a:cubicBezTo>
                  <a:cubicBezTo>
                    <a:pt x="1659" y="17669"/>
                    <a:pt x="8887" y="21910"/>
                    <a:pt x="8887" y="21910"/>
                  </a:cubicBezTo>
                  <a:lnTo>
                    <a:pt x="10649" y="18729"/>
                  </a:lnTo>
                  <a:cubicBezTo>
                    <a:pt x="10649" y="18729"/>
                    <a:pt x="10097" y="18371"/>
                    <a:pt x="9350" y="17878"/>
                  </a:cubicBezTo>
                  <a:lnTo>
                    <a:pt x="15264" y="17714"/>
                  </a:lnTo>
                  <a:lnTo>
                    <a:pt x="15518" y="13293"/>
                  </a:lnTo>
                  <a:cubicBezTo>
                    <a:pt x="15518" y="13293"/>
                    <a:pt x="16534" y="12173"/>
                    <a:pt x="16534" y="11366"/>
                  </a:cubicBezTo>
                  <a:cubicBezTo>
                    <a:pt x="16534" y="10799"/>
                    <a:pt x="16220" y="9858"/>
                    <a:pt x="15817" y="8902"/>
                  </a:cubicBezTo>
                  <a:cubicBezTo>
                    <a:pt x="25136" y="8125"/>
                    <a:pt x="31379" y="1972"/>
                    <a:pt x="31379" y="1972"/>
                  </a:cubicBezTo>
                  <a:lnTo>
                    <a:pt x="2897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3217;p72">
              <a:extLst>
                <a:ext uri="{FF2B5EF4-FFF2-40B4-BE49-F238E27FC236}">
                  <a16:creationId xmlns:a16="http://schemas.microsoft.com/office/drawing/2014/main" id="{A01C31F4-B417-C415-3797-18DA63CA5D8E}"/>
                </a:ext>
              </a:extLst>
            </p:cNvPr>
            <p:cNvSpPr/>
            <p:nvPr/>
          </p:nvSpPr>
          <p:spPr>
            <a:xfrm>
              <a:off x="6038567" y="2509461"/>
              <a:ext cx="227315" cy="59741"/>
            </a:xfrm>
            <a:custGeom>
              <a:avLst/>
              <a:gdLst/>
              <a:ahLst/>
              <a:cxnLst/>
              <a:rect l="l" t="t" r="r" b="b"/>
              <a:pathLst>
                <a:path w="8021" h="2108" extrusionOk="0">
                  <a:moveTo>
                    <a:pt x="0" y="1038"/>
                  </a:moveTo>
                  <a:cubicBezTo>
                    <a:pt x="30" y="1098"/>
                    <a:pt x="75" y="1158"/>
                    <a:pt x="120" y="1218"/>
                  </a:cubicBezTo>
                  <a:cubicBezTo>
                    <a:pt x="45" y="1098"/>
                    <a:pt x="0" y="1038"/>
                    <a:pt x="0" y="1038"/>
                  </a:cubicBezTo>
                  <a:close/>
                  <a:moveTo>
                    <a:pt x="4760" y="71"/>
                  </a:moveTo>
                  <a:cubicBezTo>
                    <a:pt x="4864" y="71"/>
                    <a:pt x="4965" y="107"/>
                    <a:pt x="5048" y="172"/>
                  </a:cubicBezTo>
                  <a:cubicBezTo>
                    <a:pt x="5183" y="292"/>
                    <a:pt x="5242" y="456"/>
                    <a:pt x="5213" y="635"/>
                  </a:cubicBezTo>
                  <a:cubicBezTo>
                    <a:pt x="5198" y="814"/>
                    <a:pt x="5138" y="994"/>
                    <a:pt x="5048" y="1143"/>
                  </a:cubicBezTo>
                  <a:cubicBezTo>
                    <a:pt x="4944" y="1277"/>
                    <a:pt x="4824" y="1412"/>
                    <a:pt x="4675" y="1516"/>
                  </a:cubicBezTo>
                  <a:cubicBezTo>
                    <a:pt x="4646" y="1538"/>
                    <a:pt x="4616" y="1559"/>
                    <a:pt x="4586" y="1579"/>
                  </a:cubicBezTo>
                  <a:lnTo>
                    <a:pt x="4586" y="1579"/>
                  </a:lnTo>
                  <a:cubicBezTo>
                    <a:pt x="4396" y="1408"/>
                    <a:pt x="4250" y="1187"/>
                    <a:pt x="4182" y="949"/>
                  </a:cubicBezTo>
                  <a:cubicBezTo>
                    <a:pt x="4137" y="784"/>
                    <a:pt x="4152" y="605"/>
                    <a:pt x="4212" y="456"/>
                  </a:cubicBezTo>
                  <a:cubicBezTo>
                    <a:pt x="4287" y="292"/>
                    <a:pt x="4406" y="172"/>
                    <a:pt x="4570" y="112"/>
                  </a:cubicBezTo>
                  <a:cubicBezTo>
                    <a:pt x="4632" y="84"/>
                    <a:pt x="4697" y="71"/>
                    <a:pt x="4760" y="71"/>
                  </a:cubicBezTo>
                  <a:close/>
                  <a:moveTo>
                    <a:pt x="6975" y="172"/>
                  </a:moveTo>
                  <a:cubicBezTo>
                    <a:pt x="7229" y="217"/>
                    <a:pt x="7423" y="396"/>
                    <a:pt x="7483" y="650"/>
                  </a:cubicBezTo>
                  <a:cubicBezTo>
                    <a:pt x="7527" y="919"/>
                    <a:pt x="7453" y="1188"/>
                    <a:pt x="7274" y="1397"/>
                  </a:cubicBezTo>
                  <a:cubicBezTo>
                    <a:pt x="7198" y="1487"/>
                    <a:pt x="7115" y="1568"/>
                    <a:pt x="7025" y="1641"/>
                  </a:cubicBezTo>
                  <a:lnTo>
                    <a:pt x="7025" y="1641"/>
                  </a:lnTo>
                  <a:cubicBezTo>
                    <a:pt x="6773" y="1533"/>
                    <a:pt x="6577" y="1347"/>
                    <a:pt x="6452" y="1098"/>
                  </a:cubicBezTo>
                  <a:cubicBezTo>
                    <a:pt x="6363" y="919"/>
                    <a:pt x="6363" y="695"/>
                    <a:pt x="6452" y="516"/>
                  </a:cubicBezTo>
                  <a:cubicBezTo>
                    <a:pt x="6542" y="307"/>
                    <a:pt x="6751" y="172"/>
                    <a:pt x="6975" y="172"/>
                  </a:cubicBezTo>
                  <a:close/>
                  <a:moveTo>
                    <a:pt x="2244" y="127"/>
                  </a:moveTo>
                  <a:cubicBezTo>
                    <a:pt x="2337" y="127"/>
                    <a:pt x="2430" y="147"/>
                    <a:pt x="2509" y="187"/>
                  </a:cubicBezTo>
                  <a:cubicBezTo>
                    <a:pt x="2763" y="292"/>
                    <a:pt x="2928" y="531"/>
                    <a:pt x="2942" y="799"/>
                  </a:cubicBezTo>
                  <a:cubicBezTo>
                    <a:pt x="2942" y="1053"/>
                    <a:pt x="2838" y="1292"/>
                    <a:pt x="2659" y="1471"/>
                  </a:cubicBezTo>
                  <a:cubicBezTo>
                    <a:pt x="2586" y="1547"/>
                    <a:pt x="2507" y="1615"/>
                    <a:pt x="2422" y="1672"/>
                  </a:cubicBezTo>
                  <a:lnTo>
                    <a:pt x="2422" y="1672"/>
                  </a:lnTo>
                  <a:cubicBezTo>
                    <a:pt x="2242" y="1566"/>
                    <a:pt x="2079" y="1428"/>
                    <a:pt x="1942" y="1262"/>
                  </a:cubicBezTo>
                  <a:cubicBezTo>
                    <a:pt x="1852" y="1143"/>
                    <a:pt x="1778" y="1008"/>
                    <a:pt x="1748" y="859"/>
                  </a:cubicBezTo>
                  <a:cubicBezTo>
                    <a:pt x="1733" y="710"/>
                    <a:pt x="1748" y="560"/>
                    <a:pt x="1807" y="426"/>
                  </a:cubicBezTo>
                  <a:cubicBezTo>
                    <a:pt x="1867" y="292"/>
                    <a:pt x="1972" y="187"/>
                    <a:pt x="2106" y="142"/>
                  </a:cubicBezTo>
                  <a:cubicBezTo>
                    <a:pt x="2151" y="132"/>
                    <a:pt x="2197" y="127"/>
                    <a:pt x="2244" y="127"/>
                  </a:cubicBezTo>
                  <a:close/>
                  <a:moveTo>
                    <a:pt x="4776" y="1"/>
                  </a:moveTo>
                  <a:cubicBezTo>
                    <a:pt x="4701" y="1"/>
                    <a:pt x="4626" y="17"/>
                    <a:pt x="4555" y="53"/>
                  </a:cubicBezTo>
                  <a:cubicBezTo>
                    <a:pt x="4376" y="112"/>
                    <a:pt x="4227" y="247"/>
                    <a:pt x="4152" y="426"/>
                  </a:cubicBezTo>
                  <a:cubicBezTo>
                    <a:pt x="4078" y="590"/>
                    <a:pt x="4078" y="784"/>
                    <a:pt x="4122" y="964"/>
                  </a:cubicBezTo>
                  <a:cubicBezTo>
                    <a:pt x="4200" y="1209"/>
                    <a:pt x="4337" y="1438"/>
                    <a:pt x="4525" y="1618"/>
                  </a:cubicBezTo>
                  <a:lnTo>
                    <a:pt x="4525" y="1618"/>
                  </a:lnTo>
                  <a:cubicBezTo>
                    <a:pt x="4278" y="1774"/>
                    <a:pt x="4004" y="1882"/>
                    <a:pt x="3719" y="1919"/>
                  </a:cubicBezTo>
                  <a:cubicBezTo>
                    <a:pt x="3618" y="1936"/>
                    <a:pt x="3516" y="1944"/>
                    <a:pt x="3414" y="1944"/>
                  </a:cubicBezTo>
                  <a:cubicBezTo>
                    <a:pt x="3080" y="1944"/>
                    <a:pt x="2749" y="1858"/>
                    <a:pt x="2459" y="1694"/>
                  </a:cubicBezTo>
                  <a:lnTo>
                    <a:pt x="2459" y="1694"/>
                  </a:lnTo>
                  <a:cubicBezTo>
                    <a:pt x="2546" y="1634"/>
                    <a:pt x="2628" y="1565"/>
                    <a:pt x="2704" y="1486"/>
                  </a:cubicBezTo>
                  <a:cubicBezTo>
                    <a:pt x="2883" y="1307"/>
                    <a:pt x="2987" y="1053"/>
                    <a:pt x="3002" y="799"/>
                  </a:cubicBezTo>
                  <a:cubicBezTo>
                    <a:pt x="2987" y="501"/>
                    <a:pt x="2808" y="247"/>
                    <a:pt x="2539" y="127"/>
                  </a:cubicBezTo>
                  <a:cubicBezTo>
                    <a:pt x="2455" y="81"/>
                    <a:pt x="2360" y="57"/>
                    <a:pt x="2263" y="57"/>
                  </a:cubicBezTo>
                  <a:cubicBezTo>
                    <a:pt x="2205" y="57"/>
                    <a:pt x="2147" y="66"/>
                    <a:pt x="2091" y="83"/>
                  </a:cubicBezTo>
                  <a:cubicBezTo>
                    <a:pt x="1942" y="142"/>
                    <a:pt x="1822" y="247"/>
                    <a:pt x="1748" y="396"/>
                  </a:cubicBezTo>
                  <a:cubicBezTo>
                    <a:pt x="1688" y="545"/>
                    <a:pt x="1673" y="710"/>
                    <a:pt x="1703" y="859"/>
                  </a:cubicBezTo>
                  <a:cubicBezTo>
                    <a:pt x="1733" y="1023"/>
                    <a:pt x="1792" y="1173"/>
                    <a:pt x="1897" y="1307"/>
                  </a:cubicBezTo>
                  <a:cubicBezTo>
                    <a:pt x="2033" y="1465"/>
                    <a:pt x="2192" y="1600"/>
                    <a:pt x="2366" y="1708"/>
                  </a:cubicBezTo>
                  <a:lnTo>
                    <a:pt x="2366" y="1708"/>
                  </a:lnTo>
                  <a:cubicBezTo>
                    <a:pt x="2140" y="1848"/>
                    <a:pt x="1879" y="1923"/>
                    <a:pt x="1609" y="1923"/>
                  </a:cubicBezTo>
                  <a:cubicBezTo>
                    <a:pt x="1576" y="1923"/>
                    <a:pt x="1542" y="1922"/>
                    <a:pt x="1509" y="1919"/>
                  </a:cubicBezTo>
                  <a:cubicBezTo>
                    <a:pt x="1180" y="1905"/>
                    <a:pt x="852" y="1800"/>
                    <a:pt x="583" y="1636"/>
                  </a:cubicBezTo>
                  <a:cubicBezTo>
                    <a:pt x="404" y="1516"/>
                    <a:pt x="254" y="1382"/>
                    <a:pt x="120" y="1218"/>
                  </a:cubicBezTo>
                  <a:lnTo>
                    <a:pt x="120" y="1218"/>
                  </a:lnTo>
                  <a:cubicBezTo>
                    <a:pt x="239" y="1397"/>
                    <a:pt x="389" y="1546"/>
                    <a:pt x="568" y="1651"/>
                  </a:cubicBezTo>
                  <a:cubicBezTo>
                    <a:pt x="837" y="1830"/>
                    <a:pt x="1165" y="1934"/>
                    <a:pt x="1494" y="1949"/>
                  </a:cubicBezTo>
                  <a:cubicBezTo>
                    <a:pt x="1530" y="1952"/>
                    <a:pt x="1565" y="1953"/>
                    <a:pt x="1601" y="1953"/>
                  </a:cubicBezTo>
                  <a:cubicBezTo>
                    <a:pt x="1890" y="1953"/>
                    <a:pt x="2165" y="1876"/>
                    <a:pt x="2402" y="1730"/>
                  </a:cubicBezTo>
                  <a:lnTo>
                    <a:pt x="2402" y="1730"/>
                  </a:lnTo>
                  <a:cubicBezTo>
                    <a:pt x="2705" y="1909"/>
                    <a:pt x="3053" y="2007"/>
                    <a:pt x="3408" y="2007"/>
                  </a:cubicBezTo>
                  <a:cubicBezTo>
                    <a:pt x="3516" y="2007"/>
                    <a:pt x="3625" y="1998"/>
                    <a:pt x="3734" y="1979"/>
                  </a:cubicBezTo>
                  <a:cubicBezTo>
                    <a:pt x="4036" y="1941"/>
                    <a:pt x="4328" y="1829"/>
                    <a:pt x="4582" y="1670"/>
                  </a:cubicBezTo>
                  <a:lnTo>
                    <a:pt x="4582" y="1670"/>
                  </a:lnTo>
                  <a:cubicBezTo>
                    <a:pt x="4630" y="1711"/>
                    <a:pt x="4681" y="1750"/>
                    <a:pt x="4735" y="1785"/>
                  </a:cubicBezTo>
                  <a:cubicBezTo>
                    <a:pt x="5018" y="1964"/>
                    <a:pt x="5347" y="2069"/>
                    <a:pt x="5676" y="2099"/>
                  </a:cubicBezTo>
                  <a:cubicBezTo>
                    <a:pt x="5736" y="2104"/>
                    <a:pt x="5797" y="2107"/>
                    <a:pt x="5857" y="2107"/>
                  </a:cubicBezTo>
                  <a:cubicBezTo>
                    <a:pt x="6300" y="2107"/>
                    <a:pt x="6726" y="1953"/>
                    <a:pt x="7065" y="1676"/>
                  </a:cubicBezTo>
                  <a:lnTo>
                    <a:pt x="7065" y="1676"/>
                  </a:lnTo>
                  <a:cubicBezTo>
                    <a:pt x="7104" y="1690"/>
                    <a:pt x="7144" y="1701"/>
                    <a:pt x="7184" y="1710"/>
                  </a:cubicBezTo>
                  <a:cubicBezTo>
                    <a:pt x="7378" y="1755"/>
                    <a:pt x="7587" y="1785"/>
                    <a:pt x="7796" y="1785"/>
                  </a:cubicBezTo>
                  <a:lnTo>
                    <a:pt x="8020" y="1785"/>
                  </a:lnTo>
                  <a:lnTo>
                    <a:pt x="8005" y="1770"/>
                  </a:lnTo>
                  <a:lnTo>
                    <a:pt x="7796" y="1770"/>
                  </a:lnTo>
                  <a:cubicBezTo>
                    <a:pt x="7587" y="1770"/>
                    <a:pt x="7378" y="1740"/>
                    <a:pt x="7184" y="1695"/>
                  </a:cubicBezTo>
                  <a:cubicBezTo>
                    <a:pt x="7149" y="1686"/>
                    <a:pt x="7115" y="1675"/>
                    <a:pt x="7081" y="1663"/>
                  </a:cubicBezTo>
                  <a:lnTo>
                    <a:pt x="7081" y="1663"/>
                  </a:lnTo>
                  <a:cubicBezTo>
                    <a:pt x="7166" y="1592"/>
                    <a:pt x="7246" y="1513"/>
                    <a:pt x="7318" y="1427"/>
                  </a:cubicBezTo>
                  <a:cubicBezTo>
                    <a:pt x="7498" y="1203"/>
                    <a:pt x="7587" y="919"/>
                    <a:pt x="7527" y="635"/>
                  </a:cubicBezTo>
                  <a:cubicBezTo>
                    <a:pt x="7483" y="366"/>
                    <a:pt x="7259" y="157"/>
                    <a:pt x="6990" y="127"/>
                  </a:cubicBezTo>
                  <a:cubicBezTo>
                    <a:pt x="6751" y="127"/>
                    <a:pt x="6527" y="262"/>
                    <a:pt x="6422" y="486"/>
                  </a:cubicBezTo>
                  <a:cubicBezTo>
                    <a:pt x="6333" y="680"/>
                    <a:pt x="6333" y="904"/>
                    <a:pt x="6422" y="1098"/>
                  </a:cubicBezTo>
                  <a:cubicBezTo>
                    <a:pt x="6544" y="1354"/>
                    <a:pt x="6756" y="1550"/>
                    <a:pt x="7008" y="1654"/>
                  </a:cubicBezTo>
                  <a:lnTo>
                    <a:pt x="7008" y="1654"/>
                  </a:lnTo>
                  <a:cubicBezTo>
                    <a:pt x="6685" y="1909"/>
                    <a:pt x="6281" y="2048"/>
                    <a:pt x="5861" y="2048"/>
                  </a:cubicBezTo>
                  <a:cubicBezTo>
                    <a:pt x="5799" y="2048"/>
                    <a:pt x="5738" y="2045"/>
                    <a:pt x="5676" y="2039"/>
                  </a:cubicBezTo>
                  <a:cubicBezTo>
                    <a:pt x="5362" y="2009"/>
                    <a:pt x="5048" y="1905"/>
                    <a:pt x="4779" y="1725"/>
                  </a:cubicBezTo>
                  <a:cubicBezTo>
                    <a:pt x="4733" y="1696"/>
                    <a:pt x="4688" y="1664"/>
                    <a:pt x="4645" y="1629"/>
                  </a:cubicBezTo>
                  <a:lnTo>
                    <a:pt x="4645" y="1629"/>
                  </a:lnTo>
                  <a:cubicBezTo>
                    <a:pt x="4670" y="1612"/>
                    <a:pt x="4695" y="1594"/>
                    <a:pt x="4720" y="1576"/>
                  </a:cubicBezTo>
                  <a:cubicBezTo>
                    <a:pt x="4869" y="1457"/>
                    <a:pt x="5003" y="1322"/>
                    <a:pt x="5108" y="1173"/>
                  </a:cubicBezTo>
                  <a:cubicBezTo>
                    <a:pt x="5213" y="1008"/>
                    <a:pt x="5272" y="829"/>
                    <a:pt x="5287" y="635"/>
                  </a:cubicBezTo>
                  <a:cubicBezTo>
                    <a:pt x="5317" y="441"/>
                    <a:pt x="5242" y="247"/>
                    <a:pt x="5093" y="112"/>
                  </a:cubicBezTo>
                  <a:cubicBezTo>
                    <a:pt x="5003" y="40"/>
                    <a:pt x="4890" y="1"/>
                    <a:pt x="47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3218;p72">
              <a:extLst>
                <a:ext uri="{FF2B5EF4-FFF2-40B4-BE49-F238E27FC236}">
                  <a16:creationId xmlns:a16="http://schemas.microsoft.com/office/drawing/2014/main" id="{9EAD80EB-835D-BE55-828E-A23C9D2A1F88}"/>
                </a:ext>
              </a:extLst>
            </p:cNvPr>
            <p:cNvSpPr/>
            <p:nvPr/>
          </p:nvSpPr>
          <p:spPr>
            <a:xfrm>
              <a:off x="6069457" y="2651813"/>
              <a:ext cx="172704" cy="47951"/>
            </a:xfrm>
            <a:custGeom>
              <a:avLst/>
              <a:gdLst/>
              <a:ahLst/>
              <a:cxnLst/>
              <a:rect l="l" t="t" r="r" b="b"/>
              <a:pathLst>
                <a:path w="6094" h="1692" extrusionOk="0">
                  <a:moveTo>
                    <a:pt x="1471" y="177"/>
                  </a:moveTo>
                  <a:cubicBezTo>
                    <a:pt x="1601" y="177"/>
                    <a:pt x="1721" y="276"/>
                    <a:pt x="1748" y="421"/>
                  </a:cubicBezTo>
                  <a:cubicBezTo>
                    <a:pt x="1778" y="556"/>
                    <a:pt x="1748" y="705"/>
                    <a:pt x="1658" y="824"/>
                  </a:cubicBezTo>
                  <a:cubicBezTo>
                    <a:pt x="1555" y="968"/>
                    <a:pt x="1424" y="1084"/>
                    <a:pt x="1270" y="1166"/>
                  </a:cubicBezTo>
                  <a:lnTo>
                    <a:pt x="1270" y="1166"/>
                  </a:lnTo>
                  <a:cubicBezTo>
                    <a:pt x="1204" y="1103"/>
                    <a:pt x="1144" y="1033"/>
                    <a:pt x="1091" y="959"/>
                  </a:cubicBezTo>
                  <a:cubicBezTo>
                    <a:pt x="986" y="809"/>
                    <a:pt x="971" y="615"/>
                    <a:pt x="1031" y="451"/>
                  </a:cubicBezTo>
                  <a:cubicBezTo>
                    <a:pt x="1106" y="302"/>
                    <a:pt x="1240" y="197"/>
                    <a:pt x="1419" y="182"/>
                  </a:cubicBezTo>
                  <a:cubicBezTo>
                    <a:pt x="1436" y="179"/>
                    <a:pt x="1454" y="177"/>
                    <a:pt x="1471" y="177"/>
                  </a:cubicBezTo>
                  <a:close/>
                  <a:moveTo>
                    <a:pt x="3747" y="63"/>
                  </a:moveTo>
                  <a:cubicBezTo>
                    <a:pt x="3835" y="63"/>
                    <a:pt x="3921" y="93"/>
                    <a:pt x="3988" y="152"/>
                  </a:cubicBezTo>
                  <a:cubicBezTo>
                    <a:pt x="4138" y="287"/>
                    <a:pt x="4197" y="496"/>
                    <a:pt x="4152" y="675"/>
                  </a:cubicBezTo>
                  <a:cubicBezTo>
                    <a:pt x="4108" y="884"/>
                    <a:pt x="3988" y="1048"/>
                    <a:pt x="3824" y="1183"/>
                  </a:cubicBezTo>
                  <a:cubicBezTo>
                    <a:pt x="3805" y="1198"/>
                    <a:pt x="3786" y="1213"/>
                    <a:pt x="3767" y="1227"/>
                  </a:cubicBezTo>
                  <a:lnTo>
                    <a:pt x="3767" y="1227"/>
                  </a:lnTo>
                  <a:cubicBezTo>
                    <a:pt x="3677" y="1178"/>
                    <a:pt x="3590" y="1118"/>
                    <a:pt x="3510" y="1048"/>
                  </a:cubicBezTo>
                  <a:cubicBezTo>
                    <a:pt x="3391" y="944"/>
                    <a:pt x="3316" y="780"/>
                    <a:pt x="3301" y="615"/>
                  </a:cubicBezTo>
                  <a:cubicBezTo>
                    <a:pt x="3271" y="436"/>
                    <a:pt x="3346" y="257"/>
                    <a:pt x="3495" y="152"/>
                  </a:cubicBezTo>
                  <a:cubicBezTo>
                    <a:pt x="3570" y="93"/>
                    <a:pt x="3660" y="63"/>
                    <a:pt x="3747" y="63"/>
                  </a:cubicBezTo>
                  <a:close/>
                  <a:moveTo>
                    <a:pt x="3790" y="0"/>
                  </a:moveTo>
                  <a:cubicBezTo>
                    <a:pt x="3777" y="0"/>
                    <a:pt x="3763" y="1"/>
                    <a:pt x="3749" y="3"/>
                  </a:cubicBezTo>
                  <a:cubicBezTo>
                    <a:pt x="3645" y="3"/>
                    <a:pt x="3555" y="48"/>
                    <a:pt x="3465" y="107"/>
                  </a:cubicBezTo>
                  <a:cubicBezTo>
                    <a:pt x="3316" y="227"/>
                    <a:pt x="3226" y="421"/>
                    <a:pt x="3256" y="615"/>
                  </a:cubicBezTo>
                  <a:cubicBezTo>
                    <a:pt x="3271" y="794"/>
                    <a:pt x="3361" y="974"/>
                    <a:pt x="3495" y="1093"/>
                  </a:cubicBezTo>
                  <a:cubicBezTo>
                    <a:pt x="3567" y="1156"/>
                    <a:pt x="3645" y="1210"/>
                    <a:pt x="3728" y="1257"/>
                  </a:cubicBezTo>
                  <a:lnTo>
                    <a:pt x="3728" y="1257"/>
                  </a:lnTo>
                  <a:cubicBezTo>
                    <a:pt x="3591" y="1356"/>
                    <a:pt x="3443" y="1436"/>
                    <a:pt x="3286" y="1496"/>
                  </a:cubicBezTo>
                  <a:cubicBezTo>
                    <a:pt x="3043" y="1586"/>
                    <a:pt x="2790" y="1633"/>
                    <a:pt x="2538" y="1633"/>
                  </a:cubicBezTo>
                  <a:cubicBezTo>
                    <a:pt x="2372" y="1633"/>
                    <a:pt x="2207" y="1613"/>
                    <a:pt x="2047" y="1571"/>
                  </a:cubicBezTo>
                  <a:cubicBezTo>
                    <a:pt x="1763" y="1517"/>
                    <a:pt x="1504" y="1382"/>
                    <a:pt x="1297" y="1192"/>
                  </a:cubicBezTo>
                  <a:lnTo>
                    <a:pt x="1297" y="1192"/>
                  </a:lnTo>
                  <a:cubicBezTo>
                    <a:pt x="1453" y="1110"/>
                    <a:pt x="1592" y="996"/>
                    <a:pt x="1703" y="854"/>
                  </a:cubicBezTo>
                  <a:cubicBezTo>
                    <a:pt x="1808" y="720"/>
                    <a:pt x="1838" y="556"/>
                    <a:pt x="1793" y="406"/>
                  </a:cubicBezTo>
                  <a:cubicBezTo>
                    <a:pt x="1778" y="317"/>
                    <a:pt x="1733" y="242"/>
                    <a:pt x="1658" y="182"/>
                  </a:cubicBezTo>
                  <a:cubicBezTo>
                    <a:pt x="1599" y="122"/>
                    <a:pt x="1509" y="107"/>
                    <a:pt x="1419" y="107"/>
                  </a:cubicBezTo>
                  <a:cubicBezTo>
                    <a:pt x="1225" y="137"/>
                    <a:pt x="1061" y="257"/>
                    <a:pt x="986" y="421"/>
                  </a:cubicBezTo>
                  <a:cubicBezTo>
                    <a:pt x="912" y="615"/>
                    <a:pt x="927" y="809"/>
                    <a:pt x="1031" y="989"/>
                  </a:cubicBezTo>
                  <a:cubicBezTo>
                    <a:pt x="1085" y="1063"/>
                    <a:pt x="1145" y="1132"/>
                    <a:pt x="1210" y="1196"/>
                  </a:cubicBezTo>
                  <a:lnTo>
                    <a:pt x="1210" y="1196"/>
                  </a:lnTo>
                  <a:cubicBezTo>
                    <a:pt x="1158" y="1220"/>
                    <a:pt x="1103" y="1241"/>
                    <a:pt x="1046" y="1257"/>
                  </a:cubicBezTo>
                  <a:cubicBezTo>
                    <a:pt x="890" y="1309"/>
                    <a:pt x="723" y="1350"/>
                    <a:pt x="555" y="1350"/>
                  </a:cubicBezTo>
                  <a:cubicBezTo>
                    <a:pt x="530" y="1350"/>
                    <a:pt x="504" y="1349"/>
                    <a:pt x="478" y="1347"/>
                  </a:cubicBezTo>
                  <a:cubicBezTo>
                    <a:pt x="314" y="1347"/>
                    <a:pt x="150" y="1332"/>
                    <a:pt x="1" y="1287"/>
                  </a:cubicBezTo>
                  <a:lnTo>
                    <a:pt x="1" y="1287"/>
                  </a:lnTo>
                  <a:cubicBezTo>
                    <a:pt x="30" y="1302"/>
                    <a:pt x="75" y="1317"/>
                    <a:pt x="120" y="1317"/>
                  </a:cubicBezTo>
                  <a:cubicBezTo>
                    <a:pt x="239" y="1362"/>
                    <a:pt x="359" y="1377"/>
                    <a:pt x="478" y="1377"/>
                  </a:cubicBezTo>
                  <a:cubicBezTo>
                    <a:pt x="513" y="1379"/>
                    <a:pt x="548" y="1381"/>
                    <a:pt x="582" y="1381"/>
                  </a:cubicBezTo>
                  <a:cubicBezTo>
                    <a:pt x="752" y="1381"/>
                    <a:pt x="912" y="1350"/>
                    <a:pt x="1061" y="1287"/>
                  </a:cubicBezTo>
                  <a:cubicBezTo>
                    <a:pt x="1121" y="1270"/>
                    <a:pt x="1180" y="1248"/>
                    <a:pt x="1236" y="1222"/>
                  </a:cubicBezTo>
                  <a:lnTo>
                    <a:pt x="1236" y="1222"/>
                  </a:lnTo>
                  <a:cubicBezTo>
                    <a:pt x="1456" y="1429"/>
                    <a:pt x="1731" y="1575"/>
                    <a:pt x="2032" y="1631"/>
                  </a:cubicBezTo>
                  <a:cubicBezTo>
                    <a:pt x="2194" y="1671"/>
                    <a:pt x="2361" y="1692"/>
                    <a:pt x="2529" y="1692"/>
                  </a:cubicBezTo>
                  <a:cubicBezTo>
                    <a:pt x="2792" y="1692"/>
                    <a:pt x="3055" y="1642"/>
                    <a:pt x="3301" y="1541"/>
                  </a:cubicBezTo>
                  <a:cubicBezTo>
                    <a:pt x="3475" y="1479"/>
                    <a:pt x="3638" y="1397"/>
                    <a:pt x="3782" y="1285"/>
                  </a:cubicBezTo>
                  <a:lnTo>
                    <a:pt x="3782" y="1285"/>
                  </a:lnTo>
                  <a:cubicBezTo>
                    <a:pt x="3963" y="1375"/>
                    <a:pt x="4162" y="1427"/>
                    <a:pt x="4362" y="1437"/>
                  </a:cubicBezTo>
                  <a:cubicBezTo>
                    <a:pt x="4448" y="1451"/>
                    <a:pt x="4534" y="1458"/>
                    <a:pt x="4619" y="1458"/>
                  </a:cubicBezTo>
                  <a:cubicBezTo>
                    <a:pt x="4800" y="1458"/>
                    <a:pt x="4976" y="1428"/>
                    <a:pt x="5138" y="1377"/>
                  </a:cubicBezTo>
                  <a:cubicBezTo>
                    <a:pt x="5332" y="1302"/>
                    <a:pt x="5497" y="1213"/>
                    <a:pt x="5661" y="1108"/>
                  </a:cubicBezTo>
                  <a:cubicBezTo>
                    <a:pt x="5810" y="1033"/>
                    <a:pt x="5915" y="959"/>
                    <a:pt x="5975" y="914"/>
                  </a:cubicBezTo>
                  <a:lnTo>
                    <a:pt x="6094" y="839"/>
                  </a:lnTo>
                  <a:lnTo>
                    <a:pt x="6094" y="839"/>
                  </a:lnTo>
                  <a:cubicBezTo>
                    <a:pt x="6094" y="839"/>
                    <a:pt x="6049" y="854"/>
                    <a:pt x="5960" y="899"/>
                  </a:cubicBezTo>
                  <a:lnTo>
                    <a:pt x="5631" y="1093"/>
                  </a:lnTo>
                  <a:cubicBezTo>
                    <a:pt x="5467" y="1198"/>
                    <a:pt x="5288" y="1272"/>
                    <a:pt x="5108" y="1332"/>
                  </a:cubicBezTo>
                  <a:cubicBezTo>
                    <a:pt x="4946" y="1383"/>
                    <a:pt x="4770" y="1413"/>
                    <a:pt x="4594" y="1413"/>
                  </a:cubicBezTo>
                  <a:cubicBezTo>
                    <a:pt x="4511" y="1413"/>
                    <a:pt x="4428" y="1406"/>
                    <a:pt x="4347" y="1392"/>
                  </a:cubicBezTo>
                  <a:cubicBezTo>
                    <a:pt x="4167" y="1383"/>
                    <a:pt x="3987" y="1336"/>
                    <a:pt x="3820" y="1255"/>
                  </a:cubicBezTo>
                  <a:lnTo>
                    <a:pt x="3820" y="1255"/>
                  </a:lnTo>
                  <a:cubicBezTo>
                    <a:pt x="3837" y="1241"/>
                    <a:pt x="3853" y="1227"/>
                    <a:pt x="3869" y="1213"/>
                  </a:cubicBezTo>
                  <a:cubicBezTo>
                    <a:pt x="4048" y="1078"/>
                    <a:pt x="4167" y="899"/>
                    <a:pt x="4227" y="690"/>
                  </a:cubicBezTo>
                  <a:cubicBezTo>
                    <a:pt x="4272" y="466"/>
                    <a:pt x="4212" y="242"/>
                    <a:pt x="4048" y="93"/>
                  </a:cubicBezTo>
                  <a:cubicBezTo>
                    <a:pt x="3970" y="41"/>
                    <a:pt x="3881"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3219;p72">
              <a:extLst>
                <a:ext uri="{FF2B5EF4-FFF2-40B4-BE49-F238E27FC236}">
                  <a16:creationId xmlns:a16="http://schemas.microsoft.com/office/drawing/2014/main" id="{8E403FF9-78BD-D2BC-09AC-D3504F80085F}"/>
                </a:ext>
              </a:extLst>
            </p:cNvPr>
            <p:cNvSpPr/>
            <p:nvPr/>
          </p:nvSpPr>
          <p:spPr>
            <a:xfrm>
              <a:off x="6297594" y="2350956"/>
              <a:ext cx="55886" cy="103299"/>
            </a:xfrm>
            <a:custGeom>
              <a:avLst/>
              <a:gdLst/>
              <a:ahLst/>
              <a:cxnLst/>
              <a:rect l="l" t="t" r="r" b="b"/>
              <a:pathLst>
                <a:path w="1972" h="3645" extrusionOk="0">
                  <a:moveTo>
                    <a:pt x="466" y="1595"/>
                  </a:moveTo>
                  <a:cubicBezTo>
                    <a:pt x="481" y="1595"/>
                    <a:pt x="495" y="1596"/>
                    <a:pt x="508" y="1598"/>
                  </a:cubicBezTo>
                  <a:cubicBezTo>
                    <a:pt x="732" y="1598"/>
                    <a:pt x="956" y="1688"/>
                    <a:pt x="1106" y="1852"/>
                  </a:cubicBezTo>
                  <a:cubicBezTo>
                    <a:pt x="1144" y="1895"/>
                    <a:pt x="1179" y="1942"/>
                    <a:pt x="1210" y="1991"/>
                  </a:cubicBezTo>
                  <a:lnTo>
                    <a:pt x="1210" y="1991"/>
                  </a:lnTo>
                  <a:cubicBezTo>
                    <a:pt x="1076" y="2067"/>
                    <a:pt x="930" y="2116"/>
                    <a:pt x="777" y="2136"/>
                  </a:cubicBezTo>
                  <a:cubicBezTo>
                    <a:pt x="717" y="2143"/>
                    <a:pt x="658" y="2147"/>
                    <a:pt x="598" y="2147"/>
                  </a:cubicBezTo>
                  <a:cubicBezTo>
                    <a:pt x="538" y="2147"/>
                    <a:pt x="478" y="2143"/>
                    <a:pt x="419" y="2136"/>
                  </a:cubicBezTo>
                  <a:cubicBezTo>
                    <a:pt x="299" y="2121"/>
                    <a:pt x="195" y="2061"/>
                    <a:pt x="120" y="1972"/>
                  </a:cubicBezTo>
                  <a:cubicBezTo>
                    <a:pt x="60" y="1867"/>
                    <a:pt x="90" y="1748"/>
                    <a:pt x="195" y="1688"/>
                  </a:cubicBezTo>
                  <a:cubicBezTo>
                    <a:pt x="272" y="1636"/>
                    <a:pt x="373" y="1595"/>
                    <a:pt x="466" y="1595"/>
                  </a:cubicBezTo>
                  <a:close/>
                  <a:moveTo>
                    <a:pt x="1255" y="0"/>
                  </a:moveTo>
                  <a:lnTo>
                    <a:pt x="1255" y="0"/>
                  </a:lnTo>
                  <a:cubicBezTo>
                    <a:pt x="1345" y="60"/>
                    <a:pt x="1419" y="120"/>
                    <a:pt x="1494" y="179"/>
                  </a:cubicBezTo>
                  <a:cubicBezTo>
                    <a:pt x="1524" y="209"/>
                    <a:pt x="1554" y="254"/>
                    <a:pt x="1584" y="284"/>
                  </a:cubicBezTo>
                  <a:cubicBezTo>
                    <a:pt x="1972" y="777"/>
                    <a:pt x="1882" y="1494"/>
                    <a:pt x="1389" y="1867"/>
                  </a:cubicBezTo>
                  <a:cubicBezTo>
                    <a:pt x="1347" y="1902"/>
                    <a:pt x="1303" y="1934"/>
                    <a:pt x="1258" y="1963"/>
                  </a:cubicBezTo>
                  <a:lnTo>
                    <a:pt x="1258" y="1963"/>
                  </a:lnTo>
                  <a:cubicBezTo>
                    <a:pt x="1227" y="1908"/>
                    <a:pt x="1191" y="1856"/>
                    <a:pt x="1150" y="1807"/>
                  </a:cubicBezTo>
                  <a:cubicBezTo>
                    <a:pt x="971" y="1628"/>
                    <a:pt x="747" y="1524"/>
                    <a:pt x="493" y="1524"/>
                  </a:cubicBezTo>
                  <a:cubicBezTo>
                    <a:pt x="374" y="1524"/>
                    <a:pt x="239" y="1553"/>
                    <a:pt x="135" y="1628"/>
                  </a:cubicBezTo>
                  <a:cubicBezTo>
                    <a:pt x="75" y="1673"/>
                    <a:pt x="30" y="1733"/>
                    <a:pt x="15" y="1792"/>
                  </a:cubicBezTo>
                  <a:cubicBezTo>
                    <a:pt x="0" y="1867"/>
                    <a:pt x="0" y="1942"/>
                    <a:pt x="45" y="2016"/>
                  </a:cubicBezTo>
                  <a:cubicBezTo>
                    <a:pt x="135" y="2121"/>
                    <a:pt x="254" y="2181"/>
                    <a:pt x="389" y="2196"/>
                  </a:cubicBezTo>
                  <a:cubicBezTo>
                    <a:pt x="456" y="2211"/>
                    <a:pt x="519" y="2218"/>
                    <a:pt x="581" y="2218"/>
                  </a:cubicBezTo>
                  <a:cubicBezTo>
                    <a:pt x="643" y="2218"/>
                    <a:pt x="702" y="2211"/>
                    <a:pt x="762" y="2196"/>
                  </a:cubicBezTo>
                  <a:cubicBezTo>
                    <a:pt x="930" y="2175"/>
                    <a:pt x="1091" y="2124"/>
                    <a:pt x="1240" y="2044"/>
                  </a:cubicBezTo>
                  <a:lnTo>
                    <a:pt x="1240" y="2044"/>
                  </a:lnTo>
                  <a:cubicBezTo>
                    <a:pt x="1298" y="2154"/>
                    <a:pt x="1335" y="2276"/>
                    <a:pt x="1345" y="2405"/>
                  </a:cubicBezTo>
                  <a:cubicBezTo>
                    <a:pt x="1360" y="2569"/>
                    <a:pt x="1330" y="2748"/>
                    <a:pt x="1255" y="2913"/>
                  </a:cubicBezTo>
                  <a:cubicBezTo>
                    <a:pt x="1150" y="3152"/>
                    <a:pt x="971" y="3361"/>
                    <a:pt x="747" y="3495"/>
                  </a:cubicBezTo>
                  <a:cubicBezTo>
                    <a:pt x="642" y="3568"/>
                    <a:pt x="567" y="3612"/>
                    <a:pt x="531" y="3632"/>
                  </a:cubicBezTo>
                  <a:lnTo>
                    <a:pt x="531" y="3632"/>
                  </a:lnTo>
                  <a:cubicBezTo>
                    <a:pt x="546" y="3627"/>
                    <a:pt x="565" y="3624"/>
                    <a:pt x="583" y="3614"/>
                  </a:cubicBezTo>
                  <a:cubicBezTo>
                    <a:pt x="643" y="3585"/>
                    <a:pt x="702" y="3555"/>
                    <a:pt x="762" y="3510"/>
                  </a:cubicBezTo>
                  <a:cubicBezTo>
                    <a:pt x="1001" y="3376"/>
                    <a:pt x="1180" y="3181"/>
                    <a:pt x="1300" y="2927"/>
                  </a:cubicBezTo>
                  <a:cubicBezTo>
                    <a:pt x="1374" y="2763"/>
                    <a:pt x="1404" y="2569"/>
                    <a:pt x="1389" y="2390"/>
                  </a:cubicBezTo>
                  <a:cubicBezTo>
                    <a:pt x="1380" y="2255"/>
                    <a:pt x="1344" y="2130"/>
                    <a:pt x="1287" y="2017"/>
                  </a:cubicBezTo>
                  <a:lnTo>
                    <a:pt x="1287" y="2017"/>
                  </a:lnTo>
                  <a:cubicBezTo>
                    <a:pt x="1333" y="1990"/>
                    <a:pt x="1377" y="1960"/>
                    <a:pt x="1419" y="1927"/>
                  </a:cubicBezTo>
                  <a:cubicBezTo>
                    <a:pt x="1584" y="1778"/>
                    <a:pt x="1703" y="1613"/>
                    <a:pt x="1793" y="1404"/>
                  </a:cubicBezTo>
                  <a:cubicBezTo>
                    <a:pt x="1852" y="1240"/>
                    <a:pt x="1867" y="1046"/>
                    <a:pt x="1852" y="866"/>
                  </a:cubicBezTo>
                  <a:cubicBezTo>
                    <a:pt x="1823" y="598"/>
                    <a:pt x="1703" y="344"/>
                    <a:pt x="1494" y="165"/>
                  </a:cubicBezTo>
                  <a:cubicBezTo>
                    <a:pt x="1434" y="90"/>
                    <a:pt x="1345" y="45"/>
                    <a:pt x="1255" y="0"/>
                  </a:cubicBezTo>
                  <a:close/>
                  <a:moveTo>
                    <a:pt x="531" y="3632"/>
                  </a:moveTo>
                  <a:cubicBezTo>
                    <a:pt x="522" y="3635"/>
                    <a:pt x="514" y="3639"/>
                    <a:pt x="508" y="3644"/>
                  </a:cubicBezTo>
                  <a:cubicBezTo>
                    <a:pt x="508" y="3644"/>
                    <a:pt x="516" y="3640"/>
                    <a:pt x="531" y="36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3220;p72">
              <a:extLst>
                <a:ext uri="{FF2B5EF4-FFF2-40B4-BE49-F238E27FC236}">
                  <a16:creationId xmlns:a16="http://schemas.microsoft.com/office/drawing/2014/main" id="{FB70F19E-450A-65C1-EACA-681E9BCD31C9}"/>
                </a:ext>
              </a:extLst>
            </p:cNvPr>
            <p:cNvSpPr/>
            <p:nvPr/>
          </p:nvSpPr>
          <p:spPr>
            <a:xfrm>
              <a:off x="6385193" y="2329360"/>
              <a:ext cx="41518" cy="105850"/>
            </a:xfrm>
            <a:custGeom>
              <a:avLst/>
              <a:gdLst/>
              <a:ahLst/>
              <a:cxnLst/>
              <a:rect l="l" t="t" r="r" b="b"/>
              <a:pathLst>
                <a:path w="1465" h="3735" extrusionOk="0">
                  <a:moveTo>
                    <a:pt x="1315" y="1"/>
                  </a:moveTo>
                  <a:cubicBezTo>
                    <a:pt x="1315" y="1"/>
                    <a:pt x="1360" y="45"/>
                    <a:pt x="1405" y="135"/>
                  </a:cubicBezTo>
                  <a:cubicBezTo>
                    <a:pt x="1420" y="195"/>
                    <a:pt x="1435" y="254"/>
                    <a:pt x="1420" y="314"/>
                  </a:cubicBezTo>
                  <a:cubicBezTo>
                    <a:pt x="1405" y="404"/>
                    <a:pt x="1375" y="479"/>
                    <a:pt x="1330" y="553"/>
                  </a:cubicBezTo>
                  <a:cubicBezTo>
                    <a:pt x="1226" y="747"/>
                    <a:pt x="1091" y="912"/>
                    <a:pt x="927" y="1076"/>
                  </a:cubicBezTo>
                  <a:cubicBezTo>
                    <a:pt x="733" y="1255"/>
                    <a:pt x="554" y="1464"/>
                    <a:pt x="389" y="1703"/>
                  </a:cubicBezTo>
                  <a:cubicBezTo>
                    <a:pt x="120" y="2121"/>
                    <a:pt x="1" y="2629"/>
                    <a:pt x="46" y="3137"/>
                  </a:cubicBezTo>
                  <a:cubicBezTo>
                    <a:pt x="61" y="3286"/>
                    <a:pt x="91" y="3436"/>
                    <a:pt x="135" y="3585"/>
                  </a:cubicBezTo>
                  <a:cubicBezTo>
                    <a:pt x="150" y="3630"/>
                    <a:pt x="180" y="3689"/>
                    <a:pt x="210" y="3734"/>
                  </a:cubicBezTo>
                  <a:cubicBezTo>
                    <a:pt x="150" y="3540"/>
                    <a:pt x="120" y="3331"/>
                    <a:pt x="91" y="3137"/>
                  </a:cubicBezTo>
                  <a:cubicBezTo>
                    <a:pt x="61" y="2644"/>
                    <a:pt x="180" y="2151"/>
                    <a:pt x="449" y="1733"/>
                  </a:cubicBezTo>
                  <a:cubicBezTo>
                    <a:pt x="598" y="1509"/>
                    <a:pt x="778" y="1300"/>
                    <a:pt x="972" y="1121"/>
                  </a:cubicBezTo>
                  <a:cubicBezTo>
                    <a:pt x="1136" y="956"/>
                    <a:pt x="1270" y="777"/>
                    <a:pt x="1375" y="568"/>
                  </a:cubicBezTo>
                  <a:cubicBezTo>
                    <a:pt x="1420" y="493"/>
                    <a:pt x="1450" y="404"/>
                    <a:pt x="1450" y="329"/>
                  </a:cubicBezTo>
                  <a:cubicBezTo>
                    <a:pt x="1465" y="254"/>
                    <a:pt x="1450" y="180"/>
                    <a:pt x="1420" y="120"/>
                  </a:cubicBezTo>
                  <a:cubicBezTo>
                    <a:pt x="1390" y="75"/>
                    <a:pt x="1360" y="30"/>
                    <a:pt x="1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3221;p72">
              <a:extLst>
                <a:ext uri="{FF2B5EF4-FFF2-40B4-BE49-F238E27FC236}">
                  <a16:creationId xmlns:a16="http://schemas.microsoft.com/office/drawing/2014/main" id="{10EE373E-9CA9-7553-CB1E-EC0ECFCBF215}"/>
                </a:ext>
              </a:extLst>
            </p:cNvPr>
            <p:cNvSpPr/>
            <p:nvPr/>
          </p:nvSpPr>
          <p:spPr>
            <a:xfrm>
              <a:off x="6451651" y="2310316"/>
              <a:ext cx="56765" cy="92728"/>
            </a:xfrm>
            <a:custGeom>
              <a:avLst/>
              <a:gdLst/>
              <a:ahLst/>
              <a:cxnLst/>
              <a:rect l="l" t="t" r="r" b="b"/>
              <a:pathLst>
                <a:path w="2003" h="3272" extrusionOk="0">
                  <a:moveTo>
                    <a:pt x="1256" y="805"/>
                  </a:moveTo>
                  <a:cubicBezTo>
                    <a:pt x="1331" y="805"/>
                    <a:pt x="1406" y="815"/>
                    <a:pt x="1479" y="837"/>
                  </a:cubicBezTo>
                  <a:cubicBezTo>
                    <a:pt x="1748" y="912"/>
                    <a:pt x="1927" y="1151"/>
                    <a:pt x="1912" y="1434"/>
                  </a:cubicBezTo>
                  <a:cubicBezTo>
                    <a:pt x="1912" y="1554"/>
                    <a:pt x="1853" y="1673"/>
                    <a:pt x="1763" y="1763"/>
                  </a:cubicBezTo>
                  <a:cubicBezTo>
                    <a:pt x="1659" y="1838"/>
                    <a:pt x="1554" y="1882"/>
                    <a:pt x="1420" y="1882"/>
                  </a:cubicBezTo>
                  <a:cubicBezTo>
                    <a:pt x="1196" y="1882"/>
                    <a:pt x="972" y="1808"/>
                    <a:pt x="807" y="1643"/>
                  </a:cubicBezTo>
                  <a:cubicBezTo>
                    <a:pt x="672" y="1522"/>
                    <a:pt x="574" y="1364"/>
                    <a:pt x="512" y="1191"/>
                  </a:cubicBezTo>
                  <a:lnTo>
                    <a:pt x="512" y="1191"/>
                  </a:lnTo>
                  <a:cubicBezTo>
                    <a:pt x="575" y="1117"/>
                    <a:pt x="644" y="1048"/>
                    <a:pt x="718" y="986"/>
                  </a:cubicBezTo>
                  <a:cubicBezTo>
                    <a:pt x="877" y="869"/>
                    <a:pt x="1068" y="805"/>
                    <a:pt x="1256" y="805"/>
                  </a:cubicBezTo>
                  <a:close/>
                  <a:moveTo>
                    <a:pt x="688" y="1"/>
                  </a:moveTo>
                  <a:lnTo>
                    <a:pt x="688" y="1"/>
                  </a:lnTo>
                  <a:cubicBezTo>
                    <a:pt x="598" y="75"/>
                    <a:pt x="538" y="165"/>
                    <a:pt x="494" y="269"/>
                  </a:cubicBezTo>
                  <a:cubicBezTo>
                    <a:pt x="374" y="553"/>
                    <a:pt x="359" y="867"/>
                    <a:pt x="449" y="1151"/>
                  </a:cubicBezTo>
                  <a:cubicBezTo>
                    <a:pt x="450" y="1153"/>
                    <a:pt x="450" y="1155"/>
                    <a:pt x="451" y="1158"/>
                  </a:cubicBezTo>
                  <a:lnTo>
                    <a:pt x="451" y="1158"/>
                  </a:lnTo>
                  <a:cubicBezTo>
                    <a:pt x="347" y="1282"/>
                    <a:pt x="265" y="1423"/>
                    <a:pt x="210" y="1569"/>
                  </a:cubicBezTo>
                  <a:cubicBezTo>
                    <a:pt x="1" y="1987"/>
                    <a:pt x="31" y="2465"/>
                    <a:pt x="255" y="2853"/>
                  </a:cubicBezTo>
                  <a:cubicBezTo>
                    <a:pt x="419" y="3122"/>
                    <a:pt x="718" y="3271"/>
                    <a:pt x="1016" y="3271"/>
                  </a:cubicBezTo>
                  <a:cubicBezTo>
                    <a:pt x="1136" y="3271"/>
                    <a:pt x="1240" y="3256"/>
                    <a:pt x="1345" y="3197"/>
                  </a:cubicBezTo>
                  <a:lnTo>
                    <a:pt x="1345" y="3197"/>
                  </a:lnTo>
                  <a:cubicBezTo>
                    <a:pt x="1240" y="3226"/>
                    <a:pt x="1136" y="3241"/>
                    <a:pt x="1016" y="3256"/>
                  </a:cubicBezTo>
                  <a:cubicBezTo>
                    <a:pt x="733" y="3241"/>
                    <a:pt x="449" y="3092"/>
                    <a:pt x="285" y="2838"/>
                  </a:cubicBezTo>
                  <a:cubicBezTo>
                    <a:pt x="75" y="2450"/>
                    <a:pt x="75" y="1987"/>
                    <a:pt x="270" y="1599"/>
                  </a:cubicBezTo>
                  <a:cubicBezTo>
                    <a:pt x="319" y="1468"/>
                    <a:pt x="390" y="1346"/>
                    <a:pt x="476" y="1236"/>
                  </a:cubicBezTo>
                  <a:lnTo>
                    <a:pt x="476" y="1236"/>
                  </a:lnTo>
                  <a:cubicBezTo>
                    <a:pt x="538" y="1409"/>
                    <a:pt x="634" y="1560"/>
                    <a:pt x="762" y="1688"/>
                  </a:cubicBezTo>
                  <a:cubicBezTo>
                    <a:pt x="942" y="1852"/>
                    <a:pt x="1181" y="1942"/>
                    <a:pt x="1435" y="1942"/>
                  </a:cubicBezTo>
                  <a:cubicBezTo>
                    <a:pt x="1569" y="1942"/>
                    <a:pt x="1703" y="1897"/>
                    <a:pt x="1808" y="1808"/>
                  </a:cubicBezTo>
                  <a:cubicBezTo>
                    <a:pt x="1912" y="1718"/>
                    <a:pt x="1972" y="1584"/>
                    <a:pt x="1987" y="1434"/>
                  </a:cubicBezTo>
                  <a:cubicBezTo>
                    <a:pt x="2002" y="1121"/>
                    <a:pt x="1793" y="852"/>
                    <a:pt x="1509" y="777"/>
                  </a:cubicBezTo>
                  <a:cubicBezTo>
                    <a:pt x="1423" y="751"/>
                    <a:pt x="1337" y="739"/>
                    <a:pt x="1253" y="739"/>
                  </a:cubicBezTo>
                  <a:cubicBezTo>
                    <a:pt x="1044" y="739"/>
                    <a:pt x="843" y="814"/>
                    <a:pt x="673" y="941"/>
                  </a:cubicBezTo>
                  <a:cubicBezTo>
                    <a:pt x="606" y="994"/>
                    <a:pt x="544" y="1052"/>
                    <a:pt x="487" y="1115"/>
                  </a:cubicBezTo>
                  <a:lnTo>
                    <a:pt x="487" y="1115"/>
                  </a:lnTo>
                  <a:cubicBezTo>
                    <a:pt x="405" y="838"/>
                    <a:pt x="421" y="547"/>
                    <a:pt x="524" y="284"/>
                  </a:cubicBezTo>
                  <a:cubicBezTo>
                    <a:pt x="568" y="180"/>
                    <a:pt x="628" y="90"/>
                    <a:pt x="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3222;p72">
              <a:extLst>
                <a:ext uri="{FF2B5EF4-FFF2-40B4-BE49-F238E27FC236}">
                  <a16:creationId xmlns:a16="http://schemas.microsoft.com/office/drawing/2014/main" id="{F8F56A22-BFE0-A2EE-BC73-A363DFB39F14}"/>
                </a:ext>
              </a:extLst>
            </p:cNvPr>
            <p:cNvSpPr/>
            <p:nvPr/>
          </p:nvSpPr>
          <p:spPr>
            <a:xfrm>
              <a:off x="6538002" y="2278150"/>
              <a:ext cx="32194" cy="86805"/>
            </a:xfrm>
            <a:custGeom>
              <a:avLst/>
              <a:gdLst/>
              <a:ahLst/>
              <a:cxnLst/>
              <a:rect l="l" t="t" r="r" b="b"/>
              <a:pathLst>
                <a:path w="1136" h="3063" extrusionOk="0">
                  <a:moveTo>
                    <a:pt x="1" y="0"/>
                  </a:moveTo>
                  <a:lnTo>
                    <a:pt x="1" y="0"/>
                  </a:lnTo>
                  <a:cubicBezTo>
                    <a:pt x="135" y="90"/>
                    <a:pt x="284" y="195"/>
                    <a:pt x="419" y="299"/>
                  </a:cubicBezTo>
                  <a:cubicBezTo>
                    <a:pt x="553" y="434"/>
                    <a:pt x="673" y="568"/>
                    <a:pt x="762" y="732"/>
                  </a:cubicBezTo>
                  <a:cubicBezTo>
                    <a:pt x="867" y="941"/>
                    <a:pt x="956" y="1150"/>
                    <a:pt x="1001" y="1374"/>
                  </a:cubicBezTo>
                  <a:cubicBezTo>
                    <a:pt x="1076" y="1793"/>
                    <a:pt x="1031" y="2211"/>
                    <a:pt x="867" y="2599"/>
                  </a:cubicBezTo>
                  <a:cubicBezTo>
                    <a:pt x="807" y="2763"/>
                    <a:pt x="717" y="2913"/>
                    <a:pt x="628" y="3062"/>
                  </a:cubicBezTo>
                  <a:cubicBezTo>
                    <a:pt x="673" y="3032"/>
                    <a:pt x="702" y="3002"/>
                    <a:pt x="717" y="2958"/>
                  </a:cubicBezTo>
                  <a:cubicBezTo>
                    <a:pt x="807" y="2853"/>
                    <a:pt x="867" y="2748"/>
                    <a:pt x="912" y="2629"/>
                  </a:cubicBezTo>
                  <a:cubicBezTo>
                    <a:pt x="1091" y="2226"/>
                    <a:pt x="1136" y="1793"/>
                    <a:pt x="1061" y="1360"/>
                  </a:cubicBezTo>
                  <a:cubicBezTo>
                    <a:pt x="1016" y="1136"/>
                    <a:pt x="926" y="912"/>
                    <a:pt x="822" y="702"/>
                  </a:cubicBezTo>
                  <a:cubicBezTo>
                    <a:pt x="717" y="538"/>
                    <a:pt x="598" y="389"/>
                    <a:pt x="449" y="269"/>
                  </a:cubicBezTo>
                  <a:cubicBezTo>
                    <a:pt x="344" y="180"/>
                    <a:pt x="239" y="105"/>
                    <a:pt x="120" y="45"/>
                  </a:cubicBezTo>
                  <a:cubicBezTo>
                    <a:pt x="90" y="30"/>
                    <a:pt x="45" y="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3223;p72">
              <a:extLst>
                <a:ext uri="{FF2B5EF4-FFF2-40B4-BE49-F238E27FC236}">
                  <a16:creationId xmlns:a16="http://schemas.microsoft.com/office/drawing/2014/main" id="{6116E5BC-90EB-730A-F8B6-BDCFDA3085F9}"/>
                </a:ext>
              </a:extLst>
            </p:cNvPr>
            <p:cNvSpPr/>
            <p:nvPr/>
          </p:nvSpPr>
          <p:spPr>
            <a:xfrm>
              <a:off x="6584565" y="2243008"/>
              <a:ext cx="53364" cy="73684"/>
            </a:xfrm>
            <a:custGeom>
              <a:avLst/>
              <a:gdLst/>
              <a:ahLst/>
              <a:cxnLst/>
              <a:rect l="l" t="t" r="r" b="b"/>
              <a:pathLst>
                <a:path w="1883" h="2600" extrusionOk="0">
                  <a:moveTo>
                    <a:pt x="1270" y="617"/>
                  </a:moveTo>
                  <a:cubicBezTo>
                    <a:pt x="1382" y="617"/>
                    <a:pt x="1494" y="651"/>
                    <a:pt x="1583" y="718"/>
                  </a:cubicBezTo>
                  <a:cubicBezTo>
                    <a:pt x="1673" y="792"/>
                    <a:pt x="1733" y="897"/>
                    <a:pt x="1748" y="1016"/>
                  </a:cubicBezTo>
                  <a:cubicBezTo>
                    <a:pt x="1763" y="1121"/>
                    <a:pt x="1733" y="1226"/>
                    <a:pt x="1658" y="1315"/>
                  </a:cubicBezTo>
                  <a:cubicBezTo>
                    <a:pt x="1530" y="1456"/>
                    <a:pt x="1359" y="1531"/>
                    <a:pt x="1181" y="1531"/>
                  </a:cubicBezTo>
                  <a:cubicBezTo>
                    <a:pt x="1151" y="1531"/>
                    <a:pt x="1121" y="1529"/>
                    <a:pt x="1091" y="1524"/>
                  </a:cubicBezTo>
                  <a:cubicBezTo>
                    <a:pt x="924" y="1511"/>
                    <a:pt x="763" y="1462"/>
                    <a:pt x="618" y="1384"/>
                  </a:cubicBezTo>
                  <a:lnTo>
                    <a:pt x="618" y="1384"/>
                  </a:lnTo>
                  <a:cubicBezTo>
                    <a:pt x="619" y="1341"/>
                    <a:pt x="622" y="1298"/>
                    <a:pt x="628" y="1255"/>
                  </a:cubicBezTo>
                  <a:cubicBezTo>
                    <a:pt x="657" y="1046"/>
                    <a:pt x="777" y="852"/>
                    <a:pt x="956" y="718"/>
                  </a:cubicBezTo>
                  <a:cubicBezTo>
                    <a:pt x="1046" y="651"/>
                    <a:pt x="1158" y="617"/>
                    <a:pt x="1270" y="617"/>
                  </a:cubicBezTo>
                  <a:close/>
                  <a:moveTo>
                    <a:pt x="224" y="1"/>
                  </a:moveTo>
                  <a:cubicBezTo>
                    <a:pt x="209" y="31"/>
                    <a:pt x="194" y="46"/>
                    <a:pt x="180" y="61"/>
                  </a:cubicBezTo>
                  <a:cubicBezTo>
                    <a:pt x="165" y="105"/>
                    <a:pt x="135" y="165"/>
                    <a:pt x="90" y="255"/>
                  </a:cubicBezTo>
                  <a:cubicBezTo>
                    <a:pt x="45" y="359"/>
                    <a:pt x="15" y="464"/>
                    <a:pt x="0" y="583"/>
                  </a:cubicBezTo>
                  <a:cubicBezTo>
                    <a:pt x="0" y="733"/>
                    <a:pt x="45" y="882"/>
                    <a:pt x="135" y="1002"/>
                  </a:cubicBezTo>
                  <a:cubicBezTo>
                    <a:pt x="244" y="1181"/>
                    <a:pt x="389" y="1323"/>
                    <a:pt x="559" y="1425"/>
                  </a:cubicBezTo>
                  <a:lnTo>
                    <a:pt x="559" y="1425"/>
                  </a:lnTo>
                  <a:cubicBezTo>
                    <a:pt x="561" y="1758"/>
                    <a:pt x="679" y="2088"/>
                    <a:pt x="896" y="2331"/>
                  </a:cubicBezTo>
                  <a:cubicBezTo>
                    <a:pt x="1001" y="2450"/>
                    <a:pt x="1135" y="2525"/>
                    <a:pt x="1270" y="2570"/>
                  </a:cubicBezTo>
                  <a:cubicBezTo>
                    <a:pt x="1374" y="2600"/>
                    <a:pt x="1494" y="2600"/>
                    <a:pt x="1598" y="2600"/>
                  </a:cubicBezTo>
                  <a:cubicBezTo>
                    <a:pt x="1703" y="2585"/>
                    <a:pt x="1793" y="2570"/>
                    <a:pt x="1882" y="2540"/>
                  </a:cubicBezTo>
                  <a:lnTo>
                    <a:pt x="1882" y="2540"/>
                  </a:lnTo>
                  <a:cubicBezTo>
                    <a:pt x="1793" y="2555"/>
                    <a:pt x="1688" y="2555"/>
                    <a:pt x="1598" y="2555"/>
                  </a:cubicBezTo>
                  <a:cubicBezTo>
                    <a:pt x="1570" y="2558"/>
                    <a:pt x="1541" y="2560"/>
                    <a:pt x="1513" y="2560"/>
                  </a:cubicBezTo>
                  <a:cubicBezTo>
                    <a:pt x="1291" y="2560"/>
                    <a:pt x="1087" y="2458"/>
                    <a:pt x="941" y="2286"/>
                  </a:cubicBezTo>
                  <a:cubicBezTo>
                    <a:pt x="733" y="2054"/>
                    <a:pt x="626" y="1762"/>
                    <a:pt x="618" y="1458"/>
                  </a:cubicBezTo>
                  <a:lnTo>
                    <a:pt x="618" y="1458"/>
                  </a:lnTo>
                  <a:cubicBezTo>
                    <a:pt x="758" y="1533"/>
                    <a:pt x="913" y="1580"/>
                    <a:pt x="1076" y="1599"/>
                  </a:cubicBezTo>
                  <a:cubicBezTo>
                    <a:pt x="1106" y="1603"/>
                    <a:pt x="1136" y="1605"/>
                    <a:pt x="1167" y="1605"/>
                  </a:cubicBezTo>
                  <a:cubicBezTo>
                    <a:pt x="1374" y="1605"/>
                    <a:pt x="1573" y="1516"/>
                    <a:pt x="1703" y="1360"/>
                  </a:cubicBezTo>
                  <a:cubicBezTo>
                    <a:pt x="1793" y="1270"/>
                    <a:pt x="1837" y="1136"/>
                    <a:pt x="1822" y="1016"/>
                  </a:cubicBezTo>
                  <a:cubicBezTo>
                    <a:pt x="1793" y="882"/>
                    <a:pt x="1733" y="763"/>
                    <a:pt x="1628" y="688"/>
                  </a:cubicBezTo>
                  <a:cubicBezTo>
                    <a:pt x="1537" y="610"/>
                    <a:pt x="1434" y="566"/>
                    <a:pt x="1320" y="566"/>
                  </a:cubicBezTo>
                  <a:cubicBezTo>
                    <a:pt x="1304" y="566"/>
                    <a:pt x="1287" y="567"/>
                    <a:pt x="1270" y="568"/>
                  </a:cubicBezTo>
                  <a:cubicBezTo>
                    <a:pt x="1150" y="568"/>
                    <a:pt x="1016" y="613"/>
                    <a:pt x="926" y="673"/>
                  </a:cubicBezTo>
                  <a:cubicBezTo>
                    <a:pt x="732" y="807"/>
                    <a:pt x="598" y="1031"/>
                    <a:pt x="568" y="1255"/>
                  </a:cubicBezTo>
                  <a:cubicBezTo>
                    <a:pt x="564" y="1287"/>
                    <a:pt x="562" y="1319"/>
                    <a:pt x="560" y="1351"/>
                  </a:cubicBezTo>
                  <a:lnTo>
                    <a:pt x="560" y="1351"/>
                  </a:lnTo>
                  <a:cubicBezTo>
                    <a:pt x="404" y="1256"/>
                    <a:pt x="268" y="1127"/>
                    <a:pt x="165" y="972"/>
                  </a:cubicBezTo>
                  <a:cubicBezTo>
                    <a:pt x="90" y="852"/>
                    <a:pt x="45" y="718"/>
                    <a:pt x="45" y="583"/>
                  </a:cubicBezTo>
                  <a:cubicBezTo>
                    <a:pt x="45" y="464"/>
                    <a:pt x="75" y="359"/>
                    <a:pt x="120" y="270"/>
                  </a:cubicBezTo>
                  <a:cubicBezTo>
                    <a:pt x="150" y="195"/>
                    <a:pt x="180" y="135"/>
                    <a:pt x="195" y="76"/>
                  </a:cubicBezTo>
                  <a:cubicBezTo>
                    <a:pt x="209" y="46"/>
                    <a:pt x="209" y="3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3224;p72">
              <a:extLst>
                <a:ext uri="{FF2B5EF4-FFF2-40B4-BE49-F238E27FC236}">
                  <a16:creationId xmlns:a16="http://schemas.microsoft.com/office/drawing/2014/main" id="{E80AC50E-242B-932A-987C-BB618E8B0EE9}"/>
                </a:ext>
              </a:extLst>
            </p:cNvPr>
            <p:cNvSpPr/>
            <p:nvPr/>
          </p:nvSpPr>
          <p:spPr>
            <a:xfrm>
              <a:off x="6060559" y="2616246"/>
              <a:ext cx="182028" cy="21708"/>
            </a:xfrm>
            <a:custGeom>
              <a:avLst/>
              <a:gdLst/>
              <a:ahLst/>
              <a:cxnLst/>
              <a:rect l="l" t="t" r="r" b="b"/>
              <a:pathLst>
                <a:path w="6423" h="766" extrusionOk="0">
                  <a:moveTo>
                    <a:pt x="1737" y="1"/>
                  </a:moveTo>
                  <a:cubicBezTo>
                    <a:pt x="1419" y="1"/>
                    <a:pt x="1094" y="50"/>
                    <a:pt x="792" y="168"/>
                  </a:cubicBezTo>
                  <a:cubicBezTo>
                    <a:pt x="568" y="257"/>
                    <a:pt x="359" y="377"/>
                    <a:pt x="180" y="556"/>
                  </a:cubicBezTo>
                  <a:cubicBezTo>
                    <a:pt x="105" y="616"/>
                    <a:pt x="61" y="690"/>
                    <a:pt x="1" y="765"/>
                  </a:cubicBezTo>
                  <a:cubicBezTo>
                    <a:pt x="16" y="765"/>
                    <a:pt x="76" y="690"/>
                    <a:pt x="195" y="571"/>
                  </a:cubicBezTo>
                  <a:cubicBezTo>
                    <a:pt x="374" y="422"/>
                    <a:pt x="583" y="302"/>
                    <a:pt x="822" y="212"/>
                  </a:cubicBezTo>
                  <a:cubicBezTo>
                    <a:pt x="1110" y="108"/>
                    <a:pt x="1433" y="60"/>
                    <a:pt x="1750" y="60"/>
                  </a:cubicBezTo>
                  <a:cubicBezTo>
                    <a:pt x="1794" y="60"/>
                    <a:pt x="1839" y="61"/>
                    <a:pt x="1883" y="63"/>
                  </a:cubicBezTo>
                  <a:cubicBezTo>
                    <a:pt x="2316" y="93"/>
                    <a:pt x="2749" y="168"/>
                    <a:pt x="3167" y="287"/>
                  </a:cubicBezTo>
                  <a:cubicBezTo>
                    <a:pt x="3600" y="407"/>
                    <a:pt x="4033" y="481"/>
                    <a:pt x="4466" y="541"/>
                  </a:cubicBezTo>
                  <a:cubicBezTo>
                    <a:pt x="4586" y="555"/>
                    <a:pt x="4704" y="562"/>
                    <a:pt x="4821" y="562"/>
                  </a:cubicBezTo>
                  <a:cubicBezTo>
                    <a:pt x="5070" y="562"/>
                    <a:pt x="5313" y="532"/>
                    <a:pt x="5557" y="481"/>
                  </a:cubicBezTo>
                  <a:cubicBezTo>
                    <a:pt x="5796" y="422"/>
                    <a:pt x="6020" y="317"/>
                    <a:pt x="6229" y="183"/>
                  </a:cubicBezTo>
                  <a:cubicBezTo>
                    <a:pt x="6303" y="123"/>
                    <a:pt x="6363" y="63"/>
                    <a:pt x="6423" y="3"/>
                  </a:cubicBezTo>
                  <a:lnTo>
                    <a:pt x="6423" y="3"/>
                  </a:lnTo>
                  <a:cubicBezTo>
                    <a:pt x="6169" y="212"/>
                    <a:pt x="5870" y="362"/>
                    <a:pt x="5542" y="422"/>
                  </a:cubicBezTo>
                  <a:cubicBezTo>
                    <a:pt x="5307" y="473"/>
                    <a:pt x="5058" y="496"/>
                    <a:pt x="4810" y="496"/>
                  </a:cubicBezTo>
                  <a:cubicBezTo>
                    <a:pt x="4695" y="496"/>
                    <a:pt x="4580" y="491"/>
                    <a:pt x="4466" y="481"/>
                  </a:cubicBezTo>
                  <a:cubicBezTo>
                    <a:pt x="4033" y="422"/>
                    <a:pt x="3600" y="332"/>
                    <a:pt x="3182" y="212"/>
                  </a:cubicBezTo>
                  <a:cubicBezTo>
                    <a:pt x="2749" y="93"/>
                    <a:pt x="2316" y="33"/>
                    <a:pt x="1868" y="3"/>
                  </a:cubicBezTo>
                  <a:cubicBezTo>
                    <a:pt x="1824" y="2"/>
                    <a:pt x="1781" y="1"/>
                    <a:pt x="1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3225;p72">
              <a:extLst>
                <a:ext uri="{FF2B5EF4-FFF2-40B4-BE49-F238E27FC236}">
                  <a16:creationId xmlns:a16="http://schemas.microsoft.com/office/drawing/2014/main" id="{6569E7CB-5E7D-C312-586B-93DC6C55B814}"/>
                </a:ext>
              </a:extLst>
            </p:cNvPr>
            <p:cNvSpPr/>
            <p:nvPr/>
          </p:nvSpPr>
          <p:spPr>
            <a:xfrm>
              <a:off x="5984806" y="2427247"/>
              <a:ext cx="263704" cy="45316"/>
            </a:xfrm>
            <a:custGeom>
              <a:avLst/>
              <a:gdLst/>
              <a:ahLst/>
              <a:cxnLst/>
              <a:rect l="l" t="t" r="r" b="b"/>
              <a:pathLst>
                <a:path w="9305" h="1599" extrusionOk="0">
                  <a:moveTo>
                    <a:pt x="295" y="0"/>
                  </a:moveTo>
                  <a:cubicBezTo>
                    <a:pt x="188" y="0"/>
                    <a:pt x="90" y="34"/>
                    <a:pt x="1" y="101"/>
                  </a:cubicBezTo>
                  <a:cubicBezTo>
                    <a:pt x="92" y="55"/>
                    <a:pt x="192" y="36"/>
                    <a:pt x="294" y="36"/>
                  </a:cubicBezTo>
                  <a:cubicBezTo>
                    <a:pt x="325" y="36"/>
                    <a:pt x="357" y="38"/>
                    <a:pt x="389" y="41"/>
                  </a:cubicBezTo>
                  <a:cubicBezTo>
                    <a:pt x="553" y="86"/>
                    <a:pt x="688" y="161"/>
                    <a:pt x="822" y="265"/>
                  </a:cubicBezTo>
                  <a:cubicBezTo>
                    <a:pt x="971" y="370"/>
                    <a:pt x="1136" y="519"/>
                    <a:pt x="1315" y="669"/>
                  </a:cubicBezTo>
                  <a:cubicBezTo>
                    <a:pt x="1494" y="818"/>
                    <a:pt x="1673" y="1012"/>
                    <a:pt x="1882" y="1191"/>
                  </a:cubicBezTo>
                  <a:cubicBezTo>
                    <a:pt x="2121" y="1371"/>
                    <a:pt x="2405" y="1505"/>
                    <a:pt x="2704" y="1565"/>
                  </a:cubicBezTo>
                  <a:cubicBezTo>
                    <a:pt x="2874" y="1587"/>
                    <a:pt x="3044" y="1598"/>
                    <a:pt x="3213" y="1598"/>
                  </a:cubicBezTo>
                  <a:cubicBezTo>
                    <a:pt x="3728" y="1598"/>
                    <a:pt x="4237" y="1494"/>
                    <a:pt x="4720" y="1281"/>
                  </a:cubicBezTo>
                  <a:cubicBezTo>
                    <a:pt x="5392" y="1012"/>
                    <a:pt x="6004" y="684"/>
                    <a:pt x="6602" y="519"/>
                  </a:cubicBezTo>
                  <a:cubicBezTo>
                    <a:pt x="6886" y="430"/>
                    <a:pt x="7184" y="385"/>
                    <a:pt x="7483" y="385"/>
                  </a:cubicBezTo>
                  <a:cubicBezTo>
                    <a:pt x="7737" y="400"/>
                    <a:pt x="7991" y="430"/>
                    <a:pt x="8230" y="519"/>
                  </a:cubicBezTo>
                  <a:cubicBezTo>
                    <a:pt x="8588" y="624"/>
                    <a:pt x="8902" y="848"/>
                    <a:pt x="9126" y="1147"/>
                  </a:cubicBezTo>
                  <a:cubicBezTo>
                    <a:pt x="9200" y="1266"/>
                    <a:pt x="9260" y="1385"/>
                    <a:pt x="9305" y="1505"/>
                  </a:cubicBezTo>
                  <a:cubicBezTo>
                    <a:pt x="9305" y="1475"/>
                    <a:pt x="9290" y="1445"/>
                    <a:pt x="9275" y="1400"/>
                  </a:cubicBezTo>
                  <a:cubicBezTo>
                    <a:pt x="9275" y="1371"/>
                    <a:pt x="9245" y="1326"/>
                    <a:pt x="9230" y="1281"/>
                  </a:cubicBezTo>
                  <a:cubicBezTo>
                    <a:pt x="9200" y="1236"/>
                    <a:pt x="9171" y="1176"/>
                    <a:pt x="9141" y="1132"/>
                  </a:cubicBezTo>
                  <a:cubicBezTo>
                    <a:pt x="8932" y="818"/>
                    <a:pt x="8603" y="579"/>
                    <a:pt x="8245" y="474"/>
                  </a:cubicBezTo>
                  <a:cubicBezTo>
                    <a:pt x="7991" y="385"/>
                    <a:pt x="7737" y="340"/>
                    <a:pt x="7483" y="325"/>
                  </a:cubicBezTo>
                  <a:cubicBezTo>
                    <a:pt x="7169" y="325"/>
                    <a:pt x="6871" y="370"/>
                    <a:pt x="6587" y="460"/>
                  </a:cubicBezTo>
                  <a:cubicBezTo>
                    <a:pt x="5975" y="624"/>
                    <a:pt x="5362" y="952"/>
                    <a:pt x="4690" y="1221"/>
                  </a:cubicBezTo>
                  <a:cubicBezTo>
                    <a:pt x="4222" y="1427"/>
                    <a:pt x="3710" y="1536"/>
                    <a:pt x="3194" y="1536"/>
                  </a:cubicBezTo>
                  <a:cubicBezTo>
                    <a:pt x="3035" y="1536"/>
                    <a:pt x="2877" y="1526"/>
                    <a:pt x="2719" y="1505"/>
                  </a:cubicBezTo>
                  <a:cubicBezTo>
                    <a:pt x="2420" y="1445"/>
                    <a:pt x="2151" y="1326"/>
                    <a:pt x="1927" y="1147"/>
                  </a:cubicBezTo>
                  <a:cubicBezTo>
                    <a:pt x="1703" y="982"/>
                    <a:pt x="1524" y="788"/>
                    <a:pt x="1345" y="639"/>
                  </a:cubicBezTo>
                  <a:cubicBezTo>
                    <a:pt x="1151" y="489"/>
                    <a:pt x="1001" y="340"/>
                    <a:pt x="837" y="235"/>
                  </a:cubicBezTo>
                  <a:cubicBezTo>
                    <a:pt x="717" y="131"/>
                    <a:pt x="568" y="56"/>
                    <a:pt x="404" y="11"/>
                  </a:cubicBezTo>
                  <a:cubicBezTo>
                    <a:pt x="366" y="4"/>
                    <a:pt x="330"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3226;p72">
              <a:extLst>
                <a:ext uri="{FF2B5EF4-FFF2-40B4-BE49-F238E27FC236}">
                  <a16:creationId xmlns:a16="http://schemas.microsoft.com/office/drawing/2014/main" id="{08959692-A374-F165-D7CB-1DEE05E32A1D}"/>
                </a:ext>
              </a:extLst>
            </p:cNvPr>
            <p:cNvSpPr/>
            <p:nvPr/>
          </p:nvSpPr>
          <p:spPr>
            <a:xfrm>
              <a:off x="6041514" y="2358579"/>
              <a:ext cx="221392" cy="64445"/>
            </a:xfrm>
            <a:custGeom>
              <a:avLst/>
              <a:gdLst/>
              <a:ahLst/>
              <a:cxnLst/>
              <a:rect l="l" t="t" r="r" b="b"/>
              <a:pathLst>
                <a:path w="7812" h="2274" extrusionOk="0">
                  <a:moveTo>
                    <a:pt x="5229" y="595"/>
                  </a:moveTo>
                  <a:cubicBezTo>
                    <a:pt x="5333" y="595"/>
                    <a:pt x="5434" y="639"/>
                    <a:pt x="5512" y="717"/>
                  </a:cubicBezTo>
                  <a:cubicBezTo>
                    <a:pt x="5601" y="807"/>
                    <a:pt x="5661" y="926"/>
                    <a:pt x="5661" y="1046"/>
                  </a:cubicBezTo>
                  <a:cubicBezTo>
                    <a:pt x="5674" y="1279"/>
                    <a:pt x="5586" y="1513"/>
                    <a:pt x="5415" y="1678"/>
                  </a:cubicBezTo>
                  <a:lnTo>
                    <a:pt x="5415" y="1678"/>
                  </a:lnTo>
                  <a:cubicBezTo>
                    <a:pt x="5372" y="1653"/>
                    <a:pt x="5329" y="1627"/>
                    <a:pt x="5288" y="1598"/>
                  </a:cubicBezTo>
                  <a:cubicBezTo>
                    <a:pt x="5094" y="1464"/>
                    <a:pt x="4944" y="1284"/>
                    <a:pt x="4840" y="1075"/>
                  </a:cubicBezTo>
                  <a:cubicBezTo>
                    <a:pt x="4795" y="971"/>
                    <a:pt x="4795" y="851"/>
                    <a:pt x="4870" y="762"/>
                  </a:cubicBezTo>
                  <a:cubicBezTo>
                    <a:pt x="4944" y="657"/>
                    <a:pt x="5064" y="612"/>
                    <a:pt x="5183" y="597"/>
                  </a:cubicBezTo>
                  <a:cubicBezTo>
                    <a:pt x="5198" y="596"/>
                    <a:pt x="5214" y="595"/>
                    <a:pt x="5229" y="595"/>
                  </a:cubicBezTo>
                  <a:close/>
                  <a:moveTo>
                    <a:pt x="3200" y="450"/>
                  </a:moveTo>
                  <a:cubicBezTo>
                    <a:pt x="3347" y="450"/>
                    <a:pt x="3491" y="500"/>
                    <a:pt x="3615" y="597"/>
                  </a:cubicBezTo>
                  <a:cubicBezTo>
                    <a:pt x="3779" y="777"/>
                    <a:pt x="3824" y="1046"/>
                    <a:pt x="3720" y="1270"/>
                  </a:cubicBezTo>
                  <a:cubicBezTo>
                    <a:pt x="3630" y="1479"/>
                    <a:pt x="3451" y="1643"/>
                    <a:pt x="3242" y="1733"/>
                  </a:cubicBezTo>
                  <a:cubicBezTo>
                    <a:pt x="3122" y="1788"/>
                    <a:pt x="2998" y="1832"/>
                    <a:pt x="2871" y="1864"/>
                  </a:cubicBezTo>
                  <a:lnTo>
                    <a:pt x="2871" y="1864"/>
                  </a:lnTo>
                  <a:cubicBezTo>
                    <a:pt x="2672" y="1698"/>
                    <a:pt x="2555" y="1445"/>
                    <a:pt x="2555" y="1180"/>
                  </a:cubicBezTo>
                  <a:cubicBezTo>
                    <a:pt x="2525" y="911"/>
                    <a:pt x="2674" y="657"/>
                    <a:pt x="2898" y="523"/>
                  </a:cubicBezTo>
                  <a:cubicBezTo>
                    <a:pt x="2996" y="474"/>
                    <a:pt x="3098" y="450"/>
                    <a:pt x="3200" y="450"/>
                  </a:cubicBezTo>
                  <a:close/>
                  <a:moveTo>
                    <a:pt x="7767" y="0"/>
                  </a:moveTo>
                  <a:lnTo>
                    <a:pt x="7767" y="0"/>
                  </a:lnTo>
                  <a:cubicBezTo>
                    <a:pt x="7797" y="224"/>
                    <a:pt x="7782" y="448"/>
                    <a:pt x="7737" y="672"/>
                  </a:cubicBezTo>
                  <a:cubicBezTo>
                    <a:pt x="7662" y="926"/>
                    <a:pt x="7543" y="1165"/>
                    <a:pt x="7379" y="1359"/>
                  </a:cubicBezTo>
                  <a:cubicBezTo>
                    <a:pt x="7140" y="1628"/>
                    <a:pt x="6826" y="1807"/>
                    <a:pt x="6483" y="1867"/>
                  </a:cubicBezTo>
                  <a:cubicBezTo>
                    <a:pt x="6399" y="1879"/>
                    <a:pt x="6315" y="1885"/>
                    <a:pt x="6231" y="1885"/>
                  </a:cubicBezTo>
                  <a:cubicBezTo>
                    <a:pt x="5971" y="1885"/>
                    <a:pt x="5714" y="1828"/>
                    <a:pt x="5484" y="1714"/>
                  </a:cubicBezTo>
                  <a:lnTo>
                    <a:pt x="5484" y="1714"/>
                  </a:lnTo>
                  <a:cubicBezTo>
                    <a:pt x="5655" y="1537"/>
                    <a:pt x="5746" y="1299"/>
                    <a:pt x="5721" y="1060"/>
                  </a:cubicBezTo>
                  <a:cubicBezTo>
                    <a:pt x="5721" y="911"/>
                    <a:pt x="5661" y="777"/>
                    <a:pt x="5557" y="672"/>
                  </a:cubicBezTo>
                  <a:cubicBezTo>
                    <a:pt x="5471" y="598"/>
                    <a:pt x="5364" y="545"/>
                    <a:pt x="5255" y="545"/>
                  </a:cubicBezTo>
                  <a:cubicBezTo>
                    <a:pt x="5231" y="545"/>
                    <a:pt x="5207" y="547"/>
                    <a:pt x="5183" y="553"/>
                  </a:cubicBezTo>
                  <a:cubicBezTo>
                    <a:pt x="5034" y="553"/>
                    <a:pt x="4914" y="627"/>
                    <a:pt x="4825" y="732"/>
                  </a:cubicBezTo>
                  <a:cubicBezTo>
                    <a:pt x="4735" y="836"/>
                    <a:pt x="4720" y="986"/>
                    <a:pt x="4780" y="1105"/>
                  </a:cubicBezTo>
                  <a:cubicBezTo>
                    <a:pt x="4885" y="1329"/>
                    <a:pt x="5049" y="1523"/>
                    <a:pt x="5258" y="1658"/>
                  </a:cubicBezTo>
                  <a:cubicBezTo>
                    <a:pt x="5293" y="1681"/>
                    <a:pt x="5328" y="1703"/>
                    <a:pt x="5364" y="1723"/>
                  </a:cubicBezTo>
                  <a:lnTo>
                    <a:pt x="5364" y="1723"/>
                  </a:lnTo>
                  <a:cubicBezTo>
                    <a:pt x="5354" y="1731"/>
                    <a:pt x="5343" y="1740"/>
                    <a:pt x="5333" y="1747"/>
                  </a:cubicBezTo>
                  <a:cubicBezTo>
                    <a:pt x="5109" y="1912"/>
                    <a:pt x="4840" y="2031"/>
                    <a:pt x="4571" y="2091"/>
                  </a:cubicBezTo>
                  <a:cubicBezTo>
                    <a:pt x="4333" y="2166"/>
                    <a:pt x="4095" y="2199"/>
                    <a:pt x="3849" y="2199"/>
                  </a:cubicBezTo>
                  <a:cubicBezTo>
                    <a:pt x="3801" y="2199"/>
                    <a:pt x="3753" y="2198"/>
                    <a:pt x="3705" y="2196"/>
                  </a:cubicBezTo>
                  <a:cubicBezTo>
                    <a:pt x="3428" y="2181"/>
                    <a:pt x="3152" y="2082"/>
                    <a:pt x="2931" y="1911"/>
                  </a:cubicBezTo>
                  <a:lnTo>
                    <a:pt x="2931" y="1911"/>
                  </a:lnTo>
                  <a:cubicBezTo>
                    <a:pt x="3043" y="1880"/>
                    <a:pt x="3152" y="1841"/>
                    <a:pt x="3257" y="1792"/>
                  </a:cubicBezTo>
                  <a:cubicBezTo>
                    <a:pt x="3496" y="1703"/>
                    <a:pt x="3675" y="1523"/>
                    <a:pt x="3779" y="1299"/>
                  </a:cubicBezTo>
                  <a:cubicBezTo>
                    <a:pt x="3899" y="1046"/>
                    <a:pt x="3839" y="762"/>
                    <a:pt x="3660" y="568"/>
                  </a:cubicBezTo>
                  <a:cubicBezTo>
                    <a:pt x="3528" y="453"/>
                    <a:pt x="3364" y="396"/>
                    <a:pt x="3200" y="396"/>
                  </a:cubicBezTo>
                  <a:cubicBezTo>
                    <a:pt x="3086" y="396"/>
                    <a:pt x="2972" y="423"/>
                    <a:pt x="2868" y="478"/>
                  </a:cubicBezTo>
                  <a:cubicBezTo>
                    <a:pt x="2614" y="627"/>
                    <a:pt x="2465" y="896"/>
                    <a:pt x="2480" y="1195"/>
                  </a:cubicBezTo>
                  <a:cubicBezTo>
                    <a:pt x="2493" y="1456"/>
                    <a:pt x="2597" y="1706"/>
                    <a:pt x="2783" y="1884"/>
                  </a:cubicBezTo>
                  <a:lnTo>
                    <a:pt x="2783" y="1884"/>
                  </a:lnTo>
                  <a:cubicBezTo>
                    <a:pt x="2643" y="1913"/>
                    <a:pt x="2501" y="1928"/>
                    <a:pt x="2358" y="1928"/>
                  </a:cubicBezTo>
                  <a:cubicBezTo>
                    <a:pt x="2239" y="1928"/>
                    <a:pt x="2120" y="1918"/>
                    <a:pt x="2002" y="1897"/>
                  </a:cubicBezTo>
                  <a:cubicBezTo>
                    <a:pt x="1390" y="1822"/>
                    <a:pt x="822" y="1538"/>
                    <a:pt x="389" y="1090"/>
                  </a:cubicBezTo>
                  <a:cubicBezTo>
                    <a:pt x="240" y="911"/>
                    <a:pt x="105" y="732"/>
                    <a:pt x="1" y="538"/>
                  </a:cubicBezTo>
                  <a:lnTo>
                    <a:pt x="1" y="538"/>
                  </a:lnTo>
                  <a:cubicBezTo>
                    <a:pt x="1" y="538"/>
                    <a:pt x="31" y="598"/>
                    <a:pt x="76" y="702"/>
                  </a:cubicBezTo>
                  <a:cubicBezTo>
                    <a:pt x="165" y="836"/>
                    <a:pt x="270" y="971"/>
                    <a:pt x="374" y="1105"/>
                  </a:cubicBezTo>
                  <a:cubicBezTo>
                    <a:pt x="792" y="1568"/>
                    <a:pt x="1375" y="1867"/>
                    <a:pt x="2002" y="1957"/>
                  </a:cubicBezTo>
                  <a:cubicBezTo>
                    <a:pt x="2120" y="1978"/>
                    <a:pt x="2241" y="1988"/>
                    <a:pt x="2361" y="1988"/>
                  </a:cubicBezTo>
                  <a:cubicBezTo>
                    <a:pt x="2522" y="1988"/>
                    <a:pt x="2683" y="1970"/>
                    <a:pt x="2839" y="1934"/>
                  </a:cubicBezTo>
                  <a:lnTo>
                    <a:pt x="2839" y="1934"/>
                  </a:lnTo>
                  <a:cubicBezTo>
                    <a:pt x="2849" y="1942"/>
                    <a:pt x="2859" y="1949"/>
                    <a:pt x="2868" y="1957"/>
                  </a:cubicBezTo>
                  <a:cubicBezTo>
                    <a:pt x="3107" y="2151"/>
                    <a:pt x="3406" y="2255"/>
                    <a:pt x="3705" y="2270"/>
                  </a:cubicBezTo>
                  <a:cubicBezTo>
                    <a:pt x="3753" y="2273"/>
                    <a:pt x="3802" y="2274"/>
                    <a:pt x="3850" y="2274"/>
                  </a:cubicBezTo>
                  <a:cubicBezTo>
                    <a:pt x="4100" y="2274"/>
                    <a:pt x="4348" y="2241"/>
                    <a:pt x="4586" y="2166"/>
                  </a:cubicBezTo>
                  <a:cubicBezTo>
                    <a:pt x="4870" y="2091"/>
                    <a:pt x="5138" y="1971"/>
                    <a:pt x="5377" y="1807"/>
                  </a:cubicBezTo>
                  <a:cubicBezTo>
                    <a:pt x="5397" y="1792"/>
                    <a:pt x="5416" y="1777"/>
                    <a:pt x="5435" y="1760"/>
                  </a:cubicBezTo>
                  <a:lnTo>
                    <a:pt x="5435" y="1760"/>
                  </a:lnTo>
                  <a:cubicBezTo>
                    <a:pt x="5681" y="1883"/>
                    <a:pt x="5958" y="1945"/>
                    <a:pt x="6237" y="1945"/>
                  </a:cubicBezTo>
                  <a:cubicBezTo>
                    <a:pt x="6324" y="1945"/>
                    <a:pt x="6411" y="1939"/>
                    <a:pt x="6498" y="1927"/>
                  </a:cubicBezTo>
                  <a:cubicBezTo>
                    <a:pt x="6856" y="1867"/>
                    <a:pt x="7170" y="1673"/>
                    <a:pt x="7409" y="1404"/>
                  </a:cubicBezTo>
                  <a:cubicBezTo>
                    <a:pt x="7573" y="1195"/>
                    <a:pt x="7692" y="941"/>
                    <a:pt x="7767" y="687"/>
                  </a:cubicBezTo>
                  <a:cubicBezTo>
                    <a:pt x="7797" y="523"/>
                    <a:pt x="7812" y="344"/>
                    <a:pt x="7797" y="179"/>
                  </a:cubicBezTo>
                  <a:cubicBezTo>
                    <a:pt x="7782" y="120"/>
                    <a:pt x="7782" y="60"/>
                    <a:pt x="7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3227;p72">
              <a:extLst>
                <a:ext uri="{FF2B5EF4-FFF2-40B4-BE49-F238E27FC236}">
                  <a16:creationId xmlns:a16="http://schemas.microsoft.com/office/drawing/2014/main" id="{840AE7A3-A825-CE68-C036-F02832CA7117}"/>
                </a:ext>
              </a:extLst>
            </p:cNvPr>
            <p:cNvSpPr/>
            <p:nvPr/>
          </p:nvSpPr>
          <p:spPr>
            <a:xfrm>
              <a:off x="5950514" y="2460206"/>
              <a:ext cx="81733" cy="75724"/>
            </a:xfrm>
            <a:custGeom>
              <a:avLst/>
              <a:gdLst/>
              <a:ahLst/>
              <a:cxnLst/>
              <a:rect l="l" t="t" r="r" b="b"/>
              <a:pathLst>
                <a:path w="2884" h="2672" extrusionOk="0">
                  <a:moveTo>
                    <a:pt x="1417" y="1133"/>
                  </a:moveTo>
                  <a:cubicBezTo>
                    <a:pt x="1651" y="1133"/>
                    <a:pt x="1882" y="1191"/>
                    <a:pt x="2089" y="1303"/>
                  </a:cubicBezTo>
                  <a:lnTo>
                    <a:pt x="2089" y="1303"/>
                  </a:lnTo>
                  <a:cubicBezTo>
                    <a:pt x="2087" y="1324"/>
                    <a:pt x="2083" y="1347"/>
                    <a:pt x="2077" y="1372"/>
                  </a:cubicBezTo>
                  <a:cubicBezTo>
                    <a:pt x="2022" y="1866"/>
                    <a:pt x="1603" y="2233"/>
                    <a:pt x="1108" y="2233"/>
                  </a:cubicBezTo>
                  <a:cubicBezTo>
                    <a:pt x="1063" y="2233"/>
                    <a:pt x="1017" y="2230"/>
                    <a:pt x="972" y="2224"/>
                  </a:cubicBezTo>
                  <a:cubicBezTo>
                    <a:pt x="822" y="2209"/>
                    <a:pt x="688" y="2149"/>
                    <a:pt x="583" y="2045"/>
                  </a:cubicBezTo>
                  <a:cubicBezTo>
                    <a:pt x="479" y="1955"/>
                    <a:pt x="419" y="1806"/>
                    <a:pt x="464" y="1671"/>
                  </a:cubicBezTo>
                  <a:cubicBezTo>
                    <a:pt x="494" y="1537"/>
                    <a:pt x="583" y="1432"/>
                    <a:pt x="688" y="1343"/>
                  </a:cubicBezTo>
                  <a:cubicBezTo>
                    <a:pt x="792" y="1268"/>
                    <a:pt x="927" y="1208"/>
                    <a:pt x="1061" y="1178"/>
                  </a:cubicBezTo>
                  <a:cubicBezTo>
                    <a:pt x="1179" y="1148"/>
                    <a:pt x="1298" y="1133"/>
                    <a:pt x="1417" y="1133"/>
                  </a:cubicBezTo>
                  <a:close/>
                  <a:moveTo>
                    <a:pt x="759" y="1"/>
                  </a:moveTo>
                  <a:cubicBezTo>
                    <a:pt x="619" y="1"/>
                    <a:pt x="479" y="20"/>
                    <a:pt x="344" y="58"/>
                  </a:cubicBezTo>
                  <a:cubicBezTo>
                    <a:pt x="240" y="88"/>
                    <a:pt x="150" y="118"/>
                    <a:pt x="90" y="133"/>
                  </a:cubicBezTo>
                  <a:cubicBezTo>
                    <a:pt x="61" y="148"/>
                    <a:pt x="31" y="163"/>
                    <a:pt x="1" y="178"/>
                  </a:cubicBezTo>
                  <a:lnTo>
                    <a:pt x="105" y="178"/>
                  </a:lnTo>
                  <a:cubicBezTo>
                    <a:pt x="150" y="163"/>
                    <a:pt x="240" y="133"/>
                    <a:pt x="344" y="103"/>
                  </a:cubicBezTo>
                  <a:cubicBezTo>
                    <a:pt x="471" y="73"/>
                    <a:pt x="600" y="57"/>
                    <a:pt x="728" y="57"/>
                  </a:cubicBezTo>
                  <a:cubicBezTo>
                    <a:pt x="918" y="57"/>
                    <a:pt x="1107" y="91"/>
                    <a:pt x="1285" y="163"/>
                  </a:cubicBezTo>
                  <a:cubicBezTo>
                    <a:pt x="1494" y="252"/>
                    <a:pt x="1674" y="372"/>
                    <a:pt x="1823" y="551"/>
                  </a:cubicBezTo>
                  <a:cubicBezTo>
                    <a:pt x="1987" y="730"/>
                    <a:pt x="2077" y="969"/>
                    <a:pt x="2092" y="1223"/>
                  </a:cubicBezTo>
                  <a:cubicBezTo>
                    <a:pt x="2092" y="1229"/>
                    <a:pt x="2092" y="1235"/>
                    <a:pt x="2092" y="1241"/>
                  </a:cubicBezTo>
                  <a:lnTo>
                    <a:pt x="2092" y="1241"/>
                  </a:lnTo>
                  <a:cubicBezTo>
                    <a:pt x="1880" y="1130"/>
                    <a:pt x="1647" y="1074"/>
                    <a:pt x="1411" y="1074"/>
                  </a:cubicBezTo>
                  <a:cubicBezTo>
                    <a:pt x="1289" y="1074"/>
                    <a:pt x="1167" y="1088"/>
                    <a:pt x="1046" y="1119"/>
                  </a:cubicBezTo>
                  <a:cubicBezTo>
                    <a:pt x="897" y="1148"/>
                    <a:pt x="777" y="1208"/>
                    <a:pt x="658" y="1283"/>
                  </a:cubicBezTo>
                  <a:cubicBezTo>
                    <a:pt x="524" y="1372"/>
                    <a:pt x="434" y="1507"/>
                    <a:pt x="404" y="1656"/>
                  </a:cubicBezTo>
                  <a:cubicBezTo>
                    <a:pt x="359" y="1806"/>
                    <a:pt x="419" y="1970"/>
                    <a:pt x="538" y="2074"/>
                  </a:cubicBezTo>
                  <a:cubicBezTo>
                    <a:pt x="658" y="2194"/>
                    <a:pt x="807" y="2254"/>
                    <a:pt x="972" y="2269"/>
                  </a:cubicBezTo>
                  <a:cubicBezTo>
                    <a:pt x="1016" y="2283"/>
                    <a:pt x="1076" y="2283"/>
                    <a:pt x="1121" y="2283"/>
                  </a:cubicBezTo>
                  <a:cubicBezTo>
                    <a:pt x="1655" y="2270"/>
                    <a:pt x="2089" y="1854"/>
                    <a:pt x="2146" y="1335"/>
                  </a:cubicBezTo>
                  <a:lnTo>
                    <a:pt x="2146" y="1335"/>
                  </a:lnTo>
                  <a:cubicBezTo>
                    <a:pt x="2227" y="1384"/>
                    <a:pt x="2304" y="1441"/>
                    <a:pt x="2375" y="1507"/>
                  </a:cubicBezTo>
                  <a:cubicBezTo>
                    <a:pt x="2614" y="1716"/>
                    <a:pt x="2764" y="2000"/>
                    <a:pt x="2824" y="2313"/>
                  </a:cubicBezTo>
                  <a:cubicBezTo>
                    <a:pt x="2853" y="2433"/>
                    <a:pt x="2853" y="2552"/>
                    <a:pt x="2853" y="2672"/>
                  </a:cubicBezTo>
                  <a:cubicBezTo>
                    <a:pt x="2883" y="2552"/>
                    <a:pt x="2883" y="2433"/>
                    <a:pt x="2853" y="2313"/>
                  </a:cubicBezTo>
                  <a:cubicBezTo>
                    <a:pt x="2809" y="1985"/>
                    <a:pt x="2644" y="1686"/>
                    <a:pt x="2405" y="1462"/>
                  </a:cubicBezTo>
                  <a:cubicBezTo>
                    <a:pt x="2326" y="1389"/>
                    <a:pt x="2240" y="1326"/>
                    <a:pt x="2150" y="1273"/>
                  </a:cubicBezTo>
                  <a:lnTo>
                    <a:pt x="2150" y="1273"/>
                  </a:lnTo>
                  <a:cubicBezTo>
                    <a:pt x="2152" y="1247"/>
                    <a:pt x="2152" y="1220"/>
                    <a:pt x="2151" y="1193"/>
                  </a:cubicBezTo>
                  <a:cubicBezTo>
                    <a:pt x="2137" y="939"/>
                    <a:pt x="2032" y="685"/>
                    <a:pt x="1868" y="491"/>
                  </a:cubicBezTo>
                  <a:cubicBezTo>
                    <a:pt x="1703" y="312"/>
                    <a:pt x="1524" y="178"/>
                    <a:pt x="1315" y="103"/>
                  </a:cubicBezTo>
                  <a:cubicBezTo>
                    <a:pt x="1136" y="35"/>
                    <a:pt x="947" y="1"/>
                    <a:pt x="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3228;p72">
              <a:extLst>
                <a:ext uri="{FF2B5EF4-FFF2-40B4-BE49-F238E27FC236}">
                  <a16:creationId xmlns:a16="http://schemas.microsoft.com/office/drawing/2014/main" id="{41C8902A-4F91-7C3A-E153-0B6BA2699F33}"/>
                </a:ext>
              </a:extLst>
            </p:cNvPr>
            <p:cNvSpPr/>
            <p:nvPr/>
          </p:nvSpPr>
          <p:spPr>
            <a:xfrm>
              <a:off x="5893806" y="2522356"/>
              <a:ext cx="84680" cy="74959"/>
            </a:xfrm>
            <a:custGeom>
              <a:avLst/>
              <a:gdLst/>
              <a:ahLst/>
              <a:cxnLst/>
              <a:rect l="l" t="t" r="r" b="b"/>
              <a:pathLst>
                <a:path w="2988" h="2645" extrusionOk="0">
                  <a:moveTo>
                    <a:pt x="284" y="1"/>
                  </a:moveTo>
                  <a:cubicBezTo>
                    <a:pt x="240" y="31"/>
                    <a:pt x="195" y="76"/>
                    <a:pt x="150" y="135"/>
                  </a:cubicBezTo>
                  <a:cubicBezTo>
                    <a:pt x="60" y="285"/>
                    <a:pt x="15" y="464"/>
                    <a:pt x="15" y="643"/>
                  </a:cubicBezTo>
                  <a:cubicBezTo>
                    <a:pt x="1" y="1270"/>
                    <a:pt x="493" y="1808"/>
                    <a:pt x="1121" y="1838"/>
                  </a:cubicBezTo>
                  <a:cubicBezTo>
                    <a:pt x="1139" y="1839"/>
                    <a:pt x="1157" y="1839"/>
                    <a:pt x="1175" y="1839"/>
                  </a:cubicBezTo>
                  <a:cubicBezTo>
                    <a:pt x="1497" y="1839"/>
                    <a:pt x="1793" y="1718"/>
                    <a:pt x="2062" y="1718"/>
                  </a:cubicBezTo>
                  <a:cubicBezTo>
                    <a:pt x="2101" y="1712"/>
                    <a:pt x="2140" y="1708"/>
                    <a:pt x="2179" y="1708"/>
                  </a:cubicBezTo>
                  <a:cubicBezTo>
                    <a:pt x="2395" y="1708"/>
                    <a:pt x="2607" y="1810"/>
                    <a:pt x="2734" y="1987"/>
                  </a:cubicBezTo>
                  <a:cubicBezTo>
                    <a:pt x="2838" y="2122"/>
                    <a:pt x="2913" y="2286"/>
                    <a:pt x="2943" y="2450"/>
                  </a:cubicBezTo>
                  <a:cubicBezTo>
                    <a:pt x="2958" y="2525"/>
                    <a:pt x="2958" y="2585"/>
                    <a:pt x="2928" y="2644"/>
                  </a:cubicBezTo>
                  <a:cubicBezTo>
                    <a:pt x="2973" y="2585"/>
                    <a:pt x="2988" y="2525"/>
                    <a:pt x="2973" y="2450"/>
                  </a:cubicBezTo>
                  <a:cubicBezTo>
                    <a:pt x="2958" y="2271"/>
                    <a:pt x="2883" y="2107"/>
                    <a:pt x="2778" y="1957"/>
                  </a:cubicBezTo>
                  <a:cubicBezTo>
                    <a:pt x="2719" y="1853"/>
                    <a:pt x="2614" y="1763"/>
                    <a:pt x="2495" y="1718"/>
                  </a:cubicBezTo>
                  <a:cubicBezTo>
                    <a:pt x="2384" y="1682"/>
                    <a:pt x="2263" y="1655"/>
                    <a:pt x="2141" y="1655"/>
                  </a:cubicBezTo>
                  <a:cubicBezTo>
                    <a:pt x="2114" y="1655"/>
                    <a:pt x="2088" y="1656"/>
                    <a:pt x="2062" y="1659"/>
                  </a:cubicBezTo>
                  <a:cubicBezTo>
                    <a:pt x="1796" y="1672"/>
                    <a:pt x="1518" y="1768"/>
                    <a:pt x="1229" y="1768"/>
                  </a:cubicBezTo>
                  <a:cubicBezTo>
                    <a:pt x="1193" y="1768"/>
                    <a:pt x="1157" y="1766"/>
                    <a:pt x="1121" y="1763"/>
                  </a:cubicBezTo>
                  <a:cubicBezTo>
                    <a:pt x="807" y="1748"/>
                    <a:pt x="508" y="1599"/>
                    <a:pt x="314" y="1360"/>
                  </a:cubicBezTo>
                  <a:cubicBezTo>
                    <a:pt x="150" y="1151"/>
                    <a:pt x="75" y="897"/>
                    <a:pt x="60" y="643"/>
                  </a:cubicBezTo>
                  <a:cubicBezTo>
                    <a:pt x="60" y="479"/>
                    <a:pt x="90" y="300"/>
                    <a:pt x="180" y="150"/>
                  </a:cubicBezTo>
                  <a:cubicBezTo>
                    <a:pt x="239" y="46"/>
                    <a:pt x="284" y="1"/>
                    <a:pt x="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3229;p72">
              <a:extLst>
                <a:ext uri="{FF2B5EF4-FFF2-40B4-BE49-F238E27FC236}">
                  <a16:creationId xmlns:a16="http://schemas.microsoft.com/office/drawing/2014/main" id="{09A74A6B-B6B2-5F89-83AE-ADDBC6825387}"/>
                </a:ext>
              </a:extLst>
            </p:cNvPr>
            <p:cNvSpPr/>
            <p:nvPr/>
          </p:nvSpPr>
          <p:spPr>
            <a:xfrm>
              <a:off x="5885757" y="2633675"/>
              <a:ext cx="67761" cy="99700"/>
            </a:xfrm>
            <a:custGeom>
              <a:avLst/>
              <a:gdLst/>
              <a:ahLst/>
              <a:cxnLst/>
              <a:rect l="l" t="t" r="r" b="b"/>
              <a:pathLst>
                <a:path w="2391" h="3518" extrusionOk="0">
                  <a:moveTo>
                    <a:pt x="491" y="1333"/>
                  </a:moveTo>
                  <a:cubicBezTo>
                    <a:pt x="682" y="1333"/>
                    <a:pt x="878" y="1420"/>
                    <a:pt x="1001" y="1569"/>
                  </a:cubicBezTo>
                  <a:cubicBezTo>
                    <a:pt x="1133" y="1744"/>
                    <a:pt x="1221" y="1947"/>
                    <a:pt x="1281" y="2151"/>
                  </a:cubicBezTo>
                  <a:lnTo>
                    <a:pt x="1281" y="2151"/>
                  </a:lnTo>
                  <a:cubicBezTo>
                    <a:pt x="1113" y="2264"/>
                    <a:pt x="908" y="2331"/>
                    <a:pt x="703" y="2331"/>
                  </a:cubicBezTo>
                  <a:cubicBezTo>
                    <a:pt x="691" y="2331"/>
                    <a:pt x="679" y="2332"/>
                    <a:pt x="668" y="2332"/>
                  </a:cubicBezTo>
                  <a:cubicBezTo>
                    <a:pt x="427" y="2332"/>
                    <a:pt x="205" y="2185"/>
                    <a:pt x="105" y="1942"/>
                  </a:cubicBezTo>
                  <a:cubicBezTo>
                    <a:pt x="61" y="1823"/>
                    <a:pt x="61" y="1703"/>
                    <a:pt x="105" y="1584"/>
                  </a:cubicBezTo>
                  <a:cubicBezTo>
                    <a:pt x="150" y="1464"/>
                    <a:pt x="255" y="1375"/>
                    <a:pt x="374" y="1345"/>
                  </a:cubicBezTo>
                  <a:cubicBezTo>
                    <a:pt x="413" y="1337"/>
                    <a:pt x="452" y="1333"/>
                    <a:pt x="491" y="1333"/>
                  </a:cubicBezTo>
                  <a:close/>
                  <a:moveTo>
                    <a:pt x="2375" y="1"/>
                  </a:moveTo>
                  <a:cubicBezTo>
                    <a:pt x="2360" y="1"/>
                    <a:pt x="2375" y="105"/>
                    <a:pt x="2360" y="314"/>
                  </a:cubicBezTo>
                  <a:cubicBezTo>
                    <a:pt x="2331" y="583"/>
                    <a:pt x="2241" y="852"/>
                    <a:pt x="2122" y="1106"/>
                  </a:cubicBezTo>
                  <a:cubicBezTo>
                    <a:pt x="1927" y="1479"/>
                    <a:pt x="1673" y="1823"/>
                    <a:pt x="1360" y="2092"/>
                  </a:cubicBezTo>
                  <a:cubicBezTo>
                    <a:pt x="1348" y="2102"/>
                    <a:pt x="1336" y="2111"/>
                    <a:pt x="1323" y="2121"/>
                  </a:cubicBezTo>
                  <a:lnTo>
                    <a:pt x="1323" y="2121"/>
                  </a:lnTo>
                  <a:cubicBezTo>
                    <a:pt x="1276" y="1908"/>
                    <a:pt x="1174" y="1710"/>
                    <a:pt x="1046" y="1539"/>
                  </a:cubicBezTo>
                  <a:cubicBezTo>
                    <a:pt x="913" y="1369"/>
                    <a:pt x="711" y="1268"/>
                    <a:pt x="495" y="1268"/>
                  </a:cubicBezTo>
                  <a:cubicBezTo>
                    <a:pt x="446" y="1268"/>
                    <a:pt x="395" y="1274"/>
                    <a:pt x="344" y="1285"/>
                  </a:cubicBezTo>
                  <a:cubicBezTo>
                    <a:pt x="210" y="1315"/>
                    <a:pt x="105" y="1420"/>
                    <a:pt x="46" y="1554"/>
                  </a:cubicBezTo>
                  <a:cubicBezTo>
                    <a:pt x="1" y="1688"/>
                    <a:pt x="1" y="1838"/>
                    <a:pt x="46" y="1972"/>
                  </a:cubicBezTo>
                  <a:cubicBezTo>
                    <a:pt x="90" y="2107"/>
                    <a:pt x="180" y="2226"/>
                    <a:pt x="314" y="2301"/>
                  </a:cubicBezTo>
                  <a:cubicBezTo>
                    <a:pt x="434" y="2360"/>
                    <a:pt x="568" y="2390"/>
                    <a:pt x="703" y="2390"/>
                  </a:cubicBezTo>
                  <a:cubicBezTo>
                    <a:pt x="913" y="2390"/>
                    <a:pt x="1124" y="2329"/>
                    <a:pt x="1301" y="2214"/>
                  </a:cubicBezTo>
                  <a:lnTo>
                    <a:pt x="1301" y="2214"/>
                  </a:lnTo>
                  <a:cubicBezTo>
                    <a:pt x="1353" y="2379"/>
                    <a:pt x="1392" y="2555"/>
                    <a:pt x="1420" y="2719"/>
                  </a:cubicBezTo>
                  <a:cubicBezTo>
                    <a:pt x="1449" y="2883"/>
                    <a:pt x="1435" y="3033"/>
                    <a:pt x="1375" y="3182"/>
                  </a:cubicBezTo>
                  <a:cubicBezTo>
                    <a:pt x="1330" y="3301"/>
                    <a:pt x="1240" y="3376"/>
                    <a:pt x="1136" y="3436"/>
                  </a:cubicBezTo>
                  <a:cubicBezTo>
                    <a:pt x="1046" y="3481"/>
                    <a:pt x="942" y="3510"/>
                    <a:pt x="837" y="3510"/>
                  </a:cubicBezTo>
                  <a:cubicBezTo>
                    <a:pt x="857" y="3510"/>
                    <a:pt x="877" y="3517"/>
                    <a:pt x="897" y="3517"/>
                  </a:cubicBezTo>
                  <a:cubicBezTo>
                    <a:pt x="907" y="3517"/>
                    <a:pt x="917" y="3515"/>
                    <a:pt x="927" y="3510"/>
                  </a:cubicBezTo>
                  <a:cubicBezTo>
                    <a:pt x="1001" y="3510"/>
                    <a:pt x="1076" y="3495"/>
                    <a:pt x="1151" y="3466"/>
                  </a:cubicBezTo>
                  <a:cubicBezTo>
                    <a:pt x="1255" y="3406"/>
                    <a:pt x="1345" y="3316"/>
                    <a:pt x="1405" y="3212"/>
                  </a:cubicBezTo>
                  <a:cubicBezTo>
                    <a:pt x="1479" y="3047"/>
                    <a:pt x="1494" y="2883"/>
                    <a:pt x="1464" y="2719"/>
                  </a:cubicBezTo>
                  <a:cubicBezTo>
                    <a:pt x="1436" y="2537"/>
                    <a:pt x="1395" y="2355"/>
                    <a:pt x="1341" y="2186"/>
                  </a:cubicBezTo>
                  <a:lnTo>
                    <a:pt x="1341" y="2186"/>
                  </a:lnTo>
                  <a:cubicBezTo>
                    <a:pt x="1363" y="2170"/>
                    <a:pt x="1384" y="2154"/>
                    <a:pt x="1405" y="2136"/>
                  </a:cubicBezTo>
                  <a:cubicBezTo>
                    <a:pt x="1718" y="1853"/>
                    <a:pt x="1972" y="1509"/>
                    <a:pt x="2151" y="1136"/>
                  </a:cubicBezTo>
                  <a:cubicBezTo>
                    <a:pt x="2286" y="867"/>
                    <a:pt x="2360" y="598"/>
                    <a:pt x="2390" y="314"/>
                  </a:cubicBezTo>
                  <a:cubicBezTo>
                    <a:pt x="2390" y="210"/>
                    <a:pt x="2390" y="105"/>
                    <a:pt x="2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3230;p72">
              <a:extLst>
                <a:ext uri="{FF2B5EF4-FFF2-40B4-BE49-F238E27FC236}">
                  <a16:creationId xmlns:a16="http://schemas.microsoft.com/office/drawing/2014/main" id="{436E593E-2913-FAAC-5B49-0EC6AFA8FE1D}"/>
                </a:ext>
              </a:extLst>
            </p:cNvPr>
            <p:cNvSpPr/>
            <p:nvPr/>
          </p:nvSpPr>
          <p:spPr>
            <a:xfrm>
              <a:off x="5989453" y="2691489"/>
              <a:ext cx="41093" cy="88846"/>
            </a:xfrm>
            <a:custGeom>
              <a:avLst/>
              <a:gdLst/>
              <a:ahLst/>
              <a:cxnLst/>
              <a:rect l="l" t="t" r="r" b="b"/>
              <a:pathLst>
                <a:path w="1450" h="3135" extrusionOk="0">
                  <a:moveTo>
                    <a:pt x="1147" y="1"/>
                  </a:moveTo>
                  <a:cubicBezTo>
                    <a:pt x="1033" y="1"/>
                    <a:pt x="913" y="15"/>
                    <a:pt x="792" y="37"/>
                  </a:cubicBezTo>
                  <a:cubicBezTo>
                    <a:pt x="553" y="96"/>
                    <a:pt x="344" y="231"/>
                    <a:pt x="195" y="425"/>
                  </a:cubicBezTo>
                  <a:cubicBezTo>
                    <a:pt x="120" y="544"/>
                    <a:pt x="61" y="679"/>
                    <a:pt x="46" y="828"/>
                  </a:cubicBezTo>
                  <a:cubicBezTo>
                    <a:pt x="31" y="978"/>
                    <a:pt x="46" y="1142"/>
                    <a:pt x="105" y="1291"/>
                  </a:cubicBezTo>
                  <a:cubicBezTo>
                    <a:pt x="195" y="1590"/>
                    <a:pt x="359" y="1829"/>
                    <a:pt x="449" y="2083"/>
                  </a:cubicBezTo>
                  <a:cubicBezTo>
                    <a:pt x="538" y="2292"/>
                    <a:pt x="553" y="2531"/>
                    <a:pt x="479" y="2755"/>
                  </a:cubicBezTo>
                  <a:cubicBezTo>
                    <a:pt x="419" y="2904"/>
                    <a:pt x="314" y="3024"/>
                    <a:pt x="165" y="3083"/>
                  </a:cubicBezTo>
                  <a:cubicBezTo>
                    <a:pt x="120" y="3113"/>
                    <a:pt x="61" y="3128"/>
                    <a:pt x="1" y="3128"/>
                  </a:cubicBezTo>
                  <a:cubicBezTo>
                    <a:pt x="18" y="3133"/>
                    <a:pt x="36" y="3134"/>
                    <a:pt x="53" y="3134"/>
                  </a:cubicBezTo>
                  <a:cubicBezTo>
                    <a:pt x="96" y="3134"/>
                    <a:pt x="138" y="3124"/>
                    <a:pt x="180" y="3113"/>
                  </a:cubicBezTo>
                  <a:cubicBezTo>
                    <a:pt x="329" y="3054"/>
                    <a:pt x="464" y="2919"/>
                    <a:pt x="524" y="2770"/>
                  </a:cubicBezTo>
                  <a:cubicBezTo>
                    <a:pt x="598" y="2546"/>
                    <a:pt x="598" y="2292"/>
                    <a:pt x="494" y="2053"/>
                  </a:cubicBezTo>
                  <a:cubicBezTo>
                    <a:pt x="419" y="1799"/>
                    <a:pt x="255" y="1560"/>
                    <a:pt x="165" y="1261"/>
                  </a:cubicBezTo>
                  <a:cubicBezTo>
                    <a:pt x="120" y="1127"/>
                    <a:pt x="90" y="978"/>
                    <a:pt x="105" y="828"/>
                  </a:cubicBezTo>
                  <a:cubicBezTo>
                    <a:pt x="120" y="694"/>
                    <a:pt x="165" y="574"/>
                    <a:pt x="255" y="470"/>
                  </a:cubicBezTo>
                  <a:cubicBezTo>
                    <a:pt x="389" y="276"/>
                    <a:pt x="583" y="141"/>
                    <a:pt x="807" y="81"/>
                  </a:cubicBezTo>
                  <a:cubicBezTo>
                    <a:pt x="942" y="53"/>
                    <a:pt x="1084" y="36"/>
                    <a:pt x="1223" y="36"/>
                  </a:cubicBezTo>
                  <a:cubicBezTo>
                    <a:pt x="1300" y="36"/>
                    <a:pt x="1375" y="41"/>
                    <a:pt x="1450" y="52"/>
                  </a:cubicBezTo>
                  <a:cubicBezTo>
                    <a:pt x="1390" y="22"/>
                    <a:pt x="1330" y="7"/>
                    <a:pt x="1270" y="7"/>
                  </a:cubicBezTo>
                  <a:cubicBezTo>
                    <a:pt x="1230" y="3"/>
                    <a:pt x="1189" y="1"/>
                    <a:pt x="1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3231;p72">
              <a:extLst>
                <a:ext uri="{FF2B5EF4-FFF2-40B4-BE49-F238E27FC236}">
                  <a16:creationId xmlns:a16="http://schemas.microsoft.com/office/drawing/2014/main" id="{5BB937E0-5564-B553-6205-372F437BBB05}"/>
                </a:ext>
              </a:extLst>
            </p:cNvPr>
            <p:cNvSpPr/>
            <p:nvPr/>
          </p:nvSpPr>
          <p:spPr>
            <a:xfrm>
              <a:off x="6027146" y="2354441"/>
              <a:ext cx="91028" cy="187412"/>
            </a:xfrm>
            <a:custGeom>
              <a:avLst/>
              <a:gdLst/>
              <a:ahLst/>
              <a:cxnLst/>
              <a:rect l="l" t="t" r="r" b="b"/>
              <a:pathLst>
                <a:path w="3212" h="6613" extrusionOk="0">
                  <a:moveTo>
                    <a:pt x="1761" y="0"/>
                  </a:moveTo>
                  <a:cubicBezTo>
                    <a:pt x="1718" y="0"/>
                    <a:pt x="1673" y="4"/>
                    <a:pt x="1628" y="12"/>
                  </a:cubicBezTo>
                  <a:cubicBezTo>
                    <a:pt x="1568" y="27"/>
                    <a:pt x="1553" y="27"/>
                    <a:pt x="1553" y="27"/>
                  </a:cubicBezTo>
                  <a:cubicBezTo>
                    <a:pt x="1658" y="27"/>
                    <a:pt x="1762" y="42"/>
                    <a:pt x="1882" y="56"/>
                  </a:cubicBezTo>
                  <a:cubicBezTo>
                    <a:pt x="2181" y="101"/>
                    <a:pt x="2449" y="251"/>
                    <a:pt x="2644" y="475"/>
                  </a:cubicBezTo>
                  <a:cubicBezTo>
                    <a:pt x="2942" y="818"/>
                    <a:pt x="3107" y="1251"/>
                    <a:pt x="3092" y="1699"/>
                  </a:cubicBezTo>
                  <a:cubicBezTo>
                    <a:pt x="3077" y="2252"/>
                    <a:pt x="2927" y="2790"/>
                    <a:pt x="2673" y="3267"/>
                  </a:cubicBezTo>
                  <a:cubicBezTo>
                    <a:pt x="2539" y="3521"/>
                    <a:pt x="2375" y="3760"/>
                    <a:pt x="2195" y="3984"/>
                  </a:cubicBezTo>
                  <a:cubicBezTo>
                    <a:pt x="2031" y="4208"/>
                    <a:pt x="1867" y="4417"/>
                    <a:pt x="1703" y="4612"/>
                  </a:cubicBezTo>
                  <a:cubicBezTo>
                    <a:pt x="1374" y="5000"/>
                    <a:pt x="1075" y="5358"/>
                    <a:pt x="807" y="5642"/>
                  </a:cubicBezTo>
                  <a:cubicBezTo>
                    <a:pt x="553" y="5941"/>
                    <a:pt x="358" y="6180"/>
                    <a:pt x="224" y="6344"/>
                  </a:cubicBezTo>
                  <a:cubicBezTo>
                    <a:pt x="134" y="6434"/>
                    <a:pt x="60" y="6523"/>
                    <a:pt x="0" y="6613"/>
                  </a:cubicBezTo>
                  <a:cubicBezTo>
                    <a:pt x="90" y="6538"/>
                    <a:pt x="179" y="6464"/>
                    <a:pt x="254" y="6374"/>
                  </a:cubicBezTo>
                  <a:lnTo>
                    <a:pt x="881" y="5702"/>
                  </a:lnTo>
                  <a:cubicBezTo>
                    <a:pt x="1135" y="5418"/>
                    <a:pt x="1449" y="5075"/>
                    <a:pt x="1777" y="4686"/>
                  </a:cubicBezTo>
                  <a:cubicBezTo>
                    <a:pt x="1942" y="4477"/>
                    <a:pt x="2121" y="4268"/>
                    <a:pt x="2300" y="4059"/>
                  </a:cubicBezTo>
                  <a:cubicBezTo>
                    <a:pt x="2479" y="3820"/>
                    <a:pt x="2644" y="3581"/>
                    <a:pt x="2763" y="3327"/>
                  </a:cubicBezTo>
                  <a:cubicBezTo>
                    <a:pt x="3032" y="2819"/>
                    <a:pt x="3181" y="2267"/>
                    <a:pt x="3196" y="1699"/>
                  </a:cubicBezTo>
                  <a:cubicBezTo>
                    <a:pt x="3211" y="1221"/>
                    <a:pt x="3032" y="773"/>
                    <a:pt x="2703" y="430"/>
                  </a:cubicBezTo>
                  <a:cubicBezTo>
                    <a:pt x="2494" y="191"/>
                    <a:pt x="2195" y="56"/>
                    <a:pt x="1882" y="12"/>
                  </a:cubicBezTo>
                  <a:cubicBezTo>
                    <a:pt x="1845" y="4"/>
                    <a:pt x="1803" y="0"/>
                    <a:pt x="176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3232;p72">
              <a:extLst>
                <a:ext uri="{FF2B5EF4-FFF2-40B4-BE49-F238E27FC236}">
                  <a16:creationId xmlns:a16="http://schemas.microsoft.com/office/drawing/2014/main" id="{0A31621B-2329-F9BE-FA13-558BBDD858DF}"/>
                </a:ext>
              </a:extLst>
            </p:cNvPr>
            <p:cNvSpPr/>
            <p:nvPr/>
          </p:nvSpPr>
          <p:spPr>
            <a:xfrm>
              <a:off x="5916251" y="2625627"/>
              <a:ext cx="43190" cy="13150"/>
            </a:xfrm>
            <a:custGeom>
              <a:avLst/>
              <a:gdLst/>
              <a:ahLst/>
              <a:cxnLst/>
              <a:rect l="l" t="t" r="r" b="b"/>
              <a:pathLst>
                <a:path w="1524" h="464" extrusionOk="0">
                  <a:moveTo>
                    <a:pt x="1523" y="1"/>
                  </a:moveTo>
                  <a:lnTo>
                    <a:pt x="1523" y="1"/>
                  </a:lnTo>
                  <a:cubicBezTo>
                    <a:pt x="1255" y="31"/>
                    <a:pt x="986" y="76"/>
                    <a:pt x="747" y="180"/>
                  </a:cubicBezTo>
                  <a:cubicBezTo>
                    <a:pt x="478" y="240"/>
                    <a:pt x="239" y="330"/>
                    <a:pt x="0" y="464"/>
                  </a:cubicBezTo>
                  <a:cubicBezTo>
                    <a:pt x="269" y="434"/>
                    <a:pt x="523" y="374"/>
                    <a:pt x="777" y="285"/>
                  </a:cubicBezTo>
                  <a:cubicBezTo>
                    <a:pt x="1031" y="225"/>
                    <a:pt x="1284" y="135"/>
                    <a:pt x="152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3233;p72">
              <a:extLst>
                <a:ext uri="{FF2B5EF4-FFF2-40B4-BE49-F238E27FC236}">
                  <a16:creationId xmlns:a16="http://schemas.microsoft.com/office/drawing/2014/main" id="{7915C8F9-FCE9-7B56-4E2A-AF434DED041A}"/>
                </a:ext>
              </a:extLst>
            </p:cNvPr>
            <p:cNvSpPr/>
            <p:nvPr/>
          </p:nvSpPr>
          <p:spPr>
            <a:xfrm>
              <a:off x="5931045" y="2624805"/>
              <a:ext cx="25846" cy="27546"/>
            </a:xfrm>
            <a:custGeom>
              <a:avLst/>
              <a:gdLst/>
              <a:ahLst/>
              <a:cxnLst/>
              <a:rect l="l" t="t" r="r" b="b"/>
              <a:pathLst>
                <a:path w="912" h="972" extrusionOk="0">
                  <a:moveTo>
                    <a:pt x="897" y="0"/>
                  </a:moveTo>
                  <a:lnTo>
                    <a:pt x="897" y="0"/>
                  </a:lnTo>
                  <a:cubicBezTo>
                    <a:pt x="464" y="164"/>
                    <a:pt x="120" y="523"/>
                    <a:pt x="1" y="971"/>
                  </a:cubicBezTo>
                  <a:cubicBezTo>
                    <a:pt x="2" y="971"/>
                    <a:pt x="3" y="971"/>
                    <a:pt x="4" y="971"/>
                  </a:cubicBezTo>
                  <a:cubicBezTo>
                    <a:pt x="38" y="971"/>
                    <a:pt x="172" y="724"/>
                    <a:pt x="419" y="463"/>
                  </a:cubicBezTo>
                  <a:cubicBezTo>
                    <a:pt x="658" y="194"/>
                    <a:pt x="912" y="30"/>
                    <a:pt x="8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3234;p72">
              <a:extLst>
                <a:ext uri="{FF2B5EF4-FFF2-40B4-BE49-F238E27FC236}">
                  <a16:creationId xmlns:a16="http://schemas.microsoft.com/office/drawing/2014/main" id="{DD4FA5BC-179D-8DEA-D295-7BBC33694C27}"/>
                </a:ext>
              </a:extLst>
            </p:cNvPr>
            <p:cNvSpPr/>
            <p:nvPr/>
          </p:nvSpPr>
          <p:spPr>
            <a:xfrm>
              <a:off x="6230712" y="2388194"/>
              <a:ext cx="32619" cy="92303"/>
            </a:xfrm>
            <a:custGeom>
              <a:avLst/>
              <a:gdLst/>
              <a:ahLst/>
              <a:cxnLst/>
              <a:rect l="l" t="t" r="r" b="b"/>
              <a:pathLst>
                <a:path w="1151" h="3257" extrusionOk="0">
                  <a:moveTo>
                    <a:pt x="1" y="1"/>
                  </a:moveTo>
                  <a:cubicBezTo>
                    <a:pt x="16" y="165"/>
                    <a:pt x="31" y="344"/>
                    <a:pt x="90" y="493"/>
                  </a:cubicBezTo>
                  <a:cubicBezTo>
                    <a:pt x="180" y="897"/>
                    <a:pt x="299" y="1285"/>
                    <a:pt x="434" y="1673"/>
                  </a:cubicBezTo>
                  <a:cubicBezTo>
                    <a:pt x="568" y="2062"/>
                    <a:pt x="718" y="2450"/>
                    <a:pt x="897" y="2808"/>
                  </a:cubicBezTo>
                  <a:cubicBezTo>
                    <a:pt x="972" y="2973"/>
                    <a:pt x="1046" y="3122"/>
                    <a:pt x="1151" y="3256"/>
                  </a:cubicBezTo>
                  <a:cubicBezTo>
                    <a:pt x="1106" y="3092"/>
                    <a:pt x="1046" y="2928"/>
                    <a:pt x="972" y="2778"/>
                  </a:cubicBezTo>
                  <a:cubicBezTo>
                    <a:pt x="852" y="2495"/>
                    <a:pt x="703" y="2091"/>
                    <a:pt x="538" y="1643"/>
                  </a:cubicBezTo>
                  <a:cubicBezTo>
                    <a:pt x="374" y="1195"/>
                    <a:pt x="255" y="777"/>
                    <a:pt x="165" y="478"/>
                  </a:cubicBezTo>
                  <a:cubicBezTo>
                    <a:pt x="120" y="314"/>
                    <a:pt x="75" y="15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3235;p72">
              <a:extLst>
                <a:ext uri="{FF2B5EF4-FFF2-40B4-BE49-F238E27FC236}">
                  <a16:creationId xmlns:a16="http://schemas.microsoft.com/office/drawing/2014/main" id="{6F2F4E6A-88E2-DB27-C1B9-BFC94A641E73}"/>
                </a:ext>
              </a:extLst>
            </p:cNvPr>
            <p:cNvSpPr/>
            <p:nvPr/>
          </p:nvSpPr>
          <p:spPr>
            <a:xfrm>
              <a:off x="6112619" y="2538850"/>
              <a:ext cx="86380" cy="39874"/>
            </a:xfrm>
            <a:custGeom>
              <a:avLst/>
              <a:gdLst/>
              <a:ahLst/>
              <a:cxnLst/>
              <a:rect l="l" t="t" r="r" b="b"/>
              <a:pathLst>
                <a:path w="3048" h="1407" extrusionOk="0">
                  <a:moveTo>
                    <a:pt x="3045" y="0"/>
                  </a:moveTo>
                  <a:cubicBezTo>
                    <a:pt x="3024" y="0"/>
                    <a:pt x="2919" y="160"/>
                    <a:pt x="2704" y="375"/>
                  </a:cubicBezTo>
                  <a:cubicBezTo>
                    <a:pt x="2122" y="972"/>
                    <a:pt x="1345" y="1316"/>
                    <a:pt x="509" y="1331"/>
                  </a:cubicBezTo>
                  <a:cubicBezTo>
                    <a:pt x="273" y="1331"/>
                    <a:pt x="105" y="1305"/>
                    <a:pt x="36" y="1305"/>
                  </a:cubicBezTo>
                  <a:cubicBezTo>
                    <a:pt x="13" y="1305"/>
                    <a:pt x="1" y="1308"/>
                    <a:pt x="1" y="1316"/>
                  </a:cubicBezTo>
                  <a:cubicBezTo>
                    <a:pt x="165" y="1375"/>
                    <a:pt x="329" y="1405"/>
                    <a:pt x="509" y="1405"/>
                  </a:cubicBezTo>
                  <a:cubicBezTo>
                    <a:pt x="542" y="1406"/>
                    <a:pt x="576" y="1407"/>
                    <a:pt x="609" y="1407"/>
                  </a:cubicBezTo>
                  <a:cubicBezTo>
                    <a:pt x="1438" y="1407"/>
                    <a:pt x="2218" y="1052"/>
                    <a:pt x="2764" y="434"/>
                  </a:cubicBezTo>
                  <a:cubicBezTo>
                    <a:pt x="2883" y="300"/>
                    <a:pt x="2973" y="166"/>
                    <a:pt x="3048" y="1"/>
                  </a:cubicBezTo>
                  <a:cubicBezTo>
                    <a:pt x="3047" y="1"/>
                    <a:pt x="3046" y="0"/>
                    <a:pt x="30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3236;p72">
              <a:extLst>
                <a:ext uri="{FF2B5EF4-FFF2-40B4-BE49-F238E27FC236}">
                  <a16:creationId xmlns:a16="http://schemas.microsoft.com/office/drawing/2014/main" id="{E41ACBE1-53F1-E4BA-A512-E0F9CC68079B}"/>
                </a:ext>
              </a:extLst>
            </p:cNvPr>
            <p:cNvSpPr/>
            <p:nvPr/>
          </p:nvSpPr>
          <p:spPr>
            <a:xfrm>
              <a:off x="6103324" y="2824149"/>
              <a:ext cx="53364" cy="21255"/>
            </a:xfrm>
            <a:custGeom>
              <a:avLst/>
              <a:gdLst/>
              <a:ahLst/>
              <a:cxnLst/>
              <a:rect l="l" t="t" r="r" b="b"/>
              <a:pathLst>
                <a:path w="1883" h="750" extrusionOk="0">
                  <a:moveTo>
                    <a:pt x="209" y="0"/>
                  </a:moveTo>
                  <a:cubicBezTo>
                    <a:pt x="209" y="0"/>
                    <a:pt x="60" y="105"/>
                    <a:pt x="60" y="269"/>
                  </a:cubicBezTo>
                  <a:cubicBezTo>
                    <a:pt x="60" y="363"/>
                    <a:pt x="223" y="380"/>
                    <a:pt x="346" y="380"/>
                  </a:cubicBezTo>
                  <a:cubicBezTo>
                    <a:pt x="419" y="380"/>
                    <a:pt x="478" y="374"/>
                    <a:pt x="478" y="374"/>
                  </a:cubicBezTo>
                  <a:lnTo>
                    <a:pt x="478" y="374"/>
                  </a:lnTo>
                  <a:cubicBezTo>
                    <a:pt x="478" y="374"/>
                    <a:pt x="0" y="553"/>
                    <a:pt x="194" y="702"/>
                  </a:cubicBezTo>
                  <a:cubicBezTo>
                    <a:pt x="238" y="736"/>
                    <a:pt x="336" y="750"/>
                    <a:pt x="464" y="750"/>
                  </a:cubicBezTo>
                  <a:cubicBezTo>
                    <a:pt x="954" y="750"/>
                    <a:pt x="1882" y="553"/>
                    <a:pt x="1882" y="553"/>
                  </a:cubicBezTo>
                  <a:lnTo>
                    <a:pt x="209" y="0"/>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3237;p72">
              <a:extLst>
                <a:ext uri="{FF2B5EF4-FFF2-40B4-BE49-F238E27FC236}">
                  <a16:creationId xmlns:a16="http://schemas.microsoft.com/office/drawing/2014/main" id="{E9BB47E2-A070-5782-04A0-9C2A4BA9B4A6}"/>
                </a:ext>
              </a:extLst>
            </p:cNvPr>
            <p:cNvSpPr/>
            <p:nvPr/>
          </p:nvSpPr>
          <p:spPr>
            <a:xfrm>
              <a:off x="6073255" y="2758116"/>
              <a:ext cx="88931" cy="82838"/>
            </a:xfrm>
            <a:custGeom>
              <a:avLst/>
              <a:gdLst/>
              <a:ahLst/>
              <a:cxnLst/>
              <a:rect l="l" t="t" r="r" b="b"/>
              <a:pathLst>
                <a:path w="3138" h="2923" extrusionOk="0">
                  <a:moveTo>
                    <a:pt x="927" y="1"/>
                  </a:moveTo>
                  <a:lnTo>
                    <a:pt x="1" y="1688"/>
                  </a:lnTo>
                  <a:cubicBezTo>
                    <a:pt x="1" y="1688"/>
                    <a:pt x="2260" y="2922"/>
                    <a:pt x="2827" y="2922"/>
                  </a:cubicBezTo>
                  <a:cubicBezTo>
                    <a:pt x="2884" y="2922"/>
                    <a:pt x="2924" y="2910"/>
                    <a:pt x="2943" y="2883"/>
                  </a:cubicBezTo>
                  <a:cubicBezTo>
                    <a:pt x="3137" y="2569"/>
                    <a:pt x="3063" y="1091"/>
                    <a:pt x="3048" y="1016"/>
                  </a:cubicBezTo>
                  <a:cubicBezTo>
                    <a:pt x="3018" y="941"/>
                    <a:pt x="927" y="1"/>
                    <a:pt x="92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3238;p72">
              <a:extLst>
                <a:ext uri="{FF2B5EF4-FFF2-40B4-BE49-F238E27FC236}">
                  <a16:creationId xmlns:a16="http://schemas.microsoft.com/office/drawing/2014/main" id="{172724DE-C81D-2B22-EDC1-780F68DD02A6}"/>
                </a:ext>
              </a:extLst>
            </p:cNvPr>
            <p:cNvSpPr/>
            <p:nvPr/>
          </p:nvSpPr>
          <p:spPr>
            <a:xfrm>
              <a:off x="6072858" y="2805104"/>
              <a:ext cx="70708" cy="24996"/>
            </a:xfrm>
            <a:custGeom>
              <a:avLst/>
              <a:gdLst/>
              <a:ahLst/>
              <a:cxnLst/>
              <a:rect l="l" t="t" r="r" b="b"/>
              <a:pathLst>
                <a:path w="2495" h="882" extrusionOk="0">
                  <a:moveTo>
                    <a:pt x="0" y="0"/>
                  </a:moveTo>
                  <a:cubicBezTo>
                    <a:pt x="0" y="0"/>
                    <a:pt x="30" y="30"/>
                    <a:pt x="75" y="60"/>
                  </a:cubicBezTo>
                  <a:lnTo>
                    <a:pt x="314" y="224"/>
                  </a:lnTo>
                  <a:cubicBezTo>
                    <a:pt x="582" y="419"/>
                    <a:pt x="866" y="553"/>
                    <a:pt x="1180" y="643"/>
                  </a:cubicBezTo>
                  <a:cubicBezTo>
                    <a:pt x="1479" y="732"/>
                    <a:pt x="1792" y="792"/>
                    <a:pt x="2106" y="837"/>
                  </a:cubicBezTo>
                  <a:lnTo>
                    <a:pt x="2390" y="881"/>
                  </a:lnTo>
                  <a:lnTo>
                    <a:pt x="2494" y="881"/>
                  </a:lnTo>
                  <a:cubicBezTo>
                    <a:pt x="2449" y="867"/>
                    <a:pt x="2419" y="867"/>
                    <a:pt x="2375" y="867"/>
                  </a:cubicBezTo>
                  <a:lnTo>
                    <a:pt x="2091" y="807"/>
                  </a:lnTo>
                  <a:cubicBezTo>
                    <a:pt x="1792" y="762"/>
                    <a:pt x="1479" y="687"/>
                    <a:pt x="1180" y="598"/>
                  </a:cubicBezTo>
                  <a:cubicBezTo>
                    <a:pt x="881" y="508"/>
                    <a:pt x="597" y="374"/>
                    <a:pt x="329" y="194"/>
                  </a:cubicBezTo>
                  <a:lnTo>
                    <a:pt x="90" y="60"/>
                  </a:lnTo>
                  <a:cubicBezTo>
                    <a:pt x="60" y="30"/>
                    <a:pt x="30" y="15"/>
                    <a:pt x="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3239;p72">
              <a:extLst>
                <a:ext uri="{FF2B5EF4-FFF2-40B4-BE49-F238E27FC236}">
                  <a16:creationId xmlns:a16="http://schemas.microsoft.com/office/drawing/2014/main" id="{75A69134-6282-4F5D-3BE2-4FCC27C0D0C9}"/>
                </a:ext>
              </a:extLst>
            </p:cNvPr>
            <p:cNvSpPr/>
            <p:nvPr/>
          </p:nvSpPr>
          <p:spPr>
            <a:xfrm>
              <a:off x="6115595" y="2830837"/>
              <a:ext cx="27546" cy="4506"/>
            </a:xfrm>
            <a:custGeom>
              <a:avLst/>
              <a:gdLst/>
              <a:ahLst/>
              <a:cxnLst/>
              <a:rect l="l" t="t" r="r" b="b"/>
              <a:pathLst>
                <a:path w="972" h="159" extrusionOk="0">
                  <a:moveTo>
                    <a:pt x="960" y="0"/>
                  </a:moveTo>
                  <a:cubicBezTo>
                    <a:pt x="914" y="0"/>
                    <a:pt x="726" y="39"/>
                    <a:pt x="493" y="78"/>
                  </a:cubicBezTo>
                  <a:cubicBezTo>
                    <a:pt x="210" y="123"/>
                    <a:pt x="0" y="138"/>
                    <a:pt x="0" y="153"/>
                  </a:cubicBezTo>
                  <a:cubicBezTo>
                    <a:pt x="44" y="157"/>
                    <a:pt x="88" y="159"/>
                    <a:pt x="133" y="159"/>
                  </a:cubicBezTo>
                  <a:cubicBezTo>
                    <a:pt x="253" y="159"/>
                    <a:pt x="373" y="145"/>
                    <a:pt x="493" y="123"/>
                  </a:cubicBezTo>
                  <a:cubicBezTo>
                    <a:pt x="658" y="108"/>
                    <a:pt x="822" y="63"/>
                    <a:pt x="971" y="3"/>
                  </a:cubicBezTo>
                  <a:cubicBezTo>
                    <a:pt x="971" y="1"/>
                    <a:pt x="967" y="0"/>
                    <a:pt x="96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209"/>
                                        </p:tgtEl>
                                        <p:attrNameLst>
                                          <p:attrName>style.visibility</p:attrName>
                                        </p:attrNameLst>
                                      </p:cBhvr>
                                      <p:to>
                                        <p:strVal val="visible"/>
                                      </p:to>
                                    </p:set>
                                    <p:animEffect transition="in" filter="wipe(down)">
                                      <p:cBhvr>
                                        <p:cTn id="7" dur="580">
                                          <p:stCondLst>
                                            <p:cond delay="0"/>
                                          </p:stCondLst>
                                        </p:cTn>
                                        <p:tgtEl>
                                          <p:spTgt spid="1209"/>
                                        </p:tgtEl>
                                      </p:cBhvr>
                                    </p:animEffect>
                                    <p:anim calcmode="lin" valueType="num">
                                      <p:cBhvr>
                                        <p:cTn id="8" dur="1822" tmFilter="0,0; 0.14,0.36; 0.43,0.73; 0.71,0.91; 1.0,1.0">
                                          <p:stCondLst>
                                            <p:cond delay="0"/>
                                          </p:stCondLst>
                                        </p:cTn>
                                        <p:tgtEl>
                                          <p:spTgt spid="120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0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0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0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09"/>
                                        </p:tgtEl>
                                        <p:attrNameLst>
                                          <p:attrName>ppt_y</p:attrName>
                                        </p:attrNameLst>
                                      </p:cBhvr>
                                      <p:tavLst>
                                        <p:tav tm="0" fmla="#ppt_y-sin(pi*$)/81">
                                          <p:val>
                                            <p:fltVal val="0"/>
                                          </p:val>
                                        </p:tav>
                                        <p:tav tm="100000">
                                          <p:val>
                                            <p:fltVal val="1"/>
                                          </p:val>
                                        </p:tav>
                                      </p:tavLst>
                                    </p:anim>
                                    <p:animScale>
                                      <p:cBhvr>
                                        <p:cTn id="13" dur="26">
                                          <p:stCondLst>
                                            <p:cond delay="650"/>
                                          </p:stCondLst>
                                        </p:cTn>
                                        <p:tgtEl>
                                          <p:spTgt spid="1209"/>
                                        </p:tgtEl>
                                      </p:cBhvr>
                                      <p:to x="100000" y="60000"/>
                                    </p:animScale>
                                    <p:animScale>
                                      <p:cBhvr>
                                        <p:cTn id="14" dur="166" decel="50000">
                                          <p:stCondLst>
                                            <p:cond delay="676"/>
                                          </p:stCondLst>
                                        </p:cTn>
                                        <p:tgtEl>
                                          <p:spTgt spid="1209"/>
                                        </p:tgtEl>
                                      </p:cBhvr>
                                      <p:to x="100000" y="100000"/>
                                    </p:animScale>
                                    <p:animScale>
                                      <p:cBhvr>
                                        <p:cTn id="15" dur="26">
                                          <p:stCondLst>
                                            <p:cond delay="1312"/>
                                          </p:stCondLst>
                                        </p:cTn>
                                        <p:tgtEl>
                                          <p:spTgt spid="1209"/>
                                        </p:tgtEl>
                                      </p:cBhvr>
                                      <p:to x="100000" y="80000"/>
                                    </p:animScale>
                                    <p:animScale>
                                      <p:cBhvr>
                                        <p:cTn id="16" dur="166" decel="50000">
                                          <p:stCondLst>
                                            <p:cond delay="1338"/>
                                          </p:stCondLst>
                                        </p:cTn>
                                        <p:tgtEl>
                                          <p:spTgt spid="1209"/>
                                        </p:tgtEl>
                                      </p:cBhvr>
                                      <p:to x="100000" y="100000"/>
                                    </p:animScale>
                                    <p:animScale>
                                      <p:cBhvr>
                                        <p:cTn id="17" dur="26">
                                          <p:stCondLst>
                                            <p:cond delay="1642"/>
                                          </p:stCondLst>
                                        </p:cTn>
                                        <p:tgtEl>
                                          <p:spTgt spid="1209"/>
                                        </p:tgtEl>
                                      </p:cBhvr>
                                      <p:to x="100000" y="90000"/>
                                    </p:animScale>
                                    <p:animScale>
                                      <p:cBhvr>
                                        <p:cTn id="18" dur="166" decel="50000">
                                          <p:stCondLst>
                                            <p:cond delay="1668"/>
                                          </p:stCondLst>
                                        </p:cTn>
                                        <p:tgtEl>
                                          <p:spTgt spid="1209"/>
                                        </p:tgtEl>
                                      </p:cBhvr>
                                      <p:to x="100000" y="100000"/>
                                    </p:animScale>
                                    <p:animScale>
                                      <p:cBhvr>
                                        <p:cTn id="19" dur="26">
                                          <p:stCondLst>
                                            <p:cond delay="1808"/>
                                          </p:stCondLst>
                                        </p:cTn>
                                        <p:tgtEl>
                                          <p:spTgt spid="1209"/>
                                        </p:tgtEl>
                                      </p:cBhvr>
                                      <p:to x="100000" y="95000"/>
                                    </p:animScale>
                                    <p:animScale>
                                      <p:cBhvr>
                                        <p:cTn id="20" dur="166" decel="50000">
                                          <p:stCondLst>
                                            <p:cond delay="1834"/>
                                          </p:stCondLst>
                                        </p:cTn>
                                        <p:tgtEl>
                                          <p:spTgt spid="1209"/>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1302"/>
                                        </p:tgtEl>
                                        <p:attrNameLst>
                                          <p:attrName>style.visibility</p:attrName>
                                        </p:attrNameLst>
                                      </p:cBhvr>
                                      <p:to>
                                        <p:strVal val="visible"/>
                                      </p:to>
                                    </p:set>
                                    <p:anim calcmode="lin" valueType="num">
                                      <p:cBhvr>
                                        <p:cTn id="25" dur="1000" fill="hold"/>
                                        <p:tgtEl>
                                          <p:spTgt spid="1302"/>
                                        </p:tgtEl>
                                        <p:attrNameLst>
                                          <p:attrName>ppt_w</p:attrName>
                                        </p:attrNameLst>
                                      </p:cBhvr>
                                      <p:tavLst>
                                        <p:tav tm="0">
                                          <p:val>
                                            <p:fltVal val="0"/>
                                          </p:val>
                                        </p:tav>
                                        <p:tav tm="100000">
                                          <p:val>
                                            <p:strVal val="#ppt_w"/>
                                          </p:val>
                                        </p:tav>
                                      </p:tavLst>
                                    </p:anim>
                                    <p:anim calcmode="lin" valueType="num">
                                      <p:cBhvr>
                                        <p:cTn id="26" dur="1000" fill="hold"/>
                                        <p:tgtEl>
                                          <p:spTgt spid="1302"/>
                                        </p:tgtEl>
                                        <p:attrNameLst>
                                          <p:attrName>ppt_h</p:attrName>
                                        </p:attrNameLst>
                                      </p:cBhvr>
                                      <p:tavLst>
                                        <p:tav tm="0">
                                          <p:val>
                                            <p:fltVal val="0"/>
                                          </p:val>
                                        </p:tav>
                                        <p:tav tm="100000">
                                          <p:val>
                                            <p:strVal val="#ppt_h"/>
                                          </p:val>
                                        </p:tav>
                                      </p:tavLst>
                                    </p:anim>
                                    <p:anim calcmode="lin" valueType="num">
                                      <p:cBhvr>
                                        <p:cTn id="27" dur="1000" fill="hold"/>
                                        <p:tgtEl>
                                          <p:spTgt spid="1302"/>
                                        </p:tgtEl>
                                        <p:attrNameLst>
                                          <p:attrName>style.rotation</p:attrName>
                                        </p:attrNameLst>
                                      </p:cBhvr>
                                      <p:tavLst>
                                        <p:tav tm="0">
                                          <p:val>
                                            <p:fltVal val="90"/>
                                          </p:val>
                                        </p:tav>
                                        <p:tav tm="100000">
                                          <p:val>
                                            <p:fltVal val="0"/>
                                          </p:val>
                                        </p:tav>
                                      </p:tavLst>
                                    </p:anim>
                                    <p:animEffect transition="in" filter="fade">
                                      <p:cBhvr>
                                        <p:cTn id="28" dur="1000"/>
                                        <p:tgtEl>
                                          <p:spTgt spid="1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9" grpId="0"/>
      <p:bldP spid="130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9"/>
          <p:cNvSpPr txBox="1">
            <a:spLocks noGrp="1"/>
          </p:cNvSpPr>
          <p:nvPr>
            <p:ph type="title"/>
          </p:nvPr>
        </p:nvSpPr>
        <p:spPr>
          <a:xfrm>
            <a:off x="1605516" y="-119868"/>
            <a:ext cx="5231219" cy="662129"/>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US" sz="2400"/>
              <a:t>Systemcontext cho hệ thống</a:t>
            </a:r>
            <a:endParaRPr sz="2400"/>
          </a:p>
        </p:txBody>
      </p:sp>
      <p:grpSp>
        <p:nvGrpSpPr>
          <p:cNvPr id="5" name="Google Shape;2496;p71">
            <a:extLst>
              <a:ext uri="{FF2B5EF4-FFF2-40B4-BE49-F238E27FC236}">
                <a16:creationId xmlns:a16="http://schemas.microsoft.com/office/drawing/2014/main" id="{EB1D842F-7E56-0F1C-7B8E-47DFE8FD6216}"/>
              </a:ext>
            </a:extLst>
          </p:cNvPr>
          <p:cNvGrpSpPr/>
          <p:nvPr/>
        </p:nvGrpSpPr>
        <p:grpSpPr>
          <a:xfrm>
            <a:off x="7969102" y="177969"/>
            <a:ext cx="1453120" cy="2180781"/>
            <a:chOff x="6628551" y="1798802"/>
            <a:chExt cx="1569583" cy="2355564"/>
          </a:xfrm>
        </p:grpSpPr>
        <p:sp>
          <p:nvSpPr>
            <p:cNvPr id="6" name="Google Shape;2497;p71">
              <a:extLst>
                <a:ext uri="{FF2B5EF4-FFF2-40B4-BE49-F238E27FC236}">
                  <a16:creationId xmlns:a16="http://schemas.microsoft.com/office/drawing/2014/main" id="{6F72FFBB-6DBF-98C2-0D2B-B89D5E23D0CF}"/>
                </a:ext>
              </a:extLst>
            </p:cNvPr>
            <p:cNvSpPr/>
            <p:nvPr/>
          </p:nvSpPr>
          <p:spPr>
            <a:xfrm>
              <a:off x="6643568" y="4145872"/>
              <a:ext cx="1554566" cy="3559"/>
            </a:xfrm>
            <a:custGeom>
              <a:avLst/>
              <a:gdLst/>
              <a:ahLst/>
              <a:cxnLst/>
              <a:rect l="l" t="t" r="r" b="b"/>
              <a:pathLst>
                <a:path w="118016" h="168" extrusionOk="0">
                  <a:moveTo>
                    <a:pt x="59008" y="0"/>
                  </a:moveTo>
                  <a:cubicBezTo>
                    <a:pt x="26421" y="0"/>
                    <a:pt x="1" y="24"/>
                    <a:pt x="1" y="84"/>
                  </a:cubicBezTo>
                  <a:cubicBezTo>
                    <a:pt x="1" y="131"/>
                    <a:pt x="26433" y="167"/>
                    <a:pt x="59008" y="167"/>
                  </a:cubicBezTo>
                  <a:cubicBezTo>
                    <a:pt x="91596" y="167"/>
                    <a:pt x="118016" y="131"/>
                    <a:pt x="118016" y="84"/>
                  </a:cubicBezTo>
                  <a:cubicBezTo>
                    <a:pt x="118016" y="36"/>
                    <a:pt x="91608" y="0"/>
                    <a:pt x="5900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98;p71">
              <a:extLst>
                <a:ext uri="{FF2B5EF4-FFF2-40B4-BE49-F238E27FC236}">
                  <a16:creationId xmlns:a16="http://schemas.microsoft.com/office/drawing/2014/main" id="{D72D15AC-3524-61E9-8618-79AF6825DAA6}"/>
                </a:ext>
              </a:extLst>
            </p:cNvPr>
            <p:cNvSpPr/>
            <p:nvPr/>
          </p:nvSpPr>
          <p:spPr>
            <a:xfrm>
              <a:off x="6810674" y="1798802"/>
              <a:ext cx="227265" cy="186761"/>
            </a:xfrm>
            <a:custGeom>
              <a:avLst/>
              <a:gdLst/>
              <a:ahLst/>
              <a:cxnLst/>
              <a:rect l="l" t="t" r="r" b="b"/>
              <a:pathLst>
                <a:path w="10728" h="8816" extrusionOk="0">
                  <a:moveTo>
                    <a:pt x="2108" y="0"/>
                  </a:moveTo>
                  <a:cubicBezTo>
                    <a:pt x="1764" y="0"/>
                    <a:pt x="1418" y="21"/>
                    <a:pt x="1072" y="64"/>
                  </a:cubicBezTo>
                  <a:cubicBezTo>
                    <a:pt x="726" y="100"/>
                    <a:pt x="381" y="148"/>
                    <a:pt x="36" y="231"/>
                  </a:cubicBezTo>
                  <a:lnTo>
                    <a:pt x="0" y="231"/>
                  </a:lnTo>
                  <a:lnTo>
                    <a:pt x="1929" y="8804"/>
                  </a:lnTo>
                  <a:lnTo>
                    <a:pt x="3608" y="8816"/>
                  </a:lnTo>
                  <a:lnTo>
                    <a:pt x="10728" y="8768"/>
                  </a:lnTo>
                  <a:cubicBezTo>
                    <a:pt x="10692" y="6601"/>
                    <a:pt x="9882" y="4517"/>
                    <a:pt x="8442" y="2898"/>
                  </a:cubicBezTo>
                  <a:cubicBezTo>
                    <a:pt x="6827" y="1043"/>
                    <a:pt x="4518" y="0"/>
                    <a:pt x="2108"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99;p71">
              <a:extLst>
                <a:ext uri="{FF2B5EF4-FFF2-40B4-BE49-F238E27FC236}">
                  <a16:creationId xmlns:a16="http://schemas.microsoft.com/office/drawing/2014/main" id="{CB73F1AB-8C23-FA8A-FE7B-55F6AE749D8E}"/>
                </a:ext>
              </a:extLst>
            </p:cNvPr>
            <p:cNvSpPr/>
            <p:nvPr/>
          </p:nvSpPr>
          <p:spPr>
            <a:xfrm>
              <a:off x="6811182" y="2004969"/>
              <a:ext cx="225994" cy="186909"/>
            </a:xfrm>
            <a:custGeom>
              <a:avLst/>
              <a:gdLst/>
              <a:ahLst/>
              <a:cxnLst/>
              <a:rect l="l" t="t" r="r" b="b"/>
              <a:pathLst>
                <a:path w="10668" h="8823" extrusionOk="0">
                  <a:moveTo>
                    <a:pt x="10668" y="0"/>
                  </a:moveTo>
                  <a:lnTo>
                    <a:pt x="3548" y="48"/>
                  </a:lnTo>
                  <a:lnTo>
                    <a:pt x="1869" y="48"/>
                  </a:lnTo>
                  <a:lnTo>
                    <a:pt x="0" y="8632"/>
                  </a:lnTo>
                  <a:cubicBezTo>
                    <a:pt x="607" y="8763"/>
                    <a:pt x="1226" y="8823"/>
                    <a:pt x="1845" y="8823"/>
                  </a:cubicBezTo>
                  <a:cubicBezTo>
                    <a:pt x="3203" y="8811"/>
                    <a:pt x="4548" y="8501"/>
                    <a:pt x="5775" y="7918"/>
                  </a:cubicBezTo>
                  <a:cubicBezTo>
                    <a:pt x="8513" y="6644"/>
                    <a:pt x="10358" y="4001"/>
                    <a:pt x="10620" y="1000"/>
                  </a:cubicBezTo>
                  <a:cubicBezTo>
                    <a:pt x="10620" y="905"/>
                    <a:pt x="10644" y="822"/>
                    <a:pt x="10644" y="727"/>
                  </a:cubicBezTo>
                  <a:cubicBezTo>
                    <a:pt x="10656" y="631"/>
                    <a:pt x="10644" y="608"/>
                    <a:pt x="10644" y="548"/>
                  </a:cubicBezTo>
                  <a:cubicBezTo>
                    <a:pt x="10644" y="381"/>
                    <a:pt x="10644" y="215"/>
                    <a:pt x="10668" y="36"/>
                  </a:cubicBezTo>
                  <a:lnTo>
                    <a:pt x="10668"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0;p71">
              <a:extLst>
                <a:ext uri="{FF2B5EF4-FFF2-40B4-BE49-F238E27FC236}">
                  <a16:creationId xmlns:a16="http://schemas.microsoft.com/office/drawing/2014/main" id="{88D8C3B9-D227-922A-62B2-70747BFE08F7}"/>
                </a:ext>
              </a:extLst>
            </p:cNvPr>
            <p:cNvSpPr/>
            <p:nvPr/>
          </p:nvSpPr>
          <p:spPr>
            <a:xfrm>
              <a:off x="6628551" y="1813525"/>
              <a:ext cx="204323" cy="363735"/>
            </a:xfrm>
            <a:custGeom>
              <a:avLst/>
              <a:gdLst/>
              <a:ahLst/>
              <a:cxnLst/>
              <a:rect l="l" t="t" r="r" b="b"/>
              <a:pathLst>
                <a:path w="9645" h="17170" extrusionOk="0">
                  <a:moveTo>
                    <a:pt x="7716" y="0"/>
                  </a:moveTo>
                  <a:cubicBezTo>
                    <a:pt x="2977" y="1060"/>
                    <a:pt x="1" y="5763"/>
                    <a:pt x="1061" y="10502"/>
                  </a:cubicBezTo>
                  <a:cubicBezTo>
                    <a:pt x="1811" y="13836"/>
                    <a:pt x="4430" y="16443"/>
                    <a:pt x="7776" y="17169"/>
                  </a:cubicBezTo>
                  <a:lnTo>
                    <a:pt x="9645" y="8585"/>
                  </a:lnTo>
                  <a:lnTo>
                    <a:pt x="9645" y="8573"/>
                  </a:lnTo>
                  <a:lnTo>
                    <a:pt x="7716"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1;p71">
              <a:extLst>
                <a:ext uri="{FF2B5EF4-FFF2-40B4-BE49-F238E27FC236}">
                  <a16:creationId xmlns:a16="http://schemas.microsoft.com/office/drawing/2014/main" id="{39D4D7DC-428E-074D-C539-4D77CE59C341}"/>
                </a:ext>
              </a:extLst>
            </p:cNvPr>
            <p:cNvSpPr/>
            <p:nvPr/>
          </p:nvSpPr>
          <p:spPr>
            <a:xfrm>
              <a:off x="7252074" y="2018210"/>
              <a:ext cx="243154" cy="234532"/>
            </a:xfrm>
            <a:custGeom>
              <a:avLst/>
              <a:gdLst/>
              <a:ahLst/>
              <a:cxnLst/>
              <a:rect l="l" t="t" r="r" b="b"/>
              <a:pathLst>
                <a:path w="11478" h="11071" extrusionOk="0">
                  <a:moveTo>
                    <a:pt x="4850" y="0"/>
                  </a:moveTo>
                  <a:cubicBezTo>
                    <a:pt x="4793" y="0"/>
                    <a:pt x="4736" y="2"/>
                    <a:pt x="4679" y="6"/>
                  </a:cubicBezTo>
                  <a:cubicBezTo>
                    <a:pt x="3870" y="78"/>
                    <a:pt x="3143" y="590"/>
                    <a:pt x="2334" y="697"/>
                  </a:cubicBezTo>
                  <a:cubicBezTo>
                    <a:pt x="1929" y="756"/>
                    <a:pt x="1524" y="721"/>
                    <a:pt x="1119" y="780"/>
                  </a:cubicBezTo>
                  <a:cubicBezTo>
                    <a:pt x="703" y="816"/>
                    <a:pt x="334" y="1042"/>
                    <a:pt x="131" y="1399"/>
                  </a:cubicBezTo>
                  <a:cubicBezTo>
                    <a:pt x="24" y="1697"/>
                    <a:pt x="0" y="2018"/>
                    <a:pt x="60" y="2328"/>
                  </a:cubicBezTo>
                  <a:cubicBezTo>
                    <a:pt x="131" y="2840"/>
                    <a:pt x="24" y="4507"/>
                    <a:pt x="631" y="4662"/>
                  </a:cubicBezTo>
                  <a:lnTo>
                    <a:pt x="7311" y="9912"/>
                  </a:lnTo>
                  <a:cubicBezTo>
                    <a:pt x="7215" y="10448"/>
                    <a:pt x="7573" y="10948"/>
                    <a:pt x="8096" y="11055"/>
                  </a:cubicBezTo>
                  <a:cubicBezTo>
                    <a:pt x="8155" y="11066"/>
                    <a:pt x="8213" y="11071"/>
                    <a:pt x="8270" y="11071"/>
                  </a:cubicBezTo>
                  <a:cubicBezTo>
                    <a:pt x="8739" y="11071"/>
                    <a:pt x="9154" y="10735"/>
                    <a:pt x="9239" y="10258"/>
                  </a:cubicBezTo>
                  <a:cubicBezTo>
                    <a:pt x="9251" y="10127"/>
                    <a:pt x="9299" y="10008"/>
                    <a:pt x="9382" y="9900"/>
                  </a:cubicBezTo>
                  <a:cubicBezTo>
                    <a:pt x="9442" y="9853"/>
                    <a:pt x="9513" y="9838"/>
                    <a:pt x="9589" y="9838"/>
                  </a:cubicBezTo>
                  <a:cubicBezTo>
                    <a:pt x="9665" y="9838"/>
                    <a:pt x="9745" y="9853"/>
                    <a:pt x="9823" y="9865"/>
                  </a:cubicBezTo>
                  <a:cubicBezTo>
                    <a:pt x="9889" y="9876"/>
                    <a:pt x="9955" y="9881"/>
                    <a:pt x="10020" y="9881"/>
                  </a:cubicBezTo>
                  <a:cubicBezTo>
                    <a:pt x="10239" y="9881"/>
                    <a:pt x="10452" y="9823"/>
                    <a:pt x="10644" y="9722"/>
                  </a:cubicBezTo>
                  <a:cubicBezTo>
                    <a:pt x="11263" y="9377"/>
                    <a:pt x="11478" y="8591"/>
                    <a:pt x="11132" y="7972"/>
                  </a:cubicBezTo>
                  <a:cubicBezTo>
                    <a:pt x="10871" y="7495"/>
                    <a:pt x="10347" y="7233"/>
                    <a:pt x="10061" y="6769"/>
                  </a:cubicBezTo>
                  <a:cubicBezTo>
                    <a:pt x="9823" y="6305"/>
                    <a:pt x="9751" y="5769"/>
                    <a:pt x="9847" y="5257"/>
                  </a:cubicBezTo>
                  <a:cubicBezTo>
                    <a:pt x="9942" y="4745"/>
                    <a:pt x="9978" y="4233"/>
                    <a:pt x="9954" y="3709"/>
                  </a:cubicBezTo>
                  <a:cubicBezTo>
                    <a:pt x="9835" y="2828"/>
                    <a:pt x="9204" y="2078"/>
                    <a:pt x="8346" y="1816"/>
                  </a:cubicBezTo>
                  <a:cubicBezTo>
                    <a:pt x="8001" y="1757"/>
                    <a:pt x="7668" y="1661"/>
                    <a:pt x="7334" y="1518"/>
                  </a:cubicBezTo>
                  <a:cubicBezTo>
                    <a:pt x="7025" y="1280"/>
                    <a:pt x="6739" y="995"/>
                    <a:pt x="6501" y="673"/>
                  </a:cubicBezTo>
                  <a:cubicBezTo>
                    <a:pt x="6065" y="237"/>
                    <a:pt x="5469" y="0"/>
                    <a:pt x="48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02;p71">
              <a:extLst>
                <a:ext uri="{FF2B5EF4-FFF2-40B4-BE49-F238E27FC236}">
                  <a16:creationId xmlns:a16="http://schemas.microsoft.com/office/drawing/2014/main" id="{A94600EF-9D9E-8411-B10F-58A2A86D570E}"/>
                </a:ext>
              </a:extLst>
            </p:cNvPr>
            <p:cNvSpPr/>
            <p:nvPr/>
          </p:nvSpPr>
          <p:spPr>
            <a:xfrm>
              <a:off x="7253832" y="2048101"/>
              <a:ext cx="178838" cy="295627"/>
            </a:xfrm>
            <a:custGeom>
              <a:avLst/>
              <a:gdLst/>
              <a:ahLst/>
              <a:cxnLst/>
              <a:rect l="l" t="t" r="r" b="b"/>
              <a:pathLst>
                <a:path w="8442" h="13955" extrusionOk="0">
                  <a:moveTo>
                    <a:pt x="3434" y="1"/>
                  </a:moveTo>
                  <a:cubicBezTo>
                    <a:pt x="2402" y="1"/>
                    <a:pt x="1364" y="208"/>
                    <a:pt x="381" y="631"/>
                  </a:cubicBezTo>
                  <a:cubicBezTo>
                    <a:pt x="381" y="631"/>
                    <a:pt x="0" y="5703"/>
                    <a:pt x="24" y="7930"/>
                  </a:cubicBezTo>
                  <a:cubicBezTo>
                    <a:pt x="60" y="10156"/>
                    <a:pt x="2275" y="10502"/>
                    <a:pt x="2275" y="10502"/>
                  </a:cubicBezTo>
                  <a:cubicBezTo>
                    <a:pt x="2275" y="10502"/>
                    <a:pt x="2251" y="12907"/>
                    <a:pt x="2275" y="13526"/>
                  </a:cubicBezTo>
                  <a:lnTo>
                    <a:pt x="7609" y="13954"/>
                  </a:lnTo>
                  <a:lnTo>
                    <a:pt x="8442" y="1846"/>
                  </a:lnTo>
                  <a:lnTo>
                    <a:pt x="8121" y="1596"/>
                  </a:lnTo>
                  <a:cubicBezTo>
                    <a:pt x="6752" y="544"/>
                    <a:pt x="5102" y="1"/>
                    <a:pt x="3434"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03;p71">
              <a:extLst>
                <a:ext uri="{FF2B5EF4-FFF2-40B4-BE49-F238E27FC236}">
                  <a16:creationId xmlns:a16="http://schemas.microsoft.com/office/drawing/2014/main" id="{7BFE47FE-8868-1E7B-FFCB-982F6B78770B}"/>
                </a:ext>
              </a:extLst>
            </p:cNvPr>
            <p:cNvSpPr/>
            <p:nvPr/>
          </p:nvSpPr>
          <p:spPr>
            <a:xfrm>
              <a:off x="7260887" y="2126060"/>
              <a:ext cx="15168" cy="13706"/>
            </a:xfrm>
            <a:custGeom>
              <a:avLst/>
              <a:gdLst/>
              <a:ahLst/>
              <a:cxnLst/>
              <a:rect l="l" t="t" r="r" b="b"/>
              <a:pathLst>
                <a:path w="716" h="647" extrusionOk="0">
                  <a:moveTo>
                    <a:pt x="357" y="0"/>
                  </a:moveTo>
                  <a:cubicBezTo>
                    <a:pt x="281" y="0"/>
                    <a:pt x="205" y="27"/>
                    <a:pt x="144" y="83"/>
                  </a:cubicBezTo>
                  <a:cubicBezTo>
                    <a:pt x="13" y="202"/>
                    <a:pt x="1" y="404"/>
                    <a:pt x="120" y="535"/>
                  </a:cubicBezTo>
                  <a:lnTo>
                    <a:pt x="120" y="547"/>
                  </a:lnTo>
                  <a:cubicBezTo>
                    <a:pt x="181" y="614"/>
                    <a:pt x="264" y="647"/>
                    <a:pt x="348" y="647"/>
                  </a:cubicBezTo>
                  <a:cubicBezTo>
                    <a:pt x="427" y="647"/>
                    <a:pt x="508" y="617"/>
                    <a:pt x="572" y="559"/>
                  </a:cubicBezTo>
                  <a:cubicBezTo>
                    <a:pt x="703" y="440"/>
                    <a:pt x="715" y="237"/>
                    <a:pt x="596" y="106"/>
                  </a:cubicBezTo>
                  <a:cubicBezTo>
                    <a:pt x="532" y="36"/>
                    <a:pt x="445" y="0"/>
                    <a:pt x="35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04;p71">
              <a:extLst>
                <a:ext uri="{FF2B5EF4-FFF2-40B4-BE49-F238E27FC236}">
                  <a16:creationId xmlns:a16="http://schemas.microsoft.com/office/drawing/2014/main" id="{74AA1211-A375-51C5-88C1-99555E35604D}"/>
                </a:ext>
              </a:extLst>
            </p:cNvPr>
            <p:cNvSpPr/>
            <p:nvPr/>
          </p:nvSpPr>
          <p:spPr>
            <a:xfrm>
              <a:off x="7261395" y="2125022"/>
              <a:ext cx="24489" cy="6758"/>
            </a:xfrm>
            <a:custGeom>
              <a:avLst/>
              <a:gdLst/>
              <a:ahLst/>
              <a:cxnLst/>
              <a:rect l="l" t="t" r="r" b="b"/>
              <a:pathLst>
                <a:path w="1156" h="319" extrusionOk="0">
                  <a:moveTo>
                    <a:pt x="572" y="1"/>
                  </a:moveTo>
                  <a:cubicBezTo>
                    <a:pt x="405" y="1"/>
                    <a:pt x="251" y="48"/>
                    <a:pt x="120" y="155"/>
                  </a:cubicBezTo>
                  <a:cubicBezTo>
                    <a:pt x="24" y="227"/>
                    <a:pt x="1" y="298"/>
                    <a:pt x="13" y="310"/>
                  </a:cubicBezTo>
                  <a:cubicBezTo>
                    <a:pt x="17" y="316"/>
                    <a:pt x="23" y="318"/>
                    <a:pt x="32" y="318"/>
                  </a:cubicBezTo>
                  <a:cubicBezTo>
                    <a:pt x="100" y="318"/>
                    <a:pt x="299" y="179"/>
                    <a:pt x="572" y="179"/>
                  </a:cubicBezTo>
                  <a:cubicBezTo>
                    <a:pt x="839" y="179"/>
                    <a:pt x="1048" y="304"/>
                    <a:pt x="1115" y="304"/>
                  </a:cubicBezTo>
                  <a:cubicBezTo>
                    <a:pt x="1122" y="304"/>
                    <a:pt x="1128" y="302"/>
                    <a:pt x="1132" y="298"/>
                  </a:cubicBezTo>
                  <a:cubicBezTo>
                    <a:pt x="1156" y="263"/>
                    <a:pt x="1108" y="215"/>
                    <a:pt x="1013" y="144"/>
                  </a:cubicBezTo>
                  <a:cubicBezTo>
                    <a:pt x="882" y="48"/>
                    <a:pt x="727" y="1"/>
                    <a:pt x="57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05;p71">
              <a:extLst>
                <a:ext uri="{FF2B5EF4-FFF2-40B4-BE49-F238E27FC236}">
                  <a16:creationId xmlns:a16="http://schemas.microsoft.com/office/drawing/2014/main" id="{E2AB6177-3918-B0E1-0E1C-34CAEA5CCBDA}"/>
                </a:ext>
              </a:extLst>
            </p:cNvPr>
            <p:cNvSpPr/>
            <p:nvPr/>
          </p:nvSpPr>
          <p:spPr>
            <a:xfrm>
              <a:off x="7330753" y="2132987"/>
              <a:ext cx="15676" cy="13537"/>
            </a:xfrm>
            <a:custGeom>
              <a:avLst/>
              <a:gdLst/>
              <a:ahLst/>
              <a:cxnLst/>
              <a:rect l="l" t="t" r="r" b="b"/>
              <a:pathLst>
                <a:path w="740" h="639" extrusionOk="0">
                  <a:moveTo>
                    <a:pt x="360" y="0"/>
                  </a:moveTo>
                  <a:cubicBezTo>
                    <a:pt x="305" y="0"/>
                    <a:pt x="251" y="14"/>
                    <a:pt x="203" y="41"/>
                  </a:cubicBezTo>
                  <a:cubicBezTo>
                    <a:pt x="49" y="137"/>
                    <a:pt x="1" y="339"/>
                    <a:pt x="96" y="494"/>
                  </a:cubicBezTo>
                  <a:cubicBezTo>
                    <a:pt x="158" y="586"/>
                    <a:pt x="259" y="639"/>
                    <a:pt x="365" y="639"/>
                  </a:cubicBezTo>
                  <a:cubicBezTo>
                    <a:pt x="423" y="639"/>
                    <a:pt x="482" y="623"/>
                    <a:pt x="537" y="589"/>
                  </a:cubicBezTo>
                  <a:cubicBezTo>
                    <a:pt x="691" y="506"/>
                    <a:pt x="739" y="303"/>
                    <a:pt x="644" y="149"/>
                  </a:cubicBezTo>
                  <a:cubicBezTo>
                    <a:pt x="580" y="53"/>
                    <a:pt x="469" y="0"/>
                    <a:pt x="3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06;p71">
              <a:extLst>
                <a:ext uri="{FF2B5EF4-FFF2-40B4-BE49-F238E27FC236}">
                  <a16:creationId xmlns:a16="http://schemas.microsoft.com/office/drawing/2014/main" id="{1CD40854-41B3-DD5B-F3EB-DF31E570E2D3}"/>
                </a:ext>
              </a:extLst>
            </p:cNvPr>
            <p:cNvSpPr/>
            <p:nvPr/>
          </p:nvSpPr>
          <p:spPr>
            <a:xfrm>
              <a:off x="7331516" y="2130784"/>
              <a:ext cx="24743" cy="6737"/>
            </a:xfrm>
            <a:custGeom>
              <a:avLst/>
              <a:gdLst/>
              <a:ahLst/>
              <a:cxnLst/>
              <a:rect l="l" t="t" r="r" b="b"/>
              <a:pathLst>
                <a:path w="1168" h="318" extrusionOk="0">
                  <a:moveTo>
                    <a:pt x="619" y="1"/>
                  </a:moveTo>
                  <a:cubicBezTo>
                    <a:pt x="603" y="1"/>
                    <a:pt x="588" y="1"/>
                    <a:pt x="572" y="3"/>
                  </a:cubicBezTo>
                  <a:cubicBezTo>
                    <a:pt x="558" y="1"/>
                    <a:pt x="544" y="1"/>
                    <a:pt x="530" y="1"/>
                  </a:cubicBezTo>
                  <a:cubicBezTo>
                    <a:pt x="379" y="1"/>
                    <a:pt x="240" y="58"/>
                    <a:pt x="132" y="145"/>
                  </a:cubicBezTo>
                  <a:cubicBezTo>
                    <a:pt x="36" y="217"/>
                    <a:pt x="1" y="288"/>
                    <a:pt x="13" y="312"/>
                  </a:cubicBezTo>
                  <a:cubicBezTo>
                    <a:pt x="16" y="316"/>
                    <a:pt x="21" y="317"/>
                    <a:pt x="28" y="317"/>
                  </a:cubicBezTo>
                  <a:cubicBezTo>
                    <a:pt x="93" y="317"/>
                    <a:pt x="303" y="181"/>
                    <a:pt x="572" y="181"/>
                  </a:cubicBezTo>
                  <a:cubicBezTo>
                    <a:pt x="850" y="181"/>
                    <a:pt x="1051" y="306"/>
                    <a:pt x="1115" y="306"/>
                  </a:cubicBezTo>
                  <a:cubicBezTo>
                    <a:pt x="1122" y="306"/>
                    <a:pt x="1128" y="304"/>
                    <a:pt x="1132" y="300"/>
                  </a:cubicBezTo>
                  <a:cubicBezTo>
                    <a:pt x="1167" y="253"/>
                    <a:pt x="1120" y="205"/>
                    <a:pt x="1013" y="133"/>
                  </a:cubicBezTo>
                  <a:cubicBezTo>
                    <a:pt x="906" y="48"/>
                    <a:pt x="760" y="1"/>
                    <a:pt x="61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07;p71">
              <a:extLst>
                <a:ext uri="{FF2B5EF4-FFF2-40B4-BE49-F238E27FC236}">
                  <a16:creationId xmlns:a16="http://schemas.microsoft.com/office/drawing/2014/main" id="{529A4A26-810C-9CF7-9507-F8B33295DF2D}"/>
                </a:ext>
              </a:extLst>
            </p:cNvPr>
            <p:cNvSpPr/>
            <p:nvPr/>
          </p:nvSpPr>
          <p:spPr>
            <a:xfrm>
              <a:off x="7289147" y="2134364"/>
              <a:ext cx="20697" cy="56859"/>
            </a:xfrm>
            <a:custGeom>
              <a:avLst/>
              <a:gdLst/>
              <a:ahLst/>
              <a:cxnLst/>
              <a:rect l="l" t="t" r="r" b="b"/>
              <a:pathLst>
                <a:path w="977" h="2684" extrusionOk="0">
                  <a:moveTo>
                    <a:pt x="977" y="0"/>
                  </a:moveTo>
                  <a:lnTo>
                    <a:pt x="977" y="0"/>
                  </a:lnTo>
                  <a:cubicBezTo>
                    <a:pt x="691" y="500"/>
                    <a:pt x="465" y="1024"/>
                    <a:pt x="286" y="1572"/>
                  </a:cubicBezTo>
                  <a:cubicBezTo>
                    <a:pt x="203" y="1786"/>
                    <a:pt x="131" y="1989"/>
                    <a:pt x="60" y="2191"/>
                  </a:cubicBezTo>
                  <a:cubicBezTo>
                    <a:pt x="12" y="2298"/>
                    <a:pt x="0" y="2405"/>
                    <a:pt x="12" y="2512"/>
                  </a:cubicBezTo>
                  <a:cubicBezTo>
                    <a:pt x="36" y="2584"/>
                    <a:pt x="84" y="2631"/>
                    <a:pt x="155" y="2643"/>
                  </a:cubicBezTo>
                  <a:cubicBezTo>
                    <a:pt x="203" y="2655"/>
                    <a:pt x="238" y="2667"/>
                    <a:pt x="286" y="2667"/>
                  </a:cubicBezTo>
                  <a:cubicBezTo>
                    <a:pt x="361" y="2678"/>
                    <a:pt x="438" y="2684"/>
                    <a:pt x="516" y="2684"/>
                  </a:cubicBezTo>
                  <a:cubicBezTo>
                    <a:pt x="611" y="2684"/>
                    <a:pt x="706" y="2675"/>
                    <a:pt x="798" y="2655"/>
                  </a:cubicBezTo>
                  <a:cubicBezTo>
                    <a:pt x="631" y="2596"/>
                    <a:pt x="465" y="2560"/>
                    <a:pt x="298" y="2548"/>
                  </a:cubicBezTo>
                  <a:cubicBezTo>
                    <a:pt x="227" y="2548"/>
                    <a:pt x="155" y="2524"/>
                    <a:pt x="155" y="2489"/>
                  </a:cubicBezTo>
                  <a:cubicBezTo>
                    <a:pt x="155" y="2405"/>
                    <a:pt x="167" y="2322"/>
                    <a:pt x="203" y="2250"/>
                  </a:cubicBezTo>
                  <a:cubicBezTo>
                    <a:pt x="286" y="2048"/>
                    <a:pt x="369" y="1846"/>
                    <a:pt x="453" y="1631"/>
                  </a:cubicBezTo>
                  <a:cubicBezTo>
                    <a:pt x="679" y="1107"/>
                    <a:pt x="858" y="560"/>
                    <a:pt x="97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08;p71">
              <a:extLst>
                <a:ext uri="{FF2B5EF4-FFF2-40B4-BE49-F238E27FC236}">
                  <a16:creationId xmlns:a16="http://schemas.microsoft.com/office/drawing/2014/main" id="{48F64E83-FA2D-0C88-98F2-16A94D2FC24E}"/>
                </a:ext>
              </a:extLst>
            </p:cNvPr>
            <p:cNvSpPr/>
            <p:nvPr/>
          </p:nvSpPr>
          <p:spPr>
            <a:xfrm>
              <a:off x="7295205" y="2197006"/>
              <a:ext cx="35081" cy="17880"/>
            </a:xfrm>
            <a:custGeom>
              <a:avLst/>
              <a:gdLst/>
              <a:ahLst/>
              <a:cxnLst/>
              <a:rect l="l" t="t" r="r" b="b"/>
              <a:pathLst>
                <a:path w="1656" h="844" extrusionOk="0">
                  <a:moveTo>
                    <a:pt x="1554" y="0"/>
                  </a:moveTo>
                  <a:cubicBezTo>
                    <a:pt x="1537" y="0"/>
                    <a:pt x="584" y="473"/>
                    <a:pt x="35" y="473"/>
                  </a:cubicBezTo>
                  <a:cubicBezTo>
                    <a:pt x="23" y="473"/>
                    <a:pt x="11" y="473"/>
                    <a:pt x="0" y="472"/>
                  </a:cubicBezTo>
                  <a:lnTo>
                    <a:pt x="0" y="472"/>
                  </a:lnTo>
                  <a:cubicBezTo>
                    <a:pt x="159" y="710"/>
                    <a:pt x="429" y="844"/>
                    <a:pt x="708" y="844"/>
                  </a:cubicBezTo>
                  <a:cubicBezTo>
                    <a:pt x="806" y="844"/>
                    <a:pt x="905" y="828"/>
                    <a:pt x="1000" y="794"/>
                  </a:cubicBezTo>
                  <a:cubicBezTo>
                    <a:pt x="1655" y="567"/>
                    <a:pt x="1500" y="32"/>
                    <a:pt x="1500" y="32"/>
                  </a:cubicBezTo>
                  <a:cubicBezTo>
                    <a:pt x="1540" y="10"/>
                    <a:pt x="1556" y="0"/>
                    <a:pt x="1554"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09;p71">
              <a:extLst>
                <a:ext uri="{FF2B5EF4-FFF2-40B4-BE49-F238E27FC236}">
                  <a16:creationId xmlns:a16="http://schemas.microsoft.com/office/drawing/2014/main" id="{FFE281DC-7A4F-3E27-17F6-6021FEBF8C93}"/>
                </a:ext>
              </a:extLst>
            </p:cNvPr>
            <p:cNvSpPr/>
            <p:nvPr/>
          </p:nvSpPr>
          <p:spPr>
            <a:xfrm>
              <a:off x="7302006" y="2252658"/>
              <a:ext cx="61307" cy="29658"/>
            </a:xfrm>
            <a:custGeom>
              <a:avLst/>
              <a:gdLst/>
              <a:ahLst/>
              <a:cxnLst/>
              <a:rect l="l" t="t" r="r" b="b"/>
              <a:pathLst>
                <a:path w="2894" h="1400" extrusionOk="0">
                  <a:moveTo>
                    <a:pt x="2894" y="0"/>
                  </a:moveTo>
                  <a:lnTo>
                    <a:pt x="2894" y="0"/>
                  </a:lnTo>
                  <a:cubicBezTo>
                    <a:pt x="2070" y="527"/>
                    <a:pt x="1113" y="811"/>
                    <a:pt x="120" y="811"/>
                  </a:cubicBezTo>
                  <a:cubicBezTo>
                    <a:pt x="80" y="811"/>
                    <a:pt x="41" y="811"/>
                    <a:pt x="1" y="810"/>
                  </a:cubicBezTo>
                  <a:lnTo>
                    <a:pt x="1" y="1381"/>
                  </a:lnTo>
                  <a:cubicBezTo>
                    <a:pt x="134" y="1393"/>
                    <a:pt x="261" y="1399"/>
                    <a:pt x="383" y="1399"/>
                  </a:cubicBezTo>
                  <a:cubicBezTo>
                    <a:pt x="2294" y="1399"/>
                    <a:pt x="2894" y="0"/>
                    <a:pt x="2894"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0;p71">
              <a:extLst>
                <a:ext uri="{FF2B5EF4-FFF2-40B4-BE49-F238E27FC236}">
                  <a16:creationId xmlns:a16="http://schemas.microsoft.com/office/drawing/2014/main" id="{3F94313F-264B-8D1F-F158-2D258B774B03}"/>
                </a:ext>
              </a:extLst>
            </p:cNvPr>
            <p:cNvSpPr/>
            <p:nvPr/>
          </p:nvSpPr>
          <p:spPr>
            <a:xfrm>
              <a:off x="7425596" y="2134237"/>
              <a:ext cx="40441" cy="61689"/>
            </a:xfrm>
            <a:custGeom>
              <a:avLst/>
              <a:gdLst/>
              <a:ahLst/>
              <a:cxnLst/>
              <a:rect l="l" t="t" r="r" b="b"/>
              <a:pathLst>
                <a:path w="1909" h="2912" extrusionOk="0">
                  <a:moveTo>
                    <a:pt x="500" y="0"/>
                  </a:moveTo>
                  <a:cubicBezTo>
                    <a:pt x="234" y="0"/>
                    <a:pt x="30" y="69"/>
                    <a:pt x="13" y="78"/>
                  </a:cubicBezTo>
                  <a:cubicBezTo>
                    <a:pt x="13" y="78"/>
                    <a:pt x="1" y="2780"/>
                    <a:pt x="13" y="2828"/>
                  </a:cubicBezTo>
                  <a:cubicBezTo>
                    <a:pt x="13" y="2848"/>
                    <a:pt x="241" y="2911"/>
                    <a:pt x="533" y="2911"/>
                  </a:cubicBezTo>
                  <a:cubicBezTo>
                    <a:pt x="1100" y="2911"/>
                    <a:pt x="1908" y="2675"/>
                    <a:pt x="1775" y="1435"/>
                  </a:cubicBezTo>
                  <a:cubicBezTo>
                    <a:pt x="1652" y="225"/>
                    <a:pt x="978" y="0"/>
                    <a:pt x="500"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1;p71">
              <a:extLst>
                <a:ext uri="{FF2B5EF4-FFF2-40B4-BE49-F238E27FC236}">
                  <a16:creationId xmlns:a16="http://schemas.microsoft.com/office/drawing/2014/main" id="{D869D933-9D6F-C8CD-4338-689FA59A0084}"/>
                </a:ext>
              </a:extLst>
            </p:cNvPr>
            <p:cNvSpPr/>
            <p:nvPr/>
          </p:nvSpPr>
          <p:spPr>
            <a:xfrm>
              <a:off x="7436442" y="2146715"/>
              <a:ext cx="17689" cy="35102"/>
            </a:xfrm>
            <a:custGeom>
              <a:avLst/>
              <a:gdLst/>
              <a:ahLst/>
              <a:cxnLst/>
              <a:rect l="l" t="t" r="r" b="b"/>
              <a:pathLst>
                <a:path w="835" h="1657" extrusionOk="0">
                  <a:moveTo>
                    <a:pt x="239" y="1"/>
                  </a:moveTo>
                  <a:cubicBezTo>
                    <a:pt x="179" y="1"/>
                    <a:pt x="108" y="24"/>
                    <a:pt x="60" y="72"/>
                  </a:cubicBezTo>
                  <a:cubicBezTo>
                    <a:pt x="36" y="108"/>
                    <a:pt x="13" y="143"/>
                    <a:pt x="1" y="191"/>
                  </a:cubicBezTo>
                  <a:cubicBezTo>
                    <a:pt x="1" y="264"/>
                    <a:pt x="28" y="300"/>
                    <a:pt x="35" y="300"/>
                  </a:cubicBezTo>
                  <a:cubicBezTo>
                    <a:pt x="36" y="300"/>
                    <a:pt x="36" y="300"/>
                    <a:pt x="36" y="298"/>
                  </a:cubicBezTo>
                  <a:cubicBezTo>
                    <a:pt x="36" y="298"/>
                    <a:pt x="24" y="263"/>
                    <a:pt x="36" y="203"/>
                  </a:cubicBezTo>
                  <a:cubicBezTo>
                    <a:pt x="68" y="139"/>
                    <a:pt x="129" y="94"/>
                    <a:pt x="201" y="94"/>
                  </a:cubicBezTo>
                  <a:cubicBezTo>
                    <a:pt x="210" y="94"/>
                    <a:pt x="218" y="95"/>
                    <a:pt x="227" y="96"/>
                  </a:cubicBezTo>
                  <a:cubicBezTo>
                    <a:pt x="346" y="120"/>
                    <a:pt x="453" y="203"/>
                    <a:pt x="501" y="322"/>
                  </a:cubicBezTo>
                  <a:cubicBezTo>
                    <a:pt x="572" y="465"/>
                    <a:pt x="620" y="620"/>
                    <a:pt x="632" y="786"/>
                  </a:cubicBezTo>
                  <a:cubicBezTo>
                    <a:pt x="679" y="1072"/>
                    <a:pt x="572" y="1358"/>
                    <a:pt x="346" y="1548"/>
                  </a:cubicBezTo>
                  <a:cubicBezTo>
                    <a:pt x="297" y="1569"/>
                    <a:pt x="249" y="1582"/>
                    <a:pt x="201" y="1582"/>
                  </a:cubicBezTo>
                  <a:cubicBezTo>
                    <a:pt x="166" y="1582"/>
                    <a:pt x="131" y="1575"/>
                    <a:pt x="96" y="1560"/>
                  </a:cubicBezTo>
                  <a:cubicBezTo>
                    <a:pt x="36" y="1548"/>
                    <a:pt x="1" y="1525"/>
                    <a:pt x="1" y="1525"/>
                  </a:cubicBezTo>
                  <a:lnTo>
                    <a:pt x="1" y="1525"/>
                  </a:lnTo>
                  <a:cubicBezTo>
                    <a:pt x="1" y="1525"/>
                    <a:pt x="13" y="1572"/>
                    <a:pt x="84" y="1608"/>
                  </a:cubicBezTo>
                  <a:cubicBezTo>
                    <a:pt x="138" y="1641"/>
                    <a:pt x="195" y="1656"/>
                    <a:pt x="254" y="1656"/>
                  </a:cubicBezTo>
                  <a:cubicBezTo>
                    <a:pt x="300" y="1656"/>
                    <a:pt x="347" y="1647"/>
                    <a:pt x="394" y="1632"/>
                  </a:cubicBezTo>
                  <a:cubicBezTo>
                    <a:pt x="679" y="1453"/>
                    <a:pt x="834" y="1108"/>
                    <a:pt x="786" y="763"/>
                  </a:cubicBezTo>
                  <a:cubicBezTo>
                    <a:pt x="763" y="584"/>
                    <a:pt x="715" y="417"/>
                    <a:pt x="608" y="263"/>
                  </a:cubicBezTo>
                  <a:cubicBezTo>
                    <a:pt x="536" y="120"/>
                    <a:pt x="405" y="24"/>
                    <a:pt x="239"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12;p71">
              <a:extLst>
                <a:ext uri="{FF2B5EF4-FFF2-40B4-BE49-F238E27FC236}">
                  <a16:creationId xmlns:a16="http://schemas.microsoft.com/office/drawing/2014/main" id="{92B0FAC1-989C-79DD-86F8-057D27BD983F}"/>
                </a:ext>
              </a:extLst>
            </p:cNvPr>
            <p:cNvSpPr/>
            <p:nvPr/>
          </p:nvSpPr>
          <p:spPr>
            <a:xfrm>
              <a:off x="7254849" y="2033928"/>
              <a:ext cx="184388" cy="126470"/>
            </a:xfrm>
            <a:custGeom>
              <a:avLst/>
              <a:gdLst/>
              <a:ahLst/>
              <a:cxnLst/>
              <a:rect l="l" t="t" r="r" b="b"/>
              <a:pathLst>
                <a:path w="8704" h="5970" extrusionOk="0">
                  <a:moveTo>
                    <a:pt x="3235" y="1"/>
                  </a:moveTo>
                  <a:cubicBezTo>
                    <a:pt x="2033" y="1"/>
                    <a:pt x="873" y="462"/>
                    <a:pt x="0" y="1288"/>
                  </a:cubicBezTo>
                  <a:lnTo>
                    <a:pt x="357" y="1205"/>
                  </a:lnTo>
                  <a:cubicBezTo>
                    <a:pt x="786" y="1991"/>
                    <a:pt x="1715" y="2384"/>
                    <a:pt x="2608" y="2431"/>
                  </a:cubicBezTo>
                  <a:cubicBezTo>
                    <a:pt x="3501" y="2408"/>
                    <a:pt x="4382" y="2253"/>
                    <a:pt x="5227" y="1967"/>
                  </a:cubicBezTo>
                  <a:cubicBezTo>
                    <a:pt x="5462" y="1902"/>
                    <a:pt x="5717" y="1846"/>
                    <a:pt x="5957" y="1846"/>
                  </a:cubicBezTo>
                  <a:cubicBezTo>
                    <a:pt x="6203" y="1846"/>
                    <a:pt x="6433" y="1905"/>
                    <a:pt x="6608" y="2074"/>
                  </a:cubicBezTo>
                  <a:cubicBezTo>
                    <a:pt x="6787" y="2300"/>
                    <a:pt x="6894" y="2574"/>
                    <a:pt x="6906" y="2860"/>
                  </a:cubicBezTo>
                  <a:cubicBezTo>
                    <a:pt x="6977" y="3479"/>
                    <a:pt x="6989" y="4098"/>
                    <a:pt x="6930" y="4729"/>
                  </a:cubicBezTo>
                  <a:cubicBezTo>
                    <a:pt x="6882" y="4967"/>
                    <a:pt x="6882" y="5229"/>
                    <a:pt x="6930" y="5467"/>
                  </a:cubicBezTo>
                  <a:cubicBezTo>
                    <a:pt x="6977" y="5729"/>
                    <a:pt x="7180" y="5920"/>
                    <a:pt x="7430" y="5968"/>
                  </a:cubicBezTo>
                  <a:cubicBezTo>
                    <a:pt x="7445" y="5969"/>
                    <a:pt x="7460" y="5970"/>
                    <a:pt x="7474" y="5970"/>
                  </a:cubicBezTo>
                  <a:cubicBezTo>
                    <a:pt x="7841" y="5970"/>
                    <a:pt x="8077" y="5549"/>
                    <a:pt x="8192" y="5194"/>
                  </a:cubicBezTo>
                  <a:cubicBezTo>
                    <a:pt x="8394" y="4682"/>
                    <a:pt x="8537" y="4158"/>
                    <a:pt x="8620" y="3622"/>
                  </a:cubicBezTo>
                  <a:cubicBezTo>
                    <a:pt x="8704" y="3074"/>
                    <a:pt x="8608" y="2527"/>
                    <a:pt x="8334" y="2050"/>
                  </a:cubicBezTo>
                  <a:cubicBezTo>
                    <a:pt x="7977" y="1550"/>
                    <a:pt x="7477" y="1157"/>
                    <a:pt x="6906" y="931"/>
                  </a:cubicBezTo>
                  <a:cubicBezTo>
                    <a:pt x="5810" y="372"/>
                    <a:pt x="4596" y="62"/>
                    <a:pt x="3370" y="3"/>
                  </a:cubicBezTo>
                  <a:cubicBezTo>
                    <a:pt x="3325" y="1"/>
                    <a:pt x="3280" y="1"/>
                    <a:pt x="32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3;p71">
              <a:extLst>
                <a:ext uri="{FF2B5EF4-FFF2-40B4-BE49-F238E27FC236}">
                  <a16:creationId xmlns:a16="http://schemas.microsoft.com/office/drawing/2014/main" id="{C6B7155B-1587-1CB7-4048-05569B5BD65B}"/>
                </a:ext>
              </a:extLst>
            </p:cNvPr>
            <p:cNvSpPr/>
            <p:nvPr/>
          </p:nvSpPr>
          <p:spPr>
            <a:xfrm>
              <a:off x="7149414" y="4057088"/>
              <a:ext cx="217944" cy="97278"/>
            </a:xfrm>
            <a:custGeom>
              <a:avLst/>
              <a:gdLst/>
              <a:ahLst/>
              <a:cxnLst/>
              <a:rect l="l" t="t" r="r" b="b"/>
              <a:pathLst>
                <a:path w="10288" h="4592" extrusionOk="0">
                  <a:moveTo>
                    <a:pt x="10216" y="0"/>
                  </a:moveTo>
                  <a:lnTo>
                    <a:pt x="4679" y="60"/>
                  </a:lnTo>
                  <a:lnTo>
                    <a:pt x="4691" y="3025"/>
                  </a:lnTo>
                  <a:cubicBezTo>
                    <a:pt x="4691" y="3025"/>
                    <a:pt x="0" y="4132"/>
                    <a:pt x="1143" y="4465"/>
                  </a:cubicBezTo>
                  <a:cubicBezTo>
                    <a:pt x="1459" y="4557"/>
                    <a:pt x="2272" y="4591"/>
                    <a:pt x="3289" y="4591"/>
                  </a:cubicBezTo>
                  <a:cubicBezTo>
                    <a:pt x="5570" y="4591"/>
                    <a:pt x="8880" y="4420"/>
                    <a:pt x="9942" y="4346"/>
                  </a:cubicBezTo>
                  <a:lnTo>
                    <a:pt x="10287" y="4322"/>
                  </a:lnTo>
                  <a:lnTo>
                    <a:pt x="10216"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14;p71">
              <a:extLst>
                <a:ext uri="{FF2B5EF4-FFF2-40B4-BE49-F238E27FC236}">
                  <a16:creationId xmlns:a16="http://schemas.microsoft.com/office/drawing/2014/main" id="{6F60E196-BF42-4E12-BDDE-A3D4443304AC}"/>
                </a:ext>
              </a:extLst>
            </p:cNvPr>
            <p:cNvSpPr/>
            <p:nvPr/>
          </p:nvSpPr>
          <p:spPr>
            <a:xfrm>
              <a:off x="7324715" y="4114031"/>
              <a:ext cx="42390" cy="34128"/>
            </a:xfrm>
            <a:custGeom>
              <a:avLst/>
              <a:gdLst/>
              <a:ahLst/>
              <a:cxnLst/>
              <a:rect l="l" t="t" r="r" b="b"/>
              <a:pathLst>
                <a:path w="2001" h="1611" extrusionOk="0">
                  <a:moveTo>
                    <a:pt x="1883" y="1"/>
                  </a:moveTo>
                  <a:cubicBezTo>
                    <a:pt x="1450" y="1"/>
                    <a:pt x="1024" y="153"/>
                    <a:pt x="691" y="420"/>
                  </a:cubicBezTo>
                  <a:cubicBezTo>
                    <a:pt x="322" y="718"/>
                    <a:pt x="72" y="1146"/>
                    <a:pt x="0" y="1610"/>
                  </a:cubicBezTo>
                  <a:lnTo>
                    <a:pt x="2000" y="1551"/>
                  </a:lnTo>
                  <a:lnTo>
                    <a:pt x="1977" y="3"/>
                  </a:lnTo>
                  <a:cubicBezTo>
                    <a:pt x="1945" y="2"/>
                    <a:pt x="1914" y="1"/>
                    <a:pt x="1883"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15;p71">
              <a:extLst>
                <a:ext uri="{FF2B5EF4-FFF2-40B4-BE49-F238E27FC236}">
                  <a16:creationId xmlns:a16="http://schemas.microsoft.com/office/drawing/2014/main" id="{357FDE65-0283-EB91-0C78-DE2ADE509509}"/>
                </a:ext>
              </a:extLst>
            </p:cNvPr>
            <p:cNvSpPr/>
            <p:nvPr/>
          </p:nvSpPr>
          <p:spPr>
            <a:xfrm>
              <a:off x="7165556" y="4134263"/>
              <a:ext cx="201802" cy="19786"/>
            </a:xfrm>
            <a:custGeom>
              <a:avLst/>
              <a:gdLst/>
              <a:ahLst/>
              <a:cxnLst/>
              <a:rect l="l" t="t" r="r" b="b"/>
              <a:pathLst>
                <a:path w="9526" h="934" extrusionOk="0">
                  <a:moveTo>
                    <a:pt x="1643" y="1"/>
                  </a:moveTo>
                  <a:cubicBezTo>
                    <a:pt x="1643" y="1"/>
                    <a:pt x="0" y="501"/>
                    <a:pt x="203" y="775"/>
                  </a:cubicBezTo>
                  <a:cubicBezTo>
                    <a:pt x="292" y="884"/>
                    <a:pt x="1450" y="933"/>
                    <a:pt x="2971" y="933"/>
                  </a:cubicBezTo>
                  <a:cubicBezTo>
                    <a:pt x="5084" y="933"/>
                    <a:pt x="7898" y="839"/>
                    <a:pt x="9525" y="679"/>
                  </a:cubicBezTo>
                  <a:lnTo>
                    <a:pt x="9525" y="560"/>
                  </a:lnTo>
                  <a:lnTo>
                    <a:pt x="2155" y="715"/>
                  </a:lnTo>
                  <a:cubicBezTo>
                    <a:pt x="2155" y="715"/>
                    <a:pt x="1965" y="13"/>
                    <a:pt x="1643"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16;p71">
              <a:extLst>
                <a:ext uri="{FF2B5EF4-FFF2-40B4-BE49-F238E27FC236}">
                  <a16:creationId xmlns:a16="http://schemas.microsoft.com/office/drawing/2014/main" id="{488BBA2B-7574-97E7-DEC1-8762DC7A6B82}"/>
                </a:ext>
              </a:extLst>
            </p:cNvPr>
            <p:cNvSpPr/>
            <p:nvPr/>
          </p:nvSpPr>
          <p:spPr>
            <a:xfrm>
              <a:off x="7177653" y="4145872"/>
              <a:ext cx="191210" cy="3919"/>
            </a:xfrm>
            <a:custGeom>
              <a:avLst/>
              <a:gdLst/>
              <a:ahLst/>
              <a:cxnLst/>
              <a:rect l="l" t="t" r="r" b="b"/>
              <a:pathLst>
                <a:path w="9026" h="185" extrusionOk="0">
                  <a:moveTo>
                    <a:pt x="8930" y="0"/>
                  </a:moveTo>
                  <a:lnTo>
                    <a:pt x="8657" y="24"/>
                  </a:lnTo>
                  <a:lnTo>
                    <a:pt x="8157" y="54"/>
                  </a:lnTo>
                  <a:lnTo>
                    <a:pt x="8157" y="54"/>
                  </a:lnTo>
                  <a:lnTo>
                    <a:pt x="8657" y="36"/>
                  </a:lnTo>
                  <a:lnTo>
                    <a:pt x="8930" y="36"/>
                  </a:lnTo>
                  <a:lnTo>
                    <a:pt x="9026" y="0"/>
                  </a:lnTo>
                  <a:close/>
                  <a:moveTo>
                    <a:pt x="8157" y="54"/>
                  </a:moveTo>
                  <a:lnTo>
                    <a:pt x="7657" y="72"/>
                  </a:lnTo>
                  <a:cubicBezTo>
                    <a:pt x="6799" y="96"/>
                    <a:pt x="5632" y="155"/>
                    <a:pt x="4335" y="155"/>
                  </a:cubicBezTo>
                  <a:lnTo>
                    <a:pt x="1" y="155"/>
                  </a:lnTo>
                  <a:lnTo>
                    <a:pt x="1001" y="179"/>
                  </a:lnTo>
                  <a:cubicBezTo>
                    <a:pt x="1572" y="179"/>
                    <a:pt x="2287" y="184"/>
                    <a:pt x="3084" y="184"/>
                  </a:cubicBezTo>
                  <a:cubicBezTo>
                    <a:pt x="3483" y="184"/>
                    <a:pt x="3902" y="183"/>
                    <a:pt x="4335" y="179"/>
                  </a:cubicBezTo>
                  <a:cubicBezTo>
                    <a:pt x="5632" y="167"/>
                    <a:pt x="6799" y="119"/>
                    <a:pt x="7657" y="84"/>
                  </a:cubicBezTo>
                  <a:lnTo>
                    <a:pt x="8157" y="54"/>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17;p71">
              <a:extLst>
                <a:ext uri="{FF2B5EF4-FFF2-40B4-BE49-F238E27FC236}">
                  <a16:creationId xmlns:a16="http://schemas.microsoft.com/office/drawing/2014/main" id="{9DAE8F63-829A-D9A1-32B0-C10963A23616}"/>
                </a:ext>
              </a:extLst>
            </p:cNvPr>
            <p:cNvSpPr/>
            <p:nvPr/>
          </p:nvSpPr>
          <p:spPr>
            <a:xfrm>
              <a:off x="7199091" y="4133013"/>
              <a:ext cx="11884" cy="18176"/>
            </a:xfrm>
            <a:custGeom>
              <a:avLst/>
              <a:gdLst/>
              <a:ahLst/>
              <a:cxnLst/>
              <a:rect l="l" t="t" r="r" b="b"/>
              <a:pathLst>
                <a:path w="561" h="858" extrusionOk="0">
                  <a:moveTo>
                    <a:pt x="1" y="0"/>
                  </a:moveTo>
                  <a:lnTo>
                    <a:pt x="1" y="0"/>
                  </a:lnTo>
                  <a:cubicBezTo>
                    <a:pt x="132" y="107"/>
                    <a:pt x="251" y="238"/>
                    <a:pt x="346" y="381"/>
                  </a:cubicBezTo>
                  <a:cubicBezTo>
                    <a:pt x="429" y="536"/>
                    <a:pt x="501" y="691"/>
                    <a:pt x="549" y="857"/>
                  </a:cubicBezTo>
                  <a:cubicBezTo>
                    <a:pt x="560" y="679"/>
                    <a:pt x="513" y="488"/>
                    <a:pt x="406" y="345"/>
                  </a:cubicBezTo>
                  <a:cubicBezTo>
                    <a:pt x="322" y="179"/>
                    <a:pt x="179" y="6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18;p71">
              <a:extLst>
                <a:ext uri="{FF2B5EF4-FFF2-40B4-BE49-F238E27FC236}">
                  <a16:creationId xmlns:a16="http://schemas.microsoft.com/office/drawing/2014/main" id="{C868DA5D-B019-2342-1F88-F9D74CE69251}"/>
                </a:ext>
              </a:extLst>
            </p:cNvPr>
            <p:cNvSpPr/>
            <p:nvPr/>
          </p:nvSpPr>
          <p:spPr>
            <a:xfrm>
              <a:off x="7238706" y="4123395"/>
              <a:ext cx="6821" cy="9893"/>
            </a:xfrm>
            <a:custGeom>
              <a:avLst/>
              <a:gdLst/>
              <a:ahLst/>
              <a:cxnLst/>
              <a:rect l="l" t="t" r="r" b="b"/>
              <a:pathLst>
                <a:path w="322" h="467" extrusionOk="0">
                  <a:moveTo>
                    <a:pt x="15" y="1"/>
                  </a:moveTo>
                  <a:cubicBezTo>
                    <a:pt x="14" y="1"/>
                    <a:pt x="13" y="1"/>
                    <a:pt x="12" y="2"/>
                  </a:cubicBezTo>
                  <a:cubicBezTo>
                    <a:pt x="0" y="14"/>
                    <a:pt x="48" y="133"/>
                    <a:pt x="131" y="252"/>
                  </a:cubicBezTo>
                  <a:cubicBezTo>
                    <a:pt x="214" y="383"/>
                    <a:pt x="298" y="466"/>
                    <a:pt x="310" y="466"/>
                  </a:cubicBezTo>
                  <a:cubicBezTo>
                    <a:pt x="322" y="454"/>
                    <a:pt x="274" y="335"/>
                    <a:pt x="191" y="216"/>
                  </a:cubicBezTo>
                  <a:cubicBezTo>
                    <a:pt x="112" y="92"/>
                    <a:pt x="33"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19;p71">
              <a:extLst>
                <a:ext uri="{FF2B5EF4-FFF2-40B4-BE49-F238E27FC236}">
                  <a16:creationId xmlns:a16="http://schemas.microsoft.com/office/drawing/2014/main" id="{A3FC91D5-E786-C8DE-6238-324F672F7A5F}"/>
                </a:ext>
              </a:extLst>
            </p:cNvPr>
            <p:cNvSpPr/>
            <p:nvPr/>
          </p:nvSpPr>
          <p:spPr>
            <a:xfrm>
              <a:off x="7247032" y="4121361"/>
              <a:ext cx="7838" cy="6610"/>
            </a:xfrm>
            <a:custGeom>
              <a:avLst/>
              <a:gdLst/>
              <a:ahLst/>
              <a:cxnLst/>
              <a:rect l="l" t="t" r="r" b="b"/>
              <a:pathLst>
                <a:path w="370" h="312" extrusionOk="0">
                  <a:moveTo>
                    <a:pt x="17" y="1"/>
                  </a:moveTo>
                  <a:cubicBezTo>
                    <a:pt x="14" y="1"/>
                    <a:pt x="13" y="1"/>
                    <a:pt x="12" y="2"/>
                  </a:cubicBezTo>
                  <a:cubicBezTo>
                    <a:pt x="0" y="26"/>
                    <a:pt x="71" y="110"/>
                    <a:pt x="167" y="193"/>
                  </a:cubicBezTo>
                  <a:cubicBezTo>
                    <a:pt x="262" y="276"/>
                    <a:pt x="357" y="312"/>
                    <a:pt x="357" y="312"/>
                  </a:cubicBezTo>
                  <a:cubicBezTo>
                    <a:pt x="369" y="300"/>
                    <a:pt x="310" y="217"/>
                    <a:pt x="214" y="133"/>
                  </a:cubicBezTo>
                  <a:cubicBezTo>
                    <a:pt x="116" y="57"/>
                    <a:pt x="38" y="1"/>
                    <a:pt x="1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0;p71">
              <a:extLst>
                <a:ext uri="{FF2B5EF4-FFF2-40B4-BE49-F238E27FC236}">
                  <a16:creationId xmlns:a16="http://schemas.microsoft.com/office/drawing/2014/main" id="{97D7D8CE-0D10-3E33-0F8E-CDE557D99BDF}"/>
                </a:ext>
              </a:extLst>
            </p:cNvPr>
            <p:cNvSpPr/>
            <p:nvPr/>
          </p:nvSpPr>
          <p:spPr>
            <a:xfrm>
              <a:off x="7248282" y="4116213"/>
              <a:ext cx="12372" cy="1695"/>
            </a:xfrm>
            <a:custGeom>
              <a:avLst/>
              <a:gdLst/>
              <a:ahLst/>
              <a:cxnLst/>
              <a:rect l="l" t="t" r="r" b="b"/>
              <a:pathLst>
                <a:path w="584" h="80" extrusionOk="0">
                  <a:moveTo>
                    <a:pt x="394" y="0"/>
                  </a:moveTo>
                  <a:cubicBezTo>
                    <a:pt x="358" y="0"/>
                    <a:pt x="321" y="3"/>
                    <a:pt x="286" y="7"/>
                  </a:cubicBezTo>
                  <a:cubicBezTo>
                    <a:pt x="132" y="7"/>
                    <a:pt x="1" y="31"/>
                    <a:pt x="1" y="43"/>
                  </a:cubicBezTo>
                  <a:cubicBezTo>
                    <a:pt x="62" y="66"/>
                    <a:pt x="124" y="79"/>
                    <a:pt x="185" y="79"/>
                  </a:cubicBezTo>
                  <a:cubicBezTo>
                    <a:pt x="219" y="79"/>
                    <a:pt x="253" y="75"/>
                    <a:pt x="286" y="67"/>
                  </a:cubicBezTo>
                  <a:cubicBezTo>
                    <a:pt x="313" y="70"/>
                    <a:pt x="339" y="71"/>
                    <a:pt x="365" y="71"/>
                  </a:cubicBezTo>
                  <a:cubicBezTo>
                    <a:pt x="441" y="71"/>
                    <a:pt x="513" y="58"/>
                    <a:pt x="584" y="31"/>
                  </a:cubicBezTo>
                  <a:cubicBezTo>
                    <a:pt x="524" y="8"/>
                    <a:pt x="458" y="0"/>
                    <a:pt x="39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1;p71">
              <a:extLst>
                <a:ext uri="{FF2B5EF4-FFF2-40B4-BE49-F238E27FC236}">
                  <a16:creationId xmlns:a16="http://schemas.microsoft.com/office/drawing/2014/main" id="{63FD0152-12DC-1CB9-2EE3-1861B1947B16}"/>
                </a:ext>
              </a:extLst>
            </p:cNvPr>
            <p:cNvSpPr/>
            <p:nvPr/>
          </p:nvSpPr>
          <p:spPr>
            <a:xfrm>
              <a:off x="7248790" y="4109286"/>
              <a:ext cx="13643" cy="2309"/>
            </a:xfrm>
            <a:custGeom>
              <a:avLst/>
              <a:gdLst/>
              <a:ahLst/>
              <a:cxnLst/>
              <a:rect l="l" t="t" r="r" b="b"/>
              <a:pathLst>
                <a:path w="644" h="109" extrusionOk="0">
                  <a:moveTo>
                    <a:pt x="643" y="1"/>
                  </a:moveTo>
                  <a:cubicBezTo>
                    <a:pt x="536" y="1"/>
                    <a:pt x="429" y="13"/>
                    <a:pt x="322" y="37"/>
                  </a:cubicBezTo>
                  <a:cubicBezTo>
                    <a:pt x="215" y="37"/>
                    <a:pt x="108" y="49"/>
                    <a:pt x="0" y="60"/>
                  </a:cubicBezTo>
                  <a:cubicBezTo>
                    <a:pt x="72" y="92"/>
                    <a:pt x="143" y="108"/>
                    <a:pt x="215" y="108"/>
                  </a:cubicBezTo>
                  <a:cubicBezTo>
                    <a:pt x="250" y="108"/>
                    <a:pt x="286" y="104"/>
                    <a:pt x="322" y="96"/>
                  </a:cubicBezTo>
                  <a:cubicBezTo>
                    <a:pt x="337" y="98"/>
                    <a:pt x="352" y="98"/>
                    <a:pt x="367" y="98"/>
                  </a:cubicBezTo>
                  <a:cubicBezTo>
                    <a:pt x="468" y="98"/>
                    <a:pt x="560" y="63"/>
                    <a:pt x="64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22;p71">
              <a:extLst>
                <a:ext uri="{FF2B5EF4-FFF2-40B4-BE49-F238E27FC236}">
                  <a16:creationId xmlns:a16="http://schemas.microsoft.com/office/drawing/2014/main" id="{1E985C3C-8373-2F7E-EC7F-C32F4E4CFE46}"/>
                </a:ext>
              </a:extLst>
            </p:cNvPr>
            <p:cNvSpPr/>
            <p:nvPr/>
          </p:nvSpPr>
          <p:spPr>
            <a:xfrm>
              <a:off x="7218772" y="4112612"/>
              <a:ext cx="22477" cy="12350"/>
            </a:xfrm>
            <a:custGeom>
              <a:avLst/>
              <a:gdLst/>
              <a:ahLst/>
              <a:cxnLst/>
              <a:rect l="l" t="t" r="r" b="b"/>
              <a:pathLst>
                <a:path w="1061" h="583" extrusionOk="0">
                  <a:moveTo>
                    <a:pt x="338" y="65"/>
                  </a:moveTo>
                  <a:cubicBezTo>
                    <a:pt x="396" y="65"/>
                    <a:pt x="455" y="75"/>
                    <a:pt x="512" y="94"/>
                  </a:cubicBezTo>
                  <a:cubicBezTo>
                    <a:pt x="632" y="118"/>
                    <a:pt x="739" y="189"/>
                    <a:pt x="834" y="284"/>
                  </a:cubicBezTo>
                  <a:cubicBezTo>
                    <a:pt x="882" y="349"/>
                    <a:pt x="920" y="414"/>
                    <a:pt x="950" y="482"/>
                  </a:cubicBezTo>
                  <a:lnTo>
                    <a:pt x="950" y="482"/>
                  </a:lnTo>
                  <a:cubicBezTo>
                    <a:pt x="885" y="477"/>
                    <a:pt x="793" y="468"/>
                    <a:pt x="679" y="451"/>
                  </a:cubicBezTo>
                  <a:cubicBezTo>
                    <a:pt x="560" y="427"/>
                    <a:pt x="441" y="392"/>
                    <a:pt x="322" y="356"/>
                  </a:cubicBezTo>
                  <a:cubicBezTo>
                    <a:pt x="251" y="332"/>
                    <a:pt x="179" y="308"/>
                    <a:pt x="120" y="273"/>
                  </a:cubicBezTo>
                  <a:cubicBezTo>
                    <a:pt x="48" y="237"/>
                    <a:pt x="24" y="165"/>
                    <a:pt x="84" y="130"/>
                  </a:cubicBezTo>
                  <a:cubicBezTo>
                    <a:pt x="162" y="87"/>
                    <a:pt x="250" y="65"/>
                    <a:pt x="338" y="65"/>
                  </a:cubicBezTo>
                  <a:close/>
                  <a:moveTo>
                    <a:pt x="354" y="0"/>
                  </a:moveTo>
                  <a:cubicBezTo>
                    <a:pt x="255" y="0"/>
                    <a:pt x="154" y="23"/>
                    <a:pt x="60" y="70"/>
                  </a:cubicBezTo>
                  <a:cubicBezTo>
                    <a:pt x="24" y="106"/>
                    <a:pt x="1" y="165"/>
                    <a:pt x="12" y="213"/>
                  </a:cubicBezTo>
                  <a:cubicBezTo>
                    <a:pt x="24" y="261"/>
                    <a:pt x="60" y="308"/>
                    <a:pt x="108" y="332"/>
                  </a:cubicBezTo>
                  <a:cubicBezTo>
                    <a:pt x="167" y="368"/>
                    <a:pt x="251" y="392"/>
                    <a:pt x="322" y="415"/>
                  </a:cubicBezTo>
                  <a:cubicBezTo>
                    <a:pt x="441" y="451"/>
                    <a:pt x="572" y="475"/>
                    <a:pt x="703" y="487"/>
                  </a:cubicBezTo>
                  <a:cubicBezTo>
                    <a:pt x="763" y="499"/>
                    <a:pt x="822" y="505"/>
                    <a:pt x="882" y="505"/>
                  </a:cubicBezTo>
                  <a:cubicBezTo>
                    <a:pt x="907" y="505"/>
                    <a:pt x="933" y="504"/>
                    <a:pt x="959" y="501"/>
                  </a:cubicBezTo>
                  <a:lnTo>
                    <a:pt x="959" y="501"/>
                  </a:lnTo>
                  <a:cubicBezTo>
                    <a:pt x="970" y="528"/>
                    <a:pt x="980" y="555"/>
                    <a:pt x="989" y="582"/>
                  </a:cubicBezTo>
                  <a:cubicBezTo>
                    <a:pt x="1011" y="582"/>
                    <a:pt x="1012" y="551"/>
                    <a:pt x="993" y="498"/>
                  </a:cubicBezTo>
                  <a:lnTo>
                    <a:pt x="993" y="498"/>
                  </a:lnTo>
                  <a:cubicBezTo>
                    <a:pt x="1015" y="495"/>
                    <a:pt x="1038" y="491"/>
                    <a:pt x="1060" y="487"/>
                  </a:cubicBezTo>
                  <a:cubicBezTo>
                    <a:pt x="1060" y="487"/>
                    <a:pt x="1035" y="487"/>
                    <a:pt x="988" y="484"/>
                  </a:cubicBezTo>
                  <a:lnTo>
                    <a:pt x="988" y="484"/>
                  </a:lnTo>
                  <a:cubicBezTo>
                    <a:pt x="976" y="402"/>
                    <a:pt x="929" y="320"/>
                    <a:pt x="870" y="261"/>
                  </a:cubicBezTo>
                  <a:cubicBezTo>
                    <a:pt x="750" y="93"/>
                    <a:pt x="556" y="0"/>
                    <a:pt x="35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523;p71">
              <a:extLst>
                <a:ext uri="{FF2B5EF4-FFF2-40B4-BE49-F238E27FC236}">
                  <a16:creationId xmlns:a16="http://schemas.microsoft.com/office/drawing/2014/main" id="{BBF56C79-89C5-E2CF-C8E4-0AA13EAEEEBB}"/>
                </a:ext>
              </a:extLst>
            </p:cNvPr>
            <p:cNvSpPr/>
            <p:nvPr/>
          </p:nvSpPr>
          <p:spPr>
            <a:xfrm>
              <a:off x="7237944" y="4108799"/>
              <a:ext cx="11122" cy="14638"/>
            </a:xfrm>
            <a:custGeom>
              <a:avLst/>
              <a:gdLst/>
              <a:ahLst/>
              <a:cxnLst/>
              <a:rect l="l" t="t" r="r" b="b"/>
              <a:pathLst>
                <a:path w="525" h="691" extrusionOk="0">
                  <a:moveTo>
                    <a:pt x="405" y="0"/>
                  </a:moveTo>
                  <a:cubicBezTo>
                    <a:pt x="286" y="0"/>
                    <a:pt x="167" y="72"/>
                    <a:pt x="108" y="179"/>
                  </a:cubicBezTo>
                  <a:cubicBezTo>
                    <a:pt x="60" y="262"/>
                    <a:pt x="24" y="345"/>
                    <a:pt x="12" y="441"/>
                  </a:cubicBezTo>
                  <a:cubicBezTo>
                    <a:pt x="0" y="607"/>
                    <a:pt x="60" y="691"/>
                    <a:pt x="60" y="691"/>
                  </a:cubicBezTo>
                  <a:cubicBezTo>
                    <a:pt x="60" y="607"/>
                    <a:pt x="60" y="524"/>
                    <a:pt x="72" y="453"/>
                  </a:cubicBezTo>
                  <a:cubicBezTo>
                    <a:pt x="84" y="369"/>
                    <a:pt x="119" y="286"/>
                    <a:pt x="167" y="214"/>
                  </a:cubicBezTo>
                  <a:cubicBezTo>
                    <a:pt x="223" y="147"/>
                    <a:pt x="311" y="59"/>
                    <a:pt x="391" y="59"/>
                  </a:cubicBezTo>
                  <a:cubicBezTo>
                    <a:pt x="396" y="59"/>
                    <a:pt x="400" y="59"/>
                    <a:pt x="405" y="60"/>
                  </a:cubicBezTo>
                  <a:cubicBezTo>
                    <a:pt x="477" y="72"/>
                    <a:pt x="453" y="214"/>
                    <a:pt x="405" y="286"/>
                  </a:cubicBezTo>
                  <a:cubicBezTo>
                    <a:pt x="358" y="369"/>
                    <a:pt x="310" y="441"/>
                    <a:pt x="250" y="500"/>
                  </a:cubicBezTo>
                  <a:cubicBezTo>
                    <a:pt x="155" y="619"/>
                    <a:pt x="84" y="667"/>
                    <a:pt x="84" y="679"/>
                  </a:cubicBezTo>
                  <a:cubicBezTo>
                    <a:pt x="85" y="680"/>
                    <a:pt x="87" y="681"/>
                    <a:pt x="89" y="681"/>
                  </a:cubicBezTo>
                  <a:cubicBezTo>
                    <a:pt x="113" y="681"/>
                    <a:pt x="190" y="632"/>
                    <a:pt x="286" y="536"/>
                  </a:cubicBezTo>
                  <a:cubicBezTo>
                    <a:pt x="358" y="476"/>
                    <a:pt x="405" y="393"/>
                    <a:pt x="453" y="322"/>
                  </a:cubicBezTo>
                  <a:cubicBezTo>
                    <a:pt x="489" y="274"/>
                    <a:pt x="512" y="214"/>
                    <a:pt x="512" y="155"/>
                  </a:cubicBezTo>
                  <a:cubicBezTo>
                    <a:pt x="524" y="83"/>
                    <a:pt x="477" y="12"/>
                    <a:pt x="4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524;p71">
              <a:extLst>
                <a:ext uri="{FF2B5EF4-FFF2-40B4-BE49-F238E27FC236}">
                  <a16:creationId xmlns:a16="http://schemas.microsoft.com/office/drawing/2014/main" id="{1C889EF1-61C7-00CE-D65C-25E7B1E8AED9}"/>
                </a:ext>
              </a:extLst>
            </p:cNvPr>
            <p:cNvSpPr/>
            <p:nvPr/>
          </p:nvSpPr>
          <p:spPr>
            <a:xfrm>
              <a:off x="7324715" y="4113142"/>
              <a:ext cx="41373" cy="34509"/>
            </a:xfrm>
            <a:custGeom>
              <a:avLst/>
              <a:gdLst/>
              <a:ahLst/>
              <a:cxnLst/>
              <a:rect l="l" t="t" r="r" b="b"/>
              <a:pathLst>
                <a:path w="1953" h="1629" extrusionOk="0">
                  <a:moveTo>
                    <a:pt x="1697" y="1"/>
                  </a:moveTo>
                  <a:cubicBezTo>
                    <a:pt x="1643" y="1"/>
                    <a:pt x="1590" y="3"/>
                    <a:pt x="1536" y="9"/>
                  </a:cubicBezTo>
                  <a:cubicBezTo>
                    <a:pt x="845" y="69"/>
                    <a:pt x="262" y="545"/>
                    <a:pt x="72" y="1212"/>
                  </a:cubicBezTo>
                  <a:cubicBezTo>
                    <a:pt x="36" y="1307"/>
                    <a:pt x="12" y="1414"/>
                    <a:pt x="12" y="1510"/>
                  </a:cubicBezTo>
                  <a:cubicBezTo>
                    <a:pt x="12" y="1581"/>
                    <a:pt x="0" y="1617"/>
                    <a:pt x="12" y="1629"/>
                  </a:cubicBezTo>
                  <a:cubicBezTo>
                    <a:pt x="24" y="1629"/>
                    <a:pt x="24" y="1462"/>
                    <a:pt x="107" y="1224"/>
                  </a:cubicBezTo>
                  <a:cubicBezTo>
                    <a:pt x="214" y="914"/>
                    <a:pt x="405" y="640"/>
                    <a:pt x="655" y="438"/>
                  </a:cubicBezTo>
                  <a:cubicBezTo>
                    <a:pt x="905" y="224"/>
                    <a:pt x="1215" y="93"/>
                    <a:pt x="1536" y="57"/>
                  </a:cubicBezTo>
                  <a:cubicBezTo>
                    <a:pt x="1786" y="33"/>
                    <a:pt x="1953" y="33"/>
                    <a:pt x="1953" y="33"/>
                  </a:cubicBezTo>
                  <a:cubicBezTo>
                    <a:pt x="1953" y="33"/>
                    <a:pt x="1917" y="21"/>
                    <a:pt x="1858" y="9"/>
                  </a:cubicBezTo>
                  <a:cubicBezTo>
                    <a:pt x="1804" y="3"/>
                    <a:pt x="1750" y="1"/>
                    <a:pt x="169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525;p71">
              <a:extLst>
                <a:ext uri="{FF2B5EF4-FFF2-40B4-BE49-F238E27FC236}">
                  <a16:creationId xmlns:a16="http://schemas.microsoft.com/office/drawing/2014/main" id="{63918425-E008-C236-0CA1-329A0BFB70D0}"/>
                </a:ext>
              </a:extLst>
            </p:cNvPr>
            <p:cNvSpPr/>
            <p:nvPr/>
          </p:nvSpPr>
          <p:spPr>
            <a:xfrm>
              <a:off x="7352954" y="4065159"/>
              <a:ext cx="2288" cy="48194"/>
            </a:xfrm>
            <a:custGeom>
              <a:avLst/>
              <a:gdLst/>
              <a:ahLst/>
              <a:cxnLst/>
              <a:rect l="l" t="t" r="r" b="b"/>
              <a:pathLst>
                <a:path w="108" h="2275" extrusionOk="0">
                  <a:moveTo>
                    <a:pt x="36" y="0"/>
                  </a:moveTo>
                  <a:cubicBezTo>
                    <a:pt x="13" y="381"/>
                    <a:pt x="1" y="762"/>
                    <a:pt x="24" y="1143"/>
                  </a:cubicBezTo>
                  <a:cubicBezTo>
                    <a:pt x="24" y="1524"/>
                    <a:pt x="48" y="1905"/>
                    <a:pt x="84" y="2274"/>
                  </a:cubicBezTo>
                  <a:cubicBezTo>
                    <a:pt x="108" y="1524"/>
                    <a:pt x="96" y="762"/>
                    <a:pt x="3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2526;p71">
              <a:extLst>
                <a:ext uri="{FF2B5EF4-FFF2-40B4-BE49-F238E27FC236}">
                  <a16:creationId xmlns:a16="http://schemas.microsoft.com/office/drawing/2014/main" id="{7509510D-3667-6B2A-B661-7D890B1F7924}"/>
                </a:ext>
              </a:extLst>
            </p:cNvPr>
            <p:cNvSpPr/>
            <p:nvPr/>
          </p:nvSpPr>
          <p:spPr>
            <a:xfrm>
              <a:off x="7275525" y="4136932"/>
              <a:ext cx="34319" cy="2097"/>
            </a:xfrm>
            <a:custGeom>
              <a:avLst/>
              <a:gdLst/>
              <a:ahLst/>
              <a:cxnLst/>
              <a:rect l="l" t="t" r="r" b="b"/>
              <a:pathLst>
                <a:path w="1620" h="99" extrusionOk="0">
                  <a:moveTo>
                    <a:pt x="1590" y="0"/>
                  </a:moveTo>
                  <a:cubicBezTo>
                    <a:pt x="1495" y="0"/>
                    <a:pt x="1177" y="41"/>
                    <a:pt x="810" y="41"/>
                  </a:cubicBezTo>
                  <a:cubicBezTo>
                    <a:pt x="508" y="41"/>
                    <a:pt x="249" y="31"/>
                    <a:pt x="110" y="31"/>
                  </a:cubicBezTo>
                  <a:cubicBezTo>
                    <a:pt x="40" y="31"/>
                    <a:pt x="0" y="33"/>
                    <a:pt x="0" y="41"/>
                  </a:cubicBezTo>
                  <a:cubicBezTo>
                    <a:pt x="192" y="76"/>
                    <a:pt x="390" y="98"/>
                    <a:pt x="590" y="98"/>
                  </a:cubicBezTo>
                  <a:cubicBezTo>
                    <a:pt x="663" y="98"/>
                    <a:pt x="737" y="95"/>
                    <a:pt x="810" y="89"/>
                  </a:cubicBezTo>
                  <a:cubicBezTo>
                    <a:pt x="845" y="91"/>
                    <a:pt x="881" y="91"/>
                    <a:pt x="916" y="91"/>
                  </a:cubicBezTo>
                  <a:cubicBezTo>
                    <a:pt x="1154" y="91"/>
                    <a:pt x="1392" y="57"/>
                    <a:pt x="1620" y="6"/>
                  </a:cubicBezTo>
                  <a:cubicBezTo>
                    <a:pt x="1620" y="2"/>
                    <a:pt x="1609" y="0"/>
                    <a:pt x="15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2527;p71">
              <a:extLst>
                <a:ext uri="{FF2B5EF4-FFF2-40B4-BE49-F238E27FC236}">
                  <a16:creationId xmlns:a16="http://schemas.microsoft.com/office/drawing/2014/main" id="{A9F8001A-F168-3AB8-AE35-8A93376BFC3B}"/>
                </a:ext>
              </a:extLst>
            </p:cNvPr>
            <p:cNvSpPr/>
            <p:nvPr/>
          </p:nvSpPr>
          <p:spPr>
            <a:xfrm>
              <a:off x="7329249" y="4136529"/>
              <a:ext cx="3559" cy="6843"/>
            </a:xfrm>
            <a:custGeom>
              <a:avLst/>
              <a:gdLst/>
              <a:ahLst/>
              <a:cxnLst/>
              <a:rect l="l" t="t" r="r" b="b"/>
              <a:pathLst>
                <a:path w="168" h="323" extrusionOk="0">
                  <a:moveTo>
                    <a:pt x="167" y="1"/>
                  </a:moveTo>
                  <a:cubicBezTo>
                    <a:pt x="155" y="1"/>
                    <a:pt x="60" y="48"/>
                    <a:pt x="24" y="144"/>
                  </a:cubicBezTo>
                  <a:cubicBezTo>
                    <a:pt x="0" y="239"/>
                    <a:pt x="12" y="322"/>
                    <a:pt x="24" y="322"/>
                  </a:cubicBezTo>
                  <a:cubicBezTo>
                    <a:pt x="48" y="322"/>
                    <a:pt x="72" y="251"/>
                    <a:pt x="108" y="167"/>
                  </a:cubicBezTo>
                  <a:cubicBezTo>
                    <a:pt x="143" y="84"/>
                    <a:pt x="167" y="25"/>
                    <a:pt x="16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2528;p71">
              <a:extLst>
                <a:ext uri="{FF2B5EF4-FFF2-40B4-BE49-F238E27FC236}">
                  <a16:creationId xmlns:a16="http://schemas.microsoft.com/office/drawing/2014/main" id="{11C26A0A-3734-EB2A-53F0-B8985901A28F}"/>
                </a:ext>
              </a:extLst>
            </p:cNvPr>
            <p:cNvSpPr/>
            <p:nvPr/>
          </p:nvSpPr>
          <p:spPr>
            <a:xfrm>
              <a:off x="7336558" y="4125641"/>
              <a:ext cx="4809" cy="4661"/>
            </a:xfrm>
            <a:custGeom>
              <a:avLst/>
              <a:gdLst/>
              <a:ahLst/>
              <a:cxnLst/>
              <a:rect l="l" t="t" r="r" b="b"/>
              <a:pathLst>
                <a:path w="227" h="220" extrusionOk="0">
                  <a:moveTo>
                    <a:pt x="220" y="1"/>
                  </a:moveTo>
                  <a:cubicBezTo>
                    <a:pt x="200" y="1"/>
                    <a:pt x="148" y="34"/>
                    <a:pt x="96" y="86"/>
                  </a:cubicBezTo>
                  <a:cubicBezTo>
                    <a:pt x="36" y="146"/>
                    <a:pt x="1" y="205"/>
                    <a:pt x="13" y="217"/>
                  </a:cubicBezTo>
                  <a:cubicBezTo>
                    <a:pt x="16" y="219"/>
                    <a:pt x="19" y="219"/>
                    <a:pt x="24" y="219"/>
                  </a:cubicBezTo>
                  <a:cubicBezTo>
                    <a:pt x="52" y="219"/>
                    <a:pt x="102" y="186"/>
                    <a:pt x="144" y="134"/>
                  </a:cubicBezTo>
                  <a:cubicBezTo>
                    <a:pt x="203" y="74"/>
                    <a:pt x="227" y="3"/>
                    <a:pt x="227" y="3"/>
                  </a:cubicBezTo>
                  <a:cubicBezTo>
                    <a:pt x="225" y="1"/>
                    <a:pt x="223" y="1"/>
                    <a:pt x="22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2529;p71">
              <a:extLst>
                <a:ext uri="{FF2B5EF4-FFF2-40B4-BE49-F238E27FC236}">
                  <a16:creationId xmlns:a16="http://schemas.microsoft.com/office/drawing/2014/main" id="{FBA0DFCC-6B21-E3C8-BD22-88CA7CAAB665}"/>
                </a:ext>
              </a:extLst>
            </p:cNvPr>
            <p:cNvSpPr/>
            <p:nvPr/>
          </p:nvSpPr>
          <p:spPr>
            <a:xfrm>
              <a:off x="7346641" y="4120069"/>
              <a:ext cx="7097" cy="2923"/>
            </a:xfrm>
            <a:custGeom>
              <a:avLst/>
              <a:gdLst/>
              <a:ahLst/>
              <a:cxnLst/>
              <a:rect l="l" t="t" r="r" b="b"/>
              <a:pathLst>
                <a:path w="335" h="138" extrusionOk="0">
                  <a:moveTo>
                    <a:pt x="237" y="0"/>
                  </a:moveTo>
                  <a:cubicBezTo>
                    <a:pt x="209" y="0"/>
                    <a:pt x="178" y="4"/>
                    <a:pt x="144" y="16"/>
                  </a:cubicBezTo>
                  <a:cubicBezTo>
                    <a:pt x="49" y="52"/>
                    <a:pt x="1" y="123"/>
                    <a:pt x="13" y="135"/>
                  </a:cubicBezTo>
                  <a:cubicBezTo>
                    <a:pt x="16" y="136"/>
                    <a:pt x="20" y="137"/>
                    <a:pt x="24" y="137"/>
                  </a:cubicBezTo>
                  <a:cubicBezTo>
                    <a:pt x="53" y="137"/>
                    <a:pt x="106" y="106"/>
                    <a:pt x="168" y="75"/>
                  </a:cubicBezTo>
                  <a:cubicBezTo>
                    <a:pt x="251" y="52"/>
                    <a:pt x="334" y="52"/>
                    <a:pt x="334" y="28"/>
                  </a:cubicBezTo>
                  <a:cubicBezTo>
                    <a:pt x="334" y="20"/>
                    <a:pt x="295" y="0"/>
                    <a:pt x="23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2530;p71">
              <a:extLst>
                <a:ext uri="{FF2B5EF4-FFF2-40B4-BE49-F238E27FC236}">
                  <a16:creationId xmlns:a16="http://schemas.microsoft.com/office/drawing/2014/main" id="{CF15947C-2E81-E7B4-DF4E-E10BCCDAFFCC}"/>
                </a:ext>
              </a:extLst>
            </p:cNvPr>
            <p:cNvSpPr/>
            <p:nvPr/>
          </p:nvSpPr>
          <p:spPr>
            <a:xfrm>
              <a:off x="7358759" y="4117929"/>
              <a:ext cx="3559" cy="1928"/>
            </a:xfrm>
            <a:custGeom>
              <a:avLst/>
              <a:gdLst/>
              <a:ahLst/>
              <a:cxnLst/>
              <a:rect l="l" t="t" r="r" b="b"/>
              <a:pathLst>
                <a:path w="168" h="91" extrusionOk="0">
                  <a:moveTo>
                    <a:pt x="139" y="1"/>
                  </a:moveTo>
                  <a:cubicBezTo>
                    <a:pt x="123" y="1"/>
                    <a:pt x="102" y="4"/>
                    <a:pt x="84" y="10"/>
                  </a:cubicBezTo>
                  <a:cubicBezTo>
                    <a:pt x="36" y="33"/>
                    <a:pt x="0" y="57"/>
                    <a:pt x="12" y="81"/>
                  </a:cubicBezTo>
                  <a:cubicBezTo>
                    <a:pt x="12" y="87"/>
                    <a:pt x="24" y="90"/>
                    <a:pt x="42" y="90"/>
                  </a:cubicBezTo>
                  <a:cubicBezTo>
                    <a:pt x="60" y="90"/>
                    <a:pt x="84" y="87"/>
                    <a:pt x="108" y="81"/>
                  </a:cubicBezTo>
                  <a:cubicBezTo>
                    <a:pt x="155" y="57"/>
                    <a:pt x="167" y="33"/>
                    <a:pt x="167" y="10"/>
                  </a:cubicBezTo>
                  <a:cubicBezTo>
                    <a:pt x="167" y="4"/>
                    <a:pt x="155" y="1"/>
                    <a:pt x="13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2531;p71">
              <a:extLst>
                <a:ext uri="{FF2B5EF4-FFF2-40B4-BE49-F238E27FC236}">
                  <a16:creationId xmlns:a16="http://schemas.microsoft.com/office/drawing/2014/main" id="{CEF85ED6-4B25-1D8E-5DDE-EB078B3FE1D6}"/>
                </a:ext>
              </a:extLst>
            </p:cNvPr>
            <p:cNvSpPr/>
            <p:nvPr/>
          </p:nvSpPr>
          <p:spPr>
            <a:xfrm>
              <a:off x="7717179" y="4029336"/>
              <a:ext cx="221652" cy="122615"/>
            </a:xfrm>
            <a:custGeom>
              <a:avLst/>
              <a:gdLst/>
              <a:ahLst/>
              <a:cxnLst/>
              <a:rect l="l" t="t" r="r" b="b"/>
              <a:pathLst>
                <a:path w="10463" h="5788" extrusionOk="0">
                  <a:moveTo>
                    <a:pt x="5287" y="1"/>
                  </a:moveTo>
                  <a:lnTo>
                    <a:pt x="0" y="1656"/>
                  </a:lnTo>
                  <a:lnTo>
                    <a:pt x="1286" y="5787"/>
                  </a:lnTo>
                  <a:lnTo>
                    <a:pt x="1608" y="5704"/>
                  </a:lnTo>
                  <a:cubicBezTo>
                    <a:pt x="3096" y="5335"/>
                    <a:pt x="9120" y="3692"/>
                    <a:pt x="10013" y="3096"/>
                  </a:cubicBezTo>
                  <a:cubicBezTo>
                    <a:pt x="10463" y="2778"/>
                    <a:pt x="9689" y="2693"/>
                    <a:pt x="8722" y="2693"/>
                  </a:cubicBezTo>
                  <a:cubicBezTo>
                    <a:pt x="7589" y="2693"/>
                    <a:pt x="6192" y="2811"/>
                    <a:pt x="6192" y="2811"/>
                  </a:cubicBezTo>
                  <a:lnTo>
                    <a:pt x="5287"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2532;p71">
              <a:extLst>
                <a:ext uri="{FF2B5EF4-FFF2-40B4-BE49-F238E27FC236}">
                  <a16:creationId xmlns:a16="http://schemas.microsoft.com/office/drawing/2014/main" id="{7C4186AD-5020-4AA2-A0FB-43159CEC1222}"/>
                </a:ext>
              </a:extLst>
            </p:cNvPr>
            <p:cNvSpPr/>
            <p:nvPr/>
          </p:nvSpPr>
          <p:spPr>
            <a:xfrm>
              <a:off x="7734063" y="4115980"/>
              <a:ext cx="50482" cy="33937"/>
            </a:xfrm>
            <a:custGeom>
              <a:avLst/>
              <a:gdLst/>
              <a:ahLst/>
              <a:cxnLst/>
              <a:rect l="l" t="t" r="r" b="b"/>
              <a:pathLst>
                <a:path w="2383" h="1602" extrusionOk="0">
                  <a:moveTo>
                    <a:pt x="675" y="0"/>
                  </a:moveTo>
                  <a:cubicBezTo>
                    <a:pt x="444" y="0"/>
                    <a:pt x="215" y="42"/>
                    <a:pt x="1" y="125"/>
                  </a:cubicBezTo>
                  <a:lnTo>
                    <a:pt x="465" y="1602"/>
                  </a:lnTo>
                  <a:lnTo>
                    <a:pt x="2382" y="1042"/>
                  </a:lnTo>
                  <a:cubicBezTo>
                    <a:pt x="2168" y="626"/>
                    <a:pt x="1799" y="292"/>
                    <a:pt x="1358" y="125"/>
                  </a:cubicBezTo>
                  <a:cubicBezTo>
                    <a:pt x="1138" y="42"/>
                    <a:pt x="906" y="0"/>
                    <a:pt x="675"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2533;p71">
              <a:extLst>
                <a:ext uri="{FF2B5EF4-FFF2-40B4-BE49-F238E27FC236}">
                  <a16:creationId xmlns:a16="http://schemas.microsoft.com/office/drawing/2014/main" id="{F6CB55F3-6585-7032-C487-15A5D7A4C6B5}"/>
                </a:ext>
              </a:extLst>
            </p:cNvPr>
            <p:cNvSpPr/>
            <p:nvPr/>
          </p:nvSpPr>
          <p:spPr>
            <a:xfrm>
              <a:off x="7743660" y="4086280"/>
              <a:ext cx="190680" cy="65417"/>
            </a:xfrm>
            <a:custGeom>
              <a:avLst/>
              <a:gdLst/>
              <a:ahLst/>
              <a:cxnLst/>
              <a:rect l="l" t="t" r="r" b="b"/>
              <a:pathLst>
                <a:path w="9001" h="3088" extrusionOk="0">
                  <a:moveTo>
                    <a:pt x="7537" y="1"/>
                  </a:moveTo>
                  <a:cubicBezTo>
                    <a:pt x="7400" y="1"/>
                    <a:pt x="7311" y="3"/>
                    <a:pt x="7311" y="3"/>
                  </a:cubicBezTo>
                  <a:cubicBezTo>
                    <a:pt x="7001" y="123"/>
                    <a:pt x="7073" y="825"/>
                    <a:pt x="7073" y="825"/>
                  </a:cubicBezTo>
                  <a:lnTo>
                    <a:pt x="0" y="2968"/>
                  </a:lnTo>
                  <a:lnTo>
                    <a:pt x="24" y="3087"/>
                  </a:lnTo>
                  <a:cubicBezTo>
                    <a:pt x="2763" y="2492"/>
                    <a:pt x="8811" y="599"/>
                    <a:pt x="8918" y="277"/>
                  </a:cubicBezTo>
                  <a:cubicBezTo>
                    <a:pt x="9001" y="29"/>
                    <a:pt x="7999" y="1"/>
                    <a:pt x="7537"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2534;p71">
              <a:extLst>
                <a:ext uri="{FF2B5EF4-FFF2-40B4-BE49-F238E27FC236}">
                  <a16:creationId xmlns:a16="http://schemas.microsoft.com/office/drawing/2014/main" id="{051E9214-FCD6-9FC8-DD8B-FAB26B73B4B3}"/>
                </a:ext>
              </a:extLst>
            </p:cNvPr>
            <p:cNvSpPr/>
            <p:nvPr/>
          </p:nvSpPr>
          <p:spPr>
            <a:xfrm>
              <a:off x="7743406" y="4090623"/>
              <a:ext cx="188180" cy="59041"/>
            </a:xfrm>
            <a:custGeom>
              <a:avLst/>
              <a:gdLst/>
              <a:ahLst/>
              <a:cxnLst/>
              <a:rect l="l" t="t" r="r" b="b"/>
              <a:pathLst>
                <a:path w="8883" h="2787" extrusionOk="0">
                  <a:moveTo>
                    <a:pt x="8883" y="1"/>
                  </a:moveTo>
                  <a:lnTo>
                    <a:pt x="8874" y="4"/>
                  </a:lnTo>
                  <a:lnTo>
                    <a:pt x="8874" y="4"/>
                  </a:lnTo>
                  <a:cubicBezTo>
                    <a:pt x="8877" y="3"/>
                    <a:pt x="8880" y="2"/>
                    <a:pt x="8883" y="1"/>
                  </a:cubicBezTo>
                  <a:close/>
                  <a:moveTo>
                    <a:pt x="8874" y="4"/>
                  </a:moveTo>
                  <a:cubicBezTo>
                    <a:pt x="8851" y="13"/>
                    <a:pt x="8820" y="14"/>
                    <a:pt x="8799" y="25"/>
                  </a:cubicBezTo>
                  <a:lnTo>
                    <a:pt x="8537" y="120"/>
                  </a:lnTo>
                  <a:lnTo>
                    <a:pt x="7573" y="441"/>
                  </a:lnTo>
                  <a:cubicBezTo>
                    <a:pt x="6763" y="703"/>
                    <a:pt x="5644" y="1084"/>
                    <a:pt x="4406" y="1465"/>
                  </a:cubicBezTo>
                  <a:cubicBezTo>
                    <a:pt x="3179" y="1846"/>
                    <a:pt x="2048" y="2180"/>
                    <a:pt x="1227" y="2430"/>
                  </a:cubicBezTo>
                  <a:lnTo>
                    <a:pt x="262" y="2704"/>
                  </a:lnTo>
                  <a:lnTo>
                    <a:pt x="1" y="2787"/>
                  </a:lnTo>
                  <a:lnTo>
                    <a:pt x="12" y="2787"/>
                  </a:lnTo>
                  <a:lnTo>
                    <a:pt x="286" y="2715"/>
                  </a:lnTo>
                  <a:lnTo>
                    <a:pt x="1251" y="2454"/>
                  </a:lnTo>
                  <a:cubicBezTo>
                    <a:pt x="2072" y="2227"/>
                    <a:pt x="3191" y="1906"/>
                    <a:pt x="4442" y="1525"/>
                  </a:cubicBezTo>
                  <a:cubicBezTo>
                    <a:pt x="5680" y="1132"/>
                    <a:pt x="6787" y="763"/>
                    <a:pt x="7597" y="477"/>
                  </a:cubicBezTo>
                  <a:lnTo>
                    <a:pt x="8537" y="144"/>
                  </a:lnTo>
                  <a:lnTo>
                    <a:pt x="8799" y="37"/>
                  </a:lnTo>
                  <a:lnTo>
                    <a:pt x="8874" y="4"/>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2535;p71">
              <a:extLst>
                <a:ext uri="{FF2B5EF4-FFF2-40B4-BE49-F238E27FC236}">
                  <a16:creationId xmlns:a16="http://schemas.microsoft.com/office/drawing/2014/main" id="{F9BC4B3E-2955-67AB-7606-54F8B0803F39}"/>
                </a:ext>
              </a:extLst>
            </p:cNvPr>
            <p:cNvSpPr/>
            <p:nvPr/>
          </p:nvSpPr>
          <p:spPr>
            <a:xfrm>
              <a:off x="7890956" y="4084585"/>
              <a:ext cx="7838" cy="20951"/>
            </a:xfrm>
            <a:custGeom>
              <a:avLst/>
              <a:gdLst/>
              <a:ahLst/>
              <a:cxnLst/>
              <a:rect l="l" t="t" r="r" b="b"/>
              <a:pathLst>
                <a:path w="370" h="989" extrusionOk="0">
                  <a:moveTo>
                    <a:pt x="370" y="0"/>
                  </a:moveTo>
                  <a:cubicBezTo>
                    <a:pt x="96" y="250"/>
                    <a:pt x="1" y="643"/>
                    <a:pt x="120" y="988"/>
                  </a:cubicBezTo>
                  <a:cubicBezTo>
                    <a:pt x="120" y="810"/>
                    <a:pt x="132" y="643"/>
                    <a:pt x="155" y="476"/>
                  </a:cubicBezTo>
                  <a:cubicBezTo>
                    <a:pt x="215" y="310"/>
                    <a:pt x="286" y="155"/>
                    <a:pt x="37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2536;p71">
              <a:extLst>
                <a:ext uri="{FF2B5EF4-FFF2-40B4-BE49-F238E27FC236}">
                  <a16:creationId xmlns:a16="http://schemas.microsoft.com/office/drawing/2014/main" id="{32959A92-2F3C-2958-F3FC-F27644F11635}"/>
                </a:ext>
              </a:extLst>
            </p:cNvPr>
            <p:cNvSpPr/>
            <p:nvPr/>
          </p:nvSpPr>
          <p:spPr>
            <a:xfrm>
              <a:off x="7855133" y="4087847"/>
              <a:ext cx="3559" cy="11376"/>
            </a:xfrm>
            <a:custGeom>
              <a:avLst/>
              <a:gdLst/>
              <a:ahLst/>
              <a:cxnLst/>
              <a:rect l="l" t="t" r="r" b="b"/>
              <a:pathLst>
                <a:path w="168" h="537" extrusionOk="0">
                  <a:moveTo>
                    <a:pt x="156" y="1"/>
                  </a:moveTo>
                  <a:cubicBezTo>
                    <a:pt x="132" y="1"/>
                    <a:pt x="84" y="108"/>
                    <a:pt x="49" y="263"/>
                  </a:cubicBezTo>
                  <a:cubicBezTo>
                    <a:pt x="13" y="346"/>
                    <a:pt x="1" y="441"/>
                    <a:pt x="13" y="537"/>
                  </a:cubicBezTo>
                  <a:cubicBezTo>
                    <a:pt x="25" y="537"/>
                    <a:pt x="72" y="418"/>
                    <a:pt x="108" y="275"/>
                  </a:cubicBezTo>
                  <a:cubicBezTo>
                    <a:pt x="156" y="132"/>
                    <a:pt x="168" y="13"/>
                    <a:pt x="15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2537;p71">
              <a:extLst>
                <a:ext uri="{FF2B5EF4-FFF2-40B4-BE49-F238E27FC236}">
                  <a16:creationId xmlns:a16="http://schemas.microsoft.com/office/drawing/2014/main" id="{8C3B5491-7699-D436-9624-1060BB385B2A}"/>
                </a:ext>
              </a:extLst>
            </p:cNvPr>
            <p:cNvSpPr/>
            <p:nvPr/>
          </p:nvSpPr>
          <p:spPr>
            <a:xfrm>
              <a:off x="7844307" y="4088589"/>
              <a:ext cx="5805" cy="8622"/>
            </a:xfrm>
            <a:custGeom>
              <a:avLst/>
              <a:gdLst/>
              <a:ahLst/>
              <a:cxnLst/>
              <a:rect l="l" t="t" r="r" b="b"/>
              <a:pathLst>
                <a:path w="274" h="407" extrusionOk="0">
                  <a:moveTo>
                    <a:pt x="257" y="0"/>
                  </a:moveTo>
                  <a:cubicBezTo>
                    <a:pt x="230" y="0"/>
                    <a:pt x="174" y="81"/>
                    <a:pt x="107" y="192"/>
                  </a:cubicBezTo>
                  <a:cubicBezTo>
                    <a:pt x="48" y="299"/>
                    <a:pt x="0" y="395"/>
                    <a:pt x="24" y="406"/>
                  </a:cubicBezTo>
                  <a:cubicBezTo>
                    <a:pt x="36" y="406"/>
                    <a:pt x="107" y="335"/>
                    <a:pt x="167" y="216"/>
                  </a:cubicBezTo>
                  <a:cubicBezTo>
                    <a:pt x="238" y="109"/>
                    <a:pt x="274" y="14"/>
                    <a:pt x="262" y="2"/>
                  </a:cubicBezTo>
                  <a:cubicBezTo>
                    <a:pt x="260" y="1"/>
                    <a:pt x="259" y="0"/>
                    <a:pt x="25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2538;p71">
              <a:extLst>
                <a:ext uri="{FF2B5EF4-FFF2-40B4-BE49-F238E27FC236}">
                  <a16:creationId xmlns:a16="http://schemas.microsoft.com/office/drawing/2014/main" id="{D9A52994-625D-EA2B-DBE3-EBC909800964}"/>
                </a:ext>
              </a:extLst>
            </p:cNvPr>
            <p:cNvSpPr/>
            <p:nvPr/>
          </p:nvSpPr>
          <p:spPr>
            <a:xfrm>
              <a:off x="7835728" y="4084839"/>
              <a:ext cx="11863" cy="3601"/>
            </a:xfrm>
            <a:custGeom>
              <a:avLst/>
              <a:gdLst/>
              <a:ahLst/>
              <a:cxnLst/>
              <a:rect l="l" t="t" r="r" b="b"/>
              <a:pathLst>
                <a:path w="560" h="170" extrusionOk="0">
                  <a:moveTo>
                    <a:pt x="560" y="0"/>
                  </a:moveTo>
                  <a:cubicBezTo>
                    <a:pt x="453" y="0"/>
                    <a:pt x="357" y="12"/>
                    <a:pt x="274" y="48"/>
                  </a:cubicBezTo>
                  <a:cubicBezTo>
                    <a:pt x="167" y="71"/>
                    <a:pt x="84" y="107"/>
                    <a:pt x="0" y="167"/>
                  </a:cubicBezTo>
                  <a:cubicBezTo>
                    <a:pt x="17" y="169"/>
                    <a:pt x="34" y="170"/>
                    <a:pt x="52" y="170"/>
                  </a:cubicBezTo>
                  <a:cubicBezTo>
                    <a:pt x="133" y="170"/>
                    <a:pt x="217" y="148"/>
                    <a:pt x="286" y="119"/>
                  </a:cubicBezTo>
                  <a:cubicBezTo>
                    <a:pt x="381" y="95"/>
                    <a:pt x="476" y="60"/>
                    <a:pt x="5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2539;p71">
              <a:extLst>
                <a:ext uri="{FF2B5EF4-FFF2-40B4-BE49-F238E27FC236}">
                  <a16:creationId xmlns:a16="http://schemas.microsoft.com/office/drawing/2014/main" id="{D2E55523-14FF-453E-9EDE-D3ED5A2E6F8B}"/>
                </a:ext>
              </a:extLst>
            </p:cNvPr>
            <p:cNvSpPr/>
            <p:nvPr/>
          </p:nvSpPr>
          <p:spPr>
            <a:xfrm>
              <a:off x="7831427" y="4078526"/>
              <a:ext cx="13134" cy="3432"/>
            </a:xfrm>
            <a:custGeom>
              <a:avLst/>
              <a:gdLst/>
              <a:ahLst/>
              <a:cxnLst/>
              <a:rect l="l" t="t" r="r" b="b"/>
              <a:pathLst>
                <a:path w="620" h="162" extrusionOk="0">
                  <a:moveTo>
                    <a:pt x="620" y="0"/>
                  </a:moveTo>
                  <a:lnTo>
                    <a:pt x="620" y="0"/>
                  </a:lnTo>
                  <a:cubicBezTo>
                    <a:pt x="513" y="12"/>
                    <a:pt x="406" y="36"/>
                    <a:pt x="298" y="72"/>
                  </a:cubicBezTo>
                  <a:cubicBezTo>
                    <a:pt x="203" y="84"/>
                    <a:pt x="96" y="108"/>
                    <a:pt x="1" y="143"/>
                  </a:cubicBezTo>
                  <a:cubicBezTo>
                    <a:pt x="54" y="155"/>
                    <a:pt x="108" y="161"/>
                    <a:pt x="162" y="161"/>
                  </a:cubicBezTo>
                  <a:cubicBezTo>
                    <a:pt x="215" y="161"/>
                    <a:pt x="269" y="155"/>
                    <a:pt x="322" y="143"/>
                  </a:cubicBezTo>
                  <a:cubicBezTo>
                    <a:pt x="429" y="131"/>
                    <a:pt x="537" y="72"/>
                    <a:pt x="6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2540;p71">
              <a:extLst>
                <a:ext uri="{FF2B5EF4-FFF2-40B4-BE49-F238E27FC236}">
                  <a16:creationId xmlns:a16="http://schemas.microsoft.com/office/drawing/2014/main" id="{DA0C9F08-D71E-5582-794E-9E2FCF13A15B}"/>
                </a:ext>
              </a:extLst>
            </p:cNvPr>
            <p:cNvSpPr/>
            <p:nvPr/>
          </p:nvSpPr>
          <p:spPr>
            <a:xfrm>
              <a:off x="7856044" y="4073040"/>
              <a:ext cx="19045" cy="16863"/>
            </a:xfrm>
            <a:custGeom>
              <a:avLst/>
              <a:gdLst/>
              <a:ahLst/>
              <a:cxnLst/>
              <a:rect l="l" t="t" r="r" b="b"/>
              <a:pathLst>
                <a:path w="899" h="796" extrusionOk="0">
                  <a:moveTo>
                    <a:pt x="693" y="62"/>
                  </a:moveTo>
                  <a:cubicBezTo>
                    <a:pt x="722" y="62"/>
                    <a:pt x="751" y="64"/>
                    <a:pt x="780" y="69"/>
                  </a:cubicBezTo>
                  <a:cubicBezTo>
                    <a:pt x="839" y="93"/>
                    <a:pt x="839" y="164"/>
                    <a:pt x="780" y="224"/>
                  </a:cubicBezTo>
                  <a:cubicBezTo>
                    <a:pt x="732" y="271"/>
                    <a:pt x="672" y="319"/>
                    <a:pt x="613" y="367"/>
                  </a:cubicBezTo>
                  <a:cubicBezTo>
                    <a:pt x="506" y="438"/>
                    <a:pt x="399" y="509"/>
                    <a:pt x="291" y="557"/>
                  </a:cubicBezTo>
                  <a:cubicBezTo>
                    <a:pt x="204" y="613"/>
                    <a:pt x="126" y="650"/>
                    <a:pt x="73" y="674"/>
                  </a:cubicBezTo>
                  <a:lnTo>
                    <a:pt x="73" y="674"/>
                  </a:lnTo>
                  <a:cubicBezTo>
                    <a:pt x="84" y="596"/>
                    <a:pt x="105" y="520"/>
                    <a:pt x="137" y="450"/>
                  </a:cubicBezTo>
                  <a:cubicBezTo>
                    <a:pt x="184" y="343"/>
                    <a:pt x="268" y="247"/>
                    <a:pt x="363" y="176"/>
                  </a:cubicBezTo>
                  <a:cubicBezTo>
                    <a:pt x="458" y="100"/>
                    <a:pt x="576" y="62"/>
                    <a:pt x="693" y="62"/>
                  </a:cubicBezTo>
                  <a:close/>
                  <a:moveTo>
                    <a:pt x="697" y="0"/>
                  </a:moveTo>
                  <a:cubicBezTo>
                    <a:pt x="392" y="0"/>
                    <a:pt x="117" y="224"/>
                    <a:pt x="53" y="533"/>
                  </a:cubicBezTo>
                  <a:cubicBezTo>
                    <a:pt x="53" y="591"/>
                    <a:pt x="42" y="637"/>
                    <a:pt x="52" y="683"/>
                  </a:cubicBezTo>
                  <a:lnTo>
                    <a:pt x="52" y="683"/>
                  </a:lnTo>
                  <a:cubicBezTo>
                    <a:pt x="19" y="699"/>
                    <a:pt x="1" y="707"/>
                    <a:pt x="6" y="712"/>
                  </a:cubicBezTo>
                  <a:cubicBezTo>
                    <a:pt x="22" y="710"/>
                    <a:pt x="38" y="708"/>
                    <a:pt x="53" y="706"/>
                  </a:cubicBezTo>
                  <a:lnTo>
                    <a:pt x="53" y="706"/>
                  </a:lnTo>
                  <a:cubicBezTo>
                    <a:pt x="54" y="736"/>
                    <a:pt x="55" y="765"/>
                    <a:pt x="65" y="795"/>
                  </a:cubicBezTo>
                  <a:cubicBezTo>
                    <a:pt x="65" y="764"/>
                    <a:pt x="67" y="733"/>
                    <a:pt x="70" y="703"/>
                  </a:cubicBezTo>
                  <a:lnTo>
                    <a:pt x="70" y="703"/>
                  </a:lnTo>
                  <a:cubicBezTo>
                    <a:pt x="164" y="686"/>
                    <a:pt x="251" y="653"/>
                    <a:pt x="339" y="605"/>
                  </a:cubicBezTo>
                  <a:cubicBezTo>
                    <a:pt x="458" y="545"/>
                    <a:pt x="565" y="486"/>
                    <a:pt x="660" y="414"/>
                  </a:cubicBezTo>
                  <a:cubicBezTo>
                    <a:pt x="732" y="367"/>
                    <a:pt x="791" y="319"/>
                    <a:pt x="839" y="259"/>
                  </a:cubicBezTo>
                  <a:cubicBezTo>
                    <a:pt x="875" y="224"/>
                    <a:pt x="899" y="176"/>
                    <a:pt x="899" y="128"/>
                  </a:cubicBezTo>
                  <a:cubicBezTo>
                    <a:pt x="887" y="81"/>
                    <a:pt x="851" y="33"/>
                    <a:pt x="803" y="9"/>
                  </a:cubicBezTo>
                  <a:cubicBezTo>
                    <a:pt x="768" y="3"/>
                    <a:pt x="732" y="0"/>
                    <a:pt x="6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2541;p71">
              <a:extLst>
                <a:ext uri="{FF2B5EF4-FFF2-40B4-BE49-F238E27FC236}">
                  <a16:creationId xmlns:a16="http://schemas.microsoft.com/office/drawing/2014/main" id="{978770CD-94CC-CE20-2869-51632CE4FFF2}"/>
                </a:ext>
              </a:extLst>
            </p:cNvPr>
            <p:cNvSpPr/>
            <p:nvPr/>
          </p:nvSpPr>
          <p:spPr>
            <a:xfrm>
              <a:off x="7844795" y="4076069"/>
              <a:ext cx="13643" cy="12054"/>
            </a:xfrm>
            <a:custGeom>
              <a:avLst/>
              <a:gdLst/>
              <a:ahLst/>
              <a:cxnLst/>
              <a:rect l="l" t="t" r="r" b="b"/>
              <a:pathLst>
                <a:path w="644" h="569" extrusionOk="0">
                  <a:moveTo>
                    <a:pt x="182" y="0"/>
                  </a:moveTo>
                  <a:cubicBezTo>
                    <a:pt x="154" y="0"/>
                    <a:pt x="125" y="3"/>
                    <a:pt x="96" y="9"/>
                  </a:cubicBezTo>
                  <a:cubicBezTo>
                    <a:pt x="37" y="45"/>
                    <a:pt x="1" y="128"/>
                    <a:pt x="37" y="200"/>
                  </a:cubicBezTo>
                  <a:cubicBezTo>
                    <a:pt x="60" y="247"/>
                    <a:pt x="108" y="295"/>
                    <a:pt x="144" y="331"/>
                  </a:cubicBezTo>
                  <a:cubicBezTo>
                    <a:pt x="215" y="390"/>
                    <a:pt x="287" y="450"/>
                    <a:pt x="370" y="485"/>
                  </a:cubicBezTo>
                  <a:cubicBezTo>
                    <a:pt x="441" y="533"/>
                    <a:pt x="525" y="557"/>
                    <a:pt x="608" y="569"/>
                  </a:cubicBezTo>
                  <a:cubicBezTo>
                    <a:pt x="608" y="569"/>
                    <a:pt x="525" y="521"/>
                    <a:pt x="394" y="450"/>
                  </a:cubicBezTo>
                  <a:cubicBezTo>
                    <a:pt x="322" y="402"/>
                    <a:pt x="251" y="343"/>
                    <a:pt x="191" y="283"/>
                  </a:cubicBezTo>
                  <a:cubicBezTo>
                    <a:pt x="120" y="224"/>
                    <a:pt x="48" y="116"/>
                    <a:pt x="132" y="69"/>
                  </a:cubicBezTo>
                  <a:cubicBezTo>
                    <a:pt x="152" y="64"/>
                    <a:pt x="172" y="61"/>
                    <a:pt x="193" y="61"/>
                  </a:cubicBezTo>
                  <a:cubicBezTo>
                    <a:pt x="267" y="61"/>
                    <a:pt x="338" y="93"/>
                    <a:pt x="394" y="140"/>
                  </a:cubicBezTo>
                  <a:cubicBezTo>
                    <a:pt x="465" y="188"/>
                    <a:pt x="525" y="259"/>
                    <a:pt x="560" y="331"/>
                  </a:cubicBezTo>
                  <a:cubicBezTo>
                    <a:pt x="596" y="402"/>
                    <a:pt x="608" y="485"/>
                    <a:pt x="620" y="557"/>
                  </a:cubicBezTo>
                  <a:cubicBezTo>
                    <a:pt x="644" y="474"/>
                    <a:pt x="632" y="390"/>
                    <a:pt x="596" y="319"/>
                  </a:cubicBezTo>
                  <a:cubicBezTo>
                    <a:pt x="549" y="224"/>
                    <a:pt x="489" y="152"/>
                    <a:pt x="418" y="93"/>
                  </a:cubicBezTo>
                  <a:cubicBezTo>
                    <a:pt x="354" y="29"/>
                    <a:pt x="271" y="0"/>
                    <a:pt x="18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2542;p71">
              <a:extLst>
                <a:ext uri="{FF2B5EF4-FFF2-40B4-BE49-F238E27FC236}">
                  <a16:creationId xmlns:a16="http://schemas.microsoft.com/office/drawing/2014/main" id="{40AA8577-4837-446A-C0E7-AF22C3454815}"/>
                </a:ext>
              </a:extLst>
            </p:cNvPr>
            <p:cNvSpPr/>
            <p:nvPr/>
          </p:nvSpPr>
          <p:spPr>
            <a:xfrm>
              <a:off x="7734572" y="4114053"/>
              <a:ext cx="49720" cy="23515"/>
            </a:xfrm>
            <a:custGeom>
              <a:avLst/>
              <a:gdLst/>
              <a:ahLst/>
              <a:cxnLst/>
              <a:rect l="l" t="t" r="r" b="b"/>
              <a:pathLst>
                <a:path w="2347" h="1110" extrusionOk="0">
                  <a:moveTo>
                    <a:pt x="783" y="0"/>
                  </a:moveTo>
                  <a:cubicBezTo>
                    <a:pt x="649" y="0"/>
                    <a:pt x="514" y="17"/>
                    <a:pt x="382" y="50"/>
                  </a:cubicBezTo>
                  <a:cubicBezTo>
                    <a:pt x="287" y="62"/>
                    <a:pt x="191" y="97"/>
                    <a:pt x="96" y="145"/>
                  </a:cubicBezTo>
                  <a:cubicBezTo>
                    <a:pt x="60" y="157"/>
                    <a:pt x="25" y="169"/>
                    <a:pt x="1" y="193"/>
                  </a:cubicBezTo>
                  <a:cubicBezTo>
                    <a:pt x="1" y="193"/>
                    <a:pt x="144" y="133"/>
                    <a:pt x="394" y="86"/>
                  </a:cubicBezTo>
                  <a:cubicBezTo>
                    <a:pt x="498" y="66"/>
                    <a:pt x="604" y="57"/>
                    <a:pt x="708" y="57"/>
                  </a:cubicBezTo>
                  <a:cubicBezTo>
                    <a:pt x="1258" y="57"/>
                    <a:pt x="1790" y="314"/>
                    <a:pt x="2120" y="764"/>
                  </a:cubicBezTo>
                  <a:cubicBezTo>
                    <a:pt x="2275" y="967"/>
                    <a:pt x="2323" y="1109"/>
                    <a:pt x="2346" y="1109"/>
                  </a:cubicBezTo>
                  <a:cubicBezTo>
                    <a:pt x="2334" y="1074"/>
                    <a:pt x="2323" y="1038"/>
                    <a:pt x="2311" y="1002"/>
                  </a:cubicBezTo>
                  <a:cubicBezTo>
                    <a:pt x="2263" y="907"/>
                    <a:pt x="2215" y="812"/>
                    <a:pt x="2156" y="728"/>
                  </a:cubicBezTo>
                  <a:cubicBezTo>
                    <a:pt x="1965" y="455"/>
                    <a:pt x="1691" y="240"/>
                    <a:pt x="1382" y="109"/>
                  </a:cubicBezTo>
                  <a:cubicBezTo>
                    <a:pt x="1188" y="38"/>
                    <a:pt x="986" y="0"/>
                    <a:pt x="783"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2543;p71">
              <a:extLst>
                <a:ext uri="{FF2B5EF4-FFF2-40B4-BE49-F238E27FC236}">
                  <a16:creationId xmlns:a16="http://schemas.microsoft.com/office/drawing/2014/main" id="{2885A668-895D-803A-0FB5-16BC768943CB}"/>
                </a:ext>
              </a:extLst>
            </p:cNvPr>
            <p:cNvSpPr/>
            <p:nvPr/>
          </p:nvSpPr>
          <p:spPr>
            <a:xfrm>
              <a:off x="7731542" y="4067934"/>
              <a:ext cx="13897" cy="46436"/>
            </a:xfrm>
            <a:custGeom>
              <a:avLst/>
              <a:gdLst/>
              <a:ahLst/>
              <a:cxnLst/>
              <a:rect l="l" t="t" r="r" b="b"/>
              <a:pathLst>
                <a:path w="656" h="2192" extrusionOk="0">
                  <a:moveTo>
                    <a:pt x="1" y="0"/>
                  </a:moveTo>
                  <a:lnTo>
                    <a:pt x="1" y="0"/>
                  </a:lnTo>
                  <a:cubicBezTo>
                    <a:pt x="72" y="381"/>
                    <a:pt x="180" y="750"/>
                    <a:pt x="299" y="1108"/>
                  </a:cubicBezTo>
                  <a:cubicBezTo>
                    <a:pt x="394" y="1477"/>
                    <a:pt x="513" y="1834"/>
                    <a:pt x="656" y="2191"/>
                  </a:cubicBezTo>
                  <a:cubicBezTo>
                    <a:pt x="572" y="1810"/>
                    <a:pt x="477" y="1441"/>
                    <a:pt x="358" y="1084"/>
                  </a:cubicBezTo>
                  <a:cubicBezTo>
                    <a:pt x="263" y="715"/>
                    <a:pt x="144" y="358"/>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2544;p71">
              <a:extLst>
                <a:ext uri="{FF2B5EF4-FFF2-40B4-BE49-F238E27FC236}">
                  <a16:creationId xmlns:a16="http://schemas.microsoft.com/office/drawing/2014/main" id="{E6D56D2F-B10F-DC10-94AC-02CC3637CEA2}"/>
                </a:ext>
              </a:extLst>
            </p:cNvPr>
            <p:cNvSpPr/>
            <p:nvPr/>
          </p:nvSpPr>
          <p:spPr>
            <a:xfrm>
              <a:off x="7795117" y="4113057"/>
              <a:ext cx="32815" cy="9872"/>
            </a:xfrm>
            <a:custGeom>
              <a:avLst/>
              <a:gdLst/>
              <a:ahLst/>
              <a:cxnLst/>
              <a:rect l="l" t="t" r="r" b="b"/>
              <a:pathLst>
                <a:path w="1549" h="466" extrusionOk="0">
                  <a:moveTo>
                    <a:pt x="1546" y="1"/>
                  </a:moveTo>
                  <a:cubicBezTo>
                    <a:pt x="1516" y="1"/>
                    <a:pt x="1183" y="115"/>
                    <a:pt x="774" y="240"/>
                  </a:cubicBezTo>
                  <a:cubicBezTo>
                    <a:pt x="346" y="371"/>
                    <a:pt x="0" y="442"/>
                    <a:pt x="0" y="466"/>
                  </a:cubicBezTo>
                  <a:cubicBezTo>
                    <a:pt x="274" y="454"/>
                    <a:pt x="536" y="394"/>
                    <a:pt x="798" y="311"/>
                  </a:cubicBezTo>
                  <a:cubicBezTo>
                    <a:pt x="1060" y="240"/>
                    <a:pt x="1310" y="133"/>
                    <a:pt x="1548" y="2"/>
                  </a:cubicBezTo>
                  <a:cubicBezTo>
                    <a:pt x="1548" y="1"/>
                    <a:pt x="1547" y="1"/>
                    <a:pt x="15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2545;p71">
              <a:extLst>
                <a:ext uri="{FF2B5EF4-FFF2-40B4-BE49-F238E27FC236}">
                  <a16:creationId xmlns:a16="http://schemas.microsoft.com/office/drawing/2014/main" id="{C7170541-8F0C-106C-DDF3-A5DE83062828}"/>
                </a:ext>
              </a:extLst>
            </p:cNvPr>
            <p:cNvSpPr/>
            <p:nvPr/>
          </p:nvSpPr>
          <p:spPr>
            <a:xfrm>
              <a:off x="7773170" y="4129581"/>
              <a:ext cx="5317" cy="5720"/>
            </a:xfrm>
            <a:custGeom>
              <a:avLst/>
              <a:gdLst/>
              <a:ahLst/>
              <a:cxnLst/>
              <a:rect l="l" t="t" r="r" b="b"/>
              <a:pathLst>
                <a:path w="251" h="270" extrusionOk="0">
                  <a:moveTo>
                    <a:pt x="16" y="0"/>
                  </a:moveTo>
                  <a:cubicBezTo>
                    <a:pt x="8" y="0"/>
                    <a:pt x="3" y="2"/>
                    <a:pt x="0" y="7"/>
                  </a:cubicBezTo>
                  <a:cubicBezTo>
                    <a:pt x="0" y="7"/>
                    <a:pt x="48" y="79"/>
                    <a:pt x="120" y="138"/>
                  </a:cubicBezTo>
                  <a:cubicBezTo>
                    <a:pt x="179" y="210"/>
                    <a:pt x="215" y="269"/>
                    <a:pt x="239" y="269"/>
                  </a:cubicBezTo>
                  <a:cubicBezTo>
                    <a:pt x="250" y="257"/>
                    <a:pt x="239" y="174"/>
                    <a:pt x="167" y="103"/>
                  </a:cubicBezTo>
                  <a:cubicBezTo>
                    <a:pt x="110" y="36"/>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2546;p71">
              <a:extLst>
                <a:ext uri="{FF2B5EF4-FFF2-40B4-BE49-F238E27FC236}">
                  <a16:creationId xmlns:a16="http://schemas.microsoft.com/office/drawing/2014/main" id="{825326E6-DE6D-78D0-FB7C-BD3BE4DFC5DC}"/>
                </a:ext>
              </a:extLst>
            </p:cNvPr>
            <p:cNvSpPr/>
            <p:nvPr/>
          </p:nvSpPr>
          <p:spPr>
            <a:xfrm>
              <a:off x="7761815" y="4121700"/>
              <a:ext cx="5571" cy="3326"/>
            </a:xfrm>
            <a:custGeom>
              <a:avLst/>
              <a:gdLst/>
              <a:ahLst/>
              <a:cxnLst/>
              <a:rect l="l" t="t" r="r" b="b"/>
              <a:pathLst>
                <a:path w="263" h="157" extrusionOk="0">
                  <a:moveTo>
                    <a:pt x="26" y="1"/>
                  </a:moveTo>
                  <a:cubicBezTo>
                    <a:pt x="16" y="1"/>
                    <a:pt x="7" y="4"/>
                    <a:pt x="1" y="10"/>
                  </a:cubicBezTo>
                  <a:cubicBezTo>
                    <a:pt x="1" y="22"/>
                    <a:pt x="36" y="70"/>
                    <a:pt x="108" y="106"/>
                  </a:cubicBezTo>
                  <a:cubicBezTo>
                    <a:pt x="176" y="135"/>
                    <a:pt x="229" y="156"/>
                    <a:pt x="252" y="156"/>
                  </a:cubicBezTo>
                  <a:cubicBezTo>
                    <a:pt x="257" y="156"/>
                    <a:pt x="260" y="155"/>
                    <a:pt x="263" y="153"/>
                  </a:cubicBezTo>
                  <a:cubicBezTo>
                    <a:pt x="263" y="129"/>
                    <a:pt x="215" y="94"/>
                    <a:pt x="144" y="46"/>
                  </a:cubicBezTo>
                  <a:cubicBezTo>
                    <a:pt x="92" y="20"/>
                    <a:pt x="53" y="1"/>
                    <a:pt x="2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2547;p71">
              <a:extLst>
                <a:ext uri="{FF2B5EF4-FFF2-40B4-BE49-F238E27FC236}">
                  <a16:creationId xmlns:a16="http://schemas.microsoft.com/office/drawing/2014/main" id="{2BC6C52C-B07E-D4D9-CF37-2FEC3D40880F}"/>
                </a:ext>
              </a:extLst>
            </p:cNvPr>
            <p:cNvSpPr/>
            <p:nvPr/>
          </p:nvSpPr>
          <p:spPr>
            <a:xfrm>
              <a:off x="7748236" y="4119349"/>
              <a:ext cx="7542" cy="1801"/>
            </a:xfrm>
            <a:custGeom>
              <a:avLst/>
              <a:gdLst/>
              <a:ahLst/>
              <a:cxnLst/>
              <a:rect l="l" t="t" r="r" b="b"/>
              <a:pathLst>
                <a:path w="356" h="85" extrusionOk="0">
                  <a:moveTo>
                    <a:pt x="165" y="1"/>
                  </a:moveTo>
                  <a:cubicBezTo>
                    <a:pt x="70" y="1"/>
                    <a:pt x="1" y="63"/>
                    <a:pt x="23" y="74"/>
                  </a:cubicBezTo>
                  <a:cubicBezTo>
                    <a:pt x="23" y="78"/>
                    <a:pt x="30" y="79"/>
                    <a:pt x="44" y="79"/>
                  </a:cubicBezTo>
                  <a:cubicBezTo>
                    <a:pt x="71" y="79"/>
                    <a:pt x="122" y="74"/>
                    <a:pt x="177" y="74"/>
                  </a:cubicBezTo>
                  <a:cubicBezTo>
                    <a:pt x="241" y="74"/>
                    <a:pt x="288" y="84"/>
                    <a:pt x="317" y="84"/>
                  </a:cubicBezTo>
                  <a:cubicBezTo>
                    <a:pt x="331" y="84"/>
                    <a:pt x="340" y="82"/>
                    <a:pt x="344" y="74"/>
                  </a:cubicBezTo>
                  <a:cubicBezTo>
                    <a:pt x="356" y="50"/>
                    <a:pt x="296" y="2"/>
                    <a:pt x="189" y="2"/>
                  </a:cubicBezTo>
                  <a:cubicBezTo>
                    <a:pt x="181" y="1"/>
                    <a:pt x="173" y="1"/>
                    <a:pt x="16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2548;p71">
              <a:extLst>
                <a:ext uri="{FF2B5EF4-FFF2-40B4-BE49-F238E27FC236}">
                  <a16:creationId xmlns:a16="http://schemas.microsoft.com/office/drawing/2014/main" id="{DCD20D2F-0C9B-6421-CAD9-3EE4F62DF103}"/>
                </a:ext>
              </a:extLst>
            </p:cNvPr>
            <p:cNvSpPr/>
            <p:nvPr/>
          </p:nvSpPr>
          <p:spPr>
            <a:xfrm>
              <a:off x="7739381" y="4120641"/>
              <a:ext cx="3792" cy="1546"/>
            </a:xfrm>
            <a:custGeom>
              <a:avLst/>
              <a:gdLst/>
              <a:ahLst/>
              <a:cxnLst/>
              <a:rect l="l" t="t" r="r" b="b"/>
              <a:pathLst>
                <a:path w="179" h="73" extrusionOk="0">
                  <a:moveTo>
                    <a:pt x="83" y="1"/>
                  </a:moveTo>
                  <a:cubicBezTo>
                    <a:pt x="36" y="1"/>
                    <a:pt x="0" y="13"/>
                    <a:pt x="0" y="36"/>
                  </a:cubicBezTo>
                  <a:cubicBezTo>
                    <a:pt x="0" y="48"/>
                    <a:pt x="36" y="72"/>
                    <a:pt x="83" y="72"/>
                  </a:cubicBezTo>
                  <a:cubicBezTo>
                    <a:pt x="131" y="72"/>
                    <a:pt x="179" y="72"/>
                    <a:pt x="179" y="36"/>
                  </a:cubicBezTo>
                  <a:cubicBezTo>
                    <a:pt x="179" y="13"/>
                    <a:pt x="131" y="1"/>
                    <a:pt x="8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2549;p71">
              <a:extLst>
                <a:ext uri="{FF2B5EF4-FFF2-40B4-BE49-F238E27FC236}">
                  <a16:creationId xmlns:a16="http://schemas.microsoft.com/office/drawing/2014/main" id="{BF8117D6-DE67-8997-D60A-05F56A935F1E}"/>
                </a:ext>
              </a:extLst>
            </p:cNvPr>
            <p:cNvSpPr/>
            <p:nvPr/>
          </p:nvSpPr>
          <p:spPr>
            <a:xfrm>
              <a:off x="7169073" y="2877409"/>
              <a:ext cx="687346" cy="1232652"/>
            </a:xfrm>
            <a:custGeom>
              <a:avLst/>
              <a:gdLst/>
              <a:ahLst/>
              <a:cxnLst/>
              <a:rect l="l" t="t" r="r" b="b"/>
              <a:pathLst>
                <a:path w="32446" h="58187" extrusionOk="0">
                  <a:moveTo>
                    <a:pt x="1" y="1"/>
                  </a:moveTo>
                  <a:lnTo>
                    <a:pt x="2585" y="57437"/>
                  </a:lnTo>
                  <a:lnTo>
                    <a:pt x="11205" y="57615"/>
                  </a:lnTo>
                  <a:lnTo>
                    <a:pt x="9764" y="9538"/>
                  </a:lnTo>
                  <a:lnTo>
                    <a:pt x="25397" y="58187"/>
                  </a:lnTo>
                  <a:lnTo>
                    <a:pt x="32446" y="56258"/>
                  </a:lnTo>
                  <a:lnTo>
                    <a:pt x="16717"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2550;p71">
              <a:extLst>
                <a:ext uri="{FF2B5EF4-FFF2-40B4-BE49-F238E27FC236}">
                  <a16:creationId xmlns:a16="http://schemas.microsoft.com/office/drawing/2014/main" id="{14C402FA-61CB-0472-BEB9-5073B65943D1}"/>
                </a:ext>
              </a:extLst>
            </p:cNvPr>
            <p:cNvSpPr/>
            <p:nvPr/>
          </p:nvSpPr>
          <p:spPr>
            <a:xfrm>
              <a:off x="7699257" y="4046750"/>
              <a:ext cx="166742" cy="72916"/>
            </a:xfrm>
            <a:custGeom>
              <a:avLst/>
              <a:gdLst/>
              <a:ahLst/>
              <a:cxnLst/>
              <a:rect l="l" t="t" r="r" b="b"/>
              <a:pathLst>
                <a:path w="7871" h="3442" extrusionOk="0">
                  <a:moveTo>
                    <a:pt x="7419" y="0"/>
                  </a:moveTo>
                  <a:lnTo>
                    <a:pt x="1" y="2667"/>
                  </a:lnTo>
                  <a:lnTo>
                    <a:pt x="406" y="3441"/>
                  </a:lnTo>
                  <a:lnTo>
                    <a:pt x="7871" y="1262"/>
                  </a:lnTo>
                  <a:lnTo>
                    <a:pt x="7419"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2551;p71">
              <a:extLst>
                <a:ext uri="{FF2B5EF4-FFF2-40B4-BE49-F238E27FC236}">
                  <a16:creationId xmlns:a16="http://schemas.microsoft.com/office/drawing/2014/main" id="{EC3E2F18-65A6-C664-D496-B31214EED750}"/>
                </a:ext>
              </a:extLst>
            </p:cNvPr>
            <p:cNvSpPr/>
            <p:nvPr/>
          </p:nvSpPr>
          <p:spPr>
            <a:xfrm>
              <a:off x="7837232" y="4040670"/>
              <a:ext cx="4809" cy="9893"/>
            </a:xfrm>
            <a:custGeom>
              <a:avLst/>
              <a:gdLst/>
              <a:ahLst/>
              <a:cxnLst/>
              <a:rect l="l" t="t" r="r" b="b"/>
              <a:pathLst>
                <a:path w="227" h="467" extrusionOk="0">
                  <a:moveTo>
                    <a:pt x="45" y="0"/>
                  </a:moveTo>
                  <a:cubicBezTo>
                    <a:pt x="42" y="0"/>
                    <a:pt x="39" y="1"/>
                    <a:pt x="36" y="1"/>
                  </a:cubicBezTo>
                  <a:cubicBezTo>
                    <a:pt x="1" y="25"/>
                    <a:pt x="1" y="132"/>
                    <a:pt x="36" y="263"/>
                  </a:cubicBezTo>
                  <a:cubicBezTo>
                    <a:pt x="70" y="386"/>
                    <a:pt x="145" y="467"/>
                    <a:pt x="184" y="467"/>
                  </a:cubicBezTo>
                  <a:cubicBezTo>
                    <a:pt x="186" y="467"/>
                    <a:pt x="189" y="467"/>
                    <a:pt x="191" y="466"/>
                  </a:cubicBezTo>
                  <a:cubicBezTo>
                    <a:pt x="227" y="454"/>
                    <a:pt x="227" y="347"/>
                    <a:pt x="191" y="216"/>
                  </a:cubicBezTo>
                  <a:cubicBezTo>
                    <a:pt x="157" y="92"/>
                    <a:pt x="92" y="0"/>
                    <a:pt x="45"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2552;p71">
              <a:extLst>
                <a:ext uri="{FF2B5EF4-FFF2-40B4-BE49-F238E27FC236}">
                  <a16:creationId xmlns:a16="http://schemas.microsoft.com/office/drawing/2014/main" id="{B102B600-7EBA-C745-A1EB-48150B1460DE}"/>
                </a:ext>
              </a:extLst>
            </p:cNvPr>
            <p:cNvSpPr/>
            <p:nvPr/>
          </p:nvSpPr>
          <p:spPr>
            <a:xfrm>
              <a:off x="7825390" y="4001351"/>
              <a:ext cx="7838" cy="19723"/>
            </a:xfrm>
            <a:custGeom>
              <a:avLst/>
              <a:gdLst/>
              <a:ahLst/>
              <a:cxnLst/>
              <a:rect l="l" t="t" r="r" b="b"/>
              <a:pathLst>
                <a:path w="370" h="931" extrusionOk="0">
                  <a:moveTo>
                    <a:pt x="36" y="0"/>
                  </a:moveTo>
                  <a:cubicBezTo>
                    <a:pt x="0" y="12"/>
                    <a:pt x="24" y="226"/>
                    <a:pt x="95" y="488"/>
                  </a:cubicBezTo>
                  <a:cubicBezTo>
                    <a:pt x="174" y="736"/>
                    <a:pt x="264" y="931"/>
                    <a:pt x="313" y="931"/>
                  </a:cubicBezTo>
                  <a:cubicBezTo>
                    <a:pt x="316" y="931"/>
                    <a:pt x="319" y="930"/>
                    <a:pt x="322" y="929"/>
                  </a:cubicBezTo>
                  <a:cubicBezTo>
                    <a:pt x="369" y="917"/>
                    <a:pt x="333" y="691"/>
                    <a:pt x="262" y="441"/>
                  </a:cubicBezTo>
                  <a:cubicBezTo>
                    <a:pt x="179" y="179"/>
                    <a:pt x="83" y="0"/>
                    <a:pt x="3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2553;p71">
              <a:extLst>
                <a:ext uri="{FF2B5EF4-FFF2-40B4-BE49-F238E27FC236}">
                  <a16:creationId xmlns:a16="http://schemas.microsoft.com/office/drawing/2014/main" id="{F7459F28-AEE8-AE45-7AAB-1AACCF5BDFBF}"/>
                </a:ext>
              </a:extLst>
            </p:cNvPr>
            <p:cNvSpPr/>
            <p:nvPr/>
          </p:nvSpPr>
          <p:spPr>
            <a:xfrm>
              <a:off x="7813526" y="3961736"/>
              <a:ext cx="7838" cy="19701"/>
            </a:xfrm>
            <a:custGeom>
              <a:avLst/>
              <a:gdLst/>
              <a:ahLst/>
              <a:cxnLst/>
              <a:rect l="l" t="t" r="r" b="b"/>
              <a:pathLst>
                <a:path w="370" h="930" extrusionOk="0">
                  <a:moveTo>
                    <a:pt x="36" y="1"/>
                  </a:moveTo>
                  <a:cubicBezTo>
                    <a:pt x="0" y="13"/>
                    <a:pt x="24" y="239"/>
                    <a:pt x="108" y="489"/>
                  </a:cubicBezTo>
                  <a:cubicBezTo>
                    <a:pt x="177" y="743"/>
                    <a:pt x="269" y="930"/>
                    <a:pt x="318" y="930"/>
                  </a:cubicBezTo>
                  <a:cubicBezTo>
                    <a:pt x="319" y="930"/>
                    <a:pt x="320" y="930"/>
                    <a:pt x="322" y="929"/>
                  </a:cubicBezTo>
                  <a:cubicBezTo>
                    <a:pt x="370" y="918"/>
                    <a:pt x="334" y="703"/>
                    <a:pt x="262" y="441"/>
                  </a:cubicBezTo>
                  <a:cubicBezTo>
                    <a:pt x="179" y="191"/>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2554;p71">
              <a:extLst>
                <a:ext uri="{FF2B5EF4-FFF2-40B4-BE49-F238E27FC236}">
                  <a16:creationId xmlns:a16="http://schemas.microsoft.com/office/drawing/2014/main" id="{27430C69-BA26-7535-35C0-12674596F85C}"/>
                </a:ext>
              </a:extLst>
            </p:cNvPr>
            <p:cNvSpPr/>
            <p:nvPr/>
          </p:nvSpPr>
          <p:spPr>
            <a:xfrm>
              <a:off x="7801663" y="3922143"/>
              <a:ext cx="7838" cy="19956"/>
            </a:xfrm>
            <a:custGeom>
              <a:avLst/>
              <a:gdLst/>
              <a:ahLst/>
              <a:cxnLst/>
              <a:rect l="l" t="t" r="r" b="b"/>
              <a:pathLst>
                <a:path w="370" h="942" extrusionOk="0">
                  <a:moveTo>
                    <a:pt x="37" y="1"/>
                  </a:moveTo>
                  <a:cubicBezTo>
                    <a:pt x="1" y="12"/>
                    <a:pt x="25" y="239"/>
                    <a:pt x="108" y="501"/>
                  </a:cubicBezTo>
                  <a:cubicBezTo>
                    <a:pt x="177" y="744"/>
                    <a:pt x="269" y="942"/>
                    <a:pt x="318" y="942"/>
                  </a:cubicBezTo>
                  <a:cubicBezTo>
                    <a:pt x="320" y="942"/>
                    <a:pt x="321" y="941"/>
                    <a:pt x="322" y="941"/>
                  </a:cubicBezTo>
                  <a:cubicBezTo>
                    <a:pt x="370" y="929"/>
                    <a:pt x="334" y="703"/>
                    <a:pt x="263" y="453"/>
                  </a:cubicBezTo>
                  <a:cubicBezTo>
                    <a:pt x="179" y="191"/>
                    <a:pt x="84" y="1"/>
                    <a:pt x="37"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2555;p71">
              <a:extLst>
                <a:ext uri="{FF2B5EF4-FFF2-40B4-BE49-F238E27FC236}">
                  <a16:creationId xmlns:a16="http://schemas.microsoft.com/office/drawing/2014/main" id="{0A811356-53DA-ED55-3EBB-9FAF25362AFE}"/>
                </a:ext>
              </a:extLst>
            </p:cNvPr>
            <p:cNvSpPr/>
            <p:nvPr/>
          </p:nvSpPr>
          <p:spPr>
            <a:xfrm>
              <a:off x="7789567" y="3882803"/>
              <a:ext cx="8092" cy="19701"/>
            </a:xfrm>
            <a:custGeom>
              <a:avLst/>
              <a:gdLst/>
              <a:ahLst/>
              <a:cxnLst/>
              <a:rect l="l" t="t" r="r" b="b"/>
              <a:pathLst>
                <a:path w="382" h="930" extrusionOk="0">
                  <a:moveTo>
                    <a:pt x="48" y="0"/>
                  </a:moveTo>
                  <a:cubicBezTo>
                    <a:pt x="0" y="12"/>
                    <a:pt x="36" y="238"/>
                    <a:pt x="119" y="488"/>
                  </a:cubicBezTo>
                  <a:cubicBezTo>
                    <a:pt x="189" y="742"/>
                    <a:pt x="280" y="929"/>
                    <a:pt x="329" y="929"/>
                  </a:cubicBezTo>
                  <a:cubicBezTo>
                    <a:pt x="331" y="929"/>
                    <a:pt x="332" y="929"/>
                    <a:pt x="334" y="929"/>
                  </a:cubicBezTo>
                  <a:cubicBezTo>
                    <a:pt x="381" y="917"/>
                    <a:pt x="346" y="703"/>
                    <a:pt x="274" y="441"/>
                  </a:cubicBezTo>
                  <a:cubicBezTo>
                    <a:pt x="191" y="179"/>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2556;p71">
              <a:extLst>
                <a:ext uri="{FF2B5EF4-FFF2-40B4-BE49-F238E27FC236}">
                  <a16:creationId xmlns:a16="http://schemas.microsoft.com/office/drawing/2014/main" id="{E1C6F460-BF19-8BDE-0448-848EA37C0B3A}"/>
                </a:ext>
              </a:extLst>
            </p:cNvPr>
            <p:cNvSpPr/>
            <p:nvPr/>
          </p:nvSpPr>
          <p:spPr>
            <a:xfrm>
              <a:off x="7777958" y="3843188"/>
              <a:ext cx="7838" cy="19744"/>
            </a:xfrm>
            <a:custGeom>
              <a:avLst/>
              <a:gdLst/>
              <a:ahLst/>
              <a:cxnLst/>
              <a:rect l="l" t="t" r="r" b="b"/>
              <a:pathLst>
                <a:path w="370" h="932" extrusionOk="0">
                  <a:moveTo>
                    <a:pt x="36" y="1"/>
                  </a:moveTo>
                  <a:cubicBezTo>
                    <a:pt x="1" y="25"/>
                    <a:pt x="24" y="239"/>
                    <a:pt x="108" y="489"/>
                  </a:cubicBezTo>
                  <a:cubicBezTo>
                    <a:pt x="175" y="737"/>
                    <a:pt x="264" y="931"/>
                    <a:pt x="314" y="931"/>
                  </a:cubicBezTo>
                  <a:cubicBezTo>
                    <a:pt x="317" y="931"/>
                    <a:pt x="320" y="931"/>
                    <a:pt x="322" y="930"/>
                  </a:cubicBezTo>
                  <a:cubicBezTo>
                    <a:pt x="370" y="918"/>
                    <a:pt x="346" y="703"/>
                    <a:pt x="263" y="441"/>
                  </a:cubicBezTo>
                  <a:cubicBezTo>
                    <a:pt x="191" y="191"/>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2557;p71">
              <a:extLst>
                <a:ext uri="{FF2B5EF4-FFF2-40B4-BE49-F238E27FC236}">
                  <a16:creationId xmlns:a16="http://schemas.microsoft.com/office/drawing/2014/main" id="{F7D6EB4E-5C16-1389-1C36-A1CB18CF515A}"/>
                </a:ext>
              </a:extLst>
            </p:cNvPr>
            <p:cNvSpPr/>
            <p:nvPr/>
          </p:nvSpPr>
          <p:spPr>
            <a:xfrm>
              <a:off x="7766115" y="3803848"/>
              <a:ext cx="7838" cy="19701"/>
            </a:xfrm>
            <a:custGeom>
              <a:avLst/>
              <a:gdLst/>
              <a:ahLst/>
              <a:cxnLst/>
              <a:rect l="l" t="t" r="r" b="b"/>
              <a:pathLst>
                <a:path w="370" h="930" extrusionOk="0">
                  <a:moveTo>
                    <a:pt x="36" y="1"/>
                  </a:moveTo>
                  <a:cubicBezTo>
                    <a:pt x="0" y="12"/>
                    <a:pt x="24" y="227"/>
                    <a:pt x="107" y="489"/>
                  </a:cubicBezTo>
                  <a:cubicBezTo>
                    <a:pt x="177" y="743"/>
                    <a:pt x="268" y="930"/>
                    <a:pt x="317" y="930"/>
                  </a:cubicBezTo>
                  <a:cubicBezTo>
                    <a:pt x="319" y="930"/>
                    <a:pt x="320" y="930"/>
                    <a:pt x="322" y="929"/>
                  </a:cubicBezTo>
                  <a:cubicBezTo>
                    <a:pt x="369" y="917"/>
                    <a:pt x="345" y="691"/>
                    <a:pt x="262" y="441"/>
                  </a:cubicBezTo>
                  <a:cubicBezTo>
                    <a:pt x="191" y="179"/>
                    <a:pt x="83"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2558;p71">
              <a:extLst>
                <a:ext uri="{FF2B5EF4-FFF2-40B4-BE49-F238E27FC236}">
                  <a16:creationId xmlns:a16="http://schemas.microsoft.com/office/drawing/2014/main" id="{0BF881C2-27E1-A591-2B8E-78F4556481BB}"/>
                </a:ext>
              </a:extLst>
            </p:cNvPr>
            <p:cNvSpPr/>
            <p:nvPr/>
          </p:nvSpPr>
          <p:spPr>
            <a:xfrm>
              <a:off x="7754252" y="3764255"/>
              <a:ext cx="8092" cy="19701"/>
            </a:xfrm>
            <a:custGeom>
              <a:avLst/>
              <a:gdLst/>
              <a:ahLst/>
              <a:cxnLst/>
              <a:rect l="l" t="t" r="r" b="b"/>
              <a:pathLst>
                <a:path w="382" h="930" extrusionOk="0">
                  <a:moveTo>
                    <a:pt x="60" y="0"/>
                  </a:moveTo>
                  <a:cubicBezTo>
                    <a:pt x="0" y="12"/>
                    <a:pt x="36" y="226"/>
                    <a:pt x="120" y="488"/>
                  </a:cubicBezTo>
                  <a:cubicBezTo>
                    <a:pt x="189" y="743"/>
                    <a:pt x="281" y="929"/>
                    <a:pt x="329" y="929"/>
                  </a:cubicBezTo>
                  <a:cubicBezTo>
                    <a:pt x="331" y="929"/>
                    <a:pt x="332" y="929"/>
                    <a:pt x="334" y="929"/>
                  </a:cubicBezTo>
                  <a:cubicBezTo>
                    <a:pt x="381" y="917"/>
                    <a:pt x="358" y="703"/>
                    <a:pt x="274" y="441"/>
                  </a:cubicBezTo>
                  <a:cubicBezTo>
                    <a:pt x="203" y="179"/>
                    <a:pt x="96" y="0"/>
                    <a:pt x="60"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2559;p71">
              <a:extLst>
                <a:ext uri="{FF2B5EF4-FFF2-40B4-BE49-F238E27FC236}">
                  <a16:creationId xmlns:a16="http://schemas.microsoft.com/office/drawing/2014/main" id="{5E0ABC33-6038-5B79-9F04-65B350D43C9B}"/>
                </a:ext>
              </a:extLst>
            </p:cNvPr>
            <p:cNvSpPr/>
            <p:nvPr/>
          </p:nvSpPr>
          <p:spPr>
            <a:xfrm>
              <a:off x="7742389" y="3724640"/>
              <a:ext cx="7838" cy="19977"/>
            </a:xfrm>
            <a:custGeom>
              <a:avLst/>
              <a:gdLst/>
              <a:ahLst/>
              <a:cxnLst/>
              <a:rect l="l" t="t" r="r" b="b"/>
              <a:pathLst>
                <a:path w="370" h="943" extrusionOk="0">
                  <a:moveTo>
                    <a:pt x="49" y="1"/>
                  </a:moveTo>
                  <a:cubicBezTo>
                    <a:pt x="1" y="13"/>
                    <a:pt x="25" y="239"/>
                    <a:pt x="108" y="489"/>
                  </a:cubicBezTo>
                  <a:cubicBezTo>
                    <a:pt x="177" y="744"/>
                    <a:pt x="269" y="942"/>
                    <a:pt x="318" y="942"/>
                  </a:cubicBezTo>
                  <a:cubicBezTo>
                    <a:pt x="320" y="942"/>
                    <a:pt x="321" y="942"/>
                    <a:pt x="322" y="942"/>
                  </a:cubicBezTo>
                  <a:cubicBezTo>
                    <a:pt x="370" y="930"/>
                    <a:pt x="346" y="703"/>
                    <a:pt x="263" y="441"/>
                  </a:cubicBezTo>
                  <a:cubicBezTo>
                    <a:pt x="191" y="191"/>
                    <a:pt x="84" y="1"/>
                    <a:pt x="49"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2560;p71">
              <a:extLst>
                <a:ext uri="{FF2B5EF4-FFF2-40B4-BE49-F238E27FC236}">
                  <a16:creationId xmlns:a16="http://schemas.microsoft.com/office/drawing/2014/main" id="{FE83438C-6C38-1268-0E31-4E8DE77E4CD1}"/>
                </a:ext>
              </a:extLst>
            </p:cNvPr>
            <p:cNvSpPr/>
            <p:nvPr/>
          </p:nvSpPr>
          <p:spPr>
            <a:xfrm>
              <a:off x="7730547" y="3685300"/>
              <a:ext cx="7838" cy="19701"/>
            </a:xfrm>
            <a:custGeom>
              <a:avLst/>
              <a:gdLst/>
              <a:ahLst/>
              <a:cxnLst/>
              <a:rect l="l" t="t" r="r" b="b"/>
              <a:pathLst>
                <a:path w="370" h="930" extrusionOk="0">
                  <a:moveTo>
                    <a:pt x="48" y="1"/>
                  </a:moveTo>
                  <a:cubicBezTo>
                    <a:pt x="0" y="12"/>
                    <a:pt x="24" y="227"/>
                    <a:pt x="107" y="489"/>
                  </a:cubicBezTo>
                  <a:cubicBezTo>
                    <a:pt x="177" y="732"/>
                    <a:pt x="269" y="930"/>
                    <a:pt x="318" y="930"/>
                  </a:cubicBezTo>
                  <a:cubicBezTo>
                    <a:pt x="319" y="930"/>
                    <a:pt x="320" y="930"/>
                    <a:pt x="322" y="929"/>
                  </a:cubicBezTo>
                  <a:cubicBezTo>
                    <a:pt x="369" y="917"/>
                    <a:pt x="346" y="691"/>
                    <a:pt x="262" y="441"/>
                  </a:cubicBezTo>
                  <a:cubicBezTo>
                    <a:pt x="191" y="179"/>
                    <a:pt x="84"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2561;p71">
              <a:extLst>
                <a:ext uri="{FF2B5EF4-FFF2-40B4-BE49-F238E27FC236}">
                  <a16:creationId xmlns:a16="http://schemas.microsoft.com/office/drawing/2014/main" id="{385FE18B-1436-58B2-7D40-FA7D5AD2661B}"/>
                </a:ext>
              </a:extLst>
            </p:cNvPr>
            <p:cNvSpPr/>
            <p:nvPr/>
          </p:nvSpPr>
          <p:spPr>
            <a:xfrm>
              <a:off x="7718683" y="3645706"/>
              <a:ext cx="7838" cy="19956"/>
            </a:xfrm>
            <a:custGeom>
              <a:avLst/>
              <a:gdLst/>
              <a:ahLst/>
              <a:cxnLst/>
              <a:rect l="l" t="t" r="r" b="b"/>
              <a:pathLst>
                <a:path w="370" h="942" extrusionOk="0">
                  <a:moveTo>
                    <a:pt x="48" y="0"/>
                  </a:moveTo>
                  <a:cubicBezTo>
                    <a:pt x="1" y="24"/>
                    <a:pt x="25" y="238"/>
                    <a:pt x="108" y="488"/>
                  </a:cubicBezTo>
                  <a:cubicBezTo>
                    <a:pt x="177" y="743"/>
                    <a:pt x="269" y="941"/>
                    <a:pt x="318" y="941"/>
                  </a:cubicBezTo>
                  <a:cubicBezTo>
                    <a:pt x="319" y="941"/>
                    <a:pt x="321" y="941"/>
                    <a:pt x="322" y="941"/>
                  </a:cubicBezTo>
                  <a:cubicBezTo>
                    <a:pt x="370" y="917"/>
                    <a:pt x="346" y="703"/>
                    <a:pt x="263" y="441"/>
                  </a:cubicBezTo>
                  <a:cubicBezTo>
                    <a:pt x="191" y="191"/>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2562;p71">
              <a:extLst>
                <a:ext uri="{FF2B5EF4-FFF2-40B4-BE49-F238E27FC236}">
                  <a16:creationId xmlns:a16="http://schemas.microsoft.com/office/drawing/2014/main" id="{F66D48F1-8AE4-D1AC-FF61-B8219AFEC688}"/>
                </a:ext>
              </a:extLst>
            </p:cNvPr>
            <p:cNvSpPr/>
            <p:nvPr/>
          </p:nvSpPr>
          <p:spPr>
            <a:xfrm>
              <a:off x="7706841" y="3606324"/>
              <a:ext cx="7838" cy="19744"/>
            </a:xfrm>
            <a:custGeom>
              <a:avLst/>
              <a:gdLst/>
              <a:ahLst/>
              <a:cxnLst/>
              <a:rect l="l" t="t" r="r" b="b"/>
              <a:pathLst>
                <a:path w="370" h="932" extrusionOk="0">
                  <a:moveTo>
                    <a:pt x="54" y="0"/>
                  </a:moveTo>
                  <a:cubicBezTo>
                    <a:pt x="52" y="0"/>
                    <a:pt x="50" y="1"/>
                    <a:pt x="48" y="2"/>
                  </a:cubicBezTo>
                  <a:cubicBezTo>
                    <a:pt x="0" y="14"/>
                    <a:pt x="24" y="228"/>
                    <a:pt x="107" y="490"/>
                  </a:cubicBezTo>
                  <a:cubicBezTo>
                    <a:pt x="177" y="733"/>
                    <a:pt x="269" y="931"/>
                    <a:pt x="317" y="931"/>
                  </a:cubicBezTo>
                  <a:cubicBezTo>
                    <a:pt x="319" y="931"/>
                    <a:pt x="320" y="931"/>
                    <a:pt x="322" y="931"/>
                  </a:cubicBezTo>
                  <a:cubicBezTo>
                    <a:pt x="369" y="919"/>
                    <a:pt x="345" y="692"/>
                    <a:pt x="262" y="442"/>
                  </a:cubicBezTo>
                  <a:cubicBezTo>
                    <a:pt x="194" y="195"/>
                    <a:pt x="95" y="0"/>
                    <a:pt x="5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2563;p71">
              <a:extLst>
                <a:ext uri="{FF2B5EF4-FFF2-40B4-BE49-F238E27FC236}">
                  <a16:creationId xmlns:a16="http://schemas.microsoft.com/office/drawing/2014/main" id="{6D16EBDB-D9A8-A49F-8E94-ADEC272ACB97}"/>
                </a:ext>
              </a:extLst>
            </p:cNvPr>
            <p:cNvSpPr/>
            <p:nvPr/>
          </p:nvSpPr>
          <p:spPr>
            <a:xfrm>
              <a:off x="7694978" y="3566752"/>
              <a:ext cx="7838" cy="19744"/>
            </a:xfrm>
            <a:custGeom>
              <a:avLst/>
              <a:gdLst/>
              <a:ahLst/>
              <a:cxnLst/>
              <a:rect l="l" t="t" r="r" b="b"/>
              <a:pathLst>
                <a:path w="370" h="932" extrusionOk="0">
                  <a:moveTo>
                    <a:pt x="51" y="0"/>
                  </a:moveTo>
                  <a:cubicBezTo>
                    <a:pt x="50" y="0"/>
                    <a:pt x="49" y="0"/>
                    <a:pt x="48" y="1"/>
                  </a:cubicBezTo>
                  <a:cubicBezTo>
                    <a:pt x="1" y="13"/>
                    <a:pt x="24" y="227"/>
                    <a:pt x="108" y="489"/>
                  </a:cubicBezTo>
                  <a:cubicBezTo>
                    <a:pt x="175" y="737"/>
                    <a:pt x="264" y="931"/>
                    <a:pt x="314" y="931"/>
                  </a:cubicBezTo>
                  <a:cubicBezTo>
                    <a:pt x="317" y="931"/>
                    <a:pt x="319" y="931"/>
                    <a:pt x="322" y="929"/>
                  </a:cubicBezTo>
                  <a:cubicBezTo>
                    <a:pt x="370" y="917"/>
                    <a:pt x="346" y="703"/>
                    <a:pt x="262" y="441"/>
                  </a:cubicBezTo>
                  <a:cubicBezTo>
                    <a:pt x="193" y="187"/>
                    <a:pt x="90" y="0"/>
                    <a:pt x="51"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2564;p71">
              <a:extLst>
                <a:ext uri="{FF2B5EF4-FFF2-40B4-BE49-F238E27FC236}">
                  <a16:creationId xmlns:a16="http://schemas.microsoft.com/office/drawing/2014/main" id="{E4E81B31-0131-F619-77DD-C8CA59501BDE}"/>
                </a:ext>
              </a:extLst>
            </p:cNvPr>
            <p:cNvSpPr/>
            <p:nvPr/>
          </p:nvSpPr>
          <p:spPr>
            <a:xfrm>
              <a:off x="7683115" y="3527158"/>
              <a:ext cx="7838" cy="19701"/>
            </a:xfrm>
            <a:custGeom>
              <a:avLst/>
              <a:gdLst/>
              <a:ahLst/>
              <a:cxnLst/>
              <a:rect l="l" t="t" r="r" b="b"/>
              <a:pathLst>
                <a:path w="370" h="930" extrusionOk="0">
                  <a:moveTo>
                    <a:pt x="49" y="0"/>
                  </a:moveTo>
                  <a:cubicBezTo>
                    <a:pt x="1" y="12"/>
                    <a:pt x="25" y="238"/>
                    <a:pt x="108" y="489"/>
                  </a:cubicBezTo>
                  <a:cubicBezTo>
                    <a:pt x="177" y="743"/>
                    <a:pt x="269" y="930"/>
                    <a:pt x="318" y="930"/>
                  </a:cubicBezTo>
                  <a:cubicBezTo>
                    <a:pt x="320" y="930"/>
                    <a:pt x="321" y="929"/>
                    <a:pt x="322" y="929"/>
                  </a:cubicBezTo>
                  <a:cubicBezTo>
                    <a:pt x="370" y="917"/>
                    <a:pt x="346" y="703"/>
                    <a:pt x="263" y="441"/>
                  </a:cubicBezTo>
                  <a:cubicBezTo>
                    <a:pt x="191" y="191"/>
                    <a:pt x="84" y="0"/>
                    <a:pt x="49"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2565;p71">
              <a:extLst>
                <a:ext uri="{FF2B5EF4-FFF2-40B4-BE49-F238E27FC236}">
                  <a16:creationId xmlns:a16="http://schemas.microsoft.com/office/drawing/2014/main" id="{01BF5AD2-942E-48BD-5C15-F431D8FBCAC6}"/>
                </a:ext>
              </a:extLst>
            </p:cNvPr>
            <p:cNvSpPr/>
            <p:nvPr/>
          </p:nvSpPr>
          <p:spPr>
            <a:xfrm>
              <a:off x="7671273" y="3487819"/>
              <a:ext cx="7838" cy="19701"/>
            </a:xfrm>
            <a:custGeom>
              <a:avLst/>
              <a:gdLst/>
              <a:ahLst/>
              <a:cxnLst/>
              <a:rect l="l" t="t" r="r" b="b"/>
              <a:pathLst>
                <a:path w="370" h="930" extrusionOk="0">
                  <a:moveTo>
                    <a:pt x="48" y="0"/>
                  </a:moveTo>
                  <a:cubicBezTo>
                    <a:pt x="0" y="12"/>
                    <a:pt x="24" y="226"/>
                    <a:pt x="107" y="488"/>
                  </a:cubicBezTo>
                  <a:cubicBezTo>
                    <a:pt x="177" y="731"/>
                    <a:pt x="269" y="929"/>
                    <a:pt x="318" y="929"/>
                  </a:cubicBezTo>
                  <a:cubicBezTo>
                    <a:pt x="319" y="929"/>
                    <a:pt x="320" y="929"/>
                    <a:pt x="322" y="929"/>
                  </a:cubicBezTo>
                  <a:cubicBezTo>
                    <a:pt x="369" y="917"/>
                    <a:pt x="346" y="691"/>
                    <a:pt x="262" y="441"/>
                  </a:cubicBezTo>
                  <a:cubicBezTo>
                    <a:pt x="191" y="179"/>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2566;p71">
              <a:extLst>
                <a:ext uri="{FF2B5EF4-FFF2-40B4-BE49-F238E27FC236}">
                  <a16:creationId xmlns:a16="http://schemas.microsoft.com/office/drawing/2014/main" id="{CF5FDC25-B211-78EC-C9A4-E5BFA045C2D1}"/>
                </a:ext>
              </a:extLst>
            </p:cNvPr>
            <p:cNvSpPr/>
            <p:nvPr/>
          </p:nvSpPr>
          <p:spPr>
            <a:xfrm>
              <a:off x="7659409" y="3448204"/>
              <a:ext cx="7838" cy="19701"/>
            </a:xfrm>
            <a:custGeom>
              <a:avLst/>
              <a:gdLst/>
              <a:ahLst/>
              <a:cxnLst/>
              <a:rect l="l" t="t" r="r" b="b"/>
              <a:pathLst>
                <a:path w="370" h="930" extrusionOk="0">
                  <a:moveTo>
                    <a:pt x="48" y="1"/>
                  </a:moveTo>
                  <a:cubicBezTo>
                    <a:pt x="1" y="25"/>
                    <a:pt x="25" y="239"/>
                    <a:pt x="108" y="489"/>
                  </a:cubicBezTo>
                  <a:cubicBezTo>
                    <a:pt x="177" y="743"/>
                    <a:pt x="269" y="930"/>
                    <a:pt x="318" y="930"/>
                  </a:cubicBezTo>
                  <a:cubicBezTo>
                    <a:pt x="319" y="930"/>
                    <a:pt x="321" y="930"/>
                    <a:pt x="322" y="929"/>
                  </a:cubicBezTo>
                  <a:cubicBezTo>
                    <a:pt x="370" y="918"/>
                    <a:pt x="346" y="703"/>
                    <a:pt x="263" y="441"/>
                  </a:cubicBezTo>
                  <a:cubicBezTo>
                    <a:pt x="191" y="191"/>
                    <a:pt x="84"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2567;p71">
              <a:extLst>
                <a:ext uri="{FF2B5EF4-FFF2-40B4-BE49-F238E27FC236}">
                  <a16:creationId xmlns:a16="http://schemas.microsoft.com/office/drawing/2014/main" id="{F73A064B-BEDF-0DA1-C80C-E7265DFA977B}"/>
                </a:ext>
              </a:extLst>
            </p:cNvPr>
            <p:cNvSpPr/>
            <p:nvPr/>
          </p:nvSpPr>
          <p:spPr>
            <a:xfrm>
              <a:off x="7647567" y="3408610"/>
              <a:ext cx="7838" cy="19956"/>
            </a:xfrm>
            <a:custGeom>
              <a:avLst/>
              <a:gdLst/>
              <a:ahLst/>
              <a:cxnLst/>
              <a:rect l="l" t="t" r="r" b="b"/>
              <a:pathLst>
                <a:path w="370" h="942" extrusionOk="0">
                  <a:moveTo>
                    <a:pt x="48" y="0"/>
                  </a:moveTo>
                  <a:cubicBezTo>
                    <a:pt x="0" y="12"/>
                    <a:pt x="24" y="239"/>
                    <a:pt x="107" y="501"/>
                  </a:cubicBezTo>
                  <a:cubicBezTo>
                    <a:pt x="177" y="744"/>
                    <a:pt x="280" y="942"/>
                    <a:pt x="318" y="942"/>
                  </a:cubicBezTo>
                  <a:cubicBezTo>
                    <a:pt x="320" y="942"/>
                    <a:pt x="321" y="941"/>
                    <a:pt x="322" y="941"/>
                  </a:cubicBezTo>
                  <a:cubicBezTo>
                    <a:pt x="369" y="929"/>
                    <a:pt x="345" y="703"/>
                    <a:pt x="262" y="453"/>
                  </a:cubicBezTo>
                  <a:cubicBezTo>
                    <a:pt x="191" y="191"/>
                    <a:pt x="83"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2568;p71">
              <a:extLst>
                <a:ext uri="{FF2B5EF4-FFF2-40B4-BE49-F238E27FC236}">
                  <a16:creationId xmlns:a16="http://schemas.microsoft.com/office/drawing/2014/main" id="{38B4893F-F2ED-C962-D32F-84CA77DE19E7}"/>
                </a:ext>
              </a:extLst>
            </p:cNvPr>
            <p:cNvSpPr/>
            <p:nvPr/>
          </p:nvSpPr>
          <p:spPr>
            <a:xfrm>
              <a:off x="7635704" y="3369270"/>
              <a:ext cx="7838" cy="19701"/>
            </a:xfrm>
            <a:custGeom>
              <a:avLst/>
              <a:gdLst/>
              <a:ahLst/>
              <a:cxnLst/>
              <a:rect l="l" t="t" r="r" b="b"/>
              <a:pathLst>
                <a:path w="370" h="930" extrusionOk="0">
                  <a:moveTo>
                    <a:pt x="48" y="0"/>
                  </a:moveTo>
                  <a:cubicBezTo>
                    <a:pt x="1" y="12"/>
                    <a:pt x="24" y="226"/>
                    <a:pt x="108" y="488"/>
                  </a:cubicBezTo>
                  <a:cubicBezTo>
                    <a:pt x="177" y="742"/>
                    <a:pt x="280" y="929"/>
                    <a:pt x="319" y="929"/>
                  </a:cubicBezTo>
                  <a:cubicBezTo>
                    <a:pt x="320" y="929"/>
                    <a:pt x="321" y="929"/>
                    <a:pt x="322" y="929"/>
                  </a:cubicBezTo>
                  <a:cubicBezTo>
                    <a:pt x="370" y="917"/>
                    <a:pt x="346" y="703"/>
                    <a:pt x="262" y="441"/>
                  </a:cubicBezTo>
                  <a:cubicBezTo>
                    <a:pt x="191" y="179"/>
                    <a:pt x="84"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2569;p71">
              <a:extLst>
                <a:ext uri="{FF2B5EF4-FFF2-40B4-BE49-F238E27FC236}">
                  <a16:creationId xmlns:a16="http://schemas.microsoft.com/office/drawing/2014/main" id="{8C38CE6B-E47E-E729-C710-D262F09E0228}"/>
                </a:ext>
              </a:extLst>
            </p:cNvPr>
            <p:cNvSpPr/>
            <p:nvPr/>
          </p:nvSpPr>
          <p:spPr>
            <a:xfrm>
              <a:off x="7623840" y="3329655"/>
              <a:ext cx="7859" cy="19744"/>
            </a:xfrm>
            <a:custGeom>
              <a:avLst/>
              <a:gdLst/>
              <a:ahLst/>
              <a:cxnLst/>
              <a:rect l="l" t="t" r="r" b="b"/>
              <a:pathLst>
                <a:path w="371" h="932" extrusionOk="0">
                  <a:moveTo>
                    <a:pt x="49" y="1"/>
                  </a:moveTo>
                  <a:cubicBezTo>
                    <a:pt x="1" y="13"/>
                    <a:pt x="25" y="227"/>
                    <a:pt x="108" y="489"/>
                  </a:cubicBezTo>
                  <a:cubicBezTo>
                    <a:pt x="176" y="737"/>
                    <a:pt x="275" y="931"/>
                    <a:pt x="316" y="931"/>
                  </a:cubicBezTo>
                  <a:cubicBezTo>
                    <a:pt x="318" y="931"/>
                    <a:pt x="320" y="931"/>
                    <a:pt x="322" y="929"/>
                  </a:cubicBezTo>
                  <a:cubicBezTo>
                    <a:pt x="370" y="918"/>
                    <a:pt x="346" y="703"/>
                    <a:pt x="263" y="441"/>
                  </a:cubicBezTo>
                  <a:cubicBezTo>
                    <a:pt x="191" y="191"/>
                    <a:pt x="96" y="1"/>
                    <a:pt x="49"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2570;p71">
              <a:extLst>
                <a:ext uri="{FF2B5EF4-FFF2-40B4-BE49-F238E27FC236}">
                  <a16:creationId xmlns:a16="http://schemas.microsoft.com/office/drawing/2014/main" id="{D9206611-96CF-5B3C-D5BE-BECD7A18B891}"/>
                </a:ext>
              </a:extLst>
            </p:cNvPr>
            <p:cNvSpPr/>
            <p:nvPr/>
          </p:nvSpPr>
          <p:spPr>
            <a:xfrm>
              <a:off x="7612507" y="3290316"/>
              <a:ext cx="7330" cy="19701"/>
            </a:xfrm>
            <a:custGeom>
              <a:avLst/>
              <a:gdLst/>
              <a:ahLst/>
              <a:cxnLst/>
              <a:rect l="l" t="t" r="r" b="b"/>
              <a:pathLst>
                <a:path w="346" h="930" extrusionOk="0">
                  <a:moveTo>
                    <a:pt x="24" y="0"/>
                  </a:moveTo>
                  <a:cubicBezTo>
                    <a:pt x="0" y="12"/>
                    <a:pt x="0" y="227"/>
                    <a:pt x="84" y="489"/>
                  </a:cubicBezTo>
                  <a:cubicBezTo>
                    <a:pt x="153" y="732"/>
                    <a:pt x="256" y="930"/>
                    <a:pt x="306" y="930"/>
                  </a:cubicBezTo>
                  <a:cubicBezTo>
                    <a:pt x="307" y="930"/>
                    <a:pt x="308" y="929"/>
                    <a:pt x="310" y="929"/>
                  </a:cubicBezTo>
                  <a:cubicBezTo>
                    <a:pt x="345" y="917"/>
                    <a:pt x="322" y="691"/>
                    <a:pt x="238" y="441"/>
                  </a:cubicBezTo>
                  <a:cubicBezTo>
                    <a:pt x="167" y="179"/>
                    <a:pt x="72" y="0"/>
                    <a:pt x="2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2571;p71">
              <a:extLst>
                <a:ext uri="{FF2B5EF4-FFF2-40B4-BE49-F238E27FC236}">
                  <a16:creationId xmlns:a16="http://schemas.microsoft.com/office/drawing/2014/main" id="{13B2A32B-B262-2923-B8CC-BC5B1CDC03DE}"/>
                </a:ext>
              </a:extLst>
            </p:cNvPr>
            <p:cNvSpPr/>
            <p:nvPr/>
          </p:nvSpPr>
          <p:spPr>
            <a:xfrm>
              <a:off x="7600135" y="3250722"/>
              <a:ext cx="7838" cy="19701"/>
            </a:xfrm>
            <a:custGeom>
              <a:avLst/>
              <a:gdLst/>
              <a:ahLst/>
              <a:cxnLst/>
              <a:rect l="l" t="t" r="r" b="b"/>
              <a:pathLst>
                <a:path w="370" h="930" extrusionOk="0">
                  <a:moveTo>
                    <a:pt x="48" y="0"/>
                  </a:moveTo>
                  <a:cubicBezTo>
                    <a:pt x="1" y="24"/>
                    <a:pt x="25" y="226"/>
                    <a:pt x="108" y="488"/>
                  </a:cubicBezTo>
                  <a:cubicBezTo>
                    <a:pt x="177" y="742"/>
                    <a:pt x="280" y="929"/>
                    <a:pt x="330" y="929"/>
                  </a:cubicBezTo>
                  <a:cubicBezTo>
                    <a:pt x="331" y="929"/>
                    <a:pt x="333" y="929"/>
                    <a:pt x="334" y="929"/>
                  </a:cubicBezTo>
                  <a:cubicBezTo>
                    <a:pt x="370" y="917"/>
                    <a:pt x="346" y="703"/>
                    <a:pt x="263" y="441"/>
                  </a:cubicBezTo>
                  <a:cubicBezTo>
                    <a:pt x="191" y="179"/>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2572;p71">
              <a:extLst>
                <a:ext uri="{FF2B5EF4-FFF2-40B4-BE49-F238E27FC236}">
                  <a16:creationId xmlns:a16="http://schemas.microsoft.com/office/drawing/2014/main" id="{DECDDCED-C2C9-597D-D939-F2E263B7CFF4}"/>
                </a:ext>
              </a:extLst>
            </p:cNvPr>
            <p:cNvSpPr/>
            <p:nvPr/>
          </p:nvSpPr>
          <p:spPr>
            <a:xfrm>
              <a:off x="7588293" y="3211107"/>
              <a:ext cx="7838" cy="19956"/>
            </a:xfrm>
            <a:custGeom>
              <a:avLst/>
              <a:gdLst/>
              <a:ahLst/>
              <a:cxnLst/>
              <a:rect l="l" t="t" r="r" b="b"/>
              <a:pathLst>
                <a:path w="370" h="942" extrusionOk="0">
                  <a:moveTo>
                    <a:pt x="48" y="1"/>
                  </a:moveTo>
                  <a:cubicBezTo>
                    <a:pt x="0" y="13"/>
                    <a:pt x="24" y="239"/>
                    <a:pt x="107" y="489"/>
                  </a:cubicBezTo>
                  <a:cubicBezTo>
                    <a:pt x="177" y="744"/>
                    <a:pt x="280" y="942"/>
                    <a:pt x="329" y="942"/>
                  </a:cubicBezTo>
                  <a:cubicBezTo>
                    <a:pt x="331" y="942"/>
                    <a:pt x="332" y="942"/>
                    <a:pt x="334" y="941"/>
                  </a:cubicBezTo>
                  <a:cubicBezTo>
                    <a:pt x="369" y="930"/>
                    <a:pt x="345" y="703"/>
                    <a:pt x="262" y="441"/>
                  </a:cubicBezTo>
                  <a:cubicBezTo>
                    <a:pt x="191" y="191"/>
                    <a:pt x="95"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2573;p71">
              <a:extLst>
                <a:ext uri="{FF2B5EF4-FFF2-40B4-BE49-F238E27FC236}">
                  <a16:creationId xmlns:a16="http://schemas.microsoft.com/office/drawing/2014/main" id="{F2BE5080-5209-5EC1-BAA4-4DEAB8714E5B}"/>
                </a:ext>
              </a:extLst>
            </p:cNvPr>
            <p:cNvSpPr/>
            <p:nvPr/>
          </p:nvSpPr>
          <p:spPr>
            <a:xfrm>
              <a:off x="7576430" y="3171725"/>
              <a:ext cx="7838" cy="19744"/>
            </a:xfrm>
            <a:custGeom>
              <a:avLst/>
              <a:gdLst/>
              <a:ahLst/>
              <a:cxnLst/>
              <a:rect l="l" t="t" r="r" b="b"/>
              <a:pathLst>
                <a:path w="370" h="932" extrusionOk="0">
                  <a:moveTo>
                    <a:pt x="56" y="1"/>
                  </a:moveTo>
                  <a:cubicBezTo>
                    <a:pt x="53" y="1"/>
                    <a:pt x="51" y="1"/>
                    <a:pt x="48" y="2"/>
                  </a:cubicBezTo>
                  <a:cubicBezTo>
                    <a:pt x="1" y="14"/>
                    <a:pt x="24" y="229"/>
                    <a:pt x="108" y="491"/>
                  </a:cubicBezTo>
                  <a:cubicBezTo>
                    <a:pt x="177" y="734"/>
                    <a:pt x="280" y="932"/>
                    <a:pt x="330" y="932"/>
                  </a:cubicBezTo>
                  <a:cubicBezTo>
                    <a:pt x="331" y="932"/>
                    <a:pt x="333" y="932"/>
                    <a:pt x="334" y="931"/>
                  </a:cubicBezTo>
                  <a:cubicBezTo>
                    <a:pt x="370" y="919"/>
                    <a:pt x="346" y="693"/>
                    <a:pt x="263" y="443"/>
                  </a:cubicBezTo>
                  <a:cubicBezTo>
                    <a:pt x="195" y="195"/>
                    <a:pt x="106" y="1"/>
                    <a:pt x="5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2574;p71">
              <a:extLst>
                <a:ext uri="{FF2B5EF4-FFF2-40B4-BE49-F238E27FC236}">
                  <a16:creationId xmlns:a16="http://schemas.microsoft.com/office/drawing/2014/main" id="{D25B37C0-803A-B40E-1A86-B8983D9578FF}"/>
                </a:ext>
              </a:extLst>
            </p:cNvPr>
            <p:cNvSpPr/>
            <p:nvPr/>
          </p:nvSpPr>
          <p:spPr>
            <a:xfrm>
              <a:off x="7564820" y="3132152"/>
              <a:ext cx="7605" cy="19744"/>
            </a:xfrm>
            <a:custGeom>
              <a:avLst/>
              <a:gdLst/>
              <a:ahLst/>
              <a:cxnLst/>
              <a:rect l="l" t="t" r="r" b="b"/>
              <a:pathLst>
                <a:path w="359" h="932" extrusionOk="0">
                  <a:moveTo>
                    <a:pt x="41" y="1"/>
                  </a:moveTo>
                  <a:cubicBezTo>
                    <a:pt x="39" y="1"/>
                    <a:pt x="38" y="1"/>
                    <a:pt x="37" y="1"/>
                  </a:cubicBezTo>
                  <a:cubicBezTo>
                    <a:pt x="1" y="13"/>
                    <a:pt x="13" y="239"/>
                    <a:pt x="96" y="489"/>
                  </a:cubicBezTo>
                  <a:cubicBezTo>
                    <a:pt x="164" y="737"/>
                    <a:pt x="263" y="932"/>
                    <a:pt x="314" y="932"/>
                  </a:cubicBezTo>
                  <a:cubicBezTo>
                    <a:pt x="317" y="932"/>
                    <a:pt x="320" y="931"/>
                    <a:pt x="322" y="930"/>
                  </a:cubicBezTo>
                  <a:cubicBezTo>
                    <a:pt x="358" y="918"/>
                    <a:pt x="334" y="704"/>
                    <a:pt x="251" y="442"/>
                  </a:cubicBezTo>
                  <a:cubicBezTo>
                    <a:pt x="181" y="199"/>
                    <a:pt x="90" y="1"/>
                    <a:pt x="4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2575;p71">
              <a:extLst>
                <a:ext uri="{FF2B5EF4-FFF2-40B4-BE49-F238E27FC236}">
                  <a16:creationId xmlns:a16="http://schemas.microsoft.com/office/drawing/2014/main" id="{6DB96484-21E1-C548-E42C-48A83AC2A606}"/>
                </a:ext>
              </a:extLst>
            </p:cNvPr>
            <p:cNvSpPr/>
            <p:nvPr/>
          </p:nvSpPr>
          <p:spPr>
            <a:xfrm>
              <a:off x="7552724" y="3092559"/>
              <a:ext cx="7838" cy="19977"/>
            </a:xfrm>
            <a:custGeom>
              <a:avLst/>
              <a:gdLst/>
              <a:ahLst/>
              <a:cxnLst/>
              <a:rect l="l" t="t" r="r" b="b"/>
              <a:pathLst>
                <a:path w="370" h="943" extrusionOk="0">
                  <a:moveTo>
                    <a:pt x="48" y="1"/>
                  </a:moveTo>
                  <a:cubicBezTo>
                    <a:pt x="0" y="25"/>
                    <a:pt x="36" y="239"/>
                    <a:pt x="108" y="501"/>
                  </a:cubicBezTo>
                  <a:cubicBezTo>
                    <a:pt x="177" y="744"/>
                    <a:pt x="280" y="942"/>
                    <a:pt x="330" y="942"/>
                  </a:cubicBezTo>
                  <a:cubicBezTo>
                    <a:pt x="331" y="942"/>
                    <a:pt x="332" y="942"/>
                    <a:pt x="334" y="942"/>
                  </a:cubicBezTo>
                  <a:cubicBezTo>
                    <a:pt x="369" y="918"/>
                    <a:pt x="346" y="703"/>
                    <a:pt x="262" y="453"/>
                  </a:cubicBezTo>
                  <a:cubicBezTo>
                    <a:pt x="191" y="191"/>
                    <a:pt x="96"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2576;p71">
              <a:extLst>
                <a:ext uri="{FF2B5EF4-FFF2-40B4-BE49-F238E27FC236}">
                  <a16:creationId xmlns:a16="http://schemas.microsoft.com/office/drawing/2014/main" id="{1225875E-8C08-5DAA-9A29-4F0985DB7DDF}"/>
                </a:ext>
              </a:extLst>
            </p:cNvPr>
            <p:cNvSpPr/>
            <p:nvPr/>
          </p:nvSpPr>
          <p:spPr>
            <a:xfrm>
              <a:off x="7540861" y="3053219"/>
              <a:ext cx="7838" cy="19701"/>
            </a:xfrm>
            <a:custGeom>
              <a:avLst/>
              <a:gdLst/>
              <a:ahLst/>
              <a:cxnLst/>
              <a:rect l="l" t="t" r="r" b="b"/>
              <a:pathLst>
                <a:path w="370" h="930" extrusionOk="0">
                  <a:moveTo>
                    <a:pt x="48" y="1"/>
                  </a:moveTo>
                  <a:cubicBezTo>
                    <a:pt x="1" y="12"/>
                    <a:pt x="37" y="227"/>
                    <a:pt x="108" y="489"/>
                  </a:cubicBezTo>
                  <a:cubicBezTo>
                    <a:pt x="177" y="743"/>
                    <a:pt x="280" y="930"/>
                    <a:pt x="330" y="930"/>
                  </a:cubicBezTo>
                  <a:cubicBezTo>
                    <a:pt x="331" y="930"/>
                    <a:pt x="333" y="930"/>
                    <a:pt x="334" y="929"/>
                  </a:cubicBezTo>
                  <a:cubicBezTo>
                    <a:pt x="370" y="917"/>
                    <a:pt x="346" y="703"/>
                    <a:pt x="275" y="441"/>
                  </a:cubicBezTo>
                  <a:cubicBezTo>
                    <a:pt x="191" y="179"/>
                    <a:pt x="96"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2577;p71">
              <a:extLst>
                <a:ext uri="{FF2B5EF4-FFF2-40B4-BE49-F238E27FC236}">
                  <a16:creationId xmlns:a16="http://schemas.microsoft.com/office/drawing/2014/main" id="{370BC86A-A82E-0749-C3BE-46130C131E9C}"/>
                </a:ext>
              </a:extLst>
            </p:cNvPr>
            <p:cNvSpPr/>
            <p:nvPr/>
          </p:nvSpPr>
          <p:spPr>
            <a:xfrm>
              <a:off x="7529019" y="3013625"/>
              <a:ext cx="7838" cy="19701"/>
            </a:xfrm>
            <a:custGeom>
              <a:avLst/>
              <a:gdLst/>
              <a:ahLst/>
              <a:cxnLst/>
              <a:rect l="l" t="t" r="r" b="b"/>
              <a:pathLst>
                <a:path w="370" h="930" extrusionOk="0">
                  <a:moveTo>
                    <a:pt x="48" y="0"/>
                  </a:moveTo>
                  <a:cubicBezTo>
                    <a:pt x="0" y="12"/>
                    <a:pt x="36" y="238"/>
                    <a:pt x="107" y="488"/>
                  </a:cubicBezTo>
                  <a:cubicBezTo>
                    <a:pt x="188" y="743"/>
                    <a:pt x="280" y="930"/>
                    <a:pt x="329" y="930"/>
                  </a:cubicBezTo>
                  <a:cubicBezTo>
                    <a:pt x="331" y="930"/>
                    <a:pt x="332" y="929"/>
                    <a:pt x="334" y="929"/>
                  </a:cubicBezTo>
                  <a:cubicBezTo>
                    <a:pt x="369" y="917"/>
                    <a:pt x="345" y="703"/>
                    <a:pt x="274" y="441"/>
                  </a:cubicBezTo>
                  <a:cubicBezTo>
                    <a:pt x="191" y="191"/>
                    <a:pt x="95"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2578;p71">
              <a:extLst>
                <a:ext uri="{FF2B5EF4-FFF2-40B4-BE49-F238E27FC236}">
                  <a16:creationId xmlns:a16="http://schemas.microsoft.com/office/drawing/2014/main" id="{CDF2EA47-0E46-20B9-CC3A-89CB1E38B48F}"/>
                </a:ext>
              </a:extLst>
            </p:cNvPr>
            <p:cNvSpPr/>
            <p:nvPr/>
          </p:nvSpPr>
          <p:spPr>
            <a:xfrm>
              <a:off x="7517155" y="2974032"/>
              <a:ext cx="7838" cy="19956"/>
            </a:xfrm>
            <a:custGeom>
              <a:avLst/>
              <a:gdLst/>
              <a:ahLst/>
              <a:cxnLst/>
              <a:rect l="l" t="t" r="r" b="b"/>
              <a:pathLst>
                <a:path w="370" h="942" extrusionOk="0">
                  <a:moveTo>
                    <a:pt x="48" y="0"/>
                  </a:moveTo>
                  <a:cubicBezTo>
                    <a:pt x="1" y="24"/>
                    <a:pt x="36" y="238"/>
                    <a:pt x="108" y="500"/>
                  </a:cubicBezTo>
                  <a:cubicBezTo>
                    <a:pt x="189" y="743"/>
                    <a:pt x="281" y="941"/>
                    <a:pt x="330" y="941"/>
                  </a:cubicBezTo>
                  <a:cubicBezTo>
                    <a:pt x="331" y="941"/>
                    <a:pt x="333" y="941"/>
                    <a:pt x="334" y="941"/>
                  </a:cubicBezTo>
                  <a:cubicBezTo>
                    <a:pt x="370" y="929"/>
                    <a:pt x="346" y="702"/>
                    <a:pt x="274" y="452"/>
                  </a:cubicBezTo>
                  <a:cubicBezTo>
                    <a:pt x="191" y="191"/>
                    <a:pt x="96" y="0"/>
                    <a:pt x="4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2579;p71">
              <a:extLst>
                <a:ext uri="{FF2B5EF4-FFF2-40B4-BE49-F238E27FC236}">
                  <a16:creationId xmlns:a16="http://schemas.microsoft.com/office/drawing/2014/main" id="{21D5B041-9C7B-7E6B-B042-1654E654449D}"/>
                </a:ext>
              </a:extLst>
            </p:cNvPr>
            <p:cNvSpPr/>
            <p:nvPr/>
          </p:nvSpPr>
          <p:spPr>
            <a:xfrm>
              <a:off x="7505313" y="2934671"/>
              <a:ext cx="7838" cy="19701"/>
            </a:xfrm>
            <a:custGeom>
              <a:avLst/>
              <a:gdLst/>
              <a:ahLst/>
              <a:cxnLst/>
              <a:rect l="l" t="t" r="r" b="b"/>
              <a:pathLst>
                <a:path w="370" h="930" extrusionOk="0">
                  <a:moveTo>
                    <a:pt x="48" y="1"/>
                  </a:moveTo>
                  <a:cubicBezTo>
                    <a:pt x="0" y="13"/>
                    <a:pt x="36" y="239"/>
                    <a:pt x="107" y="489"/>
                  </a:cubicBezTo>
                  <a:cubicBezTo>
                    <a:pt x="188" y="743"/>
                    <a:pt x="280" y="930"/>
                    <a:pt x="329" y="930"/>
                  </a:cubicBezTo>
                  <a:cubicBezTo>
                    <a:pt x="331" y="930"/>
                    <a:pt x="332" y="930"/>
                    <a:pt x="333" y="929"/>
                  </a:cubicBezTo>
                  <a:cubicBezTo>
                    <a:pt x="369" y="917"/>
                    <a:pt x="345" y="703"/>
                    <a:pt x="274" y="441"/>
                  </a:cubicBezTo>
                  <a:cubicBezTo>
                    <a:pt x="191" y="191"/>
                    <a:pt x="95" y="1"/>
                    <a:pt x="48"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2580;p71">
              <a:extLst>
                <a:ext uri="{FF2B5EF4-FFF2-40B4-BE49-F238E27FC236}">
                  <a16:creationId xmlns:a16="http://schemas.microsoft.com/office/drawing/2014/main" id="{47AB7357-CD5D-F18B-EE74-94B702B2340E}"/>
                </a:ext>
              </a:extLst>
            </p:cNvPr>
            <p:cNvSpPr/>
            <p:nvPr/>
          </p:nvSpPr>
          <p:spPr>
            <a:xfrm>
              <a:off x="7496734" y="2905161"/>
              <a:ext cx="4555" cy="9872"/>
            </a:xfrm>
            <a:custGeom>
              <a:avLst/>
              <a:gdLst/>
              <a:ahLst/>
              <a:cxnLst/>
              <a:rect l="l" t="t" r="r" b="b"/>
              <a:pathLst>
                <a:path w="215" h="466" extrusionOk="0">
                  <a:moveTo>
                    <a:pt x="36" y="1"/>
                  </a:moveTo>
                  <a:cubicBezTo>
                    <a:pt x="0" y="13"/>
                    <a:pt x="0" y="132"/>
                    <a:pt x="36" y="251"/>
                  </a:cubicBezTo>
                  <a:cubicBezTo>
                    <a:pt x="70" y="374"/>
                    <a:pt x="146" y="466"/>
                    <a:pt x="184" y="466"/>
                  </a:cubicBezTo>
                  <a:cubicBezTo>
                    <a:pt x="186" y="466"/>
                    <a:pt x="189" y="466"/>
                    <a:pt x="191" y="465"/>
                  </a:cubicBezTo>
                  <a:cubicBezTo>
                    <a:pt x="215" y="441"/>
                    <a:pt x="215" y="334"/>
                    <a:pt x="191" y="203"/>
                  </a:cubicBezTo>
                  <a:cubicBezTo>
                    <a:pt x="155" y="72"/>
                    <a:pt x="84" y="1"/>
                    <a:pt x="36"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2581;p71">
              <a:extLst>
                <a:ext uri="{FF2B5EF4-FFF2-40B4-BE49-F238E27FC236}">
                  <a16:creationId xmlns:a16="http://schemas.microsoft.com/office/drawing/2014/main" id="{EFA59614-5ED5-F271-54C8-6F5F63CFAE2A}"/>
                </a:ext>
              </a:extLst>
            </p:cNvPr>
            <p:cNvSpPr/>
            <p:nvPr/>
          </p:nvSpPr>
          <p:spPr>
            <a:xfrm>
              <a:off x="7373143" y="4088102"/>
              <a:ext cx="3792" cy="10126"/>
            </a:xfrm>
            <a:custGeom>
              <a:avLst/>
              <a:gdLst/>
              <a:ahLst/>
              <a:cxnLst/>
              <a:rect l="l" t="t" r="r" b="b"/>
              <a:pathLst>
                <a:path w="179" h="478" extrusionOk="0">
                  <a:moveTo>
                    <a:pt x="83" y="1"/>
                  </a:moveTo>
                  <a:cubicBezTo>
                    <a:pt x="48" y="1"/>
                    <a:pt x="0" y="108"/>
                    <a:pt x="12" y="239"/>
                  </a:cubicBezTo>
                  <a:cubicBezTo>
                    <a:pt x="24" y="370"/>
                    <a:pt x="60" y="477"/>
                    <a:pt x="107" y="477"/>
                  </a:cubicBezTo>
                  <a:cubicBezTo>
                    <a:pt x="155" y="477"/>
                    <a:pt x="179" y="358"/>
                    <a:pt x="179" y="227"/>
                  </a:cubicBezTo>
                  <a:cubicBezTo>
                    <a:pt x="167" y="96"/>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2582;p71">
              <a:extLst>
                <a:ext uri="{FF2B5EF4-FFF2-40B4-BE49-F238E27FC236}">
                  <a16:creationId xmlns:a16="http://schemas.microsoft.com/office/drawing/2014/main" id="{34E53631-2291-204C-900E-957AB196F514}"/>
                </a:ext>
              </a:extLst>
            </p:cNvPr>
            <p:cNvSpPr/>
            <p:nvPr/>
          </p:nvSpPr>
          <p:spPr>
            <a:xfrm>
              <a:off x="7371618" y="4047491"/>
              <a:ext cx="4067" cy="20210"/>
            </a:xfrm>
            <a:custGeom>
              <a:avLst/>
              <a:gdLst/>
              <a:ahLst/>
              <a:cxnLst/>
              <a:rect l="l" t="t" r="r" b="b"/>
              <a:pathLst>
                <a:path w="192" h="954" extrusionOk="0">
                  <a:moveTo>
                    <a:pt x="72" y="1"/>
                  </a:moveTo>
                  <a:cubicBezTo>
                    <a:pt x="25" y="1"/>
                    <a:pt x="1" y="215"/>
                    <a:pt x="13" y="477"/>
                  </a:cubicBezTo>
                  <a:cubicBezTo>
                    <a:pt x="25" y="739"/>
                    <a:pt x="72" y="953"/>
                    <a:pt x="108" y="953"/>
                  </a:cubicBezTo>
                  <a:cubicBezTo>
                    <a:pt x="155" y="953"/>
                    <a:pt x="191" y="739"/>
                    <a:pt x="179" y="477"/>
                  </a:cubicBezTo>
                  <a:cubicBezTo>
                    <a:pt x="167" y="203"/>
                    <a:pt x="120"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2583;p71">
              <a:extLst>
                <a:ext uri="{FF2B5EF4-FFF2-40B4-BE49-F238E27FC236}">
                  <a16:creationId xmlns:a16="http://schemas.microsoft.com/office/drawing/2014/main" id="{0A56796B-D7A9-5AA9-E732-582F61124374}"/>
                </a:ext>
              </a:extLst>
            </p:cNvPr>
            <p:cNvSpPr/>
            <p:nvPr/>
          </p:nvSpPr>
          <p:spPr>
            <a:xfrm>
              <a:off x="7370368" y="4007135"/>
              <a:ext cx="3792" cy="20464"/>
            </a:xfrm>
            <a:custGeom>
              <a:avLst/>
              <a:gdLst/>
              <a:ahLst/>
              <a:cxnLst/>
              <a:rect l="l" t="t" r="r" b="b"/>
              <a:pathLst>
                <a:path w="179" h="966" extrusionOk="0">
                  <a:moveTo>
                    <a:pt x="72" y="1"/>
                  </a:moveTo>
                  <a:cubicBezTo>
                    <a:pt x="24" y="1"/>
                    <a:pt x="0" y="227"/>
                    <a:pt x="12" y="489"/>
                  </a:cubicBezTo>
                  <a:cubicBezTo>
                    <a:pt x="12" y="751"/>
                    <a:pt x="60" y="965"/>
                    <a:pt x="107" y="965"/>
                  </a:cubicBezTo>
                  <a:cubicBezTo>
                    <a:pt x="143" y="965"/>
                    <a:pt x="179" y="739"/>
                    <a:pt x="179" y="477"/>
                  </a:cubicBezTo>
                  <a:cubicBezTo>
                    <a:pt x="167" y="215"/>
                    <a:pt x="119"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2584;p71">
              <a:extLst>
                <a:ext uri="{FF2B5EF4-FFF2-40B4-BE49-F238E27FC236}">
                  <a16:creationId xmlns:a16="http://schemas.microsoft.com/office/drawing/2014/main" id="{260BD740-E8DE-7100-1853-8CCB291EFA7E}"/>
                </a:ext>
              </a:extLst>
            </p:cNvPr>
            <p:cNvSpPr/>
            <p:nvPr/>
          </p:nvSpPr>
          <p:spPr>
            <a:xfrm>
              <a:off x="7369351" y="3966291"/>
              <a:ext cx="3813" cy="20443"/>
            </a:xfrm>
            <a:custGeom>
              <a:avLst/>
              <a:gdLst/>
              <a:ahLst/>
              <a:cxnLst/>
              <a:rect l="l" t="t" r="r" b="b"/>
              <a:pathLst>
                <a:path w="180" h="965" extrusionOk="0">
                  <a:moveTo>
                    <a:pt x="72" y="0"/>
                  </a:moveTo>
                  <a:cubicBezTo>
                    <a:pt x="24" y="0"/>
                    <a:pt x="1" y="214"/>
                    <a:pt x="1" y="488"/>
                  </a:cubicBezTo>
                  <a:cubicBezTo>
                    <a:pt x="12" y="750"/>
                    <a:pt x="60" y="965"/>
                    <a:pt x="96" y="965"/>
                  </a:cubicBezTo>
                  <a:cubicBezTo>
                    <a:pt x="143" y="965"/>
                    <a:pt x="179" y="738"/>
                    <a:pt x="167" y="476"/>
                  </a:cubicBezTo>
                  <a:cubicBezTo>
                    <a:pt x="167" y="214"/>
                    <a:pt x="120"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2585;p71">
              <a:extLst>
                <a:ext uri="{FF2B5EF4-FFF2-40B4-BE49-F238E27FC236}">
                  <a16:creationId xmlns:a16="http://schemas.microsoft.com/office/drawing/2014/main" id="{CE9426FC-9246-29C9-1AC1-DA04389B2DDF}"/>
                </a:ext>
              </a:extLst>
            </p:cNvPr>
            <p:cNvSpPr/>
            <p:nvPr/>
          </p:nvSpPr>
          <p:spPr>
            <a:xfrm>
              <a:off x="7368334" y="3925426"/>
              <a:ext cx="3813" cy="20443"/>
            </a:xfrm>
            <a:custGeom>
              <a:avLst/>
              <a:gdLst/>
              <a:ahLst/>
              <a:cxnLst/>
              <a:rect l="l" t="t" r="r" b="b"/>
              <a:pathLst>
                <a:path w="180" h="965" extrusionOk="0">
                  <a:moveTo>
                    <a:pt x="72" y="0"/>
                  </a:moveTo>
                  <a:cubicBezTo>
                    <a:pt x="37" y="0"/>
                    <a:pt x="1" y="215"/>
                    <a:pt x="1" y="488"/>
                  </a:cubicBezTo>
                  <a:cubicBezTo>
                    <a:pt x="13" y="750"/>
                    <a:pt x="49" y="965"/>
                    <a:pt x="96" y="965"/>
                  </a:cubicBezTo>
                  <a:cubicBezTo>
                    <a:pt x="144" y="965"/>
                    <a:pt x="180" y="738"/>
                    <a:pt x="168" y="477"/>
                  </a:cubicBezTo>
                  <a:cubicBezTo>
                    <a:pt x="168" y="215"/>
                    <a:pt x="120"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2586;p71">
              <a:extLst>
                <a:ext uri="{FF2B5EF4-FFF2-40B4-BE49-F238E27FC236}">
                  <a16:creationId xmlns:a16="http://schemas.microsoft.com/office/drawing/2014/main" id="{C2EFFA20-9022-64B7-D108-0474848D6662}"/>
                </a:ext>
              </a:extLst>
            </p:cNvPr>
            <p:cNvSpPr/>
            <p:nvPr/>
          </p:nvSpPr>
          <p:spPr>
            <a:xfrm>
              <a:off x="7367339" y="3885324"/>
              <a:ext cx="3792" cy="20189"/>
            </a:xfrm>
            <a:custGeom>
              <a:avLst/>
              <a:gdLst/>
              <a:ahLst/>
              <a:cxnLst/>
              <a:rect l="l" t="t" r="r" b="b"/>
              <a:pathLst>
                <a:path w="179" h="953" extrusionOk="0">
                  <a:moveTo>
                    <a:pt x="72" y="0"/>
                  </a:moveTo>
                  <a:cubicBezTo>
                    <a:pt x="24" y="0"/>
                    <a:pt x="0" y="215"/>
                    <a:pt x="0" y="476"/>
                  </a:cubicBezTo>
                  <a:cubicBezTo>
                    <a:pt x="12" y="738"/>
                    <a:pt x="60" y="953"/>
                    <a:pt x="96" y="953"/>
                  </a:cubicBezTo>
                  <a:cubicBezTo>
                    <a:pt x="143" y="953"/>
                    <a:pt x="179" y="738"/>
                    <a:pt x="167" y="465"/>
                  </a:cubicBezTo>
                  <a:cubicBezTo>
                    <a:pt x="167" y="203"/>
                    <a:pt x="119"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2587;p71">
              <a:extLst>
                <a:ext uri="{FF2B5EF4-FFF2-40B4-BE49-F238E27FC236}">
                  <a16:creationId xmlns:a16="http://schemas.microsoft.com/office/drawing/2014/main" id="{009331BA-828C-0D9D-5A05-D12CCFD122A2}"/>
                </a:ext>
              </a:extLst>
            </p:cNvPr>
            <p:cNvSpPr/>
            <p:nvPr/>
          </p:nvSpPr>
          <p:spPr>
            <a:xfrm>
              <a:off x="7365813" y="3844713"/>
              <a:ext cx="4067" cy="20189"/>
            </a:xfrm>
            <a:custGeom>
              <a:avLst/>
              <a:gdLst/>
              <a:ahLst/>
              <a:cxnLst/>
              <a:rect l="l" t="t" r="r" b="b"/>
              <a:pathLst>
                <a:path w="192" h="953" extrusionOk="0">
                  <a:moveTo>
                    <a:pt x="84" y="0"/>
                  </a:moveTo>
                  <a:cubicBezTo>
                    <a:pt x="37" y="0"/>
                    <a:pt x="1" y="215"/>
                    <a:pt x="13" y="477"/>
                  </a:cubicBezTo>
                  <a:cubicBezTo>
                    <a:pt x="25" y="738"/>
                    <a:pt x="72" y="953"/>
                    <a:pt x="120" y="953"/>
                  </a:cubicBezTo>
                  <a:cubicBezTo>
                    <a:pt x="168" y="953"/>
                    <a:pt x="191" y="738"/>
                    <a:pt x="179" y="477"/>
                  </a:cubicBezTo>
                  <a:cubicBezTo>
                    <a:pt x="179" y="203"/>
                    <a:pt x="132"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2588;p71">
              <a:extLst>
                <a:ext uri="{FF2B5EF4-FFF2-40B4-BE49-F238E27FC236}">
                  <a16:creationId xmlns:a16="http://schemas.microsoft.com/office/drawing/2014/main" id="{291B89DF-5665-03A1-EB7D-809C85264FD6}"/>
                </a:ext>
              </a:extLst>
            </p:cNvPr>
            <p:cNvSpPr/>
            <p:nvPr/>
          </p:nvSpPr>
          <p:spPr>
            <a:xfrm>
              <a:off x="7364309" y="3804103"/>
              <a:ext cx="4046" cy="20210"/>
            </a:xfrm>
            <a:custGeom>
              <a:avLst/>
              <a:gdLst/>
              <a:ahLst/>
              <a:cxnLst/>
              <a:rect l="l" t="t" r="r" b="b"/>
              <a:pathLst>
                <a:path w="191" h="954" extrusionOk="0">
                  <a:moveTo>
                    <a:pt x="72" y="0"/>
                  </a:moveTo>
                  <a:cubicBezTo>
                    <a:pt x="24" y="0"/>
                    <a:pt x="0" y="215"/>
                    <a:pt x="12" y="477"/>
                  </a:cubicBezTo>
                  <a:cubicBezTo>
                    <a:pt x="24" y="743"/>
                    <a:pt x="58" y="953"/>
                    <a:pt x="104" y="953"/>
                  </a:cubicBezTo>
                  <a:cubicBezTo>
                    <a:pt x="105" y="953"/>
                    <a:pt x="106" y="953"/>
                    <a:pt x="108" y="953"/>
                  </a:cubicBezTo>
                  <a:cubicBezTo>
                    <a:pt x="155" y="953"/>
                    <a:pt x="191" y="739"/>
                    <a:pt x="179" y="477"/>
                  </a:cubicBezTo>
                  <a:cubicBezTo>
                    <a:pt x="167" y="215"/>
                    <a:pt x="119" y="0"/>
                    <a:pt x="72"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2589;p71">
              <a:extLst>
                <a:ext uri="{FF2B5EF4-FFF2-40B4-BE49-F238E27FC236}">
                  <a16:creationId xmlns:a16="http://schemas.microsoft.com/office/drawing/2014/main" id="{7A0489F6-A413-5AFD-2FF4-FB1837F5A4F1}"/>
                </a:ext>
              </a:extLst>
            </p:cNvPr>
            <p:cNvSpPr/>
            <p:nvPr/>
          </p:nvSpPr>
          <p:spPr>
            <a:xfrm>
              <a:off x="7362551" y="3763492"/>
              <a:ext cx="4046" cy="20443"/>
            </a:xfrm>
            <a:custGeom>
              <a:avLst/>
              <a:gdLst/>
              <a:ahLst/>
              <a:cxnLst/>
              <a:rect l="l" t="t" r="r" b="b"/>
              <a:pathLst>
                <a:path w="191" h="965" extrusionOk="0">
                  <a:moveTo>
                    <a:pt x="83" y="1"/>
                  </a:moveTo>
                  <a:cubicBezTo>
                    <a:pt x="36" y="1"/>
                    <a:pt x="0" y="227"/>
                    <a:pt x="12" y="489"/>
                  </a:cubicBezTo>
                  <a:cubicBezTo>
                    <a:pt x="24" y="751"/>
                    <a:pt x="72" y="965"/>
                    <a:pt x="119" y="965"/>
                  </a:cubicBezTo>
                  <a:cubicBezTo>
                    <a:pt x="167" y="953"/>
                    <a:pt x="191" y="739"/>
                    <a:pt x="179" y="477"/>
                  </a:cubicBezTo>
                  <a:cubicBezTo>
                    <a:pt x="179" y="215"/>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2590;p71">
              <a:extLst>
                <a:ext uri="{FF2B5EF4-FFF2-40B4-BE49-F238E27FC236}">
                  <a16:creationId xmlns:a16="http://schemas.microsoft.com/office/drawing/2014/main" id="{0EA81CED-A783-91EB-68E1-CA75B05610EB}"/>
                </a:ext>
              </a:extLst>
            </p:cNvPr>
            <p:cNvSpPr/>
            <p:nvPr/>
          </p:nvSpPr>
          <p:spPr>
            <a:xfrm>
              <a:off x="7361280" y="3723136"/>
              <a:ext cx="3813" cy="20189"/>
            </a:xfrm>
            <a:custGeom>
              <a:avLst/>
              <a:gdLst/>
              <a:ahLst/>
              <a:cxnLst/>
              <a:rect l="l" t="t" r="r" b="b"/>
              <a:pathLst>
                <a:path w="180" h="953" extrusionOk="0">
                  <a:moveTo>
                    <a:pt x="72" y="1"/>
                  </a:moveTo>
                  <a:cubicBezTo>
                    <a:pt x="36" y="1"/>
                    <a:pt x="1" y="203"/>
                    <a:pt x="12" y="477"/>
                  </a:cubicBezTo>
                  <a:cubicBezTo>
                    <a:pt x="12" y="739"/>
                    <a:pt x="60" y="953"/>
                    <a:pt x="108" y="953"/>
                  </a:cubicBezTo>
                  <a:cubicBezTo>
                    <a:pt x="155" y="953"/>
                    <a:pt x="179" y="739"/>
                    <a:pt x="179" y="477"/>
                  </a:cubicBezTo>
                  <a:cubicBezTo>
                    <a:pt x="167" y="203"/>
                    <a:pt x="120" y="1"/>
                    <a:pt x="7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2591;p71">
              <a:extLst>
                <a:ext uri="{FF2B5EF4-FFF2-40B4-BE49-F238E27FC236}">
                  <a16:creationId xmlns:a16="http://schemas.microsoft.com/office/drawing/2014/main" id="{23DB2F83-6F3F-B8D3-8E97-8ABC9AFB9725}"/>
                </a:ext>
              </a:extLst>
            </p:cNvPr>
            <p:cNvSpPr/>
            <p:nvPr/>
          </p:nvSpPr>
          <p:spPr>
            <a:xfrm>
              <a:off x="7360030" y="3682525"/>
              <a:ext cx="3792" cy="20210"/>
            </a:xfrm>
            <a:custGeom>
              <a:avLst/>
              <a:gdLst/>
              <a:ahLst/>
              <a:cxnLst/>
              <a:rect l="l" t="t" r="r" b="b"/>
              <a:pathLst>
                <a:path w="179" h="954" extrusionOk="0">
                  <a:moveTo>
                    <a:pt x="71" y="1"/>
                  </a:moveTo>
                  <a:cubicBezTo>
                    <a:pt x="24" y="1"/>
                    <a:pt x="0" y="215"/>
                    <a:pt x="12" y="477"/>
                  </a:cubicBezTo>
                  <a:cubicBezTo>
                    <a:pt x="12" y="739"/>
                    <a:pt x="60" y="953"/>
                    <a:pt x="107" y="953"/>
                  </a:cubicBezTo>
                  <a:cubicBezTo>
                    <a:pt x="155" y="953"/>
                    <a:pt x="179" y="739"/>
                    <a:pt x="179" y="477"/>
                  </a:cubicBezTo>
                  <a:cubicBezTo>
                    <a:pt x="167" y="215"/>
                    <a:pt x="119" y="1"/>
                    <a:pt x="7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2592;p71">
              <a:extLst>
                <a:ext uri="{FF2B5EF4-FFF2-40B4-BE49-F238E27FC236}">
                  <a16:creationId xmlns:a16="http://schemas.microsoft.com/office/drawing/2014/main" id="{C9B3323C-3F31-57FB-5223-5503C774E9BC}"/>
                </a:ext>
              </a:extLst>
            </p:cNvPr>
            <p:cNvSpPr/>
            <p:nvPr/>
          </p:nvSpPr>
          <p:spPr>
            <a:xfrm>
              <a:off x="7358759" y="3641914"/>
              <a:ext cx="3813" cy="20210"/>
            </a:xfrm>
            <a:custGeom>
              <a:avLst/>
              <a:gdLst/>
              <a:ahLst/>
              <a:cxnLst/>
              <a:rect l="l" t="t" r="r" b="b"/>
              <a:pathLst>
                <a:path w="180" h="954" extrusionOk="0">
                  <a:moveTo>
                    <a:pt x="84" y="1"/>
                  </a:moveTo>
                  <a:cubicBezTo>
                    <a:pt x="36" y="1"/>
                    <a:pt x="0" y="215"/>
                    <a:pt x="12" y="477"/>
                  </a:cubicBezTo>
                  <a:cubicBezTo>
                    <a:pt x="12" y="739"/>
                    <a:pt x="60" y="953"/>
                    <a:pt x="108" y="953"/>
                  </a:cubicBezTo>
                  <a:cubicBezTo>
                    <a:pt x="155" y="953"/>
                    <a:pt x="179" y="739"/>
                    <a:pt x="179" y="477"/>
                  </a:cubicBezTo>
                  <a:cubicBezTo>
                    <a:pt x="167" y="215"/>
                    <a:pt x="131"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2593;p71">
              <a:extLst>
                <a:ext uri="{FF2B5EF4-FFF2-40B4-BE49-F238E27FC236}">
                  <a16:creationId xmlns:a16="http://schemas.microsoft.com/office/drawing/2014/main" id="{3FBEEDD5-AF47-C9D2-CB7B-024CE6D1E81B}"/>
                </a:ext>
              </a:extLst>
            </p:cNvPr>
            <p:cNvSpPr/>
            <p:nvPr/>
          </p:nvSpPr>
          <p:spPr>
            <a:xfrm>
              <a:off x="7357996" y="3601304"/>
              <a:ext cx="3813" cy="20464"/>
            </a:xfrm>
            <a:custGeom>
              <a:avLst/>
              <a:gdLst/>
              <a:ahLst/>
              <a:cxnLst/>
              <a:rect l="l" t="t" r="r" b="b"/>
              <a:pathLst>
                <a:path w="180" h="966" extrusionOk="0">
                  <a:moveTo>
                    <a:pt x="84" y="1"/>
                  </a:moveTo>
                  <a:cubicBezTo>
                    <a:pt x="36" y="1"/>
                    <a:pt x="1" y="215"/>
                    <a:pt x="1" y="477"/>
                  </a:cubicBezTo>
                  <a:cubicBezTo>
                    <a:pt x="13" y="751"/>
                    <a:pt x="48" y="965"/>
                    <a:pt x="96" y="965"/>
                  </a:cubicBezTo>
                  <a:cubicBezTo>
                    <a:pt x="144" y="953"/>
                    <a:pt x="179" y="739"/>
                    <a:pt x="167" y="477"/>
                  </a:cubicBezTo>
                  <a:cubicBezTo>
                    <a:pt x="167" y="215"/>
                    <a:pt x="132"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2594;p71">
              <a:extLst>
                <a:ext uri="{FF2B5EF4-FFF2-40B4-BE49-F238E27FC236}">
                  <a16:creationId xmlns:a16="http://schemas.microsoft.com/office/drawing/2014/main" id="{C06BF48F-6EA4-F66B-BB2A-FA67D4E11685}"/>
                </a:ext>
              </a:extLst>
            </p:cNvPr>
            <p:cNvSpPr/>
            <p:nvPr/>
          </p:nvSpPr>
          <p:spPr>
            <a:xfrm>
              <a:off x="7357255" y="3560693"/>
              <a:ext cx="3792" cy="20464"/>
            </a:xfrm>
            <a:custGeom>
              <a:avLst/>
              <a:gdLst/>
              <a:ahLst/>
              <a:cxnLst/>
              <a:rect l="l" t="t" r="r" b="b"/>
              <a:pathLst>
                <a:path w="179" h="966" extrusionOk="0">
                  <a:moveTo>
                    <a:pt x="83" y="1"/>
                  </a:moveTo>
                  <a:cubicBezTo>
                    <a:pt x="36" y="1"/>
                    <a:pt x="0" y="215"/>
                    <a:pt x="12" y="477"/>
                  </a:cubicBezTo>
                  <a:cubicBezTo>
                    <a:pt x="12" y="751"/>
                    <a:pt x="48" y="965"/>
                    <a:pt x="95" y="965"/>
                  </a:cubicBezTo>
                  <a:cubicBezTo>
                    <a:pt x="143" y="965"/>
                    <a:pt x="179" y="751"/>
                    <a:pt x="179" y="477"/>
                  </a:cubicBezTo>
                  <a:cubicBezTo>
                    <a:pt x="167" y="215"/>
                    <a:pt x="131" y="1"/>
                    <a:pt x="83"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2595;p71">
              <a:extLst>
                <a:ext uri="{FF2B5EF4-FFF2-40B4-BE49-F238E27FC236}">
                  <a16:creationId xmlns:a16="http://schemas.microsoft.com/office/drawing/2014/main" id="{7B9BB86E-DFB3-0204-80A4-ABD1DC666FE8}"/>
                </a:ext>
              </a:extLst>
            </p:cNvPr>
            <p:cNvSpPr/>
            <p:nvPr/>
          </p:nvSpPr>
          <p:spPr>
            <a:xfrm>
              <a:off x="7356746" y="3520337"/>
              <a:ext cx="3792" cy="20210"/>
            </a:xfrm>
            <a:custGeom>
              <a:avLst/>
              <a:gdLst/>
              <a:ahLst/>
              <a:cxnLst/>
              <a:rect l="l" t="t" r="r" b="b"/>
              <a:pathLst>
                <a:path w="179" h="954" extrusionOk="0">
                  <a:moveTo>
                    <a:pt x="84" y="1"/>
                  </a:moveTo>
                  <a:cubicBezTo>
                    <a:pt x="36" y="1"/>
                    <a:pt x="0" y="215"/>
                    <a:pt x="12" y="477"/>
                  </a:cubicBezTo>
                  <a:cubicBezTo>
                    <a:pt x="12" y="739"/>
                    <a:pt x="48" y="953"/>
                    <a:pt x="95" y="953"/>
                  </a:cubicBezTo>
                  <a:cubicBezTo>
                    <a:pt x="143" y="953"/>
                    <a:pt x="179" y="739"/>
                    <a:pt x="179" y="477"/>
                  </a:cubicBezTo>
                  <a:cubicBezTo>
                    <a:pt x="167" y="203"/>
                    <a:pt x="131" y="1"/>
                    <a:pt x="84"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2596;p71">
              <a:extLst>
                <a:ext uri="{FF2B5EF4-FFF2-40B4-BE49-F238E27FC236}">
                  <a16:creationId xmlns:a16="http://schemas.microsoft.com/office/drawing/2014/main" id="{50636043-B131-FFE3-97E3-4925D7E85ABE}"/>
                </a:ext>
              </a:extLst>
            </p:cNvPr>
            <p:cNvSpPr/>
            <p:nvPr/>
          </p:nvSpPr>
          <p:spPr>
            <a:xfrm>
              <a:off x="7356492" y="3479747"/>
              <a:ext cx="3792" cy="20189"/>
            </a:xfrm>
            <a:custGeom>
              <a:avLst/>
              <a:gdLst/>
              <a:ahLst/>
              <a:cxnLst/>
              <a:rect l="l" t="t" r="r" b="b"/>
              <a:pathLst>
                <a:path w="179" h="953" extrusionOk="0">
                  <a:moveTo>
                    <a:pt x="84" y="0"/>
                  </a:moveTo>
                  <a:cubicBezTo>
                    <a:pt x="36" y="0"/>
                    <a:pt x="0" y="214"/>
                    <a:pt x="0" y="476"/>
                  </a:cubicBezTo>
                  <a:cubicBezTo>
                    <a:pt x="0" y="738"/>
                    <a:pt x="48" y="953"/>
                    <a:pt x="84" y="953"/>
                  </a:cubicBezTo>
                  <a:cubicBezTo>
                    <a:pt x="131" y="953"/>
                    <a:pt x="179" y="738"/>
                    <a:pt x="167" y="476"/>
                  </a:cubicBezTo>
                  <a:cubicBezTo>
                    <a:pt x="167" y="202"/>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2597;p71">
              <a:extLst>
                <a:ext uri="{FF2B5EF4-FFF2-40B4-BE49-F238E27FC236}">
                  <a16:creationId xmlns:a16="http://schemas.microsoft.com/office/drawing/2014/main" id="{DA61B245-B042-C8A5-6D65-CEA8BF08D33A}"/>
                </a:ext>
              </a:extLst>
            </p:cNvPr>
            <p:cNvSpPr/>
            <p:nvPr/>
          </p:nvSpPr>
          <p:spPr>
            <a:xfrm>
              <a:off x="7356492" y="3439137"/>
              <a:ext cx="3538" cy="20189"/>
            </a:xfrm>
            <a:custGeom>
              <a:avLst/>
              <a:gdLst/>
              <a:ahLst/>
              <a:cxnLst/>
              <a:rect l="l" t="t" r="r" b="b"/>
              <a:pathLst>
                <a:path w="167" h="953" extrusionOk="0">
                  <a:moveTo>
                    <a:pt x="84" y="0"/>
                  </a:moveTo>
                  <a:cubicBezTo>
                    <a:pt x="36" y="0"/>
                    <a:pt x="0" y="214"/>
                    <a:pt x="0" y="476"/>
                  </a:cubicBezTo>
                  <a:cubicBezTo>
                    <a:pt x="0" y="738"/>
                    <a:pt x="36" y="953"/>
                    <a:pt x="84" y="953"/>
                  </a:cubicBezTo>
                  <a:cubicBezTo>
                    <a:pt x="119" y="953"/>
                    <a:pt x="167" y="738"/>
                    <a:pt x="167" y="476"/>
                  </a:cubicBezTo>
                  <a:cubicBezTo>
                    <a:pt x="167" y="214"/>
                    <a:pt x="119"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2598;p71">
              <a:extLst>
                <a:ext uri="{FF2B5EF4-FFF2-40B4-BE49-F238E27FC236}">
                  <a16:creationId xmlns:a16="http://schemas.microsoft.com/office/drawing/2014/main" id="{12BC8DCB-23BD-4178-E0E2-B453BDE80F44}"/>
                </a:ext>
              </a:extLst>
            </p:cNvPr>
            <p:cNvSpPr/>
            <p:nvPr/>
          </p:nvSpPr>
          <p:spPr>
            <a:xfrm>
              <a:off x="7356492" y="3398526"/>
              <a:ext cx="3538" cy="20189"/>
            </a:xfrm>
            <a:custGeom>
              <a:avLst/>
              <a:gdLst/>
              <a:ahLst/>
              <a:cxnLst/>
              <a:rect l="l" t="t" r="r" b="b"/>
              <a:pathLst>
                <a:path w="167" h="953" extrusionOk="0">
                  <a:moveTo>
                    <a:pt x="84" y="0"/>
                  </a:moveTo>
                  <a:cubicBezTo>
                    <a:pt x="36" y="0"/>
                    <a:pt x="0" y="215"/>
                    <a:pt x="0" y="476"/>
                  </a:cubicBezTo>
                  <a:cubicBezTo>
                    <a:pt x="0" y="738"/>
                    <a:pt x="36" y="953"/>
                    <a:pt x="84" y="953"/>
                  </a:cubicBezTo>
                  <a:cubicBezTo>
                    <a:pt x="119" y="953"/>
                    <a:pt x="167" y="750"/>
                    <a:pt x="167" y="476"/>
                  </a:cubicBezTo>
                  <a:cubicBezTo>
                    <a:pt x="167" y="215"/>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2599;p71">
              <a:extLst>
                <a:ext uri="{FF2B5EF4-FFF2-40B4-BE49-F238E27FC236}">
                  <a16:creationId xmlns:a16="http://schemas.microsoft.com/office/drawing/2014/main" id="{E7F5D4B0-778F-E6B8-E6C7-D79CB0B36E64}"/>
                </a:ext>
              </a:extLst>
            </p:cNvPr>
            <p:cNvSpPr/>
            <p:nvPr/>
          </p:nvSpPr>
          <p:spPr>
            <a:xfrm>
              <a:off x="7356746" y="3357915"/>
              <a:ext cx="3538" cy="20443"/>
            </a:xfrm>
            <a:custGeom>
              <a:avLst/>
              <a:gdLst/>
              <a:ahLst/>
              <a:cxnLst/>
              <a:rect l="l" t="t" r="r" b="b"/>
              <a:pathLst>
                <a:path w="167" h="965" extrusionOk="0">
                  <a:moveTo>
                    <a:pt x="84" y="0"/>
                  </a:moveTo>
                  <a:cubicBezTo>
                    <a:pt x="48" y="0"/>
                    <a:pt x="0" y="215"/>
                    <a:pt x="0" y="477"/>
                  </a:cubicBezTo>
                  <a:cubicBezTo>
                    <a:pt x="0" y="750"/>
                    <a:pt x="24" y="965"/>
                    <a:pt x="72" y="965"/>
                  </a:cubicBezTo>
                  <a:cubicBezTo>
                    <a:pt x="131" y="965"/>
                    <a:pt x="167" y="750"/>
                    <a:pt x="167" y="477"/>
                  </a:cubicBezTo>
                  <a:cubicBezTo>
                    <a:pt x="167" y="215"/>
                    <a:pt x="131" y="0"/>
                    <a:pt x="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2600;p71">
              <a:extLst>
                <a:ext uri="{FF2B5EF4-FFF2-40B4-BE49-F238E27FC236}">
                  <a16:creationId xmlns:a16="http://schemas.microsoft.com/office/drawing/2014/main" id="{0D4638BB-F7FC-A09F-A222-72AA5D382452}"/>
                </a:ext>
              </a:extLst>
            </p:cNvPr>
            <p:cNvSpPr/>
            <p:nvPr/>
          </p:nvSpPr>
          <p:spPr>
            <a:xfrm>
              <a:off x="7357001" y="3317305"/>
              <a:ext cx="3792" cy="20443"/>
            </a:xfrm>
            <a:custGeom>
              <a:avLst/>
              <a:gdLst/>
              <a:ahLst/>
              <a:cxnLst/>
              <a:rect l="l" t="t" r="r" b="b"/>
              <a:pathLst>
                <a:path w="179" h="965" extrusionOk="0">
                  <a:moveTo>
                    <a:pt x="95" y="0"/>
                  </a:moveTo>
                  <a:cubicBezTo>
                    <a:pt x="48" y="0"/>
                    <a:pt x="12" y="215"/>
                    <a:pt x="12" y="477"/>
                  </a:cubicBezTo>
                  <a:cubicBezTo>
                    <a:pt x="0" y="750"/>
                    <a:pt x="48" y="965"/>
                    <a:pt x="83" y="965"/>
                  </a:cubicBezTo>
                  <a:cubicBezTo>
                    <a:pt x="131" y="965"/>
                    <a:pt x="179" y="750"/>
                    <a:pt x="179" y="489"/>
                  </a:cubicBezTo>
                  <a:cubicBezTo>
                    <a:pt x="179" y="215"/>
                    <a:pt x="143" y="0"/>
                    <a:pt x="95"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2601;p71">
              <a:extLst>
                <a:ext uri="{FF2B5EF4-FFF2-40B4-BE49-F238E27FC236}">
                  <a16:creationId xmlns:a16="http://schemas.microsoft.com/office/drawing/2014/main" id="{075DB228-1C51-36F6-BBD5-D977916BB948}"/>
                </a:ext>
              </a:extLst>
            </p:cNvPr>
            <p:cNvSpPr/>
            <p:nvPr/>
          </p:nvSpPr>
          <p:spPr>
            <a:xfrm>
              <a:off x="7357742" y="3276948"/>
              <a:ext cx="3813" cy="20189"/>
            </a:xfrm>
            <a:custGeom>
              <a:avLst/>
              <a:gdLst/>
              <a:ahLst/>
              <a:cxnLst/>
              <a:rect l="l" t="t" r="r" b="b"/>
              <a:pathLst>
                <a:path w="180" h="953" extrusionOk="0">
                  <a:moveTo>
                    <a:pt x="96" y="0"/>
                  </a:moveTo>
                  <a:cubicBezTo>
                    <a:pt x="48" y="0"/>
                    <a:pt x="13" y="203"/>
                    <a:pt x="1" y="477"/>
                  </a:cubicBezTo>
                  <a:cubicBezTo>
                    <a:pt x="1" y="739"/>
                    <a:pt x="37" y="953"/>
                    <a:pt x="84" y="953"/>
                  </a:cubicBezTo>
                  <a:cubicBezTo>
                    <a:pt x="132" y="953"/>
                    <a:pt x="168" y="739"/>
                    <a:pt x="179" y="477"/>
                  </a:cubicBezTo>
                  <a:cubicBezTo>
                    <a:pt x="179" y="215"/>
                    <a:pt x="144" y="0"/>
                    <a:pt x="9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2602;p71">
              <a:extLst>
                <a:ext uri="{FF2B5EF4-FFF2-40B4-BE49-F238E27FC236}">
                  <a16:creationId xmlns:a16="http://schemas.microsoft.com/office/drawing/2014/main" id="{3C93E29A-C309-21C9-D98F-7C7809DC1EEF}"/>
                </a:ext>
              </a:extLst>
            </p:cNvPr>
            <p:cNvSpPr/>
            <p:nvPr/>
          </p:nvSpPr>
          <p:spPr>
            <a:xfrm>
              <a:off x="7358505" y="3236338"/>
              <a:ext cx="3813" cy="20189"/>
            </a:xfrm>
            <a:custGeom>
              <a:avLst/>
              <a:gdLst/>
              <a:ahLst/>
              <a:cxnLst/>
              <a:rect l="l" t="t" r="r" b="b"/>
              <a:pathLst>
                <a:path w="180" h="953" extrusionOk="0">
                  <a:moveTo>
                    <a:pt x="108" y="0"/>
                  </a:moveTo>
                  <a:cubicBezTo>
                    <a:pt x="60" y="0"/>
                    <a:pt x="12" y="203"/>
                    <a:pt x="12" y="477"/>
                  </a:cubicBezTo>
                  <a:cubicBezTo>
                    <a:pt x="1" y="739"/>
                    <a:pt x="36" y="953"/>
                    <a:pt x="84" y="953"/>
                  </a:cubicBezTo>
                  <a:cubicBezTo>
                    <a:pt x="132" y="953"/>
                    <a:pt x="167" y="751"/>
                    <a:pt x="179" y="477"/>
                  </a:cubicBezTo>
                  <a:cubicBezTo>
                    <a:pt x="179" y="215"/>
                    <a:pt x="155" y="0"/>
                    <a:pt x="108"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2603;p71">
              <a:extLst>
                <a:ext uri="{FF2B5EF4-FFF2-40B4-BE49-F238E27FC236}">
                  <a16:creationId xmlns:a16="http://schemas.microsoft.com/office/drawing/2014/main" id="{9707C4A6-4BA8-0A65-FD3D-9151412CF56C}"/>
                </a:ext>
              </a:extLst>
            </p:cNvPr>
            <p:cNvSpPr/>
            <p:nvPr/>
          </p:nvSpPr>
          <p:spPr>
            <a:xfrm>
              <a:off x="7359776" y="3195727"/>
              <a:ext cx="4046" cy="20210"/>
            </a:xfrm>
            <a:custGeom>
              <a:avLst/>
              <a:gdLst/>
              <a:ahLst/>
              <a:cxnLst/>
              <a:rect l="l" t="t" r="r" b="b"/>
              <a:pathLst>
                <a:path w="191" h="954" extrusionOk="0">
                  <a:moveTo>
                    <a:pt x="116" y="0"/>
                  </a:moveTo>
                  <a:cubicBezTo>
                    <a:pt x="69" y="0"/>
                    <a:pt x="24" y="222"/>
                    <a:pt x="12" y="477"/>
                  </a:cubicBezTo>
                  <a:cubicBezTo>
                    <a:pt x="0" y="739"/>
                    <a:pt x="36" y="953"/>
                    <a:pt x="72" y="953"/>
                  </a:cubicBezTo>
                  <a:cubicBezTo>
                    <a:pt x="119" y="953"/>
                    <a:pt x="167" y="739"/>
                    <a:pt x="179" y="477"/>
                  </a:cubicBezTo>
                  <a:cubicBezTo>
                    <a:pt x="191" y="215"/>
                    <a:pt x="155" y="1"/>
                    <a:pt x="119" y="1"/>
                  </a:cubicBezTo>
                  <a:cubicBezTo>
                    <a:pt x="118" y="0"/>
                    <a:pt x="117" y="0"/>
                    <a:pt x="11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2604;p71">
              <a:extLst>
                <a:ext uri="{FF2B5EF4-FFF2-40B4-BE49-F238E27FC236}">
                  <a16:creationId xmlns:a16="http://schemas.microsoft.com/office/drawing/2014/main" id="{1F144907-482F-A2BE-D948-125F3EA80106}"/>
                </a:ext>
              </a:extLst>
            </p:cNvPr>
            <p:cNvSpPr/>
            <p:nvPr/>
          </p:nvSpPr>
          <p:spPr>
            <a:xfrm>
              <a:off x="7361788" y="3155116"/>
              <a:ext cx="4300" cy="20210"/>
            </a:xfrm>
            <a:custGeom>
              <a:avLst/>
              <a:gdLst/>
              <a:ahLst/>
              <a:cxnLst/>
              <a:rect l="l" t="t" r="r" b="b"/>
              <a:pathLst>
                <a:path w="203" h="954" extrusionOk="0">
                  <a:moveTo>
                    <a:pt x="131" y="1"/>
                  </a:moveTo>
                  <a:cubicBezTo>
                    <a:pt x="84" y="1"/>
                    <a:pt x="36" y="215"/>
                    <a:pt x="12" y="477"/>
                  </a:cubicBezTo>
                  <a:cubicBezTo>
                    <a:pt x="0" y="739"/>
                    <a:pt x="24" y="953"/>
                    <a:pt x="72" y="953"/>
                  </a:cubicBezTo>
                  <a:cubicBezTo>
                    <a:pt x="73" y="954"/>
                    <a:pt x="74" y="954"/>
                    <a:pt x="75" y="954"/>
                  </a:cubicBezTo>
                  <a:cubicBezTo>
                    <a:pt x="111" y="954"/>
                    <a:pt x="167" y="744"/>
                    <a:pt x="179" y="489"/>
                  </a:cubicBezTo>
                  <a:cubicBezTo>
                    <a:pt x="203" y="215"/>
                    <a:pt x="179" y="1"/>
                    <a:pt x="131"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2605;p71">
              <a:extLst>
                <a:ext uri="{FF2B5EF4-FFF2-40B4-BE49-F238E27FC236}">
                  <a16:creationId xmlns:a16="http://schemas.microsoft.com/office/drawing/2014/main" id="{820E4F98-D0E3-92E5-6857-E9C7BA687CAE}"/>
                </a:ext>
              </a:extLst>
            </p:cNvPr>
            <p:cNvSpPr/>
            <p:nvPr/>
          </p:nvSpPr>
          <p:spPr>
            <a:xfrm>
              <a:off x="7364818" y="3114972"/>
              <a:ext cx="4809" cy="20252"/>
            </a:xfrm>
            <a:custGeom>
              <a:avLst/>
              <a:gdLst/>
              <a:ahLst/>
              <a:cxnLst/>
              <a:rect l="l" t="t" r="r" b="b"/>
              <a:pathLst>
                <a:path w="227" h="956" extrusionOk="0">
                  <a:moveTo>
                    <a:pt x="160" y="1"/>
                  </a:moveTo>
                  <a:cubicBezTo>
                    <a:pt x="114" y="1"/>
                    <a:pt x="59" y="218"/>
                    <a:pt x="36" y="479"/>
                  </a:cubicBezTo>
                  <a:cubicBezTo>
                    <a:pt x="0" y="741"/>
                    <a:pt x="24" y="955"/>
                    <a:pt x="72" y="955"/>
                  </a:cubicBezTo>
                  <a:cubicBezTo>
                    <a:pt x="73" y="955"/>
                    <a:pt x="74" y="956"/>
                    <a:pt x="75" y="956"/>
                  </a:cubicBezTo>
                  <a:cubicBezTo>
                    <a:pt x="111" y="956"/>
                    <a:pt x="168" y="746"/>
                    <a:pt x="203" y="491"/>
                  </a:cubicBezTo>
                  <a:cubicBezTo>
                    <a:pt x="226" y="229"/>
                    <a:pt x="203" y="3"/>
                    <a:pt x="167" y="3"/>
                  </a:cubicBezTo>
                  <a:cubicBezTo>
                    <a:pt x="165" y="1"/>
                    <a:pt x="162" y="1"/>
                    <a:pt x="160"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2606;p71">
              <a:extLst>
                <a:ext uri="{FF2B5EF4-FFF2-40B4-BE49-F238E27FC236}">
                  <a16:creationId xmlns:a16="http://schemas.microsoft.com/office/drawing/2014/main" id="{3655A04E-8E42-BD9D-F513-B2D0E0C94976}"/>
                </a:ext>
              </a:extLst>
            </p:cNvPr>
            <p:cNvSpPr/>
            <p:nvPr/>
          </p:nvSpPr>
          <p:spPr>
            <a:xfrm>
              <a:off x="7369351" y="3084487"/>
              <a:ext cx="4300" cy="10380"/>
            </a:xfrm>
            <a:custGeom>
              <a:avLst/>
              <a:gdLst/>
              <a:ahLst/>
              <a:cxnLst/>
              <a:rect l="l" t="t" r="r" b="b"/>
              <a:pathLst>
                <a:path w="203" h="490" extrusionOk="0">
                  <a:moveTo>
                    <a:pt x="132" y="1"/>
                  </a:moveTo>
                  <a:cubicBezTo>
                    <a:pt x="84" y="1"/>
                    <a:pt x="36" y="108"/>
                    <a:pt x="12" y="239"/>
                  </a:cubicBezTo>
                  <a:cubicBezTo>
                    <a:pt x="1" y="370"/>
                    <a:pt x="12" y="477"/>
                    <a:pt x="60" y="489"/>
                  </a:cubicBezTo>
                  <a:cubicBezTo>
                    <a:pt x="108" y="489"/>
                    <a:pt x="167" y="394"/>
                    <a:pt x="179" y="251"/>
                  </a:cubicBezTo>
                  <a:cubicBezTo>
                    <a:pt x="203" y="120"/>
                    <a:pt x="179" y="1"/>
                    <a:pt x="132" y="1"/>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2607;p71">
              <a:extLst>
                <a:ext uri="{FF2B5EF4-FFF2-40B4-BE49-F238E27FC236}">
                  <a16:creationId xmlns:a16="http://schemas.microsoft.com/office/drawing/2014/main" id="{7AB3149D-64AE-2EA1-060D-B7345BB82F94}"/>
                </a:ext>
              </a:extLst>
            </p:cNvPr>
            <p:cNvSpPr/>
            <p:nvPr/>
          </p:nvSpPr>
          <p:spPr>
            <a:xfrm>
              <a:off x="7219026" y="4070963"/>
              <a:ext cx="193222" cy="32306"/>
            </a:xfrm>
            <a:custGeom>
              <a:avLst/>
              <a:gdLst/>
              <a:ahLst/>
              <a:cxnLst/>
              <a:rect l="l" t="t" r="r" b="b"/>
              <a:pathLst>
                <a:path w="9121" h="1525" extrusionOk="0">
                  <a:moveTo>
                    <a:pt x="9049" y="0"/>
                  </a:moveTo>
                  <a:lnTo>
                    <a:pt x="0" y="48"/>
                  </a:lnTo>
                  <a:lnTo>
                    <a:pt x="0" y="1369"/>
                  </a:lnTo>
                  <a:lnTo>
                    <a:pt x="9121" y="1524"/>
                  </a:lnTo>
                  <a:lnTo>
                    <a:pt x="9049"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2608;p71">
              <a:extLst>
                <a:ext uri="{FF2B5EF4-FFF2-40B4-BE49-F238E27FC236}">
                  <a16:creationId xmlns:a16="http://schemas.microsoft.com/office/drawing/2014/main" id="{1F050959-F257-8E32-263B-D4A33AA6A419}"/>
                </a:ext>
              </a:extLst>
            </p:cNvPr>
            <p:cNvSpPr/>
            <p:nvPr/>
          </p:nvSpPr>
          <p:spPr>
            <a:xfrm>
              <a:off x="7344883" y="2892810"/>
              <a:ext cx="33323" cy="178838"/>
            </a:xfrm>
            <a:custGeom>
              <a:avLst/>
              <a:gdLst/>
              <a:ahLst/>
              <a:cxnLst/>
              <a:rect l="l" t="t" r="r" b="b"/>
              <a:pathLst>
                <a:path w="1573" h="8442" extrusionOk="0">
                  <a:moveTo>
                    <a:pt x="36" y="0"/>
                  </a:moveTo>
                  <a:cubicBezTo>
                    <a:pt x="13" y="119"/>
                    <a:pt x="1" y="238"/>
                    <a:pt x="13" y="357"/>
                  </a:cubicBezTo>
                  <a:cubicBezTo>
                    <a:pt x="24" y="584"/>
                    <a:pt x="24" y="917"/>
                    <a:pt x="48" y="1322"/>
                  </a:cubicBezTo>
                  <a:cubicBezTo>
                    <a:pt x="84" y="2143"/>
                    <a:pt x="144" y="3263"/>
                    <a:pt x="215" y="4501"/>
                  </a:cubicBezTo>
                  <a:cubicBezTo>
                    <a:pt x="263" y="5120"/>
                    <a:pt x="298" y="5715"/>
                    <a:pt x="334" y="6251"/>
                  </a:cubicBezTo>
                  <a:cubicBezTo>
                    <a:pt x="334" y="6739"/>
                    <a:pt x="405" y="7215"/>
                    <a:pt x="548" y="7680"/>
                  </a:cubicBezTo>
                  <a:cubicBezTo>
                    <a:pt x="655" y="8001"/>
                    <a:pt x="906" y="8263"/>
                    <a:pt x="1215" y="8394"/>
                  </a:cubicBezTo>
                  <a:cubicBezTo>
                    <a:pt x="1298" y="8430"/>
                    <a:pt x="1382" y="8442"/>
                    <a:pt x="1477" y="8442"/>
                  </a:cubicBezTo>
                  <a:cubicBezTo>
                    <a:pt x="1537" y="8430"/>
                    <a:pt x="1572" y="8430"/>
                    <a:pt x="1572" y="8430"/>
                  </a:cubicBezTo>
                  <a:cubicBezTo>
                    <a:pt x="1465" y="8406"/>
                    <a:pt x="1346" y="8370"/>
                    <a:pt x="1251" y="8335"/>
                  </a:cubicBezTo>
                  <a:cubicBezTo>
                    <a:pt x="965" y="8192"/>
                    <a:pt x="763" y="7942"/>
                    <a:pt x="667" y="7644"/>
                  </a:cubicBezTo>
                  <a:cubicBezTo>
                    <a:pt x="548" y="7180"/>
                    <a:pt x="489" y="6715"/>
                    <a:pt x="501" y="6239"/>
                  </a:cubicBezTo>
                  <a:cubicBezTo>
                    <a:pt x="465" y="5703"/>
                    <a:pt x="429" y="5108"/>
                    <a:pt x="394" y="4501"/>
                  </a:cubicBezTo>
                  <a:cubicBezTo>
                    <a:pt x="322" y="3251"/>
                    <a:pt x="239" y="2131"/>
                    <a:pt x="179" y="1322"/>
                  </a:cubicBezTo>
                  <a:cubicBezTo>
                    <a:pt x="144" y="905"/>
                    <a:pt x="108" y="584"/>
                    <a:pt x="96" y="357"/>
                  </a:cubicBezTo>
                  <a:cubicBezTo>
                    <a:pt x="84" y="238"/>
                    <a:pt x="72" y="119"/>
                    <a:pt x="3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2609;p71">
              <a:extLst>
                <a:ext uri="{FF2B5EF4-FFF2-40B4-BE49-F238E27FC236}">
                  <a16:creationId xmlns:a16="http://schemas.microsoft.com/office/drawing/2014/main" id="{8E915313-60DE-AA38-B83C-BAB8D0D4D105}"/>
                </a:ext>
              </a:extLst>
            </p:cNvPr>
            <p:cNvSpPr/>
            <p:nvPr/>
          </p:nvSpPr>
          <p:spPr>
            <a:xfrm>
              <a:off x="7359522" y="2907428"/>
              <a:ext cx="17159" cy="14808"/>
            </a:xfrm>
            <a:custGeom>
              <a:avLst/>
              <a:gdLst/>
              <a:ahLst/>
              <a:cxnLst/>
              <a:rect l="l" t="t" r="r" b="b"/>
              <a:pathLst>
                <a:path w="810" h="699" extrusionOk="0">
                  <a:moveTo>
                    <a:pt x="396" y="0"/>
                  </a:moveTo>
                  <a:cubicBezTo>
                    <a:pt x="322" y="0"/>
                    <a:pt x="279" y="34"/>
                    <a:pt x="286" y="48"/>
                  </a:cubicBezTo>
                  <a:cubicBezTo>
                    <a:pt x="286" y="84"/>
                    <a:pt x="393" y="60"/>
                    <a:pt x="488" y="156"/>
                  </a:cubicBezTo>
                  <a:cubicBezTo>
                    <a:pt x="548" y="203"/>
                    <a:pt x="584" y="263"/>
                    <a:pt x="584" y="334"/>
                  </a:cubicBezTo>
                  <a:cubicBezTo>
                    <a:pt x="572" y="417"/>
                    <a:pt x="524" y="489"/>
                    <a:pt x="441" y="513"/>
                  </a:cubicBezTo>
                  <a:cubicBezTo>
                    <a:pt x="413" y="527"/>
                    <a:pt x="381" y="534"/>
                    <a:pt x="349" y="534"/>
                  </a:cubicBezTo>
                  <a:cubicBezTo>
                    <a:pt x="300" y="534"/>
                    <a:pt x="251" y="518"/>
                    <a:pt x="215" y="489"/>
                  </a:cubicBezTo>
                  <a:cubicBezTo>
                    <a:pt x="167" y="429"/>
                    <a:pt x="143" y="358"/>
                    <a:pt x="155" y="287"/>
                  </a:cubicBezTo>
                  <a:cubicBezTo>
                    <a:pt x="155" y="156"/>
                    <a:pt x="226" y="96"/>
                    <a:pt x="226" y="72"/>
                  </a:cubicBezTo>
                  <a:cubicBezTo>
                    <a:pt x="226" y="68"/>
                    <a:pt x="222" y="66"/>
                    <a:pt x="214" y="66"/>
                  </a:cubicBezTo>
                  <a:cubicBezTo>
                    <a:pt x="179" y="66"/>
                    <a:pt x="75" y="116"/>
                    <a:pt x="36" y="263"/>
                  </a:cubicBezTo>
                  <a:cubicBezTo>
                    <a:pt x="0" y="382"/>
                    <a:pt x="24" y="501"/>
                    <a:pt x="107" y="584"/>
                  </a:cubicBezTo>
                  <a:cubicBezTo>
                    <a:pt x="169" y="662"/>
                    <a:pt x="262" y="699"/>
                    <a:pt x="355" y="699"/>
                  </a:cubicBezTo>
                  <a:cubicBezTo>
                    <a:pt x="405" y="699"/>
                    <a:pt x="455" y="688"/>
                    <a:pt x="500" y="668"/>
                  </a:cubicBezTo>
                  <a:cubicBezTo>
                    <a:pt x="607" y="644"/>
                    <a:pt x="703" y="572"/>
                    <a:pt x="738" y="477"/>
                  </a:cubicBezTo>
                  <a:cubicBezTo>
                    <a:pt x="810" y="310"/>
                    <a:pt x="726" y="120"/>
                    <a:pt x="560" y="48"/>
                  </a:cubicBezTo>
                  <a:cubicBezTo>
                    <a:pt x="497" y="12"/>
                    <a:pt x="441" y="0"/>
                    <a:pt x="396"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610;p71">
              <a:extLst>
                <a:ext uri="{FF2B5EF4-FFF2-40B4-BE49-F238E27FC236}">
                  <a16:creationId xmlns:a16="http://schemas.microsoft.com/office/drawing/2014/main" id="{8B4AF2E9-6AC6-FA43-67C3-B9810C8E62C4}"/>
                </a:ext>
              </a:extLst>
            </p:cNvPr>
            <p:cNvSpPr/>
            <p:nvPr/>
          </p:nvSpPr>
          <p:spPr>
            <a:xfrm>
              <a:off x="7447289" y="2898106"/>
              <a:ext cx="89059" cy="46987"/>
            </a:xfrm>
            <a:custGeom>
              <a:avLst/>
              <a:gdLst/>
              <a:ahLst/>
              <a:cxnLst/>
              <a:rect l="l" t="t" r="r" b="b"/>
              <a:pathLst>
                <a:path w="4204" h="2218" extrusionOk="0">
                  <a:moveTo>
                    <a:pt x="1" y="0"/>
                  </a:moveTo>
                  <a:cubicBezTo>
                    <a:pt x="24" y="262"/>
                    <a:pt x="120" y="512"/>
                    <a:pt x="274" y="727"/>
                  </a:cubicBezTo>
                  <a:cubicBezTo>
                    <a:pt x="825" y="1657"/>
                    <a:pt x="1820" y="2217"/>
                    <a:pt x="2880" y="2217"/>
                  </a:cubicBezTo>
                  <a:cubicBezTo>
                    <a:pt x="3082" y="2217"/>
                    <a:pt x="3286" y="2197"/>
                    <a:pt x="3489" y="2155"/>
                  </a:cubicBezTo>
                  <a:cubicBezTo>
                    <a:pt x="3739" y="2120"/>
                    <a:pt x="3989" y="2036"/>
                    <a:pt x="4203" y="1881"/>
                  </a:cubicBezTo>
                  <a:cubicBezTo>
                    <a:pt x="4202" y="1877"/>
                    <a:pt x="4197" y="1875"/>
                    <a:pt x="4190" y="1875"/>
                  </a:cubicBezTo>
                  <a:cubicBezTo>
                    <a:pt x="4130" y="1875"/>
                    <a:pt x="3886" y="1984"/>
                    <a:pt x="3465" y="2036"/>
                  </a:cubicBezTo>
                  <a:cubicBezTo>
                    <a:pt x="3316" y="2057"/>
                    <a:pt x="3167" y="2067"/>
                    <a:pt x="3018" y="2067"/>
                  </a:cubicBezTo>
                  <a:cubicBezTo>
                    <a:pt x="2570" y="2067"/>
                    <a:pt x="2126" y="1974"/>
                    <a:pt x="1715" y="1786"/>
                  </a:cubicBezTo>
                  <a:cubicBezTo>
                    <a:pt x="1167" y="1536"/>
                    <a:pt x="703" y="1143"/>
                    <a:pt x="370" y="643"/>
                  </a:cubicBezTo>
                  <a:cubicBezTo>
                    <a:pt x="108" y="274"/>
                    <a:pt x="24" y="0"/>
                    <a:pt x="1"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611;p71">
              <a:extLst>
                <a:ext uri="{FF2B5EF4-FFF2-40B4-BE49-F238E27FC236}">
                  <a16:creationId xmlns:a16="http://schemas.microsoft.com/office/drawing/2014/main" id="{FFD1FDEC-D7C7-9866-A6B2-2BAAEEB99442}"/>
                </a:ext>
              </a:extLst>
            </p:cNvPr>
            <p:cNvSpPr/>
            <p:nvPr/>
          </p:nvSpPr>
          <p:spPr>
            <a:xfrm>
              <a:off x="7173119" y="2892810"/>
              <a:ext cx="60312" cy="53639"/>
            </a:xfrm>
            <a:custGeom>
              <a:avLst/>
              <a:gdLst/>
              <a:ahLst/>
              <a:cxnLst/>
              <a:rect l="l" t="t" r="r" b="b"/>
              <a:pathLst>
                <a:path w="2847" h="2532" extrusionOk="0">
                  <a:moveTo>
                    <a:pt x="2810" y="0"/>
                  </a:moveTo>
                  <a:cubicBezTo>
                    <a:pt x="2775" y="0"/>
                    <a:pt x="2775" y="238"/>
                    <a:pt x="2656" y="596"/>
                  </a:cubicBezTo>
                  <a:cubicBezTo>
                    <a:pt x="2370" y="1536"/>
                    <a:pt x="1572" y="2239"/>
                    <a:pt x="608" y="2393"/>
                  </a:cubicBezTo>
                  <a:cubicBezTo>
                    <a:pt x="239" y="2465"/>
                    <a:pt x="0" y="2429"/>
                    <a:pt x="0" y="2465"/>
                  </a:cubicBezTo>
                  <a:cubicBezTo>
                    <a:pt x="130" y="2511"/>
                    <a:pt x="260" y="2532"/>
                    <a:pt x="393" y="2532"/>
                  </a:cubicBezTo>
                  <a:cubicBezTo>
                    <a:pt x="467" y="2532"/>
                    <a:pt x="543" y="2525"/>
                    <a:pt x="620" y="2512"/>
                  </a:cubicBezTo>
                  <a:cubicBezTo>
                    <a:pt x="1667" y="2417"/>
                    <a:pt x="2537" y="1655"/>
                    <a:pt x="2775" y="619"/>
                  </a:cubicBezTo>
                  <a:cubicBezTo>
                    <a:pt x="2834" y="429"/>
                    <a:pt x="2846" y="215"/>
                    <a:pt x="2810"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612;p71">
              <a:extLst>
                <a:ext uri="{FF2B5EF4-FFF2-40B4-BE49-F238E27FC236}">
                  <a16:creationId xmlns:a16="http://schemas.microsoft.com/office/drawing/2014/main" id="{D9F60E3E-8699-48AA-2675-0C7BA5A60213}"/>
                </a:ext>
              </a:extLst>
            </p:cNvPr>
            <p:cNvSpPr/>
            <p:nvPr/>
          </p:nvSpPr>
          <p:spPr>
            <a:xfrm>
              <a:off x="7517410" y="2406012"/>
              <a:ext cx="269909" cy="594262"/>
            </a:xfrm>
            <a:custGeom>
              <a:avLst/>
              <a:gdLst/>
              <a:ahLst/>
              <a:cxnLst/>
              <a:rect l="l" t="t" r="r" b="b"/>
              <a:pathLst>
                <a:path w="12741" h="28052" extrusionOk="0">
                  <a:moveTo>
                    <a:pt x="2346" y="0"/>
                  </a:moveTo>
                  <a:lnTo>
                    <a:pt x="48" y="6430"/>
                  </a:lnTo>
                  <a:cubicBezTo>
                    <a:pt x="203" y="6537"/>
                    <a:pt x="6739" y="13538"/>
                    <a:pt x="6739" y="13538"/>
                  </a:cubicBezTo>
                  <a:lnTo>
                    <a:pt x="1120" y="20550"/>
                  </a:lnTo>
                  <a:cubicBezTo>
                    <a:pt x="251" y="21634"/>
                    <a:pt x="1" y="23074"/>
                    <a:pt x="453" y="24384"/>
                  </a:cubicBezTo>
                  <a:lnTo>
                    <a:pt x="1953" y="28051"/>
                  </a:lnTo>
                  <a:lnTo>
                    <a:pt x="6061" y="26218"/>
                  </a:lnTo>
                  <a:lnTo>
                    <a:pt x="5739" y="25730"/>
                  </a:lnTo>
                  <a:lnTo>
                    <a:pt x="2656" y="25730"/>
                  </a:lnTo>
                  <a:lnTo>
                    <a:pt x="2477" y="24991"/>
                  </a:lnTo>
                  <a:lnTo>
                    <a:pt x="10966" y="16848"/>
                  </a:lnTo>
                  <a:cubicBezTo>
                    <a:pt x="12740" y="14812"/>
                    <a:pt x="12728" y="11775"/>
                    <a:pt x="10942" y="9751"/>
                  </a:cubicBezTo>
                  <a:lnTo>
                    <a:pt x="2346"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613;p71">
              <a:extLst>
                <a:ext uri="{FF2B5EF4-FFF2-40B4-BE49-F238E27FC236}">
                  <a16:creationId xmlns:a16="http://schemas.microsoft.com/office/drawing/2014/main" id="{78255D86-FFEE-279E-3246-422551F724E1}"/>
                </a:ext>
              </a:extLst>
            </p:cNvPr>
            <p:cNvSpPr/>
            <p:nvPr/>
          </p:nvSpPr>
          <p:spPr>
            <a:xfrm>
              <a:off x="6995551" y="1956287"/>
              <a:ext cx="106960" cy="127487"/>
            </a:xfrm>
            <a:custGeom>
              <a:avLst/>
              <a:gdLst/>
              <a:ahLst/>
              <a:cxnLst/>
              <a:rect l="l" t="t" r="r" b="b"/>
              <a:pathLst>
                <a:path w="5049" h="6018" extrusionOk="0">
                  <a:moveTo>
                    <a:pt x="3584" y="0"/>
                  </a:moveTo>
                  <a:lnTo>
                    <a:pt x="3299" y="191"/>
                  </a:lnTo>
                  <a:cubicBezTo>
                    <a:pt x="4180" y="965"/>
                    <a:pt x="3941" y="2798"/>
                    <a:pt x="2846" y="4287"/>
                  </a:cubicBezTo>
                  <a:cubicBezTo>
                    <a:pt x="2327" y="4988"/>
                    <a:pt x="1814" y="5208"/>
                    <a:pt x="1376" y="5208"/>
                  </a:cubicBezTo>
                  <a:cubicBezTo>
                    <a:pt x="637" y="5208"/>
                    <a:pt x="108" y="4584"/>
                    <a:pt x="108" y="4584"/>
                  </a:cubicBezTo>
                  <a:lnTo>
                    <a:pt x="108" y="4477"/>
                  </a:lnTo>
                  <a:lnTo>
                    <a:pt x="0" y="4787"/>
                  </a:lnTo>
                  <a:cubicBezTo>
                    <a:pt x="0" y="4787"/>
                    <a:pt x="274" y="5834"/>
                    <a:pt x="1286" y="6001"/>
                  </a:cubicBezTo>
                  <a:cubicBezTo>
                    <a:pt x="1354" y="6012"/>
                    <a:pt x="1424" y="6018"/>
                    <a:pt x="1496" y="6018"/>
                  </a:cubicBezTo>
                  <a:cubicBezTo>
                    <a:pt x="2487" y="6018"/>
                    <a:pt x="3772" y="4946"/>
                    <a:pt x="4394" y="3025"/>
                  </a:cubicBezTo>
                  <a:cubicBezTo>
                    <a:pt x="5049" y="965"/>
                    <a:pt x="3584" y="0"/>
                    <a:pt x="3584" y="0"/>
                  </a:cubicBez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614;p71">
              <a:extLst>
                <a:ext uri="{FF2B5EF4-FFF2-40B4-BE49-F238E27FC236}">
                  <a16:creationId xmlns:a16="http://schemas.microsoft.com/office/drawing/2014/main" id="{2724D271-247E-3C95-C856-3A28C63A4356}"/>
                </a:ext>
              </a:extLst>
            </p:cNvPr>
            <p:cNvSpPr/>
            <p:nvPr/>
          </p:nvSpPr>
          <p:spPr>
            <a:xfrm>
              <a:off x="6879269" y="2225923"/>
              <a:ext cx="309503" cy="343398"/>
            </a:xfrm>
            <a:custGeom>
              <a:avLst/>
              <a:gdLst/>
              <a:ahLst/>
              <a:cxnLst/>
              <a:rect l="l" t="t" r="r" b="b"/>
              <a:pathLst>
                <a:path w="14610" h="16210" extrusionOk="0">
                  <a:moveTo>
                    <a:pt x="2394" y="0"/>
                  </a:moveTo>
                  <a:cubicBezTo>
                    <a:pt x="2394" y="0"/>
                    <a:pt x="1" y="13954"/>
                    <a:pt x="2572" y="15597"/>
                  </a:cubicBezTo>
                  <a:cubicBezTo>
                    <a:pt x="3253" y="16034"/>
                    <a:pt x="4123" y="16209"/>
                    <a:pt x="5081" y="16209"/>
                  </a:cubicBezTo>
                  <a:cubicBezTo>
                    <a:pt x="9069" y="16209"/>
                    <a:pt x="14610" y="13168"/>
                    <a:pt x="14610" y="13168"/>
                  </a:cubicBezTo>
                  <a:lnTo>
                    <a:pt x="14419" y="7251"/>
                  </a:lnTo>
                  <a:cubicBezTo>
                    <a:pt x="14419" y="7251"/>
                    <a:pt x="6346" y="10596"/>
                    <a:pt x="6009" y="10596"/>
                  </a:cubicBezTo>
                  <a:cubicBezTo>
                    <a:pt x="5998" y="10596"/>
                    <a:pt x="5995" y="10592"/>
                    <a:pt x="6001" y="10585"/>
                  </a:cubicBezTo>
                  <a:lnTo>
                    <a:pt x="5775"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615;p71">
              <a:extLst>
                <a:ext uri="{FF2B5EF4-FFF2-40B4-BE49-F238E27FC236}">
                  <a16:creationId xmlns:a16="http://schemas.microsoft.com/office/drawing/2014/main" id="{54775E30-2524-6D26-9567-C874B31634B7}"/>
                </a:ext>
              </a:extLst>
            </p:cNvPr>
            <p:cNvSpPr/>
            <p:nvPr/>
          </p:nvSpPr>
          <p:spPr>
            <a:xfrm>
              <a:off x="6929964" y="2134872"/>
              <a:ext cx="57028" cy="100138"/>
            </a:xfrm>
            <a:custGeom>
              <a:avLst/>
              <a:gdLst/>
              <a:ahLst/>
              <a:cxnLst/>
              <a:rect l="l" t="t" r="r" b="b"/>
              <a:pathLst>
                <a:path w="2692" h="4727" extrusionOk="0">
                  <a:moveTo>
                    <a:pt x="2692" y="0"/>
                  </a:moveTo>
                  <a:lnTo>
                    <a:pt x="263" y="1643"/>
                  </a:lnTo>
                  <a:lnTo>
                    <a:pt x="1" y="4298"/>
                  </a:lnTo>
                  <a:lnTo>
                    <a:pt x="2037" y="4727"/>
                  </a:lnTo>
                  <a:lnTo>
                    <a:pt x="2680" y="107"/>
                  </a:lnTo>
                  <a:lnTo>
                    <a:pt x="2692"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616;p71">
              <a:extLst>
                <a:ext uri="{FF2B5EF4-FFF2-40B4-BE49-F238E27FC236}">
                  <a16:creationId xmlns:a16="http://schemas.microsoft.com/office/drawing/2014/main" id="{68A2FC0B-2EE1-FFD7-7BD2-F75408DC7EA4}"/>
                </a:ext>
              </a:extLst>
            </p:cNvPr>
            <p:cNvSpPr/>
            <p:nvPr/>
          </p:nvSpPr>
          <p:spPr>
            <a:xfrm>
              <a:off x="6970574" y="2097651"/>
              <a:ext cx="61307" cy="138630"/>
            </a:xfrm>
            <a:custGeom>
              <a:avLst/>
              <a:gdLst/>
              <a:ahLst/>
              <a:cxnLst/>
              <a:rect l="l" t="t" r="r" b="b"/>
              <a:pathLst>
                <a:path w="2894" h="6544" extrusionOk="0">
                  <a:moveTo>
                    <a:pt x="2416" y="1"/>
                  </a:moveTo>
                  <a:cubicBezTo>
                    <a:pt x="1980" y="1"/>
                    <a:pt x="1406" y="1293"/>
                    <a:pt x="1406" y="1293"/>
                  </a:cubicBezTo>
                  <a:lnTo>
                    <a:pt x="1" y="6293"/>
                  </a:lnTo>
                  <a:lnTo>
                    <a:pt x="1251" y="6543"/>
                  </a:lnTo>
                  <a:cubicBezTo>
                    <a:pt x="1251" y="6543"/>
                    <a:pt x="1430" y="6174"/>
                    <a:pt x="1846" y="5091"/>
                  </a:cubicBezTo>
                  <a:cubicBezTo>
                    <a:pt x="2120" y="4305"/>
                    <a:pt x="2096" y="3448"/>
                    <a:pt x="1763" y="2674"/>
                  </a:cubicBezTo>
                  <a:cubicBezTo>
                    <a:pt x="1763" y="2674"/>
                    <a:pt x="2894" y="102"/>
                    <a:pt x="2465" y="7"/>
                  </a:cubicBezTo>
                  <a:cubicBezTo>
                    <a:pt x="2449" y="3"/>
                    <a:pt x="2432" y="1"/>
                    <a:pt x="2416"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617;p71">
              <a:extLst>
                <a:ext uri="{FF2B5EF4-FFF2-40B4-BE49-F238E27FC236}">
                  <a16:creationId xmlns:a16="http://schemas.microsoft.com/office/drawing/2014/main" id="{FC16E601-13AB-ED06-38C1-3C5BF684732B}"/>
                </a:ext>
              </a:extLst>
            </p:cNvPr>
            <p:cNvSpPr/>
            <p:nvPr/>
          </p:nvSpPr>
          <p:spPr>
            <a:xfrm>
              <a:off x="6942590" y="2067019"/>
              <a:ext cx="80988" cy="176317"/>
            </a:xfrm>
            <a:custGeom>
              <a:avLst/>
              <a:gdLst/>
              <a:ahLst/>
              <a:cxnLst/>
              <a:rect l="l" t="t" r="r" b="b"/>
              <a:pathLst>
                <a:path w="3823" h="8323" extrusionOk="0">
                  <a:moveTo>
                    <a:pt x="3024" y="0"/>
                  </a:moveTo>
                  <a:lnTo>
                    <a:pt x="0" y="7906"/>
                  </a:lnTo>
                  <a:lnTo>
                    <a:pt x="762" y="8323"/>
                  </a:lnTo>
                  <a:cubicBezTo>
                    <a:pt x="762" y="8323"/>
                    <a:pt x="3751" y="893"/>
                    <a:pt x="3822" y="679"/>
                  </a:cubicBezTo>
                  <a:lnTo>
                    <a:pt x="3024"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618;p71">
              <a:extLst>
                <a:ext uri="{FF2B5EF4-FFF2-40B4-BE49-F238E27FC236}">
                  <a16:creationId xmlns:a16="http://schemas.microsoft.com/office/drawing/2014/main" id="{0696B7BA-9974-07B1-8CE2-B77004925E86}"/>
                </a:ext>
              </a:extLst>
            </p:cNvPr>
            <p:cNvSpPr/>
            <p:nvPr/>
          </p:nvSpPr>
          <p:spPr>
            <a:xfrm>
              <a:off x="6924180" y="2093203"/>
              <a:ext cx="80712" cy="124415"/>
            </a:xfrm>
            <a:custGeom>
              <a:avLst/>
              <a:gdLst/>
              <a:ahLst/>
              <a:cxnLst/>
              <a:rect l="l" t="t" r="r" b="b"/>
              <a:pathLst>
                <a:path w="3810" h="5873" extrusionOk="0">
                  <a:moveTo>
                    <a:pt x="2754" y="0"/>
                  </a:moveTo>
                  <a:cubicBezTo>
                    <a:pt x="2552" y="0"/>
                    <a:pt x="545" y="2769"/>
                    <a:pt x="405" y="3003"/>
                  </a:cubicBezTo>
                  <a:cubicBezTo>
                    <a:pt x="0" y="3682"/>
                    <a:pt x="369" y="5872"/>
                    <a:pt x="369" y="5872"/>
                  </a:cubicBezTo>
                  <a:lnTo>
                    <a:pt x="1024" y="3443"/>
                  </a:lnTo>
                  <a:cubicBezTo>
                    <a:pt x="1024" y="3443"/>
                    <a:pt x="1774" y="4865"/>
                    <a:pt x="2340" y="4865"/>
                  </a:cubicBezTo>
                  <a:cubicBezTo>
                    <a:pt x="2358" y="4865"/>
                    <a:pt x="2376" y="4863"/>
                    <a:pt x="2393" y="4860"/>
                  </a:cubicBezTo>
                  <a:cubicBezTo>
                    <a:pt x="2813" y="4790"/>
                    <a:pt x="2429" y="3781"/>
                    <a:pt x="2196" y="3251"/>
                  </a:cubicBezTo>
                  <a:lnTo>
                    <a:pt x="2196" y="3251"/>
                  </a:lnTo>
                  <a:cubicBezTo>
                    <a:pt x="2341" y="3524"/>
                    <a:pt x="2578" y="3872"/>
                    <a:pt x="2841" y="3872"/>
                  </a:cubicBezTo>
                  <a:cubicBezTo>
                    <a:pt x="2847" y="3872"/>
                    <a:pt x="2852" y="3872"/>
                    <a:pt x="2858" y="3872"/>
                  </a:cubicBezTo>
                  <a:cubicBezTo>
                    <a:pt x="3255" y="3840"/>
                    <a:pt x="2791" y="2579"/>
                    <a:pt x="2695" y="2331"/>
                  </a:cubicBezTo>
                  <a:lnTo>
                    <a:pt x="2695" y="2331"/>
                  </a:lnTo>
                  <a:cubicBezTo>
                    <a:pt x="2796" y="2563"/>
                    <a:pt x="3029" y="2707"/>
                    <a:pt x="3289" y="2707"/>
                  </a:cubicBezTo>
                  <a:cubicBezTo>
                    <a:pt x="3308" y="2707"/>
                    <a:pt x="3327" y="2707"/>
                    <a:pt x="3346" y="2705"/>
                  </a:cubicBezTo>
                  <a:cubicBezTo>
                    <a:pt x="3810" y="2622"/>
                    <a:pt x="2917" y="98"/>
                    <a:pt x="2762" y="2"/>
                  </a:cubicBezTo>
                  <a:cubicBezTo>
                    <a:pt x="2760" y="1"/>
                    <a:pt x="2757" y="0"/>
                    <a:pt x="2754"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619;p71">
              <a:extLst>
                <a:ext uri="{FF2B5EF4-FFF2-40B4-BE49-F238E27FC236}">
                  <a16:creationId xmlns:a16="http://schemas.microsoft.com/office/drawing/2014/main" id="{BB968BC0-DD07-311E-41FB-742F398A34B7}"/>
                </a:ext>
              </a:extLst>
            </p:cNvPr>
            <p:cNvSpPr/>
            <p:nvPr/>
          </p:nvSpPr>
          <p:spPr>
            <a:xfrm>
              <a:off x="6972354" y="2114684"/>
              <a:ext cx="23726" cy="37750"/>
            </a:xfrm>
            <a:custGeom>
              <a:avLst/>
              <a:gdLst/>
              <a:ahLst/>
              <a:cxnLst/>
              <a:rect l="l" t="t" r="r" b="b"/>
              <a:pathLst>
                <a:path w="1120" h="1782" extrusionOk="0">
                  <a:moveTo>
                    <a:pt x="0" y="1"/>
                  </a:moveTo>
                  <a:lnTo>
                    <a:pt x="0" y="1"/>
                  </a:lnTo>
                  <a:cubicBezTo>
                    <a:pt x="36" y="370"/>
                    <a:pt x="143" y="739"/>
                    <a:pt x="298" y="1084"/>
                  </a:cubicBezTo>
                  <a:cubicBezTo>
                    <a:pt x="345" y="1215"/>
                    <a:pt x="405" y="1358"/>
                    <a:pt x="476" y="1489"/>
                  </a:cubicBezTo>
                  <a:cubicBezTo>
                    <a:pt x="548" y="1596"/>
                    <a:pt x="655" y="1691"/>
                    <a:pt x="774" y="1739"/>
                  </a:cubicBezTo>
                  <a:cubicBezTo>
                    <a:pt x="856" y="1771"/>
                    <a:pt x="926" y="1782"/>
                    <a:pt x="981" y="1782"/>
                  </a:cubicBezTo>
                  <a:cubicBezTo>
                    <a:pt x="1070" y="1782"/>
                    <a:pt x="1119" y="1753"/>
                    <a:pt x="1119" y="1739"/>
                  </a:cubicBezTo>
                  <a:cubicBezTo>
                    <a:pt x="1119" y="1715"/>
                    <a:pt x="988" y="1727"/>
                    <a:pt x="822" y="1632"/>
                  </a:cubicBezTo>
                  <a:cubicBezTo>
                    <a:pt x="738" y="1584"/>
                    <a:pt x="655" y="1501"/>
                    <a:pt x="607" y="1405"/>
                  </a:cubicBezTo>
                  <a:cubicBezTo>
                    <a:pt x="548" y="1286"/>
                    <a:pt x="500" y="1155"/>
                    <a:pt x="453" y="1024"/>
                  </a:cubicBezTo>
                  <a:cubicBezTo>
                    <a:pt x="345" y="667"/>
                    <a:pt x="191" y="322"/>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620;p71">
              <a:extLst>
                <a:ext uri="{FF2B5EF4-FFF2-40B4-BE49-F238E27FC236}">
                  <a16:creationId xmlns:a16="http://schemas.microsoft.com/office/drawing/2014/main" id="{53330573-0A70-07DB-FFA5-8EC89CB662AC}"/>
                </a:ext>
              </a:extLst>
            </p:cNvPr>
            <p:cNvSpPr/>
            <p:nvPr/>
          </p:nvSpPr>
          <p:spPr>
            <a:xfrm>
              <a:off x="6958732" y="2129809"/>
              <a:ext cx="29531" cy="47982"/>
            </a:xfrm>
            <a:custGeom>
              <a:avLst/>
              <a:gdLst/>
              <a:ahLst/>
              <a:cxnLst/>
              <a:rect l="l" t="t" r="r" b="b"/>
              <a:pathLst>
                <a:path w="1394" h="2265" extrusionOk="0">
                  <a:moveTo>
                    <a:pt x="0" y="1"/>
                  </a:moveTo>
                  <a:cubicBezTo>
                    <a:pt x="131" y="668"/>
                    <a:pt x="357" y="1299"/>
                    <a:pt x="679" y="1894"/>
                  </a:cubicBezTo>
                  <a:cubicBezTo>
                    <a:pt x="738" y="2037"/>
                    <a:pt x="846" y="2168"/>
                    <a:pt x="976" y="2239"/>
                  </a:cubicBezTo>
                  <a:cubicBezTo>
                    <a:pt x="1015" y="2256"/>
                    <a:pt x="1056" y="2265"/>
                    <a:pt x="1098" y="2265"/>
                  </a:cubicBezTo>
                  <a:cubicBezTo>
                    <a:pt x="1146" y="2265"/>
                    <a:pt x="1194" y="2253"/>
                    <a:pt x="1238" y="2227"/>
                  </a:cubicBezTo>
                  <a:cubicBezTo>
                    <a:pt x="1310" y="2180"/>
                    <a:pt x="1357" y="2108"/>
                    <a:pt x="1369" y="2025"/>
                  </a:cubicBezTo>
                  <a:cubicBezTo>
                    <a:pt x="1393" y="1906"/>
                    <a:pt x="1393" y="1787"/>
                    <a:pt x="1369" y="1656"/>
                  </a:cubicBezTo>
                  <a:cubicBezTo>
                    <a:pt x="1357" y="1561"/>
                    <a:pt x="1346" y="1453"/>
                    <a:pt x="1322" y="1358"/>
                  </a:cubicBezTo>
                  <a:cubicBezTo>
                    <a:pt x="1298" y="1156"/>
                    <a:pt x="1227" y="965"/>
                    <a:pt x="1107" y="799"/>
                  </a:cubicBezTo>
                  <a:lnTo>
                    <a:pt x="1107" y="799"/>
                  </a:lnTo>
                  <a:cubicBezTo>
                    <a:pt x="1084" y="811"/>
                    <a:pt x="1155" y="1025"/>
                    <a:pt x="1203" y="1382"/>
                  </a:cubicBezTo>
                  <a:cubicBezTo>
                    <a:pt x="1227" y="1477"/>
                    <a:pt x="1227" y="1573"/>
                    <a:pt x="1238" y="1668"/>
                  </a:cubicBezTo>
                  <a:cubicBezTo>
                    <a:pt x="1250" y="1775"/>
                    <a:pt x="1250" y="1882"/>
                    <a:pt x="1238" y="1989"/>
                  </a:cubicBezTo>
                  <a:cubicBezTo>
                    <a:pt x="1211" y="2072"/>
                    <a:pt x="1162" y="2105"/>
                    <a:pt x="1103" y="2105"/>
                  </a:cubicBezTo>
                  <a:cubicBezTo>
                    <a:pt x="1086" y="2105"/>
                    <a:pt x="1067" y="2102"/>
                    <a:pt x="1048" y="2096"/>
                  </a:cubicBezTo>
                  <a:cubicBezTo>
                    <a:pt x="965" y="2061"/>
                    <a:pt x="905" y="1954"/>
                    <a:pt x="846" y="1823"/>
                  </a:cubicBezTo>
                  <a:cubicBezTo>
                    <a:pt x="345" y="834"/>
                    <a:pt x="48" y="1"/>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621;p71">
              <a:extLst>
                <a:ext uri="{FF2B5EF4-FFF2-40B4-BE49-F238E27FC236}">
                  <a16:creationId xmlns:a16="http://schemas.microsoft.com/office/drawing/2014/main" id="{E48370C1-EFE9-D62D-DA6D-360E60B8F28F}"/>
                </a:ext>
              </a:extLst>
            </p:cNvPr>
            <p:cNvSpPr/>
            <p:nvPr/>
          </p:nvSpPr>
          <p:spPr>
            <a:xfrm>
              <a:off x="6947123" y="2152265"/>
              <a:ext cx="34827" cy="45610"/>
            </a:xfrm>
            <a:custGeom>
              <a:avLst/>
              <a:gdLst/>
              <a:ahLst/>
              <a:cxnLst/>
              <a:rect l="l" t="t" r="r" b="b"/>
              <a:pathLst>
                <a:path w="1644" h="2153" extrusionOk="0">
                  <a:moveTo>
                    <a:pt x="0" y="1"/>
                  </a:moveTo>
                  <a:lnTo>
                    <a:pt x="0" y="1"/>
                  </a:lnTo>
                  <a:cubicBezTo>
                    <a:pt x="48" y="203"/>
                    <a:pt x="131" y="393"/>
                    <a:pt x="227" y="584"/>
                  </a:cubicBezTo>
                  <a:lnTo>
                    <a:pt x="524" y="1227"/>
                  </a:lnTo>
                  <a:lnTo>
                    <a:pt x="715" y="1596"/>
                  </a:lnTo>
                  <a:cubicBezTo>
                    <a:pt x="774" y="1739"/>
                    <a:pt x="858" y="1870"/>
                    <a:pt x="953" y="2001"/>
                  </a:cubicBezTo>
                  <a:cubicBezTo>
                    <a:pt x="1013" y="2072"/>
                    <a:pt x="1096" y="2120"/>
                    <a:pt x="1179" y="2144"/>
                  </a:cubicBezTo>
                  <a:cubicBezTo>
                    <a:pt x="1204" y="2150"/>
                    <a:pt x="1228" y="2153"/>
                    <a:pt x="1253" y="2153"/>
                  </a:cubicBezTo>
                  <a:cubicBezTo>
                    <a:pt x="1323" y="2153"/>
                    <a:pt x="1391" y="2128"/>
                    <a:pt x="1453" y="2084"/>
                  </a:cubicBezTo>
                  <a:cubicBezTo>
                    <a:pt x="1584" y="1977"/>
                    <a:pt x="1644" y="1798"/>
                    <a:pt x="1620" y="1632"/>
                  </a:cubicBezTo>
                  <a:cubicBezTo>
                    <a:pt x="1584" y="1501"/>
                    <a:pt x="1548" y="1382"/>
                    <a:pt x="1489" y="1263"/>
                  </a:cubicBezTo>
                  <a:lnTo>
                    <a:pt x="1370" y="965"/>
                  </a:lnTo>
                  <a:cubicBezTo>
                    <a:pt x="1298" y="751"/>
                    <a:pt x="1203" y="560"/>
                    <a:pt x="1084" y="382"/>
                  </a:cubicBezTo>
                  <a:lnTo>
                    <a:pt x="1084" y="382"/>
                  </a:lnTo>
                  <a:cubicBezTo>
                    <a:pt x="1108" y="596"/>
                    <a:pt x="1167" y="810"/>
                    <a:pt x="1263" y="1024"/>
                  </a:cubicBezTo>
                  <a:cubicBezTo>
                    <a:pt x="1334" y="1227"/>
                    <a:pt x="1405" y="1441"/>
                    <a:pt x="1465" y="1667"/>
                  </a:cubicBezTo>
                  <a:cubicBezTo>
                    <a:pt x="1477" y="1775"/>
                    <a:pt x="1441" y="1882"/>
                    <a:pt x="1358" y="1965"/>
                  </a:cubicBezTo>
                  <a:cubicBezTo>
                    <a:pt x="1326" y="1981"/>
                    <a:pt x="1290" y="1989"/>
                    <a:pt x="1255" y="1989"/>
                  </a:cubicBezTo>
                  <a:cubicBezTo>
                    <a:pt x="1183" y="1989"/>
                    <a:pt x="1112" y="1957"/>
                    <a:pt x="1072" y="1894"/>
                  </a:cubicBezTo>
                  <a:cubicBezTo>
                    <a:pt x="989" y="1775"/>
                    <a:pt x="917" y="1656"/>
                    <a:pt x="858" y="1536"/>
                  </a:cubicBezTo>
                  <a:cubicBezTo>
                    <a:pt x="798" y="1405"/>
                    <a:pt x="727" y="1286"/>
                    <a:pt x="667" y="1167"/>
                  </a:cubicBezTo>
                  <a:lnTo>
                    <a:pt x="346" y="548"/>
                  </a:lnTo>
                  <a:cubicBezTo>
                    <a:pt x="251" y="358"/>
                    <a:pt x="131" y="167"/>
                    <a:pt x="0"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622;p71">
              <a:extLst>
                <a:ext uri="{FF2B5EF4-FFF2-40B4-BE49-F238E27FC236}">
                  <a16:creationId xmlns:a16="http://schemas.microsoft.com/office/drawing/2014/main" id="{F1F93123-EADC-070C-2364-BC89B71D045E}"/>
                </a:ext>
              </a:extLst>
            </p:cNvPr>
            <p:cNvSpPr/>
            <p:nvPr/>
          </p:nvSpPr>
          <p:spPr>
            <a:xfrm>
              <a:off x="6981675" y="1945250"/>
              <a:ext cx="118314" cy="143227"/>
            </a:xfrm>
            <a:custGeom>
              <a:avLst/>
              <a:gdLst/>
              <a:ahLst/>
              <a:cxnLst/>
              <a:rect l="l" t="t" r="r" b="b"/>
              <a:pathLst>
                <a:path w="5585" h="6761" extrusionOk="0">
                  <a:moveTo>
                    <a:pt x="3525" y="652"/>
                  </a:moveTo>
                  <a:lnTo>
                    <a:pt x="3525" y="664"/>
                  </a:lnTo>
                  <a:cubicBezTo>
                    <a:pt x="3692" y="664"/>
                    <a:pt x="3858" y="700"/>
                    <a:pt x="4013" y="771"/>
                  </a:cubicBezTo>
                  <a:cubicBezTo>
                    <a:pt x="4465" y="1021"/>
                    <a:pt x="4775" y="1486"/>
                    <a:pt x="4823" y="2010"/>
                  </a:cubicBezTo>
                  <a:cubicBezTo>
                    <a:pt x="4930" y="2736"/>
                    <a:pt x="4811" y="3474"/>
                    <a:pt x="4501" y="4141"/>
                  </a:cubicBezTo>
                  <a:cubicBezTo>
                    <a:pt x="3975" y="5332"/>
                    <a:pt x="2986" y="6134"/>
                    <a:pt x="2155" y="6134"/>
                  </a:cubicBezTo>
                  <a:cubicBezTo>
                    <a:pt x="1988" y="6134"/>
                    <a:pt x="1828" y="6101"/>
                    <a:pt x="1679" y="6034"/>
                  </a:cubicBezTo>
                  <a:cubicBezTo>
                    <a:pt x="1203" y="5784"/>
                    <a:pt x="894" y="5308"/>
                    <a:pt x="858" y="4784"/>
                  </a:cubicBezTo>
                  <a:cubicBezTo>
                    <a:pt x="679" y="3296"/>
                    <a:pt x="1322" y="1831"/>
                    <a:pt x="2537" y="974"/>
                  </a:cubicBezTo>
                  <a:cubicBezTo>
                    <a:pt x="2834" y="771"/>
                    <a:pt x="3168" y="664"/>
                    <a:pt x="3525" y="652"/>
                  </a:cubicBezTo>
                  <a:close/>
                  <a:moveTo>
                    <a:pt x="3448" y="1"/>
                  </a:moveTo>
                  <a:cubicBezTo>
                    <a:pt x="3009" y="1"/>
                    <a:pt x="2568" y="144"/>
                    <a:pt x="2203" y="438"/>
                  </a:cubicBezTo>
                  <a:cubicBezTo>
                    <a:pt x="763" y="1438"/>
                    <a:pt x="1" y="3165"/>
                    <a:pt x="227" y="4903"/>
                  </a:cubicBezTo>
                  <a:cubicBezTo>
                    <a:pt x="298" y="5641"/>
                    <a:pt x="751" y="6284"/>
                    <a:pt x="1417" y="6605"/>
                  </a:cubicBezTo>
                  <a:cubicBezTo>
                    <a:pt x="1644" y="6713"/>
                    <a:pt x="1894" y="6760"/>
                    <a:pt x="2144" y="6760"/>
                  </a:cubicBezTo>
                  <a:cubicBezTo>
                    <a:pt x="3239" y="6760"/>
                    <a:pt x="4454" y="5832"/>
                    <a:pt x="5097" y="4391"/>
                  </a:cubicBezTo>
                  <a:cubicBezTo>
                    <a:pt x="5454" y="3605"/>
                    <a:pt x="5585" y="2736"/>
                    <a:pt x="5454" y="1879"/>
                  </a:cubicBezTo>
                  <a:cubicBezTo>
                    <a:pt x="5430" y="1474"/>
                    <a:pt x="5275" y="1081"/>
                    <a:pt x="5025" y="760"/>
                  </a:cubicBezTo>
                  <a:cubicBezTo>
                    <a:pt x="4629" y="261"/>
                    <a:pt x="4040" y="1"/>
                    <a:pt x="344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623;p71">
              <a:extLst>
                <a:ext uri="{FF2B5EF4-FFF2-40B4-BE49-F238E27FC236}">
                  <a16:creationId xmlns:a16="http://schemas.microsoft.com/office/drawing/2014/main" id="{F5D6D6F7-2464-226E-2577-58C078A45D97}"/>
                </a:ext>
              </a:extLst>
            </p:cNvPr>
            <p:cNvSpPr/>
            <p:nvPr/>
          </p:nvSpPr>
          <p:spPr>
            <a:xfrm>
              <a:off x="7032370" y="2316720"/>
              <a:ext cx="631102" cy="577357"/>
            </a:xfrm>
            <a:custGeom>
              <a:avLst/>
              <a:gdLst/>
              <a:ahLst/>
              <a:cxnLst/>
              <a:rect l="l" t="t" r="r" b="b"/>
              <a:pathLst>
                <a:path w="29791" h="27254" extrusionOk="0">
                  <a:moveTo>
                    <a:pt x="12586" y="0"/>
                  </a:moveTo>
                  <a:cubicBezTo>
                    <a:pt x="11038" y="167"/>
                    <a:pt x="9514" y="608"/>
                    <a:pt x="8109" y="1286"/>
                  </a:cubicBezTo>
                  <a:lnTo>
                    <a:pt x="1" y="4572"/>
                  </a:lnTo>
                  <a:lnTo>
                    <a:pt x="2596" y="11740"/>
                  </a:lnTo>
                  <a:lnTo>
                    <a:pt x="6942" y="10275"/>
                  </a:lnTo>
                  <a:lnTo>
                    <a:pt x="7204" y="17026"/>
                  </a:lnTo>
                  <a:lnTo>
                    <a:pt x="6347" y="27075"/>
                  </a:lnTo>
                  <a:lnTo>
                    <a:pt x="23170" y="27254"/>
                  </a:lnTo>
                  <a:lnTo>
                    <a:pt x="22956" y="18110"/>
                  </a:lnTo>
                  <a:lnTo>
                    <a:pt x="22956" y="11490"/>
                  </a:lnTo>
                  <a:lnTo>
                    <a:pt x="25385" y="13859"/>
                  </a:lnTo>
                  <a:lnTo>
                    <a:pt x="29790" y="8347"/>
                  </a:lnTo>
                  <a:lnTo>
                    <a:pt x="24361" y="2882"/>
                  </a:lnTo>
                  <a:cubicBezTo>
                    <a:pt x="23325" y="1786"/>
                    <a:pt x="22039" y="953"/>
                    <a:pt x="20611" y="453"/>
                  </a:cubicBezTo>
                  <a:cubicBezTo>
                    <a:pt x="19860" y="179"/>
                    <a:pt x="19063" y="24"/>
                    <a:pt x="18265" y="0"/>
                  </a:cubicBezTo>
                  <a:cubicBezTo>
                    <a:pt x="17342" y="292"/>
                    <a:pt x="16384" y="438"/>
                    <a:pt x="15425" y="438"/>
                  </a:cubicBezTo>
                  <a:cubicBezTo>
                    <a:pt x="14467" y="438"/>
                    <a:pt x="13508" y="292"/>
                    <a:pt x="1258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624;p71">
              <a:extLst>
                <a:ext uri="{FF2B5EF4-FFF2-40B4-BE49-F238E27FC236}">
                  <a16:creationId xmlns:a16="http://schemas.microsoft.com/office/drawing/2014/main" id="{A7963946-B496-A8DE-9644-3B724A2F53BE}"/>
                </a:ext>
              </a:extLst>
            </p:cNvPr>
            <p:cNvSpPr/>
            <p:nvPr/>
          </p:nvSpPr>
          <p:spPr>
            <a:xfrm>
              <a:off x="7139817" y="2374596"/>
              <a:ext cx="426800" cy="119903"/>
            </a:xfrm>
            <a:custGeom>
              <a:avLst/>
              <a:gdLst/>
              <a:ahLst/>
              <a:cxnLst/>
              <a:rect l="l" t="t" r="r" b="b"/>
              <a:pathLst>
                <a:path w="20147" h="5660" extrusionOk="0">
                  <a:moveTo>
                    <a:pt x="12293" y="141"/>
                  </a:moveTo>
                  <a:cubicBezTo>
                    <a:pt x="12450" y="141"/>
                    <a:pt x="12608" y="170"/>
                    <a:pt x="12752" y="233"/>
                  </a:cubicBezTo>
                  <a:cubicBezTo>
                    <a:pt x="13050" y="340"/>
                    <a:pt x="13288" y="543"/>
                    <a:pt x="13443" y="816"/>
                  </a:cubicBezTo>
                  <a:cubicBezTo>
                    <a:pt x="13586" y="1102"/>
                    <a:pt x="13657" y="1424"/>
                    <a:pt x="13634" y="1733"/>
                  </a:cubicBezTo>
                  <a:cubicBezTo>
                    <a:pt x="13586" y="2280"/>
                    <a:pt x="13398" y="2804"/>
                    <a:pt x="13103" y="3255"/>
                  </a:cubicBezTo>
                  <a:lnTo>
                    <a:pt x="13103" y="3255"/>
                  </a:lnTo>
                  <a:cubicBezTo>
                    <a:pt x="12692" y="3019"/>
                    <a:pt x="12313" y="2728"/>
                    <a:pt x="11979" y="2388"/>
                  </a:cubicBezTo>
                  <a:cubicBezTo>
                    <a:pt x="11776" y="2186"/>
                    <a:pt x="11621" y="1948"/>
                    <a:pt x="11502" y="1686"/>
                  </a:cubicBezTo>
                  <a:cubicBezTo>
                    <a:pt x="11371" y="1436"/>
                    <a:pt x="11324" y="1138"/>
                    <a:pt x="11371" y="852"/>
                  </a:cubicBezTo>
                  <a:cubicBezTo>
                    <a:pt x="11419" y="566"/>
                    <a:pt x="11609" y="328"/>
                    <a:pt x="11883" y="209"/>
                  </a:cubicBezTo>
                  <a:cubicBezTo>
                    <a:pt x="12013" y="164"/>
                    <a:pt x="12152" y="141"/>
                    <a:pt x="12293" y="141"/>
                  </a:cubicBezTo>
                  <a:close/>
                  <a:moveTo>
                    <a:pt x="6704" y="1167"/>
                  </a:moveTo>
                  <a:cubicBezTo>
                    <a:pt x="6803" y="1167"/>
                    <a:pt x="6902" y="1177"/>
                    <a:pt x="7002" y="1197"/>
                  </a:cubicBezTo>
                  <a:cubicBezTo>
                    <a:pt x="7287" y="1281"/>
                    <a:pt x="7538" y="1459"/>
                    <a:pt x="7692" y="1721"/>
                  </a:cubicBezTo>
                  <a:cubicBezTo>
                    <a:pt x="7835" y="1983"/>
                    <a:pt x="7907" y="2281"/>
                    <a:pt x="7895" y="2579"/>
                  </a:cubicBezTo>
                  <a:cubicBezTo>
                    <a:pt x="7847" y="3150"/>
                    <a:pt x="7514" y="3674"/>
                    <a:pt x="7014" y="3960"/>
                  </a:cubicBezTo>
                  <a:cubicBezTo>
                    <a:pt x="6675" y="4159"/>
                    <a:pt x="6299" y="4289"/>
                    <a:pt x="5907" y="4345"/>
                  </a:cubicBezTo>
                  <a:lnTo>
                    <a:pt x="5907" y="4345"/>
                  </a:lnTo>
                  <a:cubicBezTo>
                    <a:pt x="5757" y="4188"/>
                    <a:pt x="5621" y="4015"/>
                    <a:pt x="5502" y="3829"/>
                  </a:cubicBezTo>
                  <a:cubicBezTo>
                    <a:pt x="5156" y="3257"/>
                    <a:pt x="5121" y="2543"/>
                    <a:pt x="5406" y="1936"/>
                  </a:cubicBezTo>
                  <a:cubicBezTo>
                    <a:pt x="5667" y="1454"/>
                    <a:pt x="6173" y="1167"/>
                    <a:pt x="6704" y="1167"/>
                  </a:cubicBezTo>
                  <a:close/>
                  <a:moveTo>
                    <a:pt x="12313" y="1"/>
                  </a:moveTo>
                  <a:cubicBezTo>
                    <a:pt x="12145" y="1"/>
                    <a:pt x="11979" y="31"/>
                    <a:pt x="11824" y="90"/>
                  </a:cubicBezTo>
                  <a:cubicBezTo>
                    <a:pt x="11514" y="233"/>
                    <a:pt x="11288" y="507"/>
                    <a:pt x="11228" y="840"/>
                  </a:cubicBezTo>
                  <a:cubicBezTo>
                    <a:pt x="11181" y="1162"/>
                    <a:pt x="11228" y="1483"/>
                    <a:pt x="11371" y="1769"/>
                  </a:cubicBezTo>
                  <a:cubicBezTo>
                    <a:pt x="11502" y="2031"/>
                    <a:pt x="11669" y="2281"/>
                    <a:pt x="11871" y="2495"/>
                  </a:cubicBezTo>
                  <a:cubicBezTo>
                    <a:pt x="12218" y="2842"/>
                    <a:pt x="12605" y="3136"/>
                    <a:pt x="13022" y="3373"/>
                  </a:cubicBezTo>
                  <a:lnTo>
                    <a:pt x="13022" y="3373"/>
                  </a:lnTo>
                  <a:cubicBezTo>
                    <a:pt x="12974" y="3439"/>
                    <a:pt x="12924" y="3504"/>
                    <a:pt x="12872" y="3567"/>
                  </a:cubicBezTo>
                  <a:cubicBezTo>
                    <a:pt x="11967" y="4698"/>
                    <a:pt x="10633" y="5388"/>
                    <a:pt x="9204" y="5484"/>
                  </a:cubicBezTo>
                  <a:cubicBezTo>
                    <a:pt x="9100" y="5491"/>
                    <a:pt x="8996" y="5494"/>
                    <a:pt x="8892" y="5494"/>
                  </a:cubicBezTo>
                  <a:cubicBezTo>
                    <a:pt x="8271" y="5494"/>
                    <a:pt x="7656" y="5373"/>
                    <a:pt x="7085" y="5138"/>
                  </a:cubicBezTo>
                  <a:cubicBezTo>
                    <a:pt x="6687" y="4979"/>
                    <a:pt x="6329" y="4750"/>
                    <a:pt x="6023" y="4461"/>
                  </a:cubicBezTo>
                  <a:lnTo>
                    <a:pt x="6023" y="4461"/>
                  </a:lnTo>
                  <a:cubicBezTo>
                    <a:pt x="6393" y="4397"/>
                    <a:pt x="6746" y="4270"/>
                    <a:pt x="7073" y="4079"/>
                  </a:cubicBezTo>
                  <a:cubicBezTo>
                    <a:pt x="7621" y="3769"/>
                    <a:pt x="7978" y="3210"/>
                    <a:pt x="8038" y="2579"/>
                  </a:cubicBezTo>
                  <a:cubicBezTo>
                    <a:pt x="8061" y="2257"/>
                    <a:pt x="7978" y="1936"/>
                    <a:pt x="7823" y="1650"/>
                  </a:cubicBezTo>
                  <a:cubicBezTo>
                    <a:pt x="7645" y="1352"/>
                    <a:pt x="7371" y="1138"/>
                    <a:pt x="7037" y="1055"/>
                  </a:cubicBezTo>
                  <a:cubicBezTo>
                    <a:pt x="6916" y="1026"/>
                    <a:pt x="6794" y="1012"/>
                    <a:pt x="6674" y="1012"/>
                  </a:cubicBezTo>
                  <a:cubicBezTo>
                    <a:pt x="6096" y="1012"/>
                    <a:pt x="5551" y="1330"/>
                    <a:pt x="5275" y="1852"/>
                  </a:cubicBezTo>
                  <a:cubicBezTo>
                    <a:pt x="4954" y="2519"/>
                    <a:pt x="4990" y="3281"/>
                    <a:pt x="5359" y="3912"/>
                  </a:cubicBezTo>
                  <a:cubicBezTo>
                    <a:pt x="5460" y="4075"/>
                    <a:pt x="5574" y="4227"/>
                    <a:pt x="5698" y="4368"/>
                  </a:cubicBezTo>
                  <a:lnTo>
                    <a:pt x="5698" y="4368"/>
                  </a:lnTo>
                  <a:cubicBezTo>
                    <a:pt x="5621" y="4374"/>
                    <a:pt x="5544" y="4376"/>
                    <a:pt x="5466" y="4376"/>
                  </a:cubicBezTo>
                  <a:cubicBezTo>
                    <a:pt x="4966" y="4376"/>
                    <a:pt x="4454" y="4305"/>
                    <a:pt x="3966" y="4186"/>
                  </a:cubicBezTo>
                  <a:cubicBezTo>
                    <a:pt x="3108" y="4043"/>
                    <a:pt x="2287" y="3733"/>
                    <a:pt x="1537" y="3293"/>
                  </a:cubicBezTo>
                  <a:cubicBezTo>
                    <a:pt x="965" y="2948"/>
                    <a:pt x="525" y="2436"/>
                    <a:pt x="275" y="1828"/>
                  </a:cubicBezTo>
                  <a:cubicBezTo>
                    <a:pt x="108" y="1447"/>
                    <a:pt x="48" y="1031"/>
                    <a:pt x="96" y="614"/>
                  </a:cubicBezTo>
                  <a:cubicBezTo>
                    <a:pt x="132" y="328"/>
                    <a:pt x="179" y="197"/>
                    <a:pt x="179" y="197"/>
                  </a:cubicBezTo>
                  <a:lnTo>
                    <a:pt x="179" y="197"/>
                  </a:lnTo>
                  <a:cubicBezTo>
                    <a:pt x="120" y="328"/>
                    <a:pt x="84" y="471"/>
                    <a:pt x="60" y="614"/>
                  </a:cubicBezTo>
                  <a:cubicBezTo>
                    <a:pt x="1" y="1031"/>
                    <a:pt x="48" y="1459"/>
                    <a:pt x="215" y="1852"/>
                  </a:cubicBezTo>
                  <a:cubicBezTo>
                    <a:pt x="465" y="2483"/>
                    <a:pt x="906" y="3007"/>
                    <a:pt x="1477" y="3376"/>
                  </a:cubicBezTo>
                  <a:cubicBezTo>
                    <a:pt x="2239" y="3829"/>
                    <a:pt x="3073" y="4150"/>
                    <a:pt x="3942" y="4305"/>
                  </a:cubicBezTo>
                  <a:cubicBezTo>
                    <a:pt x="4442" y="4436"/>
                    <a:pt x="4954" y="4495"/>
                    <a:pt x="5466" y="4507"/>
                  </a:cubicBezTo>
                  <a:cubicBezTo>
                    <a:pt x="5582" y="4507"/>
                    <a:pt x="5697" y="4501"/>
                    <a:pt x="5811" y="4490"/>
                  </a:cubicBezTo>
                  <a:lnTo>
                    <a:pt x="5811" y="4490"/>
                  </a:lnTo>
                  <a:cubicBezTo>
                    <a:pt x="6151" y="4838"/>
                    <a:pt x="6561" y="5111"/>
                    <a:pt x="7014" y="5293"/>
                  </a:cubicBezTo>
                  <a:cubicBezTo>
                    <a:pt x="7621" y="5530"/>
                    <a:pt x="8264" y="5660"/>
                    <a:pt x="8905" y="5660"/>
                  </a:cubicBezTo>
                  <a:cubicBezTo>
                    <a:pt x="9005" y="5660"/>
                    <a:pt x="9105" y="5657"/>
                    <a:pt x="9204" y="5650"/>
                  </a:cubicBezTo>
                  <a:cubicBezTo>
                    <a:pt x="10693" y="5555"/>
                    <a:pt x="12074" y="4841"/>
                    <a:pt x="13002" y="3674"/>
                  </a:cubicBezTo>
                  <a:cubicBezTo>
                    <a:pt x="13061" y="3603"/>
                    <a:pt x="13117" y="3529"/>
                    <a:pt x="13170" y="3454"/>
                  </a:cubicBezTo>
                  <a:lnTo>
                    <a:pt x="13170" y="3454"/>
                  </a:lnTo>
                  <a:cubicBezTo>
                    <a:pt x="13643" y="3704"/>
                    <a:pt x="14152" y="3882"/>
                    <a:pt x="14681" y="3984"/>
                  </a:cubicBezTo>
                  <a:cubicBezTo>
                    <a:pt x="15006" y="4045"/>
                    <a:pt x="15334" y="4076"/>
                    <a:pt x="15660" y="4076"/>
                  </a:cubicBezTo>
                  <a:cubicBezTo>
                    <a:pt x="16219" y="4076"/>
                    <a:pt x="16774" y="3985"/>
                    <a:pt x="17301" y="3805"/>
                  </a:cubicBezTo>
                  <a:cubicBezTo>
                    <a:pt x="17944" y="3603"/>
                    <a:pt x="18527" y="3269"/>
                    <a:pt x="19051" y="2841"/>
                  </a:cubicBezTo>
                  <a:cubicBezTo>
                    <a:pt x="19372" y="2579"/>
                    <a:pt x="19658" y="2269"/>
                    <a:pt x="19908" y="1936"/>
                  </a:cubicBezTo>
                  <a:cubicBezTo>
                    <a:pt x="20003" y="1817"/>
                    <a:pt x="20087" y="1698"/>
                    <a:pt x="20146" y="1567"/>
                  </a:cubicBezTo>
                  <a:lnTo>
                    <a:pt x="20146" y="1567"/>
                  </a:lnTo>
                  <a:cubicBezTo>
                    <a:pt x="20146" y="1567"/>
                    <a:pt x="20063" y="1686"/>
                    <a:pt x="19896" y="1900"/>
                  </a:cubicBezTo>
                  <a:cubicBezTo>
                    <a:pt x="19634" y="2221"/>
                    <a:pt x="19337" y="2519"/>
                    <a:pt x="19015" y="2781"/>
                  </a:cubicBezTo>
                  <a:cubicBezTo>
                    <a:pt x="18491" y="3198"/>
                    <a:pt x="17908" y="3507"/>
                    <a:pt x="17277" y="3710"/>
                  </a:cubicBezTo>
                  <a:cubicBezTo>
                    <a:pt x="16767" y="3870"/>
                    <a:pt x="16240" y="3950"/>
                    <a:pt x="15712" y="3950"/>
                  </a:cubicBezTo>
                  <a:cubicBezTo>
                    <a:pt x="15375" y="3950"/>
                    <a:pt x="15038" y="3917"/>
                    <a:pt x="14705" y="3853"/>
                  </a:cubicBezTo>
                  <a:cubicBezTo>
                    <a:pt x="14194" y="3753"/>
                    <a:pt x="13704" y="3578"/>
                    <a:pt x="13249" y="3336"/>
                  </a:cubicBezTo>
                  <a:lnTo>
                    <a:pt x="13249" y="3336"/>
                  </a:lnTo>
                  <a:cubicBezTo>
                    <a:pt x="13555" y="2858"/>
                    <a:pt x="13740" y="2309"/>
                    <a:pt x="13788" y="1745"/>
                  </a:cubicBezTo>
                  <a:cubicBezTo>
                    <a:pt x="13812" y="1388"/>
                    <a:pt x="13741" y="1043"/>
                    <a:pt x="13586" y="733"/>
                  </a:cubicBezTo>
                  <a:cubicBezTo>
                    <a:pt x="13407" y="435"/>
                    <a:pt x="13133" y="209"/>
                    <a:pt x="12812" y="90"/>
                  </a:cubicBezTo>
                  <a:cubicBezTo>
                    <a:pt x="12651" y="31"/>
                    <a:pt x="12482" y="1"/>
                    <a:pt x="1231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625;p71">
              <a:extLst>
                <a:ext uri="{FF2B5EF4-FFF2-40B4-BE49-F238E27FC236}">
                  <a16:creationId xmlns:a16="http://schemas.microsoft.com/office/drawing/2014/main" id="{949FAC08-E757-7FBB-C7A8-314A3B08D8C8}"/>
                </a:ext>
              </a:extLst>
            </p:cNvPr>
            <p:cNvSpPr/>
            <p:nvPr/>
          </p:nvSpPr>
          <p:spPr>
            <a:xfrm>
              <a:off x="7190279" y="2618959"/>
              <a:ext cx="318061" cy="105816"/>
            </a:xfrm>
            <a:custGeom>
              <a:avLst/>
              <a:gdLst/>
              <a:ahLst/>
              <a:cxnLst/>
              <a:rect l="l" t="t" r="r" b="b"/>
              <a:pathLst>
                <a:path w="15014" h="4995" extrusionOk="0">
                  <a:moveTo>
                    <a:pt x="10577" y="275"/>
                  </a:moveTo>
                  <a:cubicBezTo>
                    <a:pt x="10675" y="275"/>
                    <a:pt x="10774" y="293"/>
                    <a:pt x="10871" y="330"/>
                  </a:cubicBezTo>
                  <a:cubicBezTo>
                    <a:pt x="11097" y="414"/>
                    <a:pt x="11299" y="557"/>
                    <a:pt x="11454" y="747"/>
                  </a:cubicBezTo>
                  <a:cubicBezTo>
                    <a:pt x="11775" y="1152"/>
                    <a:pt x="11930" y="1652"/>
                    <a:pt x="11906" y="2176"/>
                  </a:cubicBezTo>
                  <a:cubicBezTo>
                    <a:pt x="11885" y="2654"/>
                    <a:pt x="11731" y="3124"/>
                    <a:pt x="11461" y="3524"/>
                  </a:cubicBezTo>
                  <a:lnTo>
                    <a:pt x="11461" y="3524"/>
                  </a:lnTo>
                  <a:cubicBezTo>
                    <a:pt x="11090" y="3231"/>
                    <a:pt x="10739" y="2909"/>
                    <a:pt x="10418" y="2557"/>
                  </a:cubicBezTo>
                  <a:cubicBezTo>
                    <a:pt x="10120" y="2271"/>
                    <a:pt x="9894" y="1902"/>
                    <a:pt x="9787" y="1497"/>
                  </a:cubicBezTo>
                  <a:cubicBezTo>
                    <a:pt x="9668" y="1057"/>
                    <a:pt x="9847" y="604"/>
                    <a:pt x="10228" y="354"/>
                  </a:cubicBezTo>
                  <a:cubicBezTo>
                    <a:pt x="10339" y="302"/>
                    <a:pt x="10457" y="275"/>
                    <a:pt x="10577" y="275"/>
                  </a:cubicBezTo>
                  <a:close/>
                  <a:moveTo>
                    <a:pt x="5684" y="143"/>
                  </a:moveTo>
                  <a:cubicBezTo>
                    <a:pt x="6031" y="143"/>
                    <a:pt x="6374" y="254"/>
                    <a:pt x="6656" y="473"/>
                  </a:cubicBezTo>
                  <a:cubicBezTo>
                    <a:pt x="7049" y="807"/>
                    <a:pt x="7275" y="1295"/>
                    <a:pt x="7299" y="1807"/>
                  </a:cubicBezTo>
                  <a:cubicBezTo>
                    <a:pt x="7311" y="2295"/>
                    <a:pt x="7168" y="2771"/>
                    <a:pt x="6870" y="3164"/>
                  </a:cubicBezTo>
                  <a:cubicBezTo>
                    <a:pt x="6646" y="3457"/>
                    <a:pt x="6377" y="3705"/>
                    <a:pt x="6077" y="3904"/>
                  </a:cubicBezTo>
                  <a:lnTo>
                    <a:pt x="6077" y="3904"/>
                  </a:lnTo>
                  <a:cubicBezTo>
                    <a:pt x="5714" y="3662"/>
                    <a:pt x="5375" y="3384"/>
                    <a:pt x="5060" y="3069"/>
                  </a:cubicBezTo>
                  <a:cubicBezTo>
                    <a:pt x="4632" y="2676"/>
                    <a:pt x="4370" y="2128"/>
                    <a:pt x="4334" y="1533"/>
                  </a:cubicBezTo>
                  <a:cubicBezTo>
                    <a:pt x="4322" y="1259"/>
                    <a:pt x="4394" y="985"/>
                    <a:pt x="4536" y="735"/>
                  </a:cubicBezTo>
                  <a:cubicBezTo>
                    <a:pt x="4679" y="509"/>
                    <a:pt x="4894" y="330"/>
                    <a:pt x="5144" y="235"/>
                  </a:cubicBezTo>
                  <a:cubicBezTo>
                    <a:pt x="5320" y="174"/>
                    <a:pt x="5502" y="143"/>
                    <a:pt x="5684" y="143"/>
                  </a:cubicBezTo>
                  <a:close/>
                  <a:moveTo>
                    <a:pt x="5688" y="0"/>
                  </a:moveTo>
                  <a:cubicBezTo>
                    <a:pt x="5489" y="0"/>
                    <a:pt x="5289" y="34"/>
                    <a:pt x="5096" y="104"/>
                  </a:cubicBezTo>
                  <a:cubicBezTo>
                    <a:pt x="4810" y="211"/>
                    <a:pt x="4560" y="414"/>
                    <a:pt x="4405" y="676"/>
                  </a:cubicBezTo>
                  <a:cubicBezTo>
                    <a:pt x="4239" y="938"/>
                    <a:pt x="4167" y="1247"/>
                    <a:pt x="4179" y="1557"/>
                  </a:cubicBezTo>
                  <a:cubicBezTo>
                    <a:pt x="4215" y="2188"/>
                    <a:pt x="4501" y="2783"/>
                    <a:pt x="4965" y="3212"/>
                  </a:cubicBezTo>
                  <a:cubicBezTo>
                    <a:pt x="5256" y="3503"/>
                    <a:pt x="5573" y="3768"/>
                    <a:pt x="5916" y="4003"/>
                  </a:cubicBezTo>
                  <a:lnTo>
                    <a:pt x="5916" y="4003"/>
                  </a:lnTo>
                  <a:cubicBezTo>
                    <a:pt x="5523" y="4231"/>
                    <a:pt x="5083" y="4377"/>
                    <a:pt x="4620" y="4426"/>
                  </a:cubicBezTo>
                  <a:cubicBezTo>
                    <a:pt x="4312" y="4462"/>
                    <a:pt x="4013" y="4479"/>
                    <a:pt x="3726" y="4479"/>
                  </a:cubicBezTo>
                  <a:cubicBezTo>
                    <a:pt x="2506" y="4479"/>
                    <a:pt x="1500" y="4174"/>
                    <a:pt x="893" y="3759"/>
                  </a:cubicBezTo>
                  <a:cubicBezTo>
                    <a:pt x="595" y="3581"/>
                    <a:pt x="345" y="3319"/>
                    <a:pt x="167" y="3021"/>
                  </a:cubicBezTo>
                  <a:cubicBezTo>
                    <a:pt x="48" y="2819"/>
                    <a:pt x="0" y="2700"/>
                    <a:pt x="0" y="2700"/>
                  </a:cubicBezTo>
                  <a:lnTo>
                    <a:pt x="0" y="2700"/>
                  </a:lnTo>
                  <a:cubicBezTo>
                    <a:pt x="0" y="2735"/>
                    <a:pt x="12" y="2759"/>
                    <a:pt x="24" y="2795"/>
                  </a:cubicBezTo>
                  <a:cubicBezTo>
                    <a:pt x="60" y="2878"/>
                    <a:pt x="95" y="2962"/>
                    <a:pt x="131" y="3045"/>
                  </a:cubicBezTo>
                  <a:cubicBezTo>
                    <a:pt x="310" y="3355"/>
                    <a:pt x="560" y="3628"/>
                    <a:pt x="857" y="3819"/>
                  </a:cubicBezTo>
                  <a:cubicBezTo>
                    <a:pt x="1484" y="4259"/>
                    <a:pt x="2520" y="4595"/>
                    <a:pt x="3781" y="4595"/>
                  </a:cubicBezTo>
                  <a:cubicBezTo>
                    <a:pt x="4055" y="4595"/>
                    <a:pt x="4339" y="4579"/>
                    <a:pt x="4632" y="4545"/>
                  </a:cubicBezTo>
                  <a:cubicBezTo>
                    <a:pt x="5135" y="4494"/>
                    <a:pt x="5610" y="4334"/>
                    <a:pt x="6033" y="4082"/>
                  </a:cubicBezTo>
                  <a:lnTo>
                    <a:pt x="6033" y="4082"/>
                  </a:lnTo>
                  <a:cubicBezTo>
                    <a:pt x="6173" y="4174"/>
                    <a:pt x="6317" y="4261"/>
                    <a:pt x="6465" y="4343"/>
                  </a:cubicBezTo>
                  <a:cubicBezTo>
                    <a:pt x="7013" y="4652"/>
                    <a:pt x="7608" y="4855"/>
                    <a:pt x="8239" y="4950"/>
                  </a:cubicBezTo>
                  <a:cubicBezTo>
                    <a:pt x="8428" y="4980"/>
                    <a:pt x="8619" y="4994"/>
                    <a:pt x="8809" y="4994"/>
                  </a:cubicBezTo>
                  <a:cubicBezTo>
                    <a:pt x="9229" y="4994"/>
                    <a:pt x="9647" y="4923"/>
                    <a:pt x="10049" y="4783"/>
                  </a:cubicBezTo>
                  <a:cubicBezTo>
                    <a:pt x="10620" y="4593"/>
                    <a:pt x="11121" y="4248"/>
                    <a:pt x="11502" y="3783"/>
                  </a:cubicBezTo>
                  <a:cubicBezTo>
                    <a:pt x="11515" y="3766"/>
                    <a:pt x="11528" y="3748"/>
                    <a:pt x="11541" y="3731"/>
                  </a:cubicBezTo>
                  <a:lnTo>
                    <a:pt x="11541" y="3731"/>
                  </a:lnTo>
                  <a:cubicBezTo>
                    <a:pt x="11707" y="3854"/>
                    <a:pt x="11877" y="3971"/>
                    <a:pt x="12049" y="4081"/>
                  </a:cubicBezTo>
                  <a:cubicBezTo>
                    <a:pt x="12537" y="4379"/>
                    <a:pt x="13085" y="4557"/>
                    <a:pt x="13645" y="4605"/>
                  </a:cubicBezTo>
                  <a:cubicBezTo>
                    <a:pt x="13722" y="4613"/>
                    <a:pt x="13800" y="4616"/>
                    <a:pt x="13878" y="4616"/>
                  </a:cubicBezTo>
                  <a:cubicBezTo>
                    <a:pt x="14156" y="4616"/>
                    <a:pt x="14432" y="4567"/>
                    <a:pt x="14692" y="4474"/>
                  </a:cubicBezTo>
                  <a:cubicBezTo>
                    <a:pt x="14811" y="4438"/>
                    <a:pt x="14919" y="4379"/>
                    <a:pt x="15014" y="4307"/>
                  </a:cubicBezTo>
                  <a:cubicBezTo>
                    <a:pt x="15014" y="4306"/>
                    <a:pt x="15013" y="4306"/>
                    <a:pt x="15012" y="4306"/>
                  </a:cubicBezTo>
                  <a:cubicBezTo>
                    <a:pt x="14997" y="4306"/>
                    <a:pt x="14890" y="4371"/>
                    <a:pt x="14681" y="4426"/>
                  </a:cubicBezTo>
                  <a:cubicBezTo>
                    <a:pt x="14414" y="4502"/>
                    <a:pt x="14139" y="4540"/>
                    <a:pt x="13858" y="4540"/>
                  </a:cubicBezTo>
                  <a:cubicBezTo>
                    <a:pt x="13787" y="4540"/>
                    <a:pt x="13716" y="4538"/>
                    <a:pt x="13645" y="4533"/>
                  </a:cubicBezTo>
                  <a:cubicBezTo>
                    <a:pt x="13097" y="4474"/>
                    <a:pt x="12561" y="4283"/>
                    <a:pt x="12097" y="3986"/>
                  </a:cubicBezTo>
                  <a:cubicBezTo>
                    <a:pt x="11930" y="3875"/>
                    <a:pt x="11766" y="3758"/>
                    <a:pt x="11606" y="3636"/>
                  </a:cubicBezTo>
                  <a:lnTo>
                    <a:pt x="11606" y="3636"/>
                  </a:lnTo>
                  <a:cubicBezTo>
                    <a:pt x="11888" y="3213"/>
                    <a:pt x="12052" y="2711"/>
                    <a:pt x="12073" y="2200"/>
                  </a:cubicBezTo>
                  <a:cubicBezTo>
                    <a:pt x="12097" y="1640"/>
                    <a:pt x="11930" y="1092"/>
                    <a:pt x="11573" y="664"/>
                  </a:cubicBezTo>
                  <a:cubicBezTo>
                    <a:pt x="11406" y="461"/>
                    <a:pt x="11180" y="307"/>
                    <a:pt x="10930" y="211"/>
                  </a:cubicBezTo>
                  <a:cubicBezTo>
                    <a:pt x="10819" y="169"/>
                    <a:pt x="10703" y="148"/>
                    <a:pt x="10588" y="148"/>
                  </a:cubicBezTo>
                  <a:cubicBezTo>
                    <a:pt x="10444" y="148"/>
                    <a:pt x="10300" y="181"/>
                    <a:pt x="10168" y="247"/>
                  </a:cubicBezTo>
                  <a:cubicBezTo>
                    <a:pt x="9942" y="378"/>
                    <a:pt x="9775" y="580"/>
                    <a:pt x="9692" y="830"/>
                  </a:cubicBezTo>
                  <a:cubicBezTo>
                    <a:pt x="9620" y="1057"/>
                    <a:pt x="9608" y="1307"/>
                    <a:pt x="9668" y="1545"/>
                  </a:cubicBezTo>
                  <a:cubicBezTo>
                    <a:pt x="9787" y="1973"/>
                    <a:pt x="10013" y="2354"/>
                    <a:pt x="10347" y="2652"/>
                  </a:cubicBezTo>
                  <a:cubicBezTo>
                    <a:pt x="10666" y="3002"/>
                    <a:pt x="11019" y="3327"/>
                    <a:pt x="11393" y="3619"/>
                  </a:cubicBezTo>
                  <a:lnTo>
                    <a:pt x="11393" y="3619"/>
                  </a:lnTo>
                  <a:cubicBezTo>
                    <a:pt x="11382" y="3634"/>
                    <a:pt x="11370" y="3649"/>
                    <a:pt x="11359" y="3664"/>
                  </a:cubicBezTo>
                  <a:cubicBezTo>
                    <a:pt x="11001" y="4105"/>
                    <a:pt x="10525" y="4438"/>
                    <a:pt x="9978" y="4617"/>
                  </a:cubicBezTo>
                  <a:cubicBezTo>
                    <a:pt x="9593" y="4747"/>
                    <a:pt x="9193" y="4811"/>
                    <a:pt x="8790" y="4811"/>
                  </a:cubicBezTo>
                  <a:cubicBezTo>
                    <a:pt x="8606" y="4811"/>
                    <a:pt x="8422" y="4798"/>
                    <a:pt x="8239" y="4771"/>
                  </a:cubicBezTo>
                  <a:cubicBezTo>
                    <a:pt x="7632" y="4676"/>
                    <a:pt x="7061" y="4474"/>
                    <a:pt x="6525" y="4176"/>
                  </a:cubicBezTo>
                  <a:cubicBezTo>
                    <a:pt x="6413" y="4114"/>
                    <a:pt x="6303" y="4048"/>
                    <a:pt x="6195" y="3980"/>
                  </a:cubicBezTo>
                  <a:lnTo>
                    <a:pt x="6195" y="3980"/>
                  </a:lnTo>
                  <a:cubicBezTo>
                    <a:pt x="6487" y="3783"/>
                    <a:pt x="6751" y="3541"/>
                    <a:pt x="6977" y="3259"/>
                  </a:cubicBezTo>
                  <a:cubicBezTo>
                    <a:pt x="7287" y="2843"/>
                    <a:pt x="7442" y="2343"/>
                    <a:pt x="7430" y="1819"/>
                  </a:cubicBezTo>
                  <a:cubicBezTo>
                    <a:pt x="7418" y="1259"/>
                    <a:pt x="7168" y="735"/>
                    <a:pt x="6751" y="366"/>
                  </a:cubicBezTo>
                  <a:cubicBezTo>
                    <a:pt x="6439" y="124"/>
                    <a:pt x="6065" y="0"/>
                    <a:pt x="568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 name="Picture 133">
            <a:extLst>
              <a:ext uri="{FF2B5EF4-FFF2-40B4-BE49-F238E27FC236}">
                <a16:creationId xmlns:a16="http://schemas.microsoft.com/office/drawing/2014/main" id="{86A133E3-55E0-4118-A377-3708262BB20B}"/>
              </a:ext>
            </a:extLst>
          </p:cNvPr>
          <p:cNvPicPr/>
          <p:nvPr/>
        </p:nvPicPr>
        <p:blipFill>
          <a:blip r:embed="rId3"/>
          <a:stretch>
            <a:fillRect/>
          </a:stretch>
        </p:blipFill>
        <p:spPr>
          <a:xfrm>
            <a:off x="1423851" y="934720"/>
            <a:ext cx="5943600" cy="42087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 calcmode="lin" valueType="num">
                                      <p:cBhvr>
                                        <p:cTn id="7" dur="1000" fill="hold"/>
                                        <p:tgtEl>
                                          <p:spTgt spid="1233"/>
                                        </p:tgtEl>
                                        <p:attrNameLst>
                                          <p:attrName>ppt_w</p:attrName>
                                        </p:attrNameLst>
                                      </p:cBhvr>
                                      <p:tavLst>
                                        <p:tav tm="0">
                                          <p:val>
                                            <p:fltVal val="0"/>
                                          </p:val>
                                        </p:tav>
                                        <p:tav tm="100000">
                                          <p:val>
                                            <p:strVal val="#ppt_w"/>
                                          </p:val>
                                        </p:tav>
                                      </p:tavLst>
                                    </p:anim>
                                    <p:anim calcmode="lin" valueType="num">
                                      <p:cBhvr>
                                        <p:cTn id="8" dur="1000" fill="hold"/>
                                        <p:tgtEl>
                                          <p:spTgt spid="1233"/>
                                        </p:tgtEl>
                                        <p:attrNameLst>
                                          <p:attrName>ppt_h</p:attrName>
                                        </p:attrNameLst>
                                      </p:cBhvr>
                                      <p:tavLst>
                                        <p:tav tm="0">
                                          <p:val>
                                            <p:fltVal val="0"/>
                                          </p:val>
                                        </p:tav>
                                        <p:tav tm="100000">
                                          <p:val>
                                            <p:strVal val="#ppt_h"/>
                                          </p:val>
                                        </p:tav>
                                      </p:tavLst>
                                    </p:anim>
                                    <p:anim calcmode="lin" valueType="num">
                                      <p:cBhvr>
                                        <p:cTn id="9" dur="1000" fill="hold"/>
                                        <p:tgtEl>
                                          <p:spTgt spid="1233"/>
                                        </p:tgtEl>
                                        <p:attrNameLst>
                                          <p:attrName>style.rotation</p:attrName>
                                        </p:attrNameLst>
                                      </p:cBhvr>
                                      <p:tavLst>
                                        <p:tav tm="0">
                                          <p:val>
                                            <p:fltVal val="90"/>
                                          </p:val>
                                        </p:tav>
                                        <p:tav tm="100000">
                                          <p:val>
                                            <p:fltVal val="0"/>
                                          </p:val>
                                        </p:tav>
                                      </p:tavLst>
                                    </p:anim>
                                    <p:animEffect transition="in" filter="fade">
                                      <p:cBhvr>
                                        <p:cTn id="10" dur="1000"/>
                                        <p:tgtEl>
                                          <p:spTgt spid="1233"/>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134"/>
                                        </p:tgtEl>
                                        <p:attrNameLst>
                                          <p:attrName>style.visibility</p:attrName>
                                        </p:attrNameLst>
                                      </p:cBhvr>
                                      <p:to>
                                        <p:strVal val="visible"/>
                                      </p:to>
                                    </p:set>
                                    <p:anim calcmode="lin" valueType="num">
                                      <p:cBhvr>
                                        <p:cTn id="15" dur="1000" fill="hold"/>
                                        <p:tgtEl>
                                          <p:spTgt spid="134"/>
                                        </p:tgtEl>
                                        <p:attrNameLst>
                                          <p:attrName>ppt_w</p:attrName>
                                        </p:attrNameLst>
                                      </p:cBhvr>
                                      <p:tavLst>
                                        <p:tav tm="0">
                                          <p:val>
                                            <p:fltVal val="0"/>
                                          </p:val>
                                        </p:tav>
                                        <p:tav tm="100000">
                                          <p:val>
                                            <p:strVal val="#ppt_w"/>
                                          </p:val>
                                        </p:tav>
                                      </p:tavLst>
                                    </p:anim>
                                    <p:anim calcmode="lin" valueType="num">
                                      <p:cBhvr>
                                        <p:cTn id="16" dur="1000" fill="hold"/>
                                        <p:tgtEl>
                                          <p:spTgt spid="134"/>
                                        </p:tgtEl>
                                        <p:attrNameLst>
                                          <p:attrName>ppt_h</p:attrName>
                                        </p:attrNameLst>
                                      </p:cBhvr>
                                      <p:tavLst>
                                        <p:tav tm="0">
                                          <p:val>
                                            <p:fltVal val="0"/>
                                          </p:val>
                                        </p:tav>
                                        <p:tav tm="100000">
                                          <p:val>
                                            <p:strVal val="#ppt_h"/>
                                          </p:val>
                                        </p:tav>
                                      </p:tavLst>
                                    </p:anim>
                                    <p:anim calcmode="lin" valueType="num">
                                      <p:cBhvr>
                                        <p:cTn id="17" dur="1000" fill="hold"/>
                                        <p:tgtEl>
                                          <p:spTgt spid="134"/>
                                        </p:tgtEl>
                                        <p:attrNameLst>
                                          <p:attrName>style.rotation</p:attrName>
                                        </p:attrNameLst>
                                      </p:cBhvr>
                                      <p:tavLst>
                                        <p:tav tm="0">
                                          <p:val>
                                            <p:fltVal val="90"/>
                                          </p:val>
                                        </p:tav>
                                        <p:tav tm="100000">
                                          <p:val>
                                            <p:fltVal val="0"/>
                                          </p:val>
                                        </p:tav>
                                      </p:tavLst>
                                    </p:anim>
                                    <p:animEffect transition="in" filter="fade">
                                      <p:cBhvr>
                                        <p:cTn id="18"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79"/>
        <p:cNvGrpSpPr/>
        <p:nvPr/>
      </p:nvGrpSpPr>
      <p:grpSpPr>
        <a:xfrm>
          <a:off x="0" y="0"/>
          <a:ext cx="0" cy="0"/>
          <a:chOff x="0" y="0"/>
          <a:chExt cx="0" cy="0"/>
        </a:xfrm>
      </p:grpSpPr>
      <p:sp>
        <p:nvSpPr>
          <p:cNvPr id="5180" name="Google Shape;5180;p20"/>
          <p:cNvSpPr/>
          <p:nvPr/>
        </p:nvSpPr>
        <p:spPr>
          <a:xfrm>
            <a:off x="7515863" y="1505075"/>
            <a:ext cx="771600" cy="771600"/>
          </a:xfrm>
          <a:prstGeom prst="ellipse">
            <a:avLst/>
          </a:prstGeom>
          <a:solidFill>
            <a:schemeClr val="tx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lt1"/>
                </a:solidFill>
                <a:latin typeface="Jua"/>
                <a:ea typeface="Jua"/>
                <a:cs typeface="Jua"/>
                <a:sym typeface="Jua"/>
              </a:rPr>
              <a:t>5</a:t>
            </a:r>
            <a:endParaRPr sz="2400" b="1">
              <a:solidFill>
                <a:schemeClr val="lt1"/>
              </a:solidFill>
              <a:latin typeface="Jua"/>
              <a:ea typeface="Jua"/>
              <a:cs typeface="Jua"/>
              <a:sym typeface="Jua"/>
            </a:endParaRPr>
          </a:p>
        </p:txBody>
      </p:sp>
      <p:sp>
        <p:nvSpPr>
          <p:cNvPr id="5181" name="Google Shape;5181;p20"/>
          <p:cNvSpPr/>
          <p:nvPr/>
        </p:nvSpPr>
        <p:spPr>
          <a:xfrm>
            <a:off x="1401575" y="1505075"/>
            <a:ext cx="771600" cy="7716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1</a:t>
            </a:r>
            <a:endParaRPr sz="2400" b="1">
              <a:solidFill>
                <a:schemeClr val="lt1"/>
              </a:solidFill>
              <a:latin typeface="Jua"/>
              <a:ea typeface="Jua"/>
              <a:cs typeface="Jua"/>
              <a:sym typeface="Jua"/>
            </a:endParaRPr>
          </a:p>
        </p:txBody>
      </p:sp>
      <p:sp>
        <p:nvSpPr>
          <p:cNvPr id="5182" name="Google Shape;5182;p20"/>
          <p:cNvSpPr/>
          <p:nvPr/>
        </p:nvSpPr>
        <p:spPr>
          <a:xfrm>
            <a:off x="2937417" y="2667125"/>
            <a:ext cx="771600" cy="771600"/>
          </a:xfrm>
          <a:prstGeom prst="ellipse">
            <a:avLst/>
          </a:pr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2</a:t>
            </a:r>
            <a:endParaRPr sz="2400" b="1">
              <a:solidFill>
                <a:schemeClr val="lt1"/>
              </a:solidFill>
              <a:latin typeface="Jua"/>
              <a:ea typeface="Jua"/>
              <a:cs typeface="Jua"/>
              <a:sym typeface="Jua"/>
            </a:endParaRPr>
          </a:p>
        </p:txBody>
      </p:sp>
      <p:sp>
        <p:nvSpPr>
          <p:cNvPr id="5183" name="Google Shape;5183;p20"/>
          <p:cNvSpPr/>
          <p:nvPr/>
        </p:nvSpPr>
        <p:spPr>
          <a:xfrm>
            <a:off x="6009100" y="2667125"/>
            <a:ext cx="771600" cy="771600"/>
          </a:xfrm>
          <a:prstGeom prst="ellipse">
            <a:avLst/>
          </a:prstGeom>
          <a:solidFill>
            <a:schemeClr val="tx2">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4</a:t>
            </a:r>
            <a:endParaRPr sz="2400" b="1">
              <a:solidFill>
                <a:schemeClr val="lt1"/>
              </a:solidFill>
              <a:latin typeface="Jua"/>
              <a:ea typeface="Jua"/>
              <a:cs typeface="Jua"/>
              <a:sym typeface="Jua"/>
            </a:endParaRPr>
          </a:p>
        </p:txBody>
      </p:sp>
      <p:sp>
        <p:nvSpPr>
          <p:cNvPr id="5184" name="Google Shape;5184;p20"/>
          <p:cNvSpPr/>
          <p:nvPr/>
        </p:nvSpPr>
        <p:spPr>
          <a:xfrm>
            <a:off x="4473258" y="1505075"/>
            <a:ext cx="771600" cy="7716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Jua"/>
                <a:ea typeface="Jua"/>
                <a:cs typeface="Jua"/>
                <a:sym typeface="Jua"/>
              </a:rPr>
              <a:t>3</a:t>
            </a:r>
            <a:endParaRPr sz="2400" b="1">
              <a:solidFill>
                <a:schemeClr val="lt1"/>
              </a:solidFill>
              <a:latin typeface="Jua"/>
              <a:ea typeface="Jua"/>
              <a:cs typeface="Jua"/>
              <a:sym typeface="Jua"/>
            </a:endParaRPr>
          </a:p>
        </p:txBody>
      </p:sp>
      <p:sp>
        <p:nvSpPr>
          <p:cNvPr id="5185" name="Google Shape;5185;p20"/>
          <p:cNvSpPr txBox="1">
            <a:spLocks noGrp="1"/>
          </p:cNvSpPr>
          <p:nvPr>
            <p:ph type="title"/>
          </p:nvPr>
        </p:nvSpPr>
        <p:spPr>
          <a:xfrm>
            <a:off x="351660" y="94883"/>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Thành viên nhóm</a:t>
            </a:r>
            <a:endParaRPr/>
          </a:p>
        </p:txBody>
      </p:sp>
      <p:cxnSp>
        <p:nvCxnSpPr>
          <p:cNvPr id="5188" name="Google Shape;5188;p20"/>
          <p:cNvCxnSpPr>
            <a:cxnSpLocks/>
            <a:stCxn id="5181" idx="0"/>
            <a:endCxn id="5182" idx="0"/>
          </p:cNvCxnSpPr>
          <p:nvPr/>
        </p:nvCxnSpPr>
        <p:spPr>
          <a:xfrm rot="-5400000" flipH="1">
            <a:off x="1974125" y="1318325"/>
            <a:ext cx="1162200" cy="1535700"/>
          </a:xfrm>
          <a:prstGeom prst="curvedConnector3">
            <a:avLst>
              <a:gd name="adj1" fmla="val -20489"/>
            </a:avLst>
          </a:prstGeom>
          <a:noFill/>
          <a:ln w="28575" cap="flat" cmpd="sng">
            <a:solidFill>
              <a:schemeClr val="dk1"/>
            </a:solidFill>
            <a:prstDash val="solid"/>
            <a:round/>
            <a:headEnd type="none" w="med" len="med"/>
            <a:tailEnd type="none" w="med" len="med"/>
          </a:ln>
        </p:spPr>
      </p:cxnSp>
      <p:cxnSp>
        <p:nvCxnSpPr>
          <p:cNvPr id="5189" name="Google Shape;5189;p20"/>
          <p:cNvCxnSpPr>
            <a:stCxn id="5182" idx="0"/>
            <a:endCxn id="5184" idx="0"/>
          </p:cNvCxnSpPr>
          <p:nvPr/>
        </p:nvCxnSpPr>
        <p:spPr>
          <a:xfrm rot="-5400000">
            <a:off x="3509967" y="1318175"/>
            <a:ext cx="1162200" cy="1535700"/>
          </a:xfrm>
          <a:prstGeom prst="curvedConnector3">
            <a:avLst>
              <a:gd name="adj1" fmla="val 120476"/>
            </a:avLst>
          </a:prstGeom>
          <a:noFill/>
          <a:ln w="28575" cap="flat" cmpd="sng">
            <a:solidFill>
              <a:schemeClr val="dk1"/>
            </a:solidFill>
            <a:prstDash val="solid"/>
            <a:round/>
            <a:headEnd type="none" w="med" len="med"/>
            <a:tailEnd type="none" w="med" len="med"/>
          </a:ln>
        </p:spPr>
      </p:cxnSp>
      <p:cxnSp>
        <p:nvCxnSpPr>
          <p:cNvPr id="5190" name="Google Shape;5190;p20"/>
          <p:cNvCxnSpPr>
            <a:stCxn id="5184" idx="0"/>
            <a:endCxn id="5183" idx="0"/>
          </p:cNvCxnSpPr>
          <p:nvPr/>
        </p:nvCxnSpPr>
        <p:spPr>
          <a:xfrm rot="-5400000" flipH="1">
            <a:off x="5045808" y="1318325"/>
            <a:ext cx="1162200" cy="1535700"/>
          </a:xfrm>
          <a:prstGeom prst="curvedConnector3">
            <a:avLst>
              <a:gd name="adj1" fmla="val -20489"/>
            </a:avLst>
          </a:prstGeom>
          <a:noFill/>
          <a:ln w="28575" cap="flat" cmpd="sng">
            <a:solidFill>
              <a:schemeClr val="dk1"/>
            </a:solidFill>
            <a:prstDash val="solid"/>
            <a:round/>
            <a:headEnd type="none" w="med" len="med"/>
            <a:tailEnd type="none" w="med" len="med"/>
          </a:ln>
        </p:spPr>
      </p:cxnSp>
      <p:cxnSp>
        <p:nvCxnSpPr>
          <p:cNvPr id="5191" name="Google Shape;5191;p20"/>
          <p:cNvCxnSpPr>
            <a:stCxn id="5183" idx="0"/>
            <a:endCxn id="5180" idx="0"/>
          </p:cNvCxnSpPr>
          <p:nvPr/>
        </p:nvCxnSpPr>
        <p:spPr>
          <a:xfrm rot="-5400000">
            <a:off x="6567250" y="1332575"/>
            <a:ext cx="1162200" cy="1506900"/>
          </a:xfrm>
          <a:prstGeom prst="curvedConnector3">
            <a:avLst>
              <a:gd name="adj1" fmla="val 120476"/>
            </a:avLst>
          </a:prstGeom>
          <a:noFill/>
          <a:ln w="28575" cap="flat" cmpd="sng">
            <a:solidFill>
              <a:schemeClr val="dk1"/>
            </a:solidFill>
            <a:prstDash val="solid"/>
            <a:round/>
            <a:headEnd type="none" w="med" len="med"/>
            <a:tailEnd type="none" w="med" len="med"/>
          </a:ln>
        </p:spPr>
      </p:cxnSp>
      <p:grpSp>
        <p:nvGrpSpPr>
          <p:cNvPr id="5192" name="Google Shape;5192;p20"/>
          <p:cNvGrpSpPr/>
          <p:nvPr/>
        </p:nvGrpSpPr>
        <p:grpSpPr>
          <a:xfrm rot="227259">
            <a:off x="7982685" y="2897153"/>
            <a:ext cx="1335222" cy="2643109"/>
            <a:chOff x="5752000" y="1322550"/>
            <a:chExt cx="804775" cy="1593075"/>
          </a:xfrm>
        </p:grpSpPr>
        <p:sp>
          <p:nvSpPr>
            <p:cNvPr id="5193" name="Google Shape;5193;p20"/>
            <p:cNvSpPr/>
            <p:nvPr/>
          </p:nvSpPr>
          <p:spPr>
            <a:xfrm>
              <a:off x="5988000" y="1532950"/>
              <a:ext cx="184325" cy="180150"/>
            </a:xfrm>
            <a:custGeom>
              <a:avLst/>
              <a:gdLst/>
              <a:ahLst/>
              <a:cxnLst/>
              <a:rect l="l" t="t" r="r" b="b"/>
              <a:pathLst>
                <a:path w="7373" h="7206" extrusionOk="0">
                  <a:moveTo>
                    <a:pt x="4471" y="0"/>
                  </a:moveTo>
                  <a:cubicBezTo>
                    <a:pt x="4304" y="0"/>
                    <a:pt x="4070" y="67"/>
                    <a:pt x="3903" y="200"/>
                  </a:cubicBezTo>
                  <a:cubicBezTo>
                    <a:pt x="3603" y="467"/>
                    <a:pt x="3336" y="701"/>
                    <a:pt x="3136" y="1034"/>
                  </a:cubicBezTo>
                  <a:cubicBezTo>
                    <a:pt x="2836" y="1501"/>
                    <a:pt x="2569" y="2035"/>
                    <a:pt x="2102" y="2335"/>
                  </a:cubicBezTo>
                  <a:cubicBezTo>
                    <a:pt x="1835" y="2502"/>
                    <a:pt x="1502" y="2535"/>
                    <a:pt x="1202" y="2669"/>
                  </a:cubicBezTo>
                  <a:cubicBezTo>
                    <a:pt x="401" y="3002"/>
                    <a:pt x="1" y="3970"/>
                    <a:pt x="34" y="4837"/>
                  </a:cubicBezTo>
                  <a:cubicBezTo>
                    <a:pt x="101" y="5704"/>
                    <a:pt x="534" y="6505"/>
                    <a:pt x="1068" y="7205"/>
                  </a:cubicBezTo>
                  <a:lnTo>
                    <a:pt x="901" y="6872"/>
                  </a:lnTo>
                  <a:cubicBezTo>
                    <a:pt x="2136" y="6672"/>
                    <a:pt x="3336" y="6405"/>
                    <a:pt x="4471" y="5905"/>
                  </a:cubicBezTo>
                  <a:cubicBezTo>
                    <a:pt x="5571" y="5404"/>
                    <a:pt x="6639" y="4570"/>
                    <a:pt x="7139" y="3436"/>
                  </a:cubicBezTo>
                  <a:cubicBezTo>
                    <a:pt x="7239" y="3169"/>
                    <a:pt x="7373" y="2869"/>
                    <a:pt x="7339" y="2569"/>
                  </a:cubicBezTo>
                  <a:cubicBezTo>
                    <a:pt x="7339" y="2269"/>
                    <a:pt x="7172" y="2002"/>
                    <a:pt x="6906" y="1835"/>
                  </a:cubicBezTo>
                  <a:cubicBezTo>
                    <a:pt x="6819" y="1785"/>
                    <a:pt x="6713" y="1759"/>
                    <a:pt x="6607" y="1759"/>
                  </a:cubicBezTo>
                  <a:cubicBezTo>
                    <a:pt x="6427" y="1759"/>
                    <a:pt x="6243" y="1834"/>
                    <a:pt x="6138" y="2002"/>
                  </a:cubicBezTo>
                  <a:cubicBezTo>
                    <a:pt x="6072" y="1635"/>
                    <a:pt x="6539" y="1235"/>
                    <a:pt x="6372" y="868"/>
                  </a:cubicBezTo>
                  <a:cubicBezTo>
                    <a:pt x="6305" y="734"/>
                    <a:pt x="6172" y="684"/>
                    <a:pt x="6022" y="684"/>
                  </a:cubicBezTo>
                  <a:cubicBezTo>
                    <a:pt x="5872" y="684"/>
                    <a:pt x="5705" y="734"/>
                    <a:pt x="5571" y="801"/>
                  </a:cubicBezTo>
                  <a:cubicBezTo>
                    <a:pt x="5338" y="901"/>
                    <a:pt x="5138" y="1134"/>
                    <a:pt x="4837" y="1201"/>
                  </a:cubicBezTo>
                  <a:cubicBezTo>
                    <a:pt x="4904" y="1001"/>
                    <a:pt x="4971" y="734"/>
                    <a:pt x="4904" y="501"/>
                  </a:cubicBezTo>
                  <a:cubicBezTo>
                    <a:pt x="4871" y="301"/>
                    <a:pt x="4704" y="34"/>
                    <a:pt x="4471"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5755350" y="1491925"/>
              <a:ext cx="66725" cy="129400"/>
            </a:xfrm>
            <a:custGeom>
              <a:avLst/>
              <a:gdLst/>
              <a:ahLst/>
              <a:cxnLst/>
              <a:rect l="l" t="t" r="r" b="b"/>
              <a:pathLst>
                <a:path w="2669" h="5176" extrusionOk="0">
                  <a:moveTo>
                    <a:pt x="1353" y="1"/>
                  </a:moveTo>
                  <a:cubicBezTo>
                    <a:pt x="871" y="1"/>
                    <a:pt x="923" y="1976"/>
                    <a:pt x="567" y="2008"/>
                  </a:cubicBezTo>
                  <a:cubicBezTo>
                    <a:pt x="564" y="2009"/>
                    <a:pt x="560" y="2009"/>
                    <a:pt x="557" y="2009"/>
                  </a:cubicBezTo>
                  <a:cubicBezTo>
                    <a:pt x="279" y="2009"/>
                    <a:pt x="799" y="605"/>
                    <a:pt x="701" y="440"/>
                  </a:cubicBezTo>
                  <a:cubicBezTo>
                    <a:pt x="693" y="422"/>
                    <a:pt x="681" y="413"/>
                    <a:pt x="666" y="413"/>
                  </a:cubicBezTo>
                  <a:cubicBezTo>
                    <a:pt x="542" y="413"/>
                    <a:pt x="193" y="996"/>
                    <a:pt x="133" y="1975"/>
                  </a:cubicBezTo>
                  <a:cubicBezTo>
                    <a:pt x="0" y="3042"/>
                    <a:pt x="534" y="5110"/>
                    <a:pt x="534" y="5110"/>
                  </a:cubicBezTo>
                  <a:cubicBezTo>
                    <a:pt x="534" y="5110"/>
                    <a:pt x="1024" y="5176"/>
                    <a:pt x="1438" y="5176"/>
                  </a:cubicBezTo>
                  <a:cubicBezTo>
                    <a:pt x="1748" y="5176"/>
                    <a:pt x="2016" y="5139"/>
                    <a:pt x="2001" y="5010"/>
                  </a:cubicBezTo>
                  <a:cubicBezTo>
                    <a:pt x="1968" y="4744"/>
                    <a:pt x="2502" y="4010"/>
                    <a:pt x="2569" y="3476"/>
                  </a:cubicBezTo>
                  <a:cubicBezTo>
                    <a:pt x="2669" y="2909"/>
                    <a:pt x="2468" y="1808"/>
                    <a:pt x="2302" y="1808"/>
                  </a:cubicBezTo>
                  <a:cubicBezTo>
                    <a:pt x="2068" y="1808"/>
                    <a:pt x="2168" y="2542"/>
                    <a:pt x="2135" y="2809"/>
                  </a:cubicBezTo>
                  <a:cubicBezTo>
                    <a:pt x="2107" y="2908"/>
                    <a:pt x="2055" y="2988"/>
                    <a:pt x="2007" y="2988"/>
                  </a:cubicBezTo>
                  <a:cubicBezTo>
                    <a:pt x="1941" y="2988"/>
                    <a:pt x="1882" y="2837"/>
                    <a:pt x="1901" y="2375"/>
                  </a:cubicBezTo>
                  <a:cubicBezTo>
                    <a:pt x="1968" y="1608"/>
                    <a:pt x="1968" y="374"/>
                    <a:pt x="1701" y="340"/>
                  </a:cubicBezTo>
                  <a:cubicBezTo>
                    <a:pt x="1699" y="340"/>
                    <a:pt x="1697" y="340"/>
                    <a:pt x="1694" y="340"/>
                  </a:cubicBezTo>
                  <a:cubicBezTo>
                    <a:pt x="1470" y="340"/>
                    <a:pt x="1565" y="1942"/>
                    <a:pt x="1334" y="1975"/>
                  </a:cubicBezTo>
                  <a:cubicBezTo>
                    <a:pt x="1322" y="1978"/>
                    <a:pt x="1311" y="1979"/>
                    <a:pt x="1301" y="1979"/>
                  </a:cubicBezTo>
                  <a:cubicBezTo>
                    <a:pt x="1079" y="1979"/>
                    <a:pt x="1205" y="1320"/>
                    <a:pt x="1301" y="874"/>
                  </a:cubicBezTo>
                  <a:cubicBezTo>
                    <a:pt x="1368" y="474"/>
                    <a:pt x="1401" y="7"/>
                    <a:pt x="1401" y="7"/>
                  </a:cubicBezTo>
                  <a:cubicBezTo>
                    <a:pt x="1385" y="3"/>
                    <a:pt x="1369" y="1"/>
                    <a:pt x="1353"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6104750" y="1322550"/>
              <a:ext cx="93425" cy="116825"/>
            </a:xfrm>
            <a:custGeom>
              <a:avLst/>
              <a:gdLst/>
              <a:ahLst/>
              <a:cxnLst/>
              <a:rect l="l" t="t" r="r" b="b"/>
              <a:pathLst>
                <a:path w="3737" h="4673" extrusionOk="0">
                  <a:moveTo>
                    <a:pt x="1073" y="0"/>
                  </a:moveTo>
                  <a:cubicBezTo>
                    <a:pt x="1020" y="0"/>
                    <a:pt x="994" y="26"/>
                    <a:pt x="1001" y="77"/>
                  </a:cubicBezTo>
                  <a:cubicBezTo>
                    <a:pt x="1035" y="277"/>
                    <a:pt x="2302" y="1144"/>
                    <a:pt x="2002" y="1311"/>
                  </a:cubicBezTo>
                  <a:cubicBezTo>
                    <a:pt x="1989" y="1319"/>
                    <a:pt x="1974" y="1322"/>
                    <a:pt x="1957" y="1322"/>
                  </a:cubicBezTo>
                  <a:cubicBezTo>
                    <a:pt x="1643" y="1322"/>
                    <a:pt x="769" y="66"/>
                    <a:pt x="324" y="66"/>
                  </a:cubicBezTo>
                  <a:cubicBezTo>
                    <a:pt x="263" y="66"/>
                    <a:pt x="210" y="90"/>
                    <a:pt x="167" y="144"/>
                  </a:cubicBezTo>
                  <a:cubicBezTo>
                    <a:pt x="167" y="144"/>
                    <a:pt x="468" y="477"/>
                    <a:pt x="801" y="811"/>
                  </a:cubicBezTo>
                  <a:cubicBezTo>
                    <a:pt x="1135" y="1144"/>
                    <a:pt x="1635" y="1645"/>
                    <a:pt x="1368" y="1745"/>
                  </a:cubicBezTo>
                  <a:cubicBezTo>
                    <a:pt x="1363" y="1746"/>
                    <a:pt x="1357" y="1747"/>
                    <a:pt x="1351" y="1747"/>
                  </a:cubicBezTo>
                  <a:cubicBezTo>
                    <a:pt x="1112" y="1747"/>
                    <a:pt x="419" y="597"/>
                    <a:pt x="202" y="597"/>
                  </a:cubicBezTo>
                  <a:cubicBezTo>
                    <a:pt x="189" y="597"/>
                    <a:pt x="177" y="601"/>
                    <a:pt x="167" y="611"/>
                  </a:cubicBezTo>
                  <a:cubicBezTo>
                    <a:pt x="1" y="778"/>
                    <a:pt x="668" y="1778"/>
                    <a:pt x="1168" y="2412"/>
                  </a:cubicBezTo>
                  <a:cubicBezTo>
                    <a:pt x="1519" y="2833"/>
                    <a:pt x="1493" y="2991"/>
                    <a:pt x="1388" y="2991"/>
                  </a:cubicBezTo>
                  <a:cubicBezTo>
                    <a:pt x="1344" y="2991"/>
                    <a:pt x="1285" y="2962"/>
                    <a:pt x="1235" y="2912"/>
                  </a:cubicBezTo>
                  <a:cubicBezTo>
                    <a:pt x="1076" y="2754"/>
                    <a:pt x="735" y="2141"/>
                    <a:pt x="559" y="2141"/>
                  </a:cubicBezTo>
                  <a:cubicBezTo>
                    <a:pt x="551" y="2141"/>
                    <a:pt x="542" y="2142"/>
                    <a:pt x="534" y="2145"/>
                  </a:cubicBezTo>
                  <a:cubicBezTo>
                    <a:pt x="401" y="2279"/>
                    <a:pt x="868" y="3279"/>
                    <a:pt x="1235" y="3680"/>
                  </a:cubicBezTo>
                  <a:cubicBezTo>
                    <a:pt x="1635" y="4080"/>
                    <a:pt x="2502" y="4347"/>
                    <a:pt x="2636" y="4647"/>
                  </a:cubicBezTo>
                  <a:cubicBezTo>
                    <a:pt x="2639" y="4665"/>
                    <a:pt x="2650" y="4673"/>
                    <a:pt x="2667" y="4673"/>
                  </a:cubicBezTo>
                  <a:cubicBezTo>
                    <a:pt x="2849" y="4673"/>
                    <a:pt x="3737" y="3813"/>
                    <a:pt x="3737" y="3813"/>
                  </a:cubicBezTo>
                  <a:cubicBezTo>
                    <a:pt x="3737" y="3813"/>
                    <a:pt x="3003" y="1812"/>
                    <a:pt x="2336" y="978"/>
                  </a:cubicBezTo>
                  <a:cubicBezTo>
                    <a:pt x="1788" y="326"/>
                    <a:pt x="1261" y="0"/>
                    <a:pt x="1073"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5752000" y="1595500"/>
              <a:ext cx="306075" cy="346100"/>
            </a:xfrm>
            <a:custGeom>
              <a:avLst/>
              <a:gdLst/>
              <a:ahLst/>
              <a:cxnLst/>
              <a:rect l="l" t="t" r="r" b="b"/>
              <a:pathLst>
                <a:path w="12243" h="13844" extrusionOk="0">
                  <a:moveTo>
                    <a:pt x="1" y="0"/>
                  </a:moveTo>
                  <a:cubicBezTo>
                    <a:pt x="1" y="33"/>
                    <a:pt x="501" y="9007"/>
                    <a:pt x="2502" y="9841"/>
                  </a:cubicBezTo>
                  <a:cubicBezTo>
                    <a:pt x="7306" y="11809"/>
                    <a:pt x="11676" y="13843"/>
                    <a:pt x="11676" y="13843"/>
                  </a:cubicBezTo>
                  <a:lnTo>
                    <a:pt x="12243" y="9674"/>
                  </a:lnTo>
                  <a:lnTo>
                    <a:pt x="4671" y="6471"/>
                  </a:lnTo>
                  <a:lnTo>
                    <a:pt x="2736" y="534"/>
                  </a:lnTo>
                  <a:lnTo>
                    <a:pt x="1" y="0"/>
                  </a:ln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6156450" y="1404525"/>
              <a:ext cx="233525" cy="461175"/>
            </a:xfrm>
            <a:custGeom>
              <a:avLst/>
              <a:gdLst/>
              <a:ahLst/>
              <a:cxnLst/>
              <a:rect l="l" t="t" r="r" b="b"/>
              <a:pathLst>
                <a:path w="9341" h="18447" extrusionOk="0">
                  <a:moveTo>
                    <a:pt x="1469" y="0"/>
                  </a:moveTo>
                  <a:lnTo>
                    <a:pt x="1" y="1034"/>
                  </a:lnTo>
                  <a:cubicBezTo>
                    <a:pt x="68" y="1201"/>
                    <a:pt x="4938" y="8540"/>
                    <a:pt x="4938" y="8540"/>
                  </a:cubicBezTo>
                  <a:cubicBezTo>
                    <a:pt x="4604" y="9641"/>
                    <a:pt x="735" y="15211"/>
                    <a:pt x="735" y="15211"/>
                  </a:cubicBezTo>
                  <a:lnTo>
                    <a:pt x="2836" y="18447"/>
                  </a:lnTo>
                  <a:cubicBezTo>
                    <a:pt x="2836" y="18447"/>
                    <a:pt x="9341" y="10441"/>
                    <a:pt x="8941" y="8640"/>
                  </a:cubicBezTo>
                  <a:cubicBezTo>
                    <a:pt x="8574" y="6839"/>
                    <a:pt x="1469" y="0"/>
                    <a:pt x="1469" y="0"/>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5947975" y="2112525"/>
              <a:ext cx="532075" cy="746425"/>
            </a:xfrm>
            <a:custGeom>
              <a:avLst/>
              <a:gdLst/>
              <a:ahLst/>
              <a:cxnLst/>
              <a:rect l="l" t="t" r="r" b="b"/>
              <a:pathLst>
                <a:path w="21283" h="29857" extrusionOk="0">
                  <a:moveTo>
                    <a:pt x="14711" y="1"/>
                  </a:moveTo>
                  <a:lnTo>
                    <a:pt x="6839" y="1068"/>
                  </a:lnTo>
                  <a:cubicBezTo>
                    <a:pt x="7006" y="1502"/>
                    <a:pt x="5971" y="3503"/>
                    <a:pt x="6205" y="5705"/>
                  </a:cubicBezTo>
                  <a:cubicBezTo>
                    <a:pt x="6472" y="7906"/>
                    <a:pt x="7906" y="16045"/>
                    <a:pt x="7906" y="16045"/>
                  </a:cubicBezTo>
                  <a:lnTo>
                    <a:pt x="1" y="19681"/>
                  </a:lnTo>
                  <a:lnTo>
                    <a:pt x="1635" y="22750"/>
                  </a:lnTo>
                  <a:cubicBezTo>
                    <a:pt x="1635" y="22750"/>
                    <a:pt x="11509" y="19548"/>
                    <a:pt x="11676" y="17913"/>
                  </a:cubicBezTo>
                  <a:cubicBezTo>
                    <a:pt x="12001" y="14656"/>
                    <a:pt x="10832" y="5355"/>
                    <a:pt x="11585" y="5355"/>
                  </a:cubicBezTo>
                  <a:cubicBezTo>
                    <a:pt x="11603" y="5355"/>
                    <a:pt x="11622" y="5360"/>
                    <a:pt x="11642" y="5371"/>
                  </a:cubicBezTo>
                  <a:cubicBezTo>
                    <a:pt x="12506" y="5836"/>
                    <a:pt x="17307" y="29857"/>
                    <a:pt x="17741" y="29857"/>
                  </a:cubicBezTo>
                  <a:cubicBezTo>
                    <a:pt x="17743" y="29857"/>
                    <a:pt x="17745" y="29856"/>
                    <a:pt x="17747" y="29855"/>
                  </a:cubicBezTo>
                  <a:cubicBezTo>
                    <a:pt x="18113" y="29655"/>
                    <a:pt x="20849" y="28988"/>
                    <a:pt x="21082" y="28821"/>
                  </a:cubicBezTo>
                  <a:cubicBezTo>
                    <a:pt x="21282" y="28654"/>
                    <a:pt x="18013" y="13310"/>
                    <a:pt x="18013" y="13310"/>
                  </a:cubicBezTo>
                  <a:lnTo>
                    <a:pt x="14711" y="1"/>
                  </a:ln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6072225" y="2112525"/>
              <a:ext cx="320250" cy="275225"/>
            </a:xfrm>
            <a:custGeom>
              <a:avLst/>
              <a:gdLst/>
              <a:ahLst/>
              <a:cxnLst/>
              <a:rect l="l" t="t" r="r" b="b"/>
              <a:pathLst>
                <a:path w="12810" h="11009" extrusionOk="0">
                  <a:moveTo>
                    <a:pt x="9708" y="1"/>
                  </a:moveTo>
                  <a:lnTo>
                    <a:pt x="1869" y="1068"/>
                  </a:lnTo>
                  <a:cubicBezTo>
                    <a:pt x="1869" y="1068"/>
                    <a:pt x="1" y="4704"/>
                    <a:pt x="1335" y="11008"/>
                  </a:cubicBezTo>
                  <a:lnTo>
                    <a:pt x="12810" y="9874"/>
                  </a:lnTo>
                  <a:lnTo>
                    <a:pt x="9708"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6115600" y="2129125"/>
              <a:ext cx="44725" cy="255625"/>
            </a:xfrm>
            <a:custGeom>
              <a:avLst/>
              <a:gdLst/>
              <a:ahLst/>
              <a:cxnLst/>
              <a:rect l="l" t="t" r="r" b="b"/>
              <a:pathLst>
                <a:path w="1789" h="10225" extrusionOk="0">
                  <a:moveTo>
                    <a:pt x="1717" y="1"/>
                  </a:moveTo>
                  <a:cubicBezTo>
                    <a:pt x="1691" y="1"/>
                    <a:pt x="1660" y="12"/>
                    <a:pt x="1635" y="37"/>
                  </a:cubicBezTo>
                  <a:cubicBezTo>
                    <a:pt x="401" y="3173"/>
                    <a:pt x="0" y="6909"/>
                    <a:pt x="1068" y="10211"/>
                  </a:cubicBezTo>
                  <a:cubicBezTo>
                    <a:pt x="1078" y="10221"/>
                    <a:pt x="1093" y="10225"/>
                    <a:pt x="1108" y="10225"/>
                  </a:cubicBezTo>
                  <a:cubicBezTo>
                    <a:pt x="1145" y="10225"/>
                    <a:pt x="1182" y="10201"/>
                    <a:pt x="1134" y="10178"/>
                  </a:cubicBezTo>
                  <a:cubicBezTo>
                    <a:pt x="434" y="6709"/>
                    <a:pt x="534" y="3406"/>
                    <a:pt x="1768" y="70"/>
                  </a:cubicBezTo>
                  <a:cubicBezTo>
                    <a:pt x="1789" y="29"/>
                    <a:pt x="1759" y="1"/>
                    <a:pt x="171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6135125" y="2135125"/>
              <a:ext cx="73050" cy="89350"/>
            </a:xfrm>
            <a:custGeom>
              <a:avLst/>
              <a:gdLst/>
              <a:ahLst/>
              <a:cxnLst/>
              <a:rect l="l" t="t" r="r" b="b"/>
              <a:pathLst>
                <a:path w="2922" h="3574" extrusionOk="0">
                  <a:moveTo>
                    <a:pt x="2646" y="1"/>
                  </a:moveTo>
                  <a:cubicBezTo>
                    <a:pt x="2619" y="1"/>
                    <a:pt x="2588" y="27"/>
                    <a:pt x="2588" y="64"/>
                  </a:cubicBezTo>
                  <a:cubicBezTo>
                    <a:pt x="2688" y="1765"/>
                    <a:pt x="1688" y="2999"/>
                    <a:pt x="87" y="3466"/>
                  </a:cubicBezTo>
                  <a:cubicBezTo>
                    <a:pt x="0" y="3495"/>
                    <a:pt x="13" y="3573"/>
                    <a:pt x="61" y="3573"/>
                  </a:cubicBezTo>
                  <a:cubicBezTo>
                    <a:pt x="69" y="3573"/>
                    <a:pt x="77" y="3571"/>
                    <a:pt x="87" y="3566"/>
                  </a:cubicBezTo>
                  <a:cubicBezTo>
                    <a:pt x="1788" y="3333"/>
                    <a:pt x="2922" y="1665"/>
                    <a:pt x="2688" y="64"/>
                  </a:cubicBezTo>
                  <a:cubicBezTo>
                    <a:pt x="2688" y="19"/>
                    <a:pt x="2668" y="1"/>
                    <a:pt x="264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6292400" y="2122950"/>
              <a:ext cx="50875" cy="74675"/>
            </a:xfrm>
            <a:custGeom>
              <a:avLst/>
              <a:gdLst/>
              <a:ahLst/>
              <a:cxnLst/>
              <a:rect l="l" t="t" r="r" b="b"/>
              <a:pathLst>
                <a:path w="2035" h="2987" extrusionOk="0">
                  <a:moveTo>
                    <a:pt x="17" y="1"/>
                  </a:moveTo>
                  <a:cubicBezTo>
                    <a:pt x="8" y="1"/>
                    <a:pt x="0" y="17"/>
                    <a:pt x="0" y="51"/>
                  </a:cubicBezTo>
                  <a:cubicBezTo>
                    <a:pt x="0" y="1285"/>
                    <a:pt x="734" y="2552"/>
                    <a:pt x="1968" y="2986"/>
                  </a:cubicBezTo>
                  <a:cubicBezTo>
                    <a:pt x="2001" y="2986"/>
                    <a:pt x="2035" y="2953"/>
                    <a:pt x="2001" y="2919"/>
                  </a:cubicBezTo>
                  <a:cubicBezTo>
                    <a:pt x="867" y="2319"/>
                    <a:pt x="133" y="1318"/>
                    <a:pt x="33" y="51"/>
                  </a:cubicBezTo>
                  <a:cubicBezTo>
                    <a:pt x="33" y="17"/>
                    <a:pt x="25" y="1"/>
                    <a:pt x="1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6232350" y="2110525"/>
              <a:ext cx="36725" cy="123175"/>
            </a:xfrm>
            <a:custGeom>
              <a:avLst/>
              <a:gdLst/>
              <a:ahLst/>
              <a:cxnLst/>
              <a:rect l="l" t="t" r="r" b="b"/>
              <a:pathLst>
                <a:path w="1469" h="4927" extrusionOk="0">
                  <a:moveTo>
                    <a:pt x="77" y="1"/>
                  </a:moveTo>
                  <a:cubicBezTo>
                    <a:pt x="41" y="1"/>
                    <a:pt x="0" y="26"/>
                    <a:pt x="0" y="81"/>
                  </a:cubicBezTo>
                  <a:cubicBezTo>
                    <a:pt x="334" y="1248"/>
                    <a:pt x="1468" y="3817"/>
                    <a:pt x="401" y="4884"/>
                  </a:cubicBezTo>
                  <a:cubicBezTo>
                    <a:pt x="427" y="4884"/>
                    <a:pt x="454" y="4927"/>
                    <a:pt x="464" y="4927"/>
                  </a:cubicBezTo>
                  <a:cubicBezTo>
                    <a:pt x="466" y="4927"/>
                    <a:pt x="467" y="4924"/>
                    <a:pt x="467" y="4917"/>
                  </a:cubicBezTo>
                  <a:cubicBezTo>
                    <a:pt x="1068" y="4484"/>
                    <a:pt x="1068" y="3883"/>
                    <a:pt x="934" y="3250"/>
                  </a:cubicBezTo>
                  <a:cubicBezTo>
                    <a:pt x="768" y="2149"/>
                    <a:pt x="467" y="1081"/>
                    <a:pt x="134" y="47"/>
                  </a:cubicBezTo>
                  <a:cubicBezTo>
                    <a:pt x="134" y="17"/>
                    <a:pt x="107" y="1"/>
                    <a:pt x="7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5991350" y="1782575"/>
              <a:ext cx="347775" cy="364375"/>
            </a:xfrm>
            <a:custGeom>
              <a:avLst/>
              <a:gdLst/>
              <a:ahLst/>
              <a:cxnLst/>
              <a:rect l="l" t="t" r="r" b="b"/>
              <a:pathLst>
                <a:path w="13911" h="14575" extrusionOk="0">
                  <a:moveTo>
                    <a:pt x="6372" y="1"/>
                  </a:moveTo>
                  <a:cubicBezTo>
                    <a:pt x="5848" y="1"/>
                    <a:pt x="5307" y="65"/>
                    <a:pt x="4770" y="223"/>
                  </a:cubicBezTo>
                  <a:cubicBezTo>
                    <a:pt x="4703" y="223"/>
                    <a:pt x="4603" y="256"/>
                    <a:pt x="4537" y="323"/>
                  </a:cubicBezTo>
                  <a:cubicBezTo>
                    <a:pt x="4537" y="323"/>
                    <a:pt x="0" y="1991"/>
                    <a:pt x="1535" y="7228"/>
                  </a:cubicBezTo>
                  <a:cubicBezTo>
                    <a:pt x="2235" y="9663"/>
                    <a:pt x="2835" y="11431"/>
                    <a:pt x="3269" y="12732"/>
                  </a:cubicBezTo>
                  <a:cubicBezTo>
                    <a:pt x="3651" y="13847"/>
                    <a:pt x="4729" y="14575"/>
                    <a:pt x="5869" y="14575"/>
                  </a:cubicBezTo>
                  <a:cubicBezTo>
                    <a:pt x="6025" y="14575"/>
                    <a:pt x="6181" y="14561"/>
                    <a:pt x="6338" y="14533"/>
                  </a:cubicBezTo>
                  <a:lnTo>
                    <a:pt x="12843" y="13332"/>
                  </a:lnTo>
                  <a:cubicBezTo>
                    <a:pt x="13510" y="13199"/>
                    <a:pt x="13910" y="12498"/>
                    <a:pt x="13710" y="11831"/>
                  </a:cubicBezTo>
                  <a:lnTo>
                    <a:pt x="10408" y="1323"/>
                  </a:lnTo>
                  <a:cubicBezTo>
                    <a:pt x="10354" y="1082"/>
                    <a:pt x="8512" y="1"/>
                    <a:pt x="6372" y="1"/>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994675" y="1589300"/>
              <a:ext cx="189325" cy="188075"/>
            </a:xfrm>
            <a:custGeom>
              <a:avLst/>
              <a:gdLst/>
              <a:ahLst/>
              <a:cxnLst/>
              <a:rect l="l" t="t" r="r" b="b"/>
              <a:pathLst>
                <a:path w="7573" h="7523" extrusionOk="0">
                  <a:moveTo>
                    <a:pt x="3380" y="0"/>
                  </a:moveTo>
                  <a:cubicBezTo>
                    <a:pt x="3135" y="0"/>
                    <a:pt x="2875" y="36"/>
                    <a:pt x="2602" y="115"/>
                  </a:cubicBezTo>
                  <a:cubicBezTo>
                    <a:pt x="2536" y="148"/>
                    <a:pt x="2536" y="148"/>
                    <a:pt x="2469" y="148"/>
                  </a:cubicBezTo>
                  <a:cubicBezTo>
                    <a:pt x="901" y="615"/>
                    <a:pt x="1" y="2316"/>
                    <a:pt x="534" y="3884"/>
                  </a:cubicBezTo>
                  <a:cubicBezTo>
                    <a:pt x="1042" y="5632"/>
                    <a:pt x="1883" y="7523"/>
                    <a:pt x="3460" y="7523"/>
                  </a:cubicBezTo>
                  <a:cubicBezTo>
                    <a:pt x="3749" y="7523"/>
                    <a:pt x="4063" y="7459"/>
                    <a:pt x="4404" y="7320"/>
                  </a:cubicBezTo>
                  <a:cubicBezTo>
                    <a:pt x="7573" y="6086"/>
                    <a:pt x="7206" y="4384"/>
                    <a:pt x="6772" y="3250"/>
                  </a:cubicBezTo>
                  <a:cubicBezTo>
                    <a:pt x="6417" y="2243"/>
                    <a:pt x="5325" y="0"/>
                    <a:pt x="3380"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6066400" y="1741425"/>
              <a:ext cx="117600" cy="134050"/>
            </a:xfrm>
            <a:custGeom>
              <a:avLst/>
              <a:gdLst/>
              <a:ahLst/>
              <a:cxnLst/>
              <a:rect l="l" t="t" r="r" b="b"/>
              <a:pathLst>
                <a:path w="4704" h="5362" extrusionOk="0">
                  <a:moveTo>
                    <a:pt x="3236" y="1"/>
                  </a:moveTo>
                  <a:lnTo>
                    <a:pt x="0" y="1302"/>
                  </a:lnTo>
                  <a:lnTo>
                    <a:pt x="1268" y="4337"/>
                  </a:lnTo>
                  <a:cubicBezTo>
                    <a:pt x="1556" y="4962"/>
                    <a:pt x="2174" y="5362"/>
                    <a:pt x="2821" y="5362"/>
                  </a:cubicBezTo>
                  <a:cubicBezTo>
                    <a:pt x="3072" y="5362"/>
                    <a:pt x="3327" y="5302"/>
                    <a:pt x="3569" y="5171"/>
                  </a:cubicBezTo>
                  <a:cubicBezTo>
                    <a:pt x="4370" y="4804"/>
                    <a:pt x="4704" y="3870"/>
                    <a:pt x="4403" y="3070"/>
                  </a:cubicBezTo>
                  <a:lnTo>
                    <a:pt x="3236" y="1"/>
                  </a:ln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94675" y="1702800"/>
              <a:ext cx="45050" cy="51125"/>
            </a:xfrm>
            <a:custGeom>
              <a:avLst/>
              <a:gdLst/>
              <a:ahLst/>
              <a:cxnLst/>
              <a:rect l="l" t="t" r="r" b="b"/>
              <a:pathLst>
                <a:path w="1802" h="2045" extrusionOk="0">
                  <a:moveTo>
                    <a:pt x="822" y="0"/>
                  </a:moveTo>
                  <a:cubicBezTo>
                    <a:pt x="726" y="0"/>
                    <a:pt x="636" y="15"/>
                    <a:pt x="568" y="45"/>
                  </a:cubicBezTo>
                  <a:cubicBezTo>
                    <a:pt x="134" y="178"/>
                    <a:pt x="1" y="578"/>
                    <a:pt x="101" y="1012"/>
                  </a:cubicBezTo>
                  <a:cubicBezTo>
                    <a:pt x="199" y="1555"/>
                    <a:pt x="701" y="2044"/>
                    <a:pt x="1239" y="2044"/>
                  </a:cubicBezTo>
                  <a:cubicBezTo>
                    <a:pt x="1427" y="2044"/>
                    <a:pt x="1620" y="1984"/>
                    <a:pt x="1802" y="1846"/>
                  </a:cubicBezTo>
                  <a:lnTo>
                    <a:pt x="1368" y="278"/>
                  </a:lnTo>
                  <a:cubicBezTo>
                    <a:pt x="1321" y="89"/>
                    <a:pt x="1056" y="0"/>
                    <a:pt x="822"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042575" y="1678575"/>
              <a:ext cx="6775" cy="6200"/>
            </a:xfrm>
            <a:custGeom>
              <a:avLst/>
              <a:gdLst/>
              <a:ahLst/>
              <a:cxnLst/>
              <a:rect l="l" t="t" r="r" b="b"/>
              <a:pathLst>
                <a:path w="271" h="248" extrusionOk="0">
                  <a:moveTo>
                    <a:pt x="156" y="1"/>
                  </a:moveTo>
                  <a:cubicBezTo>
                    <a:pt x="141" y="1"/>
                    <a:pt x="127" y="5"/>
                    <a:pt x="119" y="13"/>
                  </a:cubicBezTo>
                  <a:cubicBezTo>
                    <a:pt x="53" y="13"/>
                    <a:pt x="19" y="46"/>
                    <a:pt x="19" y="146"/>
                  </a:cubicBezTo>
                  <a:cubicBezTo>
                    <a:pt x="1" y="202"/>
                    <a:pt x="66" y="248"/>
                    <a:pt x="126" y="248"/>
                  </a:cubicBezTo>
                  <a:cubicBezTo>
                    <a:pt x="174" y="248"/>
                    <a:pt x="219" y="220"/>
                    <a:pt x="219" y="146"/>
                  </a:cubicBezTo>
                  <a:cubicBezTo>
                    <a:pt x="270" y="44"/>
                    <a:pt x="205" y="1"/>
                    <a:pt x="15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107400" y="1647200"/>
              <a:ext cx="8225" cy="5800"/>
            </a:xfrm>
            <a:custGeom>
              <a:avLst/>
              <a:gdLst/>
              <a:ahLst/>
              <a:cxnLst/>
              <a:rect l="l" t="t" r="r" b="b"/>
              <a:pathLst>
                <a:path w="329" h="232" extrusionOk="0">
                  <a:moveTo>
                    <a:pt x="195" y="0"/>
                  </a:moveTo>
                  <a:cubicBezTo>
                    <a:pt x="0" y="0"/>
                    <a:pt x="61" y="232"/>
                    <a:pt x="183" y="232"/>
                  </a:cubicBezTo>
                  <a:cubicBezTo>
                    <a:pt x="207" y="232"/>
                    <a:pt x="234" y="223"/>
                    <a:pt x="262" y="200"/>
                  </a:cubicBezTo>
                  <a:cubicBezTo>
                    <a:pt x="328" y="134"/>
                    <a:pt x="295" y="0"/>
                    <a:pt x="22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6074725" y="1658875"/>
              <a:ext cx="31725" cy="38875"/>
            </a:xfrm>
            <a:custGeom>
              <a:avLst/>
              <a:gdLst/>
              <a:ahLst/>
              <a:cxnLst/>
              <a:rect l="l" t="t" r="r" b="b"/>
              <a:pathLst>
                <a:path w="1269" h="1555" extrusionOk="0">
                  <a:moveTo>
                    <a:pt x="34" y="0"/>
                  </a:moveTo>
                  <a:cubicBezTo>
                    <a:pt x="34" y="34"/>
                    <a:pt x="1" y="34"/>
                    <a:pt x="1" y="100"/>
                  </a:cubicBezTo>
                  <a:cubicBezTo>
                    <a:pt x="234" y="567"/>
                    <a:pt x="501" y="1034"/>
                    <a:pt x="835" y="1501"/>
                  </a:cubicBezTo>
                  <a:cubicBezTo>
                    <a:pt x="845" y="1511"/>
                    <a:pt x="854" y="1515"/>
                    <a:pt x="863" y="1515"/>
                  </a:cubicBezTo>
                  <a:cubicBezTo>
                    <a:pt x="885" y="1515"/>
                    <a:pt x="901" y="1492"/>
                    <a:pt x="901" y="1468"/>
                  </a:cubicBezTo>
                  <a:cubicBezTo>
                    <a:pt x="901" y="1368"/>
                    <a:pt x="935" y="1335"/>
                    <a:pt x="935" y="1268"/>
                  </a:cubicBezTo>
                  <a:cubicBezTo>
                    <a:pt x="935" y="1168"/>
                    <a:pt x="935" y="1034"/>
                    <a:pt x="1035" y="1034"/>
                  </a:cubicBezTo>
                  <a:cubicBezTo>
                    <a:pt x="1102" y="1101"/>
                    <a:pt x="1135" y="1435"/>
                    <a:pt x="1135" y="1501"/>
                  </a:cubicBezTo>
                  <a:cubicBezTo>
                    <a:pt x="1135" y="1541"/>
                    <a:pt x="1155" y="1554"/>
                    <a:pt x="1180" y="1554"/>
                  </a:cubicBezTo>
                  <a:cubicBezTo>
                    <a:pt x="1219" y="1554"/>
                    <a:pt x="1268" y="1522"/>
                    <a:pt x="1268" y="1501"/>
                  </a:cubicBezTo>
                  <a:cubicBezTo>
                    <a:pt x="1268" y="1368"/>
                    <a:pt x="1268" y="767"/>
                    <a:pt x="1035" y="767"/>
                  </a:cubicBezTo>
                  <a:cubicBezTo>
                    <a:pt x="905" y="767"/>
                    <a:pt x="856" y="1110"/>
                    <a:pt x="841" y="1294"/>
                  </a:cubicBezTo>
                  <a:lnTo>
                    <a:pt x="841" y="1294"/>
                  </a:lnTo>
                  <a:cubicBezTo>
                    <a:pt x="535" y="910"/>
                    <a:pt x="285" y="470"/>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6083900" y="1682975"/>
              <a:ext cx="41725" cy="36075"/>
            </a:xfrm>
            <a:custGeom>
              <a:avLst/>
              <a:gdLst/>
              <a:ahLst/>
              <a:cxnLst/>
              <a:rect l="l" t="t" r="r" b="b"/>
              <a:pathLst>
                <a:path w="1669" h="1443" extrusionOk="0">
                  <a:moveTo>
                    <a:pt x="1396" y="1"/>
                  </a:moveTo>
                  <a:cubicBezTo>
                    <a:pt x="1361" y="1"/>
                    <a:pt x="1335" y="29"/>
                    <a:pt x="1335" y="70"/>
                  </a:cubicBezTo>
                  <a:cubicBezTo>
                    <a:pt x="1468" y="437"/>
                    <a:pt x="1402" y="904"/>
                    <a:pt x="1035" y="1171"/>
                  </a:cubicBezTo>
                  <a:cubicBezTo>
                    <a:pt x="898" y="1267"/>
                    <a:pt x="761" y="1301"/>
                    <a:pt x="622" y="1301"/>
                  </a:cubicBezTo>
                  <a:cubicBezTo>
                    <a:pt x="422" y="1301"/>
                    <a:pt x="217" y="1230"/>
                    <a:pt x="1" y="1171"/>
                  </a:cubicBezTo>
                  <a:lnTo>
                    <a:pt x="1" y="1171"/>
                  </a:lnTo>
                  <a:cubicBezTo>
                    <a:pt x="121" y="1359"/>
                    <a:pt x="337" y="1442"/>
                    <a:pt x="564" y="1442"/>
                  </a:cubicBezTo>
                  <a:cubicBezTo>
                    <a:pt x="780" y="1442"/>
                    <a:pt x="1006" y="1368"/>
                    <a:pt x="1168" y="1238"/>
                  </a:cubicBezTo>
                  <a:cubicBezTo>
                    <a:pt x="1535" y="1004"/>
                    <a:pt x="1669" y="404"/>
                    <a:pt x="1468" y="37"/>
                  </a:cubicBezTo>
                  <a:cubicBezTo>
                    <a:pt x="1443" y="12"/>
                    <a:pt x="1417" y="1"/>
                    <a:pt x="139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6082250" y="1749525"/>
              <a:ext cx="65625" cy="27675"/>
            </a:xfrm>
            <a:custGeom>
              <a:avLst/>
              <a:gdLst/>
              <a:ahLst/>
              <a:cxnLst/>
              <a:rect l="l" t="t" r="r" b="b"/>
              <a:pathLst>
                <a:path w="2625" h="1107" extrusionOk="0">
                  <a:moveTo>
                    <a:pt x="2573" y="0"/>
                  </a:moveTo>
                  <a:cubicBezTo>
                    <a:pt x="2560" y="0"/>
                    <a:pt x="2546" y="12"/>
                    <a:pt x="2535" y="44"/>
                  </a:cubicBezTo>
                  <a:cubicBezTo>
                    <a:pt x="1913" y="665"/>
                    <a:pt x="1147" y="1084"/>
                    <a:pt x="208" y="1084"/>
                  </a:cubicBezTo>
                  <a:cubicBezTo>
                    <a:pt x="140" y="1084"/>
                    <a:pt x="70" y="1082"/>
                    <a:pt x="0" y="1078"/>
                  </a:cubicBezTo>
                  <a:lnTo>
                    <a:pt x="0" y="1078"/>
                  </a:lnTo>
                  <a:cubicBezTo>
                    <a:pt x="138" y="1097"/>
                    <a:pt x="277" y="1106"/>
                    <a:pt x="415" y="1106"/>
                  </a:cubicBezTo>
                  <a:cubicBezTo>
                    <a:pt x="1246" y="1106"/>
                    <a:pt x="2059" y="763"/>
                    <a:pt x="2602" y="77"/>
                  </a:cubicBezTo>
                  <a:cubicBezTo>
                    <a:pt x="2625" y="54"/>
                    <a:pt x="2601" y="0"/>
                    <a:pt x="257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6063050" y="1780500"/>
              <a:ext cx="126800" cy="170275"/>
            </a:xfrm>
            <a:custGeom>
              <a:avLst/>
              <a:gdLst/>
              <a:ahLst/>
              <a:cxnLst/>
              <a:rect l="l" t="t" r="r" b="b"/>
              <a:pathLst>
                <a:path w="5072" h="6811" extrusionOk="0">
                  <a:moveTo>
                    <a:pt x="3453" y="1"/>
                  </a:moveTo>
                  <a:cubicBezTo>
                    <a:pt x="2632" y="1"/>
                    <a:pt x="1409" y="269"/>
                    <a:pt x="1" y="1473"/>
                  </a:cubicBezTo>
                  <a:lnTo>
                    <a:pt x="4637" y="6810"/>
                  </a:lnTo>
                  <a:lnTo>
                    <a:pt x="5071" y="6677"/>
                  </a:lnTo>
                  <a:lnTo>
                    <a:pt x="4537" y="172"/>
                  </a:lnTo>
                  <a:cubicBezTo>
                    <a:pt x="4508" y="172"/>
                    <a:pt x="4109" y="1"/>
                    <a:pt x="3453"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6113300" y="1945200"/>
              <a:ext cx="74875" cy="196850"/>
            </a:xfrm>
            <a:custGeom>
              <a:avLst/>
              <a:gdLst/>
              <a:ahLst/>
              <a:cxnLst/>
              <a:rect l="l" t="t" r="r" b="b"/>
              <a:pathLst>
                <a:path w="2995" h="7874" extrusionOk="0">
                  <a:moveTo>
                    <a:pt x="2932" y="0"/>
                  </a:moveTo>
                  <a:cubicBezTo>
                    <a:pt x="2911" y="0"/>
                    <a:pt x="2894" y="8"/>
                    <a:pt x="2894" y="22"/>
                  </a:cubicBezTo>
                  <a:cubicBezTo>
                    <a:pt x="2327" y="2824"/>
                    <a:pt x="1393" y="5259"/>
                    <a:pt x="26" y="7761"/>
                  </a:cubicBezTo>
                  <a:cubicBezTo>
                    <a:pt x="1" y="7836"/>
                    <a:pt x="32" y="7874"/>
                    <a:pt x="63" y="7874"/>
                  </a:cubicBezTo>
                  <a:cubicBezTo>
                    <a:pt x="74" y="7874"/>
                    <a:pt x="84" y="7869"/>
                    <a:pt x="92" y="7861"/>
                  </a:cubicBezTo>
                  <a:cubicBezTo>
                    <a:pt x="1560" y="5526"/>
                    <a:pt x="2594" y="2757"/>
                    <a:pt x="2994" y="56"/>
                  </a:cubicBezTo>
                  <a:cubicBezTo>
                    <a:pt x="2994" y="16"/>
                    <a:pt x="2960" y="0"/>
                    <a:pt x="29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6276550" y="1620500"/>
              <a:ext cx="35400" cy="17775"/>
            </a:xfrm>
            <a:custGeom>
              <a:avLst/>
              <a:gdLst/>
              <a:ahLst/>
              <a:cxnLst/>
              <a:rect l="l" t="t" r="r" b="b"/>
              <a:pathLst>
                <a:path w="1416" h="711" extrusionOk="0">
                  <a:moveTo>
                    <a:pt x="34" y="1"/>
                  </a:moveTo>
                  <a:cubicBezTo>
                    <a:pt x="0" y="1"/>
                    <a:pt x="0" y="34"/>
                    <a:pt x="0" y="34"/>
                  </a:cubicBezTo>
                  <a:cubicBezTo>
                    <a:pt x="434" y="268"/>
                    <a:pt x="834" y="535"/>
                    <a:pt x="1301" y="701"/>
                  </a:cubicBezTo>
                  <a:cubicBezTo>
                    <a:pt x="1308" y="708"/>
                    <a:pt x="1316" y="710"/>
                    <a:pt x="1326" y="710"/>
                  </a:cubicBezTo>
                  <a:cubicBezTo>
                    <a:pt x="1365" y="710"/>
                    <a:pt x="1415" y="662"/>
                    <a:pt x="1335" y="635"/>
                  </a:cubicBezTo>
                  <a:cubicBezTo>
                    <a:pt x="934" y="368"/>
                    <a:pt x="467" y="168"/>
                    <a:pt x="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6279150" y="1617975"/>
              <a:ext cx="34100" cy="5050"/>
            </a:xfrm>
            <a:custGeom>
              <a:avLst/>
              <a:gdLst/>
              <a:ahLst/>
              <a:cxnLst/>
              <a:rect l="l" t="t" r="r" b="b"/>
              <a:pathLst>
                <a:path w="1364" h="202" extrusionOk="0">
                  <a:moveTo>
                    <a:pt x="7" y="39"/>
                  </a:moveTo>
                  <a:cubicBezTo>
                    <a:pt x="0" y="39"/>
                    <a:pt x="7" y="68"/>
                    <a:pt x="30" y="68"/>
                  </a:cubicBezTo>
                  <a:cubicBezTo>
                    <a:pt x="19" y="46"/>
                    <a:pt x="11" y="39"/>
                    <a:pt x="7" y="39"/>
                  </a:cubicBezTo>
                  <a:close/>
                  <a:moveTo>
                    <a:pt x="594" y="0"/>
                  </a:moveTo>
                  <a:cubicBezTo>
                    <a:pt x="398" y="0"/>
                    <a:pt x="204" y="25"/>
                    <a:pt x="30" y="68"/>
                  </a:cubicBezTo>
                  <a:cubicBezTo>
                    <a:pt x="230" y="102"/>
                    <a:pt x="430" y="102"/>
                    <a:pt x="663" y="135"/>
                  </a:cubicBezTo>
                  <a:cubicBezTo>
                    <a:pt x="864" y="169"/>
                    <a:pt x="1064" y="202"/>
                    <a:pt x="1264" y="202"/>
                  </a:cubicBezTo>
                  <a:cubicBezTo>
                    <a:pt x="1331" y="202"/>
                    <a:pt x="1364" y="135"/>
                    <a:pt x="1331" y="135"/>
                  </a:cubicBezTo>
                  <a:cubicBezTo>
                    <a:pt x="1105" y="41"/>
                    <a:pt x="848" y="0"/>
                    <a:pt x="59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5843725" y="1750250"/>
              <a:ext cx="26225" cy="30400"/>
            </a:xfrm>
            <a:custGeom>
              <a:avLst/>
              <a:gdLst/>
              <a:ahLst/>
              <a:cxnLst/>
              <a:rect l="l" t="t" r="r" b="b"/>
              <a:pathLst>
                <a:path w="1049" h="1216" extrusionOk="0">
                  <a:moveTo>
                    <a:pt x="975" y="1"/>
                  </a:moveTo>
                  <a:cubicBezTo>
                    <a:pt x="960" y="1"/>
                    <a:pt x="945" y="5"/>
                    <a:pt x="935" y="15"/>
                  </a:cubicBezTo>
                  <a:cubicBezTo>
                    <a:pt x="601" y="381"/>
                    <a:pt x="268" y="815"/>
                    <a:pt x="1" y="1215"/>
                  </a:cubicBezTo>
                  <a:cubicBezTo>
                    <a:pt x="334" y="849"/>
                    <a:pt x="668" y="448"/>
                    <a:pt x="1002" y="48"/>
                  </a:cubicBezTo>
                  <a:cubicBezTo>
                    <a:pt x="1049" y="24"/>
                    <a:pt x="1013" y="1"/>
                    <a:pt x="97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5855750" y="1753500"/>
              <a:ext cx="16900" cy="34375"/>
            </a:xfrm>
            <a:custGeom>
              <a:avLst/>
              <a:gdLst/>
              <a:ahLst/>
              <a:cxnLst/>
              <a:rect l="l" t="t" r="r" b="b"/>
              <a:pathLst>
                <a:path w="676" h="1375" extrusionOk="0">
                  <a:moveTo>
                    <a:pt x="599" y="0"/>
                  </a:moveTo>
                  <a:cubicBezTo>
                    <a:pt x="574" y="0"/>
                    <a:pt x="545" y="15"/>
                    <a:pt x="521" y="51"/>
                  </a:cubicBezTo>
                  <a:lnTo>
                    <a:pt x="20" y="1319"/>
                  </a:lnTo>
                  <a:cubicBezTo>
                    <a:pt x="1" y="1358"/>
                    <a:pt x="4" y="1374"/>
                    <a:pt x="24" y="1374"/>
                  </a:cubicBezTo>
                  <a:cubicBezTo>
                    <a:pt x="37" y="1374"/>
                    <a:pt x="59" y="1366"/>
                    <a:pt x="87" y="1352"/>
                  </a:cubicBezTo>
                  <a:cubicBezTo>
                    <a:pt x="254" y="919"/>
                    <a:pt x="454" y="518"/>
                    <a:pt x="654" y="85"/>
                  </a:cubicBezTo>
                  <a:cubicBezTo>
                    <a:pt x="675" y="43"/>
                    <a:pt x="643" y="0"/>
                    <a:pt x="59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5995625" y="1585800"/>
              <a:ext cx="142500" cy="64475"/>
            </a:xfrm>
            <a:custGeom>
              <a:avLst/>
              <a:gdLst/>
              <a:ahLst/>
              <a:cxnLst/>
              <a:rect l="l" t="t" r="r" b="b"/>
              <a:pathLst>
                <a:path w="5700" h="2579" extrusionOk="0">
                  <a:moveTo>
                    <a:pt x="5700" y="1022"/>
                  </a:moveTo>
                  <a:cubicBezTo>
                    <a:pt x="5700" y="1022"/>
                    <a:pt x="5700" y="1022"/>
                    <a:pt x="5700" y="1022"/>
                  </a:cubicBezTo>
                  <a:lnTo>
                    <a:pt x="5700" y="1022"/>
                  </a:lnTo>
                  <a:cubicBezTo>
                    <a:pt x="5700" y="1022"/>
                    <a:pt x="5700" y="1022"/>
                    <a:pt x="5700" y="1022"/>
                  </a:cubicBezTo>
                  <a:close/>
                  <a:moveTo>
                    <a:pt x="3182" y="1"/>
                  </a:moveTo>
                  <a:cubicBezTo>
                    <a:pt x="2227" y="1"/>
                    <a:pt x="1143" y="486"/>
                    <a:pt x="196" y="2123"/>
                  </a:cubicBezTo>
                  <a:cubicBezTo>
                    <a:pt x="0" y="2479"/>
                    <a:pt x="451" y="2578"/>
                    <a:pt x="1031" y="2578"/>
                  </a:cubicBezTo>
                  <a:cubicBezTo>
                    <a:pt x="1537" y="2578"/>
                    <a:pt x="2140" y="2503"/>
                    <a:pt x="2498" y="2456"/>
                  </a:cubicBezTo>
                  <a:cubicBezTo>
                    <a:pt x="3265" y="2390"/>
                    <a:pt x="4032" y="2123"/>
                    <a:pt x="4766" y="1856"/>
                  </a:cubicBezTo>
                  <a:cubicBezTo>
                    <a:pt x="4999" y="1756"/>
                    <a:pt x="5200" y="1689"/>
                    <a:pt x="5366" y="1556"/>
                  </a:cubicBezTo>
                  <a:cubicBezTo>
                    <a:pt x="5533" y="1422"/>
                    <a:pt x="5667" y="1222"/>
                    <a:pt x="5700" y="1022"/>
                  </a:cubicBezTo>
                  <a:lnTo>
                    <a:pt x="5700" y="1022"/>
                  </a:lnTo>
                  <a:cubicBezTo>
                    <a:pt x="5700" y="1022"/>
                    <a:pt x="5700" y="1022"/>
                    <a:pt x="5700" y="1022"/>
                  </a:cubicBezTo>
                  <a:cubicBezTo>
                    <a:pt x="5679" y="1022"/>
                    <a:pt x="4567" y="1"/>
                    <a:pt x="3182"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6243175" y="1946575"/>
              <a:ext cx="19225" cy="20875"/>
            </a:xfrm>
            <a:custGeom>
              <a:avLst/>
              <a:gdLst/>
              <a:ahLst/>
              <a:cxnLst/>
              <a:rect l="l" t="t" r="r" b="b"/>
              <a:pathLst>
                <a:path w="769" h="835" extrusionOk="0">
                  <a:moveTo>
                    <a:pt x="435" y="1"/>
                  </a:moveTo>
                  <a:cubicBezTo>
                    <a:pt x="268" y="1"/>
                    <a:pt x="1" y="134"/>
                    <a:pt x="1" y="334"/>
                  </a:cubicBezTo>
                  <a:lnTo>
                    <a:pt x="1" y="534"/>
                  </a:lnTo>
                  <a:cubicBezTo>
                    <a:pt x="34" y="701"/>
                    <a:pt x="168" y="834"/>
                    <a:pt x="301" y="834"/>
                  </a:cubicBezTo>
                  <a:cubicBezTo>
                    <a:pt x="468" y="834"/>
                    <a:pt x="635" y="768"/>
                    <a:pt x="701" y="601"/>
                  </a:cubicBezTo>
                  <a:cubicBezTo>
                    <a:pt x="701" y="501"/>
                    <a:pt x="768" y="468"/>
                    <a:pt x="768" y="434"/>
                  </a:cubicBezTo>
                  <a:cubicBezTo>
                    <a:pt x="768" y="201"/>
                    <a:pt x="635" y="34"/>
                    <a:pt x="43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6204000" y="2001500"/>
              <a:ext cx="17525" cy="15150"/>
            </a:xfrm>
            <a:custGeom>
              <a:avLst/>
              <a:gdLst/>
              <a:ahLst/>
              <a:cxnLst/>
              <a:rect l="l" t="t" r="r" b="b"/>
              <a:pathLst>
                <a:path w="701" h="606" extrusionOk="0">
                  <a:moveTo>
                    <a:pt x="248" y="0"/>
                  </a:moveTo>
                  <a:cubicBezTo>
                    <a:pt x="177" y="0"/>
                    <a:pt x="105" y="34"/>
                    <a:pt x="34" y="105"/>
                  </a:cubicBezTo>
                  <a:cubicBezTo>
                    <a:pt x="0" y="239"/>
                    <a:pt x="0" y="439"/>
                    <a:pt x="100" y="505"/>
                  </a:cubicBezTo>
                  <a:cubicBezTo>
                    <a:pt x="200" y="572"/>
                    <a:pt x="267" y="606"/>
                    <a:pt x="400" y="606"/>
                  </a:cubicBezTo>
                  <a:cubicBezTo>
                    <a:pt x="567" y="606"/>
                    <a:pt x="701" y="405"/>
                    <a:pt x="601" y="239"/>
                  </a:cubicBezTo>
                  <a:cubicBezTo>
                    <a:pt x="567" y="139"/>
                    <a:pt x="534" y="105"/>
                    <a:pt x="434" y="72"/>
                  </a:cubicBezTo>
                  <a:cubicBezTo>
                    <a:pt x="372" y="25"/>
                    <a:pt x="310" y="0"/>
                    <a:pt x="24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6255950" y="2042375"/>
              <a:ext cx="25950" cy="19325"/>
            </a:xfrm>
            <a:custGeom>
              <a:avLst/>
              <a:gdLst/>
              <a:ahLst/>
              <a:cxnLst/>
              <a:rect l="l" t="t" r="r" b="b"/>
              <a:pathLst>
                <a:path w="1038" h="773" extrusionOk="0">
                  <a:moveTo>
                    <a:pt x="520" y="0"/>
                  </a:moveTo>
                  <a:cubicBezTo>
                    <a:pt x="500" y="0"/>
                    <a:pt x="479" y="2"/>
                    <a:pt x="457" y="5"/>
                  </a:cubicBezTo>
                  <a:cubicBezTo>
                    <a:pt x="0" y="37"/>
                    <a:pt x="86" y="773"/>
                    <a:pt x="559" y="773"/>
                  </a:cubicBezTo>
                  <a:cubicBezTo>
                    <a:pt x="570" y="773"/>
                    <a:pt x="580" y="773"/>
                    <a:pt x="591" y="772"/>
                  </a:cubicBezTo>
                  <a:cubicBezTo>
                    <a:pt x="1037" y="676"/>
                    <a:pt x="965" y="0"/>
                    <a:pt x="52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6183150" y="2088350"/>
              <a:ext cx="18750" cy="16075"/>
            </a:xfrm>
            <a:custGeom>
              <a:avLst/>
              <a:gdLst/>
              <a:ahLst/>
              <a:cxnLst/>
              <a:rect l="l" t="t" r="r" b="b"/>
              <a:pathLst>
                <a:path w="750" h="643" extrusionOk="0">
                  <a:moveTo>
                    <a:pt x="340" y="0"/>
                  </a:moveTo>
                  <a:cubicBezTo>
                    <a:pt x="293" y="0"/>
                    <a:pt x="245" y="11"/>
                    <a:pt x="200" y="34"/>
                  </a:cubicBezTo>
                  <a:cubicBezTo>
                    <a:pt x="67" y="134"/>
                    <a:pt x="0" y="200"/>
                    <a:pt x="34" y="334"/>
                  </a:cubicBezTo>
                  <a:cubicBezTo>
                    <a:pt x="34" y="467"/>
                    <a:pt x="100" y="601"/>
                    <a:pt x="267" y="634"/>
                  </a:cubicBezTo>
                  <a:cubicBezTo>
                    <a:pt x="291" y="640"/>
                    <a:pt x="314" y="643"/>
                    <a:pt x="337" y="643"/>
                  </a:cubicBezTo>
                  <a:cubicBezTo>
                    <a:pt x="572" y="643"/>
                    <a:pt x="750" y="347"/>
                    <a:pt x="567" y="134"/>
                  </a:cubicBezTo>
                  <a:cubicBezTo>
                    <a:pt x="523" y="45"/>
                    <a:pt x="434" y="0"/>
                    <a:pt x="34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6213425" y="2054125"/>
              <a:ext cx="17850" cy="13425"/>
            </a:xfrm>
            <a:custGeom>
              <a:avLst/>
              <a:gdLst/>
              <a:ahLst/>
              <a:cxnLst/>
              <a:rect l="l" t="t" r="r" b="b"/>
              <a:pathLst>
                <a:path w="714" h="537" extrusionOk="0">
                  <a:moveTo>
                    <a:pt x="353" y="0"/>
                  </a:moveTo>
                  <a:cubicBezTo>
                    <a:pt x="344" y="0"/>
                    <a:pt x="334" y="1"/>
                    <a:pt x="324" y="2"/>
                  </a:cubicBezTo>
                  <a:cubicBezTo>
                    <a:pt x="0" y="34"/>
                    <a:pt x="53" y="537"/>
                    <a:pt x="361" y="537"/>
                  </a:cubicBezTo>
                  <a:cubicBezTo>
                    <a:pt x="370" y="537"/>
                    <a:pt x="380" y="536"/>
                    <a:pt x="390" y="535"/>
                  </a:cubicBezTo>
                  <a:cubicBezTo>
                    <a:pt x="714" y="503"/>
                    <a:pt x="661" y="0"/>
                    <a:pt x="35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6230925" y="2100800"/>
              <a:ext cx="11200" cy="7650"/>
            </a:xfrm>
            <a:custGeom>
              <a:avLst/>
              <a:gdLst/>
              <a:ahLst/>
              <a:cxnLst/>
              <a:rect l="l" t="t" r="r" b="b"/>
              <a:pathLst>
                <a:path w="448" h="306" extrusionOk="0">
                  <a:moveTo>
                    <a:pt x="226" y="0"/>
                  </a:moveTo>
                  <a:cubicBezTo>
                    <a:pt x="215" y="0"/>
                    <a:pt x="203" y="1"/>
                    <a:pt x="191" y="3"/>
                  </a:cubicBezTo>
                  <a:cubicBezTo>
                    <a:pt x="0" y="3"/>
                    <a:pt x="21" y="305"/>
                    <a:pt x="225" y="305"/>
                  </a:cubicBezTo>
                  <a:cubicBezTo>
                    <a:pt x="236" y="305"/>
                    <a:pt x="246" y="304"/>
                    <a:pt x="257" y="303"/>
                  </a:cubicBezTo>
                  <a:cubicBezTo>
                    <a:pt x="447" y="271"/>
                    <a:pt x="427" y="0"/>
                    <a:pt x="22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6295950" y="2086525"/>
              <a:ext cx="16800" cy="12725"/>
            </a:xfrm>
            <a:custGeom>
              <a:avLst/>
              <a:gdLst/>
              <a:ahLst/>
              <a:cxnLst/>
              <a:rect l="l" t="t" r="r" b="b"/>
              <a:pathLst>
                <a:path w="672" h="509" extrusionOk="0">
                  <a:moveTo>
                    <a:pt x="318" y="0"/>
                  </a:moveTo>
                  <a:cubicBezTo>
                    <a:pt x="299" y="0"/>
                    <a:pt x="279" y="2"/>
                    <a:pt x="258" y="7"/>
                  </a:cubicBezTo>
                  <a:cubicBezTo>
                    <a:pt x="0" y="39"/>
                    <a:pt x="54" y="508"/>
                    <a:pt x="330" y="508"/>
                  </a:cubicBezTo>
                  <a:cubicBezTo>
                    <a:pt x="339" y="508"/>
                    <a:pt x="349" y="508"/>
                    <a:pt x="358" y="507"/>
                  </a:cubicBezTo>
                  <a:cubicBezTo>
                    <a:pt x="671" y="444"/>
                    <a:pt x="603" y="0"/>
                    <a:pt x="31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6268475" y="1984075"/>
              <a:ext cx="20350" cy="15100"/>
            </a:xfrm>
            <a:custGeom>
              <a:avLst/>
              <a:gdLst/>
              <a:ahLst/>
              <a:cxnLst/>
              <a:rect l="l" t="t" r="r" b="b"/>
              <a:pathLst>
                <a:path w="814" h="604" extrusionOk="0">
                  <a:moveTo>
                    <a:pt x="390" y="0"/>
                  </a:moveTo>
                  <a:cubicBezTo>
                    <a:pt x="379" y="0"/>
                    <a:pt x="368" y="1"/>
                    <a:pt x="357" y="2"/>
                  </a:cubicBezTo>
                  <a:cubicBezTo>
                    <a:pt x="1" y="99"/>
                    <a:pt x="84" y="604"/>
                    <a:pt x="424" y="604"/>
                  </a:cubicBezTo>
                  <a:cubicBezTo>
                    <a:pt x="435" y="604"/>
                    <a:pt x="446" y="603"/>
                    <a:pt x="457" y="602"/>
                  </a:cubicBezTo>
                  <a:cubicBezTo>
                    <a:pt x="813" y="537"/>
                    <a:pt x="760" y="0"/>
                    <a:pt x="39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6131675" y="2116650"/>
              <a:ext cx="15350" cy="11800"/>
            </a:xfrm>
            <a:custGeom>
              <a:avLst/>
              <a:gdLst/>
              <a:ahLst/>
              <a:cxnLst/>
              <a:rect l="l" t="t" r="r" b="b"/>
              <a:pathLst>
                <a:path w="614" h="472" extrusionOk="0">
                  <a:moveTo>
                    <a:pt x="290" y="1"/>
                  </a:moveTo>
                  <a:cubicBezTo>
                    <a:pt x="280" y="1"/>
                    <a:pt x="269" y="1"/>
                    <a:pt x="258" y="2"/>
                  </a:cubicBezTo>
                  <a:cubicBezTo>
                    <a:pt x="0" y="35"/>
                    <a:pt x="54" y="471"/>
                    <a:pt x="298" y="471"/>
                  </a:cubicBezTo>
                  <a:cubicBezTo>
                    <a:pt x="307" y="471"/>
                    <a:pt x="315" y="471"/>
                    <a:pt x="325" y="469"/>
                  </a:cubicBezTo>
                  <a:cubicBezTo>
                    <a:pt x="614" y="405"/>
                    <a:pt x="563" y="1"/>
                    <a:pt x="29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6180025" y="2046600"/>
              <a:ext cx="13750" cy="10950"/>
            </a:xfrm>
            <a:custGeom>
              <a:avLst/>
              <a:gdLst/>
              <a:ahLst/>
              <a:cxnLst/>
              <a:rect l="l" t="t" r="r" b="b"/>
              <a:pathLst>
                <a:path w="550" h="438" extrusionOk="0">
                  <a:moveTo>
                    <a:pt x="260" y="0"/>
                  </a:moveTo>
                  <a:cubicBezTo>
                    <a:pt x="249" y="0"/>
                    <a:pt x="237" y="1"/>
                    <a:pt x="225" y="2"/>
                  </a:cubicBezTo>
                  <a:cubicBezTo>
                    <a:pt x="0" y="35"/>
                    <a:pt x="23" y="438"/>
                    <a:pt x="293" y="438"/>
                  </a:cubicBezTo>
                  <a:cubicBezTo>
                    <a:pt x="304" y="438"/>
                    <a:pt x="314" y="437"/>
                    <a:pt x="325" y="436"/>
                  </a:cubicBezTo>
                  <a:cubicBezTo>
                    <a:pt x="550" y="372"/>
                    <a:pt x="528" y="0"/>
                    <a:pt x="26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6204450" y="1949825"/>
              <a:ext cx="8475" cy="6225"/>
            </a:xfrm>
            <a:custGeom>
              <a:avLst/>
              <a:gdLst/>
              <a:ahLst/>
              <a:cxnLst/>
              <a:rect l="l" t="t" r="r" b="b"/>
              <a:pathLst>
                <a:path w="339" h="249" extrusionOk="0">
                  <a:moveTo>
                    <a:pt x="180" y="1"/>
                  </a:moveTo>
                  <a:cubicBezTo>
                    <a:pt x="171" y="1"/>
                    <a:pt x="160" y="2"/>
                    <a:pt x="149" y="4"/>
                  </a:cubicBezTo>
                  <a:cubicBezTo>
                    <a:pt x="1" y="34"/>
                    <a:pt x="11" y="248"/>
                    <a:pt x="132" y="248"/>
                  </a:cubicBezTo>
                  <a:cubicBezTo>
                    <a:pt x="147" y="248"/>
                    <a:pt x="164" y="245"/>
                    <a:pt x="182" y="237"/>
                  </a:cubicBezTo>
                  <a:cubicBezTo>
                    <a:pt x="338" y="206"/>
                    <a:pt x="319" y="1"/>
                    <a:pt x="18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6204275" y="1895425"/>
              <a:ext cx="19825" cy="13675"/>
            </a:xfrm>
            <a:custGeom>
              <a:avLst/>
              <a:gdLst/>
              <a:ahLst/>
              <a:cxnLst/>
              <a:rect l="l" t="t" r="r" b="b"/>
              <a:pathLst>
                <a:path w="793" h="547" extrusionOk="0">
                  <a:moveTo>
                    <a:pt x="436" y="0"/>
                  </a:moveTo>
                  <a:cubicBezTo>
                    <a:pt x="411" y="0"/>
                    <a:pt x="384" y="4"/>
                    <a:pt x="356" y="12"/>
                  </a:cubicBezTo>
                  <a:cubicBezTo>
                    <a:pt x="0" y="44"/>
                    <a:pt x="52" y="547"/>
                    <a:pt x="390" y="547"/>
                  </a:cubicBezTo>
                  <a:cubicBezTo>
                    <a:pt x="401" y="547"/>
                    <a:pt x="412" y="546"/>
                    <a:pt x="423" y="545"/>
                  </a:cubicBezTo>
                  <a:cubicBezTo>
                    <a:pt x="792" y="515"/>
                    <a:pt x="735" y="0"/>
                    <a:pt x="4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6247350" y="1903950"/>
              <a:ext cx="19200" cy="16800"/>
            </a:xfrm>
            <a:custGeom>
              <a:avLst/>
              <a:gdLst/>
              <a:ahLst/>
              <a:cxnLst/>
              <a:rect l="l" t="t" r="r" b="b"/>
              <a:pathLst>
                <a:path w="768" h="672" extrusionOk="0">
                  <a:moveTo>
                    <a:pt x="378" y="0"/>
                  </a:moveTo>
                  <a:cubicBezTo>
                    <a:pt x="363" y="0"/>
                    <a:pt x="349" y="1"/>
                    <a:pt x="334" y="4"/>
                  </a:cubicBezTo>
                  <a:cubicBezTo>
                    <a:pt x="168" y="38"/>
                    <a:pt x="1" y="204"/>
                    <a:pt x="34" y="371"/>
                  </a:cubicBezTo>
                  <a:cubicBezTo>
                    <a:pt x="34" y="538"/>
                    <a:pt x="201" y="671"/>
                    <a:pt x="434" y="671"/>
                  </a:cubicBezTo>
                  <a:cubicBezTo>
                    <a:pt x="601" y="638"/>
                    <a:pt x="768" y="471"/>
                    <a:pt x="701" y="305"/>
                  </a:cubicBezTo>
                  <a:cubicBezTo>
                    <a:pt x="671" y="152"/>
                    <a:pt x="529" y="0"/>
                    <a:pt x="37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235125" y="1833950"/>
              <a:ext cx="18650" cy="12625"/>
            </a:xfrm>
            <a:custGeom>
              <a:avLst/>
              <a:gdLst/>
              <a:ahLst/>
              <a:cxnLst/>
              <a:rect l="l" t="t" r="r" b="b"/>
              <a:pathLst>
                <a:path w="746" h="505" extrusionOk="0">
                  <a:moveTo>
                    <a:pt x="354" y="1"/>
                  </a:moveTo>
                  <a:cubicBezTo>
                    <a:pt x="344" y="1"/>
                    <a:pt x="334" y="1"/>
                    <a:pt x="323" y="2"/>
                  </a:cubicBezTo>
                  <a:cubicBezTo>
                    <a:pt x="0" y="35"/>
                    <a:pt x="83" y="504"/>
                    <a:pt x="392" y="504"/>
                  </a:cubicBezTo>
                  <a:cubicBezTo>
                    <a:pt x="402" y="504"/>
                    <a:pt x="412" y="504"/>
                    <a:pt x="423" y="503"/>
                  </a:cubicBezTo>
                  <a:cubicBezTo>
                    <a:pt x="746" y="470"/>
                    <a:pt x="663" y="1"/>
                    <a:pt x="35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194250" y="1828725"/>
              <a:ext cx="22350" cy="16175"/>
            </a:xfrm>
            <a:custGeom>
              <a:avLst/>
              <a:gdLst/>
              <a:ahLst/>
              <a:cxnLst/>
              <a:rect l="l" t="t" r="r" b="b"/>
              <a:pathLst>
                <a:path w="894" h="647" extrusionOk="0">
                  <a:moveTo>
                    <a:pt x="497" y="1"/>
                  </a:moveTo>
                  <a:cubicBezTo>
                    <a:pt x="473" y="1"/>
                    <a:pt x="449" y="4"/>
                    <a:pt x="424" y="11"/>
                  </a:cubicBezTo>
                  <a:cubicBezTo>
                    <a:pt x="1" y="44"/>
                    <a:pt x="85" y="646"/>
                    <a:pt x="460" y="646"/>
                  </a:cubicBezTo>
                  <a:cubicBezTo>
                    <a:pt x="470" y="646"/>
                    <a:pt x="480" y="646"/>
                    <a:pt x="490" y="645"/>
                  </a:cubicBezTo>
                  <a:cubicBezTo>
                    <a:pt x="894" y="583"/>
                    <a:pt x="806" y="1"/>
                    <a:pt x="49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6216500" y="1863925"/>
              <a:ext cx="6675" cy="6025"/>
            </a:xfrm>
            <a:custGeom>
              <a:avLst/>
              <a:gdLst/>
              <a:ahLst/>
              <a:cxnLst/>
              <a:rect l="l" t="t" r="r" b="b"/>
              <a:pathLst>
                <a:path w="267" h="241" extrusionOk="0">
                  <a:moveTo>
                    <a:pt x="136" y="0"/>
                  </a:moveTo>
                  <a:cubicBezTo>
                    <a:pt x="125" y="0"/>
                    <a:pt x="113" y="2"/>
                    <a:pt x="101" y="4"/>
                  </a:cubicBezTo>
                  <a:cubicBezTo>
                    <a:pt x="6" y="4"/>
                    <a:pt x="1" y="241"/>
                    <a:pt x="140" y="241"/>
                  </a:cubicBezTo>
                  <a:cubicBezTo>
                    <a:pt x="148" y="241"/>
                    <a:pt x="158" y="240"/>
                    <a:pt x="167" y="238"/>
                  </a:cubicBezTo>
                  <a:cubicBezTo>
                    <a:pt x="260" y="176"/>
                    <a:pt x="267" y="0"/>
                    <a:pt x="1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6217325" y="1782300"/>
              <a:ext cx="13375" cy="11575"/>
            </a:xfrm>
            <a:custGeom>
              <a:avLst/>
              <a:gdLst/>
              <a:ahLst/>
              <a:cxnLst/>
              <a:rect l="l" t="t" r="r" b="b"/>
              <a:pathLst>
                <a:path w="535" h="463" extrusionOk="0">
                  <a:moveTo>
                    <a:pt x="168" y="0"/>
                  </a:moveTo>
                  <a:cubicBezTo>
                    <a:pt x="34" y="34"/>
                    <a:pt x="1" y="167"/>
                    <a:pt x="1" y="234"/>
                  </a:cubicBezTo>
                  <a:cubicBezTo>
                    <a:pt x="1" y="300"/>
                    <a:pt x="34" y="434"/>
                    <a:pt x="168" y="434"/>
                  </a:cubicBezTo>
                  <a:cubicBezTo>
                    <a:pt x="188" y="454"/>
                    <a:pt x="212" y="462"/>
                    <a:pt x="237" y="462"/>
                  </a:cubicBezTo>
                  <a:cubicBezTo>
                    <a:pt x="293" y="462"/>
                    <a:pt x="355" y="423"/>
                    <a:pt x="401" y="400"/>
                  </a:cubicBezTo>
                  <a:cubicBezTo>
                    <a:pt x="501" y="334"/>
                    <a:pt x="535" y="234"/>
                    <a:pt x="501" y="100"/>
                  </a:cubicBezTo>
                  <a:lnTo>
                    <a:pt x="501" y="67"/>
                  </a:lnTo>
                  <a:cubicBezTo>
                    <a:pt x="401" y="0"/>
                    <a:pt x="301" y="0"/>
                    <a:pt x="16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6179575" y="1783925"/>
              <a:ext cx="15850" cy="12900"/>
            </a:xfrm>
            <a:custGeom>
              <a:avLst/>
              <a:gdLst/>
              <a:ahLst/>
              <a:cxnLst/>
              <a:rect l="l" t="t" r="r" b="b"/>
              <a:pathLst>
                <a:path w="634" h="516" extrusionOk="0">
                  <a:moveTo>
                    <a:pt x="275" y="0"/>
                  </a:moveTo>
                  <a:cubicBezTo>
                    <a:pt x="265" y="0"/>
                    <a:pt x="254" y="1"/>
                    <a:pt x="243" y="2"/>
                  </a:cubicBezTo>
                  <a:cubicBezTo>
                    <a:pt x="0" y="93"/>
                    <a:pt x="6" y="515"/>
                    <a:pt x="261" y="515"/>
                  </a:cubicBezTo>
                  <a:cubicBezTo>
                    <a:pt x="286" y="515"/>
                    <a:pt x="313" y="511"/>
                    <a:pt x="343" y="502"/>
                  </a:cubicBezTo>
                  <a:cubicBezTo>
                    <a:pt x="634" y="470"/>
                    <a:pt x="581" y="0"/>
                    <a:pt x="27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6260350" y="1704675"/>
              <a:ext cx="15075" cy="10275"/>
            </a:xfrm>
            <a:custGeom>
              <a:avLst/>
              <a:gdLst/>
              <a:ahLst/>
              <a:cxnLst/>
              <a:rect l="l" t="t" r="r" b="b"/>
              <a:pathLst>
                <a:path w="603" h="411" extrusionOk="0">
                  <a:moveTo>
                    <a:pt x="279" y="1"/>
                  </a:moveTo>
                  <a:cubicBezTo>
                    <a:pt x="269" y="1"/>
                    <a:pt x="259" y="2"/>
                    <a:pt x="248" y="3"/>
                  </a:cubicBezTo>
                  <a:cubicBezTo>
                    <a:pt x="0" y="34"/>
                    <a:pt x="69" y="410"/>
                    <a:pt x="267" y="410"/>
                  </a:cubicBezTo>
                  <a:cubicBezTo>
                    <a:pt x="282" y="410"/>
                    <a:pt x="298" y="408"/>
                    <a:pt x="315" y="403"/>
                  </a:cubicBezTo>
                  <a:cubicBezTo>
                    <a:pt x="603" y="371"/>
                    <a:pt x="522" y="1"/>
                    <a:pt x="27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6271550" y="1763100"/>
              <a:ext cx="4175" cy="3375"/>
            </a:xfrm>
            <a:custGeom>
              <a:avLst/>
              <a:gdLst/>
              <a:ahLst/>
              <a:cxnLst/>
              <a:rect l="l" t="t" r="r" b="b"/>
              <a:pathLst>
                <a:path w="167" h="135" extrusionOk="0">
                  <a:moveTo>
                    <a:pt x="67" y="1"/>
                  </a:moveTo>
                  <a:cubicBezTo>
                    <a:pt x="0" y="1"/>
                    <a:pt x="0" y="134"/>
                    <a:pt x="67" y="134"/>
                  </a:cubicBezTo>
                  <a:cubicBezTo>
                    <a:pt x="167" y="134"/>
                    <a:pt x="167" y="1"/>
                    <a:pt x="6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6222575" y="1738050"/>
              <a:ext cx="15325" cy="10950"/>
            </a:xfrm>
            <a:custGeom>
              <a:avLst/>
              <a:gdLst/>
              <a:ahLst/>
              <a:cxnLst/>
              <a:rect l="l" t="t" r="r" b="b"/>
              <a:pathLst>
                <a:path w="613" h="438" extrusionOk="0">
                  <a:moveTo>
                    <a:pt x="289" y="0"/>
                  </a:moveTo>
                  <a:cubicBezTo>
                    <a:pt x="279" y="0"/>
                    <a:pt x="269" y="1"/>
                    <a:pt x="258" y="2"/>
                  </a:cubicBezTo>
                  <a:cubicBezTo>
                    <a:pt x="1" y="34"/>
                    <a:pt x="22" y="438"/>
                    <a:pt x="292" y="438"/>
                  </a:cubicBezTo>
                  <a:cubicBezTo>
                    <a:pt x="303" y="438"/>
                    <a:pt x="313" y="437"/>
                    <a:pt x="325" y="436"/>
                  </a:cubicBezTo>
                  <a:cubicBezTo>
                    <a:pt x="613" y="372"/>
                    <a:pt x="532"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6251150" y="1793100"/>
              <a:ext cx="16000" cy="12725"/>
            </a:xfrm>
            <a:custGeom>
              <a:avLst/>
              <a:gdLst/>
              <a:ahLst/>
              <a:cxnLst/>
              <a:rect l="l" t="t" r="r" b="b"/>
              <a:pathLst>
                <a:path w="640" h="509" extrusionOk="0">
                  <a:moveTo>
                    <a:pt x="314" y="0"/>
                  </a:moveTo>
                  <a:cubicBezTo>
                    <a:pt x="304" y="0"/>
                    <a:pt x="293" y="1"/>
                    <a:pt x="282" y="2"/>
                  </a:cubicBezTo>
                  <a:cubicBezTo>
                    <a:pt x="1" y="64"/>
                    <a:pt x="42" y="508"/>
                    <a:pt x="296" y="508"/>
                  </a:cubicBezTo>
                  <a:cubicBezTo>
                    <a:pt x="313" y="508"/>
                    <a:pt x="330" y="506"/>
                    <a:pt x="349" y="502"/>
                  </a:cubicBezTo>
                  <a:cubicBezTo>
                    <a:pt x="640" y="470"/>
                    <a:pt x="618" y="0"/>
                    <a:pt x="31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6246775" y="1741400"/>
              <a:ext cx="20350" cy="14275"/>
            </a:xfrm>
            <a:custGeom>
              <a:avLst/>
              <a:gdLst/>
              <a:ahLst/>
              <a:cxnLst/>
              <a:rect l="l" t="t" r="r" b="b"/>
              <a:pathLst>
                <a:path w="814" h="571" extrusionOk="0">
                  <a:moveTo>
                    <a:pt x="388" y="0"/>
                  </a:moveTo>
                  <a:cubicBezTo>
                    <a:pt x="378" y="0"/>
                    <a:pt x="368" y="1"/>
                    <a:pt x="357" y="2"/>
                  </a:cubicBezTo>
                  <a:cubicBezTo>
                    <a:pt x="1" y="34"/>
                    <a:pt x="54" y="570"/>
                    <a:pt x="424" y="570"/>
                  </a:cubicBezTo>
                  <a:cubicBezTo>
                    <a:pt x="435" y="570"/>
                    <a:pt x="446" y="570"/>
                    <a:pt x="457" y="569"/>
                  </a:cubicBezTo>
                  <a:cubicBezTo>
                    <a:pt x="814" y="536"/>
                    <a:pt x="730" y="0"/>
                    <a:pt x="38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6301625" y="1713400"/>
              <a:ext cx="17475" cy="15650"/>
            </a:xfrm>
            <a:custGeom>
              <a:avLst/>
              <a:gdLst/>
              <a:ahLst/>
              <a:cxnLst/>
              <a:rect l="l" t="t" r="r" b="b"/>
              <a:pathLst>
                <a:path w="699" h="626" extrusionOk="0">
                  <a:moveTo>
                    <a:pt x="377" y="1"/>
                  </a:moveTo>
                  <a:cubicBezTo>
                    <a:pt x="222" y="1"/>
                    <a:pt x="84" y="102"/>
                    <a:pt x="31" y="288"/>
                  </a:cubicBezTo>
                  <a:cubicBezTo>
                    <a:pt x="1" y="471"/>
                    <a:pt x="165" y="626"/>
                    <a:pt x="372" y="626"/>
                  </a:cubicBezTo>
                  <a:cubicBezTo>
                    <a:pt x="391" y="626"/>
                    <a:pt x="411" y="624"/>
                    <a:pt x="432" y="621"/>
                  </a:cubicBezTo>
                  <a:lnTo>
                    <a:pt x="465" y="621"/>
                  </a:lnTo>
                  <a:cubicBezTo>
                    <a:pt x="598" y="621"/>
                    <a:pt x="698" y="488"/>
                    <a:pt x="698" y="354"/>
                  </a:cubicBezTo>
                  <a:cubicBezTo>
                    <a:pt x="665" y="188"/>
                    <a:pt x="632" y="54"/>
                    <a:pt x="498" y="21"/>
                  </a:cubicBezTo>
                  <a:cubicBezTo>
                    <a:pt x="457" y="7"/>
                    <a:pt x="417" y="1"/>
                    <a:pt x="37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6311000" y="1650500"/>
              <a:ext cx="20350" cy="15100"/>
            </a:xfrm>
            <a:custGeom>
              <a:avLst/>
              <a:gdLst/>
              <a:ahLst/>
              <a:cxnLst/>
              <a:rect l="l" t="t" r="r" b="b"/>
              <a:pathLst>
                <a:path w="814" h="604" extrusionOk="0">
                  <a:moveTo>
                    <a:pt x="421" y="0"/>
                  </a:moveTo>
                  <a:cubicBezTo>
                    <a:pt x="411" y="0"/>
                    <a:pt x="401" y="1"/>
                    <a:pt x="390" y="2"/>
                  </a:cubicBezTo>
                  <a:cubicBezTo>
                    <a:pt x="1" y="34"/>
                    <a:pt x="85" y="603"/>
                    <a:pt x="428" y="603"/>
                  </a:cubicBezTo>
                  <a:cubicBezTo>
                    <a:pt x="437" y="603"/>
                    <a:pt x="447" y="603"/>
                    <a:pt x="457" y="602"/>
                  </a:cubicBezTo>
                  <a:cubicBezTo>
                    <a:pt x="813" y="537"/>
                    <a:pt x="761" y="0"/>
                    <a:pt x="42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6264275" y="1662950"/>
              <a:ext cx="8675" cy="6850"/>
            </a:xfrm>
            <a:custGeom>
              <a:avLst/>
              <a:gdLst/>
              <a:ahLst/>
              <a:cxnLst/>
              <a:rect l="l" t="t" r="r" b="b"/>
              <a:pathLst>
                <a:path w="347" h="274" extrusionOk="0">
                  <a:moveTo>
                    <a:pt x="189" y="1"/>
                  </a:moveTo>
                  <a:cubicBezTo>
                    <a:pt x="179" y="1"/>
                    <a:pt x="169" y="2"/>
                    <a:pt x="158" y="4"/>
                  </a:cubicBezTo>
                  <a:cubicBezTo>
                    <a:pt x="1" y="35"/>
                    <a:pt x="21" y="274"/>
                    <a:pt x="163" y="274"/>
                  </a:cubicBezTo>
                  <a:cubicBezTo>
                    <a:pt x="172" y="274"/>
                    <a:pt x="181" y="273"/>
                    <a:pt x="191" y="271"/>
                  </a:cubicBezTo>
                  <a:cubicBezTo>
                    <a:pt x="347" y="209"/>
                    <a:pt x="328" y="1"/>
                    <a:pt x="1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6288225" y="1676950"/>
              <a:ext cx="12525" cy="10750"/>
            </a:xfrm>
            <a:custGeom>
              <a:avLst/>
              <a:gdLst/>
              <a:ahLst/>
              <a:cxnLst/>
              <a:rect l="l" t="t" r="r" b="b"/>
              <a:pathLst>
                <a:path w="501" h="430" extrusionOk="0">
                  <a:moveTo>
                    <a:pt x="306" y="1"/>
                  </a:moveTo>
                  <a:cubicBezTo>
                    <a:pt x="267" y="1"/>
                    <a:pt x="228" y="17"/>
                    <a:pt x="200" y="44"/>
                  </a:cubicBezTo>
                  <a:cubicBezTo>
                    <a:pt x="167" y="44"/>
                    <a:pt x="167" y="44"/>
                    <a:pt x="134" y="78"/>
                  </a:cubicBezTo>
                  <a:cubicBezTo>
                    <a:pt x="0" y="111"/>
                    <a:pt x="0" y="245"/>
                    <a:pt x="34" y="311"/>
                  </a:cubicBezTo>
                  <a:cubicBezTo>
                    <a:pt x="56" y="400"/>
                    <a:pt x="123" y="430"/>
                    <a:pt x="194" y="430"/>
                  </a:cubicBezTo>
                  <a:cubicBezTo>
                    <a:pt x="230" y="430"/>
                    <a:pt x="267" y="423"/>
                    <a:pt x="300" y="411"/>
                  </a:cubicBezTo>
                  <a:cubicBezTo>
                    <a:pt x="334" y="411"/>
                    <a:pt x="334" y="411"/>
                    <a:pt x="367" y="378"/>
                  </a:cubicBezTo>
                  <a:cubicBezTo>
                    <a:pt x="501" y="311"/>
                    <a:pt x="501" y="211"/>
                    <a:pt x="434" y="111"/>
                  </a:cubicBezTo>
                  <a:cubicBezTo>
                    <a:pt x="414" y="33"/>
                    <a:pt x="360" y="1"/>
                    <a:pt x="30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6336175" y="1661125"/>
              <a:ext cx="9950" cy="7175"/>
            </a:xfrm>
            <a:custGeom>
              <a:avLst/>
              <a:gdLst/>
              <a:ahLst/>
              <a:cxnLst/>
              <a:rect l="l" t="t" r="r" b="b"/>
              <a:pathLst>
                <a:path w="398" h="287" extrusionOk="0">
                  <a:moveTo>
                    <a:pt x="214" y="1"/>
                  </a:moveTo>
                  <a:cubicBezTo>
                    <a:pt x="195" y="1"/>
                    <a:pt x="174" y="4"/>
                    <a:pt x="150" y="10"/>
                  </a:cubicBezTo>
                  <a:cubicBezTo>
                    <a:pt x="0" y="40"/>
                    <a:pt x="39" y="287"/>
                    <a:pt x="170" y="287"/>
                  </a:cubicBezTo>
                  <a:cubicBezTo>
                    <a:pt x="185" y="287"/>
                    <a:pt x="201" y="284"/>
                    <a:pt x="217" y="277"/>
                  </a:cubicBezTo>
                  <a:cubicBezTo>
                    <a:pt x="397" y="247"/>
                    <a:pt x="388" y="1"/>
                    <a:pt x="21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6337625" y="1609625"/>
              <a:ext cx="12925" cy="10950"/>
            </a:xfrm>
            <a:custGeom>
              <a:avLst/>
              <a:gdLst/>
              <a:ahLst/>
              <a:cxnLst/>
              <a:rect l="l" t="t" r="r" b="b"/>
              <a:pathLst>
                <a:path w="517" h="438" extrusionOk="0">
                  <a:moveTo>
                    <a:pt x="254" y="0"/>
                  </a:moveTo>
                  <a:cubicBezTo>
                    <a:pt x="245" y="0"/>
                    <a:pt x="236" y="1"/>
                    <a:pt x="226" y="2"/>
                  </a:cubicBezTo>
                  <a:cubicBezTo>
                    <a:pt x="1" y="34"/>
                    <a:pt x="24" y="438"/>
                    <a:pt x="234" y="438"/>
                  </a:cubicBezTo>
                  <a:cubicBezTo>
                    <a:pt x="242" y="438"/>
                    <a:pt x="251" y="437"/>
                    <a:pt x="259" y="436"/>
                  </a:cubicBezTo>
                  <a:cubicBezTo>
                    <a:pt x="516" y="404"/>
                    <a:pt x="495" y="0"/>
                    <a:pt x="25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6283450" y="1565300"/>
              <a:ext cx="12650" cy="10250"/>
            </a:xfrm>
            <a:custGeom>
              <a:avLst/>
              <a:gdLst/>
              <a:ahLst/>
              <a:cxnLst/>
              <a:rect l="l" t="t" r="r" b="b"/>
              <a:pathLst>
                <a:path w="506" h="410" extrusionOk="0">
                  <a:moveTo>
                    <a:pt x="278" y="0"/>
                  </a:moveTo>
                  <a:cubicBezTo>
                    <a:pt x="261" y="0"/>
                    <a:pt x="244" y="3"/>
                    <a:pt x="225" y="7"/>
                  </a:cubicBezTo>
                  <a:cubicBezTo>
                    <a:pt x="0" y="39"/>
                    <a:pt x="22" y="410"/>
                    <a:pt x="231" y="410"/>
                  </a:cubicBezTo>
                  <a:cubicBezTo>
                    <a:pt x="240" y="410"/>
                    <a:pt x="249" y="409"/>
                    <a:pt x="258" y="408"/>
                  </a:cubicBezTo>
                  <a:cubicBezTo>
                    <a:pt x="506" y="377"/>
                    <a:pt x="495" y="0"/>
                    <a:pt x="27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6356900" y="1615375"/>
              <a:ext cx="19275" cy="13525"/>
            </a:xfrm>
            <a:custGeom>
              <a:avLst/>
              <a:gdLst/>
              <a:ahLst/>
              <a:cxnLst/>
              <a:rect l="l" t="t" r="r" b="b"/>
              <a:pathLst>
                <a:path w="771" h="541" extrusionOk="0">
                  <a:moveTo>
                    <a:pt x="442" y="0"/>
                  </a:moveTo>
                  <a:cubicBezTo>
                    <a:pt x="425" y="0"/>
                    <a:pt x="407" y="2"/>
                    <a:pt x="389" y="6"/>
                  </a:cubicBezTo>
                  <a:cubicBezTo>
                    <a:pt x="1" y="38"/>
                    <a:pt x="83" y="541"/>
                    <a:pt x="423" y="541"/>
                  </a:cubicBezTo>
                  <a:cubicBezTo>
                    <a:pt x="434" y="541"/>
                    <a:pt x="444" y="540"/>
                    <a:pt x="456" y="539"/>
                  </a:cubicBezTo>
                  <a:cubicBezTo>
                    <a:pt x="771" y="508"/>
                    <a:pt x="729" y="0"/>
                    <a:pt x="44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6298225" y="1601325"/>
              <a:ext cx="14200" cy="11675"/>
            </a:xfrm>
            <a:custGeom>
              <a:avLst/>
              <a:gdLst/>
              <a:ahLst/>
              <a:cxnLst/>
              <a:rect l="l" t="t" r="r" b="b"/>
              <a:pathLst>
                <a:path w="568" h="467" extrusionOk="0">
                  <a:moveTo>
                    <a:pt x="301" y="1"/>
                  </a:moveTo>
                  <a:cubicBezTo>
                    <a:pt x="134" y="1"/>
                    <a:pt x="1" y="134"/>
                    <a:pt x="67" y="301"/>
                  </a:cubicBezTo>
                  <a:cubicBezTo>
                    <a:pt x="67" y="415"/>
                    <a:pt x="161" y="466"/>
                    <a:pt x="262" y="466"/>
                  </a:cubicBezTo>
                  <a:cubicBezTo>
                    <a:pt x="310" y="466"/>
                    <a:pt x="359" y="455"/>
                    <a:pt x="401" y="434"/>
                  </a:cubicBezTo>
                  <a:lnTo>
                    <a:pt x="468" y="334"/>
                  </a:lnTo>
                  <a:cubicBezTo>
                    <a:pt x="568" y="234"/>
                    <a:pt x="501" y="101"/>
                    <a:pt x="401" y="67"/>
                  </a:cubicBezTo>
                  <a:cubicBezTo>
                    <a:pt x="334" y="67"/>
                    <a:pt x="301" y="1"/>
                    <a:pt x="30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6322675" y="1573625"/>
              <a:ext cx="15075" cy="10275"/>
            </a:xfrm>
            <a:custGeom>
              <a:avLst/>
              <a:gdLst/>
              <a:ahLst/>
              <a:cxnLst/>
              <a:rect l="l" t="t" r="r" b="b"/>
              <a:pathLst>
                <a:path w="603" h="411" extrusionOk="0">
                  <a:moveTo>
                    <a:pt x="311" y="1"/>
                  </a:moveTo>
                  <a:cubicBezTo>
                    <a:pt x="294" y="1"/>
                    <a:pt x="276" y="3"/>
                    <a:pt x="257" y="8"/>
                  </a:cubicBezTo>
                  <a:cubicBezTo>
                    <a:pt x="1" y="40"/>
                    <a:pt x="83" y="410"/>
                    <a:pt x="296" y="410"/>
                  </a:cubicBezTo>
                  <a:cubicBezTo>
                    <a:pt x="305" y="410"/>
                    <a:pt x="314" y="409"/>
                    <a:pt x="323" y="408"/>
                  </a:cubicBezTo>
                  <a:cubicBezTo>
                    <a:pt x="602" y="377"/>
                    <a:pt x="536" y="1"/>
                    <a:pt x="31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6252075" y="1553525"/>
              <a:ext cx="19625" cy="13775"/>
            </a:xfrm>
            <a:custGeom>
              <a:avLst/>
              <a:gdLst/>
              <a:ahLst/>
              <a:cxnLst/>
              <a:rect l="l" t="t" r="r" b="b"/>
              <a:pathLst>
                <a:path w="785" h="551" extrusionOk="0">
                  <a:moveTo>
                    <a:pt x="432" y="0"/>
                  </a:moveTo>
                  <a:cubicBezTo>
                    <a:pt x="405" y="0"/>
                    <a:pt x="376" y="4"/>
                    <a:pt x="345" y="11"/>
                  </a:cubicBezTo>
                  <a:cubicBezTo>
                    <a:pt x="0" y="74"/>
                    <a:pt x="68" y="551"/>
                    <a:pt x="384" y="551"/>
                  </a:cubicBezTo>
                  <a:cubicBezTo>
                    <a:pt x="403" y="551"/>
                    <a:pt x="424" y="549"/>
                    <a:pt x="446" y="545"/>
                  </a:cubicBezTo>
                  <a:cubicBezTo>
                    <a:pt x="784" y="514"/>
                    <a:pt x="753" y="0"/>
                    <a:pt x="43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6268475" y="1524550"/>
              <a:ext cx="12850" cy="9300"/>
            </a:xfrm>
            <a:custGeom>
              <a:avLst/>
              <a:gdLst/>
              <a:ahLst/>
              <a:cxnLst/>
              <a:rect l="l" t="t" r="r" b="b"/>
              <a:pathLst>
                <a:path w="514" h="372" extrusionOk="0">
                  <a:moveTo>
                    <a:pt x="286" y="1"/>
                  </a:moveTo>
                  <a:cubicBezTo>
                    <a:pt x="276" y="1"/>
                    <a:pt x="267" y="1"/>
                    <a:pt x="257" y="3"/>
                  </a:cubicBezTo>
                  <a:cubicBezTo>
                    <a:pt x="0" y="3"/>
                    <a:pt x="21" y="372"/>
                    <a:pt x="259" y="372"/>
                  </a:cubicBezTo>
                  <a:cubicBezTo>
                    <a:pt x="269" y="372"/>
                    <a:pt x="279" y="371"/>
                    <a:pt x="290" y="370"/>
                  </a:cubicBezTo>
                  <a:cubicBezTo>
                    <a:pt x="513" y="338"/>
                    <a:pt x="492" y="1"/>
                    <a:pt x="28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6291775" y="1537075"/>
              <a:ext cx="16250" cy="12625"/>
            </a:xfrm>
            <a:custGeom>
              <a:avLst/>
              <a:gdLst/>
              <a:ahLst/>
              <a:cxnLst/>
              <a:rect l="l" t="t" r="r" b="b"/>
              <a:pathLst>
                <a:path w="650" h="505" extrusionOk="0">
                  <a:moveTo>
                    <a:pt x="290" y="1"/>
                  </a:moveTo>
                  <a:cubicBezTo>
                    <a:pt x="280" y="1"/>
                    <a:pt x="269" y="1"/>
                    <a:pt x="259" y="2"/>
                  </a:cubicBezTo>
                  <a:cubicBezTo>
                    <a:pt x="1" y="67"/>
                    <a:pt x="54" y="504"/>
                    <a:pt x="328" y="504"/>
                  </a:cubicBezTo>
                  <a:cubicBezTo>
                    <a:pt x="338" y="504"/>
                    <a:pt x="348" y="504"/>
                    <a:pt x="359" y="502"/>
                  </a:cubicBezTo>
                  <a:cubicBezTo>
                    <a:pt x="649" y="470"/>
                    <a:pt x="596" y="1"/>
                    <a:pt x="29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6217625" y="1507775"/>
              <a:ext cx="16800" cy="12725"/>
            </a:xfrm>
            <a:custGeom>
              <a:avLst/>
              <a:gdLst/>
              <a:ahLst/>
              <a:cxnLst/>
              <a:rect l="l" t="t" r="r" b="b"/>
              <a:pathLst>
                <a:path w="672" h="509" extrusionOk="0">
                  <a:moveTo>
                    <a:pt x="378" y="1"/>
                  </a:moveTo>
                  <a:cubicBezTo>
                    <a:pt x="361" y="1"/>
                    <a:pt x="342" y="3"/>
                    <a:pt x="322" y="7"/>
                  </a:cubicBezTo>
                  <a:cubicBezTo>
                    <a:pt x="0" y="71"/>
                    <a:pt x="51" y="509"/>
                    <a:pt x="356" y="509"/>
                  </a:cubicBezTo>
                  <a:cubicBezTo>
                    <a:pt x="367" y="509"/>
                    <a:pt x="378" y="508"/>
                    <a:pt x="389" y="507"/>
                  </a:cubicBezTo>
                  <a:cubicBezTo>
                    <a:pt x="672" y="476"/>
                    <a:pt x="659" y="1"/>
                    <a:pt x="37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233900" y="1473575"/>
              <a:ext cx="17125" cy="12175"/>
            </a:xfrm>
            <a:custGeom>
              <a:avLst/>
              <a:gdLst/>
              <a:ahLst/>
              <a:cxnLst/>
              <a:rect l="l" t="t" r="r" b="b"/>
              <a:pathLst>
                <a:path w="685" h="487" extrusionOk="0">
                  <a:moveTo>
                    <a:pt x="365" y="1"/>
                  </a:moveTo>
                  <a:cubicBezTo>
                    <a:pt x="346" y="1"/>
                    <a:pt x="326" y="3"/>
                    <a:pt x="305" y="7"/>
                  </a:cubicBezTo>
                  <a:cubicBezTo>
                    <a:pt x="0" y="37"/>
                    <a:pt x="30" y="486"/>
                    <a:pt x="292" y="486"/>
                  </a:cubicBezTo>
                  <a:cubicBezTo>
                    <a:pt x="317" y="486"/>
                    <a:pt x="343" y="483"/>
                    <a:pt x="372" y="474"/>
                  </a:cubicBezTo>
                  <a:cubicBezTo>
                    <a:pt x="685" y="443"/>
                    <a:pt x="646" y="1"/>
                    <a:pt x="36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191725" y="1449225"/>
              <a:ext cx="15775" cy="12075"/>
            </a:xfrm>
            <a:custGeom>
              <a:avLst/>
              <a:gdLst/>
              <a:ahLst/>
              <a:cxnLst/>
              <a:rect l="l" t="t" r="r" b="b"/>
              <a:pathLst>
                <a:path w="631" h="483" extrusionOk="0">
                  <a:moveTo>
                    <a:pt x="341" y="0"/>
                  </a:moveTo>
                  <a:cubicBezTo>
                    <a:pt x="316" y="0"/>
                    <a:pt x="288" y="5"/>
                    <a:pt x="258" y="14"/>
                  </a:cubicBezTo>
                  <a:cubicBezTo>
                    <a:pt x="0" y="46"/>
                    <a:pt x="53" y="482"/>
                    <a:pt x="328" y="482"/>
                  </a:cubicBezTo>
                  <a:cubicBezTo>
                    <a:pt x="337" y="482"/>
                    <a:pt x="347" y="482"/>
                    <a:pt x="358" y="481"/>
                  </a:cubicBezTo>
                  <a:cubicBezTo>
                    <a:pt x="631" y="420"/>
                    <a:pt x="600" y="0"/>
                    <a:pt x="34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6244500" y="1495375"/>
              <a:ext cx="16000" cy="12725"/>
            </a:xfrm>
            <a:custGeom>
              <a:avLst/>
              <a:gdLst/>
              <a:ahLst/>
              <a:cxnLst/>
              <a:rect l="l" t="t" r="r" b="b"/>
              <a:pathLst>
                <a:path w="640" h="509" extrusionOk="0">
                  <a:moveTo>
                    <a:pt x="313" y="1"/>
                  </a:moveTo>
                  <a:cubicBezTo>
                    <a:pt x="303" y="1"/>
                    <a:pt x="292" y="1"/>
                    <a:pt x="282" y="2"/>
                  </a:cubicBezTo>
                  <a:cubicBezTo>
                    <a:pt x="0" y="65"/>
                    <a:pt x="70" y="509"/>
                    <a:pt x="328" y="509"/>
                  </a:cubicBezTo>
                  <a:cubicBezTo>
                    <a:pt x="345" y="509"/>
                    <a:pt x="363" y="507"/>
                    <a:pt x="382" y="503"/>
                  </a:cubicBezTo>
                  <a:cubicBezTo>
                    <a:pt x="640" y="470"/>
                    <a:pt x="617"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6205075" y="1483700"/>
              <a:ext cx="16200" cy="11775"/>
            </a:xfrm>
            <a:custGeom>
              <a:avLst/>
              <a:gdLst/>
              <a:ahLst/>
              <a:cxnLst/>
              <a:rect l="l" t="t" r="r" b="b"/>
              <a:pathLst>
                <a:path w="648" h="471" extrusionOk="0">
                  <a:moveTo>
                    <a:pt x="324" y="1"/>
                  </a:moveTo>
                  <a:cubicBezTo>
                    <a:pt x="313" y="1"/>
                    <a:pt x="302" y="1"/>
                    <a:pt x="291" y="2"/>
                  </a:cubicBezTo>
                  <a:cubicBezTo>
                    <a:pt x="1" y="34"/>
                    <a:pt x="22" y="471"/>
                    <a:pt x="324" y="471"/>
                  </a:cubicBezTo>
                  <a:cubicBezTo>
                    <a:pt x="335" y="471"/>
                    <a:pt x="346" y="470"/>
                    <a:pt x="357" y="469"/>
                  </a:cubicBezTo>
                  <a:cubicBezTo>
                    <a:pt x="647" y="437"/>
                    <a:pt x="626" y="1"/>
                    <a:pt x="32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6216500" y="1452600"/>
              <a:ext cx="6650" cy="5325"/>
            </a:xfrm>
            <a:custGeom>
              <a:avLst/>
              <a:gdLst/>
              <a:ahLst/>
              <a:cxnLst/>
              <a:rect l="l" t="t" r="r" b="b"/>
              <a:pathLst>
                <a:path w="266" h="213" extrusionOk="0">
                  <a:moveTo>
                    <a:pt x="155" y="0"/>
                  </a:moveTo>
                  <a:cubicBezTo>
                    <a:pt x="139" y="0"/>
                    <a:pt x="121" y="4"/>
                    <a:pt x="101" y="12"/>
                  </a:cubicBezTo>
                  <a:cubicBezTo>
                    <a:pt x="1" y="12"/>
                    <a:pt x="34" y="212"/>
                    <a:pt x="167" y="212"/>
                  </a:cubicBezTo>
                  <a:cubicBezTo>
                    <a:pt x="255" y="183"/>
                    <a:pt x="266" y="0"/>
                    <a:pt x="15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6187725" y="1423450"/>
              <a:ext cx="8375" cy="7200"/>
            </a:xfrm>
            <a:custGeom>
              <a:avLst/>
              <a:gdLst/>
              <a:ahLst/>
              <a:cxnLst/>
              <a:rect l="l" t="t" r="r" b="b"/>
              <a:pathLst>
                <a:path w="335" h="288" extrusionOk="0">
                  <a:moveTo>
                    <a:pt x="197" y="1"/>
                  </a:moveTo>
                  <a:cubicBezTo>
                    <a:pt x="183" y="1"/>
                    <a:pt x="167" y="4"/>
                    <a:pt x="151" y="11"/>
                  </a:cubicBezTo>
                  <a:cubicBezTo>
                    <a:pt x="1" y="41"/>
                    <a:pt x="13" y="287"/>
                    <a:pt x="138" y="287"/>
                  </a:cubicBezTo>
                  <a:cubicBezTo>
                    <a:pt x="152" y="287"/>
                    <a:pt x="168" y="284"/>
                    <a:pt x="184" y="277"/>
                  </a:cubicBezTo>
                  <a:cubicBezTo>
                    <a:pt x="334" y="247"/>
                    <a:pt x="322" y="1"/>
                    <a:pt x="19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6170875" y="1433625"/>
              <a:ext cx="8675" cy="6850"/>
            </a:xfrm>
            <a:custGeom>
              <a:avLst/>
              <a:gdLst/>
              <a:ahLst/>
              <a:cxnLst/>
              <a:rect l="l" t="t" r="r" b="b"/>
              <a:pathLst>
                <a:path w="347" h="274" extrusionOk="0">
                  <a:moveTo>
                    <a:pt x="189" y="1"/>
                  </a:moveTo>
                  <a:cubicBezTo>
                    <a:pt x="179" y="1"/>
                    <a:pt x="169" y="2"/>
                    <a:pt x="158" y="4"/>
                  </a:cubicBezTo>
                  <a:cubicBezTo>
                    <a:pt x="1" y="35"/>
                    <a:pt x="21" y="274"/>
                    <a:pt x="163" y="274"/>
                  </a:cubicBezTo>
                  <a:cubicBezTo>
                    <a:pt x="172" y="274"/>
                    <a:pt x="181" y="273"/>
                    <a:pt x="191" y="271"/>
                  </a:cubicBezTo>
                  <a:cubicBezTo>
                    <a:pt x="347" y="208"/>
                    <a:pt x="328" y="1"/>
                    <a:pt x="1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6081950" y="1942275"/>
              <a:ext cx="19825" cy="13625"/>
            </a:xfrm>
            <a:custGeom>
              <a:avLst/>
              <a:gdLst/>
              <a:ahLst/>
              <a:cxnLst/>
              <a:rect l="l" t="t" r="r" b="b"/>
              <a:pathLst>
                <a:path w="793" h="545" extrusionOk="0">
                  <a:moveTo>
                    <a:pt x="437" y="0"/>
                  </a:moveTo>
                  <a:cubicBezTo>
                    <a:pt x="419" y="0"/>
                    <a:pt x="399" y="2"/>
                    <a:pt x="379" y="6"/>
                  </a:cubicBezTo>
                  <a:cubicBezTo>
                    <a:pt x="1" y="37"/>
                    <a:pt x="69" y="545"/>
                    <a:pt x="387" y="545"/>
                  </a:cubicBezTo>
                  <a:cubicBezTo>
                    <a:pt x="406" y="545"/>
                    <a:pt x="425" y="543"/>
                    <a:pt x="446" y="539"/>
                  </a:cubicBezTo>
                  <a:cubicBezTo>
                    <a:pt x="792" y="508"/>
                    <a:pt x="752" y="0"/>
                    <a:pt x="437"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6096925" y="1901500"/>
              <a:ext cx="20125" cy="15225"/>
            </a:xfrm>
            <a:custGeom>
              <a:avLst/>
              <a:gdLst/>
              <a:ahLst/>
              <a:cxnLst/>
              <a:rect l="l" t="t" r="r" b="b"/>
              <a:pathLst>
                <a:path w="805" h="609" extrusionOk="0">
                  <a:moveTo>
                    <a:pt x="376" y="1"/>
                  </a:moveTo>
                  <a:cubicBezTo>
                    <a:pt x="367" y="1"/>
                    <a:pt x="357" y="1"/>
                    <a:pt x="347" y="2"/>
                  </a:cubicBezTo>
                  <a:cubicBezTo>
                    <a:pt x="0" y="97"/>
                    <a:pt x="41" y="608"/>
                    <a:pt x="384" y="608"/>
                  </a:cubicBezTo>
                  <a:cubicBezTo>
                    <a:pt x="404" y="608"/>
                    <a:pt x="425" y="606"/>
                    <a:pt x="447" y="603"/>
                  </a:cubicBezTo>
                  <a:cubicBezTo>
                    <a:pt x="804" y="570"/>
                    <a:pt x="719" y="1"/>
                    <a:pt x="37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6044400" y="1988225"/>
              <a:ext cx="12600" cy="9425"/>
            </a:xfrm>
            <a:custGeom>
              <a:avLst/>
              <a:gdLst/>
              <a:ahLst/>
              <a:cxnLst/>
              <a:rect l="l" t="t" r="r" b="b"/>
              <a:pathLst>
                <a:path w="504" h="377" extrusionOk="0">
                  <a:moveTo>
                    <a:pt x="272" y="0"/>
                  </a:moveTo>
                  <a:cubicBezTo>
                    <a:pt x="264" y="0"/>
                    <a:pt x="255" y="1"/>
                    <a:pt x="246" y="2"/>
                  </a:cubicBezTo>
                  <a:cubicBezTo>
                    <a:pt x="0" y="33"/>
                    <a:pt x="38" y="377"/>
                    <a:pt x="229" y="377"/>
                  </a:cubicBezTo>
                  <a:cubicBezTo>
                    <a:pt x="245" y="377"/>
                    <a:pt x="262" y="374"/>
                    <a:pt x="280" y="369"/>
                  </a:cubicBezTo>
                  <a:cubicBezTo>
                    <a:pt x="503" y="337"/>
                    <a:pt x="452" y="0"/>
                    <a:pt x="27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6079725" y="2064425"/>
              <a:ext cx="18325" cy="18175"/>
            </a:xfrm>
            <a:custGeom>
              <a:avLst/>
              <a:gdLst/>
              <a:ahLst/>
              <a:cxnLst/>
              <a:rect l="l" t="t" r="r" b="b"/>
              <a:pathLst>
                <a:path w="733" h="727" extrusionOk="0">
                  <a:moveTo>
                    <a:pt x="381" y="1"/>
                  </a:moveTo>
                  <a:cubicBezTo>
                    <a:pt x="304" y="1"/>
                    <a:pt x="227" y="30"/>
                    <a:pt x="168" y="90"/>
                  </a:cubicBezTo>
                  <a:cubicBezTo>
                    <a:pt x="134" y="123"/>
                    <a:pt x="68" y="157"/>
                    <a:pt x="34" y="257"/>
                  </a:cubicBezTo>
                  <a:cubicBezTo>
                    <a:pt x="1" y="390"/>
                    <a:pt x="34" y="490"/>
                    <a:pt x="101" y="624"/>
                  </a:cubicBezTo>
                  <a:cubicBezTo>
                    <a:pt x="168" y="657"/>
                    <a:pt x="234" y="724"/>
                    <a:pt x="335" y="724"/>
                  </a:cubicBezTo>
                  <a:cubicBezTo>
                    <a:pt x="348" y="726"/>
                    <a:pt x="361" y="727"/>
                    <a:pt x="374" y="727"/>
                  </a:cubicBezTo>
                  <a:cubicBezTo>
                    <a:pt x="587" y="727"/>
                    <a:pt x="733" y="479"/>
                    <a:pt x="701" y="290"/>
                  </a:cubicBezTo>
                  <a:cubicBezTo>
                    <a:pt x="659" y="97"/>
                    <a:pt x="519" y="1"/>
                    <a:pt x="38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6086125" y="2003000"/>
              <a:ext cx="19625" cy="13775"/>
            </a:xfrm>
            <a:custGeom>
              <a:avLst/>
              <a:gdLst/>
              <a:ahLst/>
              <a:cxnLst/>
              <a:rect l="l" t="t" r="r" b="b"/>
              <a:pathLst>
                <a:path w="785" h="551" extrusionOk="0">
                  <a:moveTo>
                    <a:pt x="458" y="1"/>
                  </a:moveTo>
                  <a:cubicBezTo>
                    <a:pt x="433" y="1"/>
                    <a:pt x="407" y="4"/>
                    <a:pt x="379" y="12"/>
                  </a:cubicBezTo>
                  <a:cubicBezTo>
                    <a:pt x="1" y="43"/>
                    <a:pt x="69" y="551"/>
                    <a:pt x="387" y="551"/>
                  </a:cubicBezTo>
                  <a:cubicBezTo>
                    <a:pt x="406" y="551"/>
                    <a:pt x="425" y="549"/>
                    <a:pt x="445" y="546"/>
                  </a:cubicBezTo>
                  <a:cubicBezTo>
                    <a:pt x="784" y="515"/>
                    <a:pt x="753" y="1"/>
                    <a:pt x="45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6130050" y="2034975"/>
              <a:ext cx="13100" cy="10075"/>
            </a:xfrm>
            <a:custGeom>
              <a:avLst/>
              <a:gdLst/>
              <a:ahLst/>
              <a:cxnLst/>
              <a:rect l="l" t="t" r="r" b="b"/>
              <a:pathLst>
                <a:path w="524" h="403" extrusionOk="0">
                  <a:moveTo>
                    <a:pt x="223" y="0"/>
                  </a:moveTo>
                  <a:cubicBezTo>
                    <a:pt x="0" y="96"/>
                    <a:pt x="50" y="403"/>
                    <a:pt x="258" y="403"/>
                  </a:cubicBezTo>
                  <a:cubicBezTo>
                    <a:pt x="268" y="403"/>
                    <a:pt x="279" y="402"/>
                    <a:pt x="290" y="401"/>
                  </a:cubicBezTo>
                  <a:cubicBezTo>
                    <a:pt x="523" y="334"/>
                    <a:pt x="456" y="0"/>
                    <a:pt x="22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6109175" y="2079950"/>
              <a:ext cx="9550" cy="7650"/>
            </a:xfrm>
            <a:custGeom>
              <a:avLst/>
              <a:gdLst/>
              <a:ahLst/>
              <a:cxnLst/>
              <a:rect l="l" t="t" r="r" b="b"/>
              <a:pathLst>
                <a:path w="382" h="306" extrusionOk="0">
                  <a:moveTo>
                    <a:pt x="216" y="0"/>
                  </a:moveTo>
                  <a:cubicBezTo>
                    <a:pt x="208" y="0"/>
                    <a:pt x="199" y="1"/>
                    <a:pt x="191" y="3"/>
                  </a:cubicBezTo>
                  <a:cubicBezTo>
                    <a:pt x="1" y="34"/>
                    <a:pt x="51" y="305"/>
                    <a:pt x="199" y="305"/>
                  </a:cubicBezTo>
                  <a:cubicBezTo>
                    <a:pt x="207" y="305"/>
                    <a:pt x="215" y="305"/>
                    <a:pt x="224" y="303"/>
                  </a:cubicBezTo>
                  <a:cubicBezTo>
                    <a:pt x="382" y="271"/>
                    <a:pt x="360" y="0"/>
                    <a:pt x="21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6105825" y="2040650"/>
              <a:ext cx="16775" cy="12725"/>
            </a:xfrm>
            <a:custGeom>
              <a:avLst/>
              <a:gdLst/>
              <a:ahLst/>
              <a:cxnLst/>
              <a:rect l="l" t="t" r="r" b="b"/>
              <a:pathLst>
                <a:path w="671" h="509" extrusionOk="0">
                  <a:moveTo>
                    <a:pt x="350" y="1"/>
                  </a:moveTo>
                  <a:cubicBezTo>
                    <a:pt x="332" y="1"/>
                    <a:pt x="312" y="3"/>
                    <a:pt x="291" y="7"/>
                  </a:cubicBezTo>
                  <a:cubicBezTo>
                    <a:pt x="1" y="39"/>
                    <a:pt x="85" y="509"/>
                    <a:pt x="333" y="509"/>
                  </a:cubicBezTo>
                  <a:cubicBezTo>
                    <a:pt x="341" y="509"/>
                    <a:pt x="349" y="508"/>
                    <a:pt x="358" y="507"/>
                  </a:cubicBezTo>
                  <a:cubicBezTo>
                    <a:pt x="671" y="445"/>
                    <a:pt x="632" y="1"/>
                    <a:pt x="35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6064725" y="2034975"/>
              <a:ext cx="5875" cy="4200"/>
            </a:xfrm>
            <a:custGeom>
              <a:avLst/>
              <a:gdLst/>
              <a:ahLst/>
              <a:cxnLst/>
              <a:rect l="l" t="t" r="r" b="b"/>
              <a:pathLst>
                <a:path w="235" h="168" extrusionOk="0">
                  <a:moveTo>
                    <a:pt x="101" y="0"/>
                  </a:moveTo>
                  <a:cubicBezTo>
                    <a:pt x="1" y="0"/>
                    <a:pt x="67" y="167"/>
                    <a:pt x="134" y="167"/>
                  </a:cubicBezTo>
                  <a:cubicBezTo>
                    <a:pt x="234" y="167"/>
                    <a:pt x="234" y="0"/>
                    <a:pt x="10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6064175" y="1974875"/>
              <a:ext cx="12825" cy="9300"/>
            </a:xfrm>
            <a:custGeom>
              <a:avLst/>
              <a:gdLst/>
              <a:ahLst/>
              <a:cxnLst/>
              <a:rect l="l" t="t" r="r" b="b"/>
              <a:pathLst>
                <a:path w="513" h="372" extrusionOk="0">
                  <a:moveTo>
                    <a:pt x="285" y="1"/>
                  </a:moveTo>
                  <a:cubicBezTo>
                    <a:pt x="276" y="1"/>
                    <a:pt x="266" y="1"/>
                    <a:pt x="256" y="3"/>
                  </a:cubicBezTo>
                  <a:cubicBezTo>
                    <a:pt x="1" y="35"/>
                    <a:pt x="20" y="372"/>
                    <a:pt x="256" y="372"/>
                  </a:cubicBezTo>
                  <a:cubicBezTo>
                    <a:pt x="267" y="372"/>
                    <a:pt x="278" y="371"/>
                    <a:pt x="289" y="370"/>
                  </a:cubicBezTo>
                  <a:cubicBezTo>
                    <a:pt x="513" y="338"/>
                    <a:pt x="492" y="1"/>
                    <a:pt x="28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6038275" y="1930675"/>
              <a:ext cx="13750" cy="10975"/>
            </a:xfrm>
            <a:custGeom>
              <a:avLst/>
              <a:gdLst/>
              <a:ahLst/>
              <a:cxnLst/>
              <a:rect l="l" t="t" r="r" b="b"/>
              <a:pathLst>
                <a:path w="550" h="439" extrusionOk="0">
                  <a:moveTo>
                    <a:pt x="257" y="1"/>
                  </a:moveTo>
                  <a:cubicBezTo>
                    <a:pt x="246" y="1"/>
                    <a:pt x="236" y="1"/>
                    <a:pt x="225" y="3"/>
                  </a:cubicBezTo>
                  <a:cubicBezTo>
                    <a:pt x="0" y="67"/>
                    <a:pt x="53" y="438"/>
                    <a:pt x="294" y="438"/>
                  </a:cubicBezTo>
                  <a:cubicBezTo>
                    <a:pt x="304" y="438"/>
                    <a:pt x="314" y="438"/>
                    <a:pt x="325" y="436"/>
                  </a:cubicBezTo>
                  <a:cubicBezTo>
                    <a:pt x="550" y="404"/>
                    <a:pt x="527" y="1"/>
                    <a:pt x="25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6055800" y="1884825"/>
              <a:ext cx="15375" cy="11775"/>
            </a:xfrm>
            <a:custGeom>
              <a:avLst/>
              <a:gdLst/>
              <a:ahLst/>
              <a:cxnLst/>
              <a:rect l="l" t="t" r="r" b="b"/>
              <a:pathLst>
                <a:path w="615" h="471" extrusionOk="0">
                  <a:moveTo>
                    <a:pt x="284" y="0"/>
                  </a:moveTo>
                  <a:cubicBezTo>
                    <a:pt x="276" y="0"/>
                    <a:pt x="267" y="1"/>
                    <a:pt x="257" y="2"/>
                  </a:cubicBezTo>
                  <a:cubicBezTo>
                    <a:pt x="0" y="66"/>
                    <a:pt x="22" y="471"/>
                    <a:pt x="292" y="471"/>
                  </a:cubicBezTo>
                  <a:cubicBezTo>
                    <a:pt x="302" y="471"/>
                    <a:pt x="313" y="470"/>
                    <a:pt x="324" y="469"/>
                  </a:cubicBezTo>
                  <a:cubicBezTo>
                    <a:pt x="614" y="437"/>
                    <a:pt x="531" y="0"/>
                    <a:pt x="28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6033025" y="1884325"/>
              <a:ext cx="6625" cy="6525"/>
            </a:xfrm>
            <a:custGeom>
              <a:avLst/>
              <a:gdLst/>
              <a:ahLst/>
              <a:cxnLst/>
              <a:rect l="l" t="t" r="r" b="b"/>
              <a:pathLst>
                <a:path w="265" h="261" extrusionOk="0">
                  <a:moveTo>
                    <a:pt x="168" y="1"/>
                  </a:moveTo>
                  <a:cubicBezTo>
                    <a:pt x="125" y="1"/>
                    <a:pt x="70" y="35"/>
                    <a:pt x="34" y="89"/>
                  </a:cubicBezTo>
                  <a:cubicBezTo>
                    <a:pt x="1" y="156"/>
                    <a:pt x="34" y="189"/>
                    <a:pt x="68" y="256"/>
                  </a:cubicBezTo>
                  <a:cubicBezTo>
                    <a:pt x="82" y="259"/>
                    <a:pt x="96" y="261"/>
                    <a:pt x="109" y="261"/>
                  </a:cubicBezTo>
                  <a:cubicBezTo>
                    <a:pt x="214" y="261"/>
                    <a:pt x="264" y="148"/>
                    <a:pt x="234" y="89"/>
                  </a:cubicBezTo>
                  <a:cubicBezTo>
                    <a:pt x="234" y="27"/>
                    <a:pt x="206" y="1"/>
                    <a:pt x="16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6060550" y="1851500"/>
              <a:ext cx="2525" cy="2525"/>
            </a:xfrm>
            <a:custGeom>
              <a:avLst/>
              <a:gdLst/>
              <a:ahLst/>
              <a:cxnLst/>
              <a:rect l="l" t="t" r="r" b="b"/>
              <a:pathLst>
                <a:path w="101" h="101" extrusionOk="0">
                  <a:moveTo>
                    <a:pt x="34" y="1"/>
                  </a:moveTo>
                  <a:cubicBezTo>
                    <a:pt x="1" y="1"/>
                    <a:pt x="1" y="101"/>
                    <a:pt x="34" y="101"/>
                  </a:cubicBezTo>
                  <a:cubicBezTo>
                    <a:pt x="101" y="101"/>
                    <a:pt x="101" y="1"/>
                    <a:pt x="3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6118925" y="1949700"/>
              <a:ext cx="10875" cy="8675"/>
            </a:xfrm>
            <a:custGeom>
              <a:avLst/>
              <a:gdLst/>
              <a:ahLst/>
              <a:cxnLst/>
              <a:rect l="l" t="t" r="r" b="b"/>
              <a:pathLst>
                <a:path w="435" h="347" extrusionOk="0">
                  <a:moveTo>
                    <a:pt x="236" y="0"/>
                  </a:moveTo>
                  <a:cubicBezTo>
                    <a:pt x="213" y="0"/>
                    <a:pt x="190" y="3"/>
                    <a:pt x="168" y="9"/>
                  </a:cubicBezTo>
                  <a:cubicBezTo>
                    <a:pt x="101" y="42"/>
                    <a:pt x="1" y="176"/>
                    <a:pt x="34" y="242"/>
                  </a:cubicBezTo>
                  <a:lnTo>
                    <a:pt x="34" y="276"/>
                  </a:lnTo>
                  <a:cubicBezTo>
                    <a:pt x="83" y="325"/>
                    <a:pt x="150" y="347"/>
                    <a:pt x="215" y="347"/>
                  </a:cubicBezTo>
                  <a:cubicBezTo>
                    <a:pt x="327" y="347"/>
                    <a:pt x="434" y="281"/>
                    <a:pt x="434" y="176"/>
                  </a:cubicBezTo>
                  <a:cubicBezTo>
                    <a:pt x="434" y="65"/>
                    <a:pt x="343" y="0"/>
                    <a:pt x="2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6127525" y="1997400"/>
              <a:ext cx="14525" cy="10950"/>
            </a:xfrm>
            <a:custGeom>
              <a:avLst/>
              <a:gdLst/>
              <a:ahLst/>
              <a:cxnLst/>
              <a:rect l="l" t="t" r="r" b="b"/>
              <a:pathLst>
                <a:path w="581" h="438" extrusionOk="0">
                  <a:moveTo>
                    <a:pt x="289" y="0"/>
                  </a:moveTo>
                  <a:cubicBezTo>
                    <a:pt x="279" y="0"/>
                    <a:pt x="268" y="1"/>
                    <a:pt x="257" y="2"/>
                  </a:cubicBezTo>
                  <a:cubicBezTo>
                    <a:pt x="1" y="66"/>
                    <a:pt x="52" y="438"/>
                    <a:pt x="293" y="438"/>
                  </a:cubicBezTo>
                  <a:cubicBezTo>
                    <a:pt x="303" y="438"/>
                    <a:pt x="313" y="437"/>
                    <a:pt x="324" y="436"/>
                  </a:cubicBezTo>
                  <a:cubicBezTo>
                    <a:pt x="581" y="404"/>
                    <a:pt x="559"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6158400" y="1974925"/>
              <a:ext cx="12250" cy="8425"/>
            </a:xfrm>
            <a:custGeom>
              <a:avLst/>
              <a:gdLst/>
              <a:ahLst/>
              <a:cxnLst/>
              <a:rect l="l" t="t" r="r" b="b"/>
              <a:pathLst>
                <a:path w="490" h="337" extrusionOk="0">
                  <a:moveTo>
                    <a:pt x="223" y="1"/>
                  </a:moveTo>
                  <a:cubicBezTo>
                    <a:pt x="1" y="32"/>
                    <a:pt x="51" y="337"/>
                    <a:pt x="229" y="337"/>
                  </a:cubicBezTo>
                  <a:cubicBezTo>
                    <a:pt x="238" y="337"/>
                    <a:pt x="247" y="336"/>
                    <a:pt x="256" y="334"/>
                  </a:cubicBezTo>
                  <a:cubicBezTo>
                    <a:pt x="490" y="301"/>
                    <a:pt x="423" y="1"/>
                    <a:pt x="22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133350" y="1930700"/>
              <a:ext cx="17875" cy="14275"/>
            </a:xfrm>
            <a:custGeom>
              <a:avLst/>
              <a:gdLst/>
              <a:ahLst/>
              <a:cxnLst/>
              <a:rect l="l" t="t" r="r" b="b"/>
              <a:pathLst>
                <a:path w="715" h="571" extrusionOk="0">
                  <a:moveTo>
                    <a:pt x="354" y="0"/>
                  </a:moveTo>
                  <a:cubicBezTo>
                    <a:pt x="344" y="0"/>
                    <a:pt x="334" y="1"/>
                    <a:pt x="324" y="2"/>
                  </a:cubicBezTo>
                  <a:cubicBezTo>
                    <a:pt x="1" y="66"/>
                    <a:pt x="54" y="570"/>
                    <a:pt x="362" y="570"/>
                  </a:cubicBezTo>
                  <a:cubicBezTo>
                    <a:pt x="371" y="570"/>
                    <a:pt x="381" y="570"/>
                    <a:pt x="391" y="569"/>
                  </a:cubicBezTo>
                  <a:cubicBezTo>
                    <a:pt x="715" y="504"/>
                    <a:pt x="662" y="0"/>
                    <a:pt x="35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061075" y="1847275"/>
              <a:ext cx="10950" cy="8650"/>
            </a:xfrm>
            <a:custGeom>
              <a:avLst/>
              <a:gdLst/>
              <a:ahLst/>
              <a:cxnLst/>
              <a:rect l="l" t="t" r="r" b="b"/>
              <a:pathLst>
                <a:path w="438" h="346" extrusionOk="0">
                  <a:moveTo>
                    <a:pt x="241" y="1"/>
                  </a:moveTo>
                  <a:cubicBezTo>
                    <a:pt x="232" y="1"/>
                    <a:pt x="223" y="1"/>
                    <a:pt x="213" y="3"/>
                  </a:cubicBezTo>
                  <a:cubicBezTo>
                    <a:pt x="1" y="64"/>
                    <a:pt x="9" y="345"/>
                    <a:pt x="188" y="345"/>
                  </a:cubicBezTo>
                  <a:cubicBezTo>
                    <a:pt x="206" y="345"/>
                    <a:pt x="226" y="343"/>
                    <a:pt x="247" y="337"/>
                  </a:cubicBezTo>
                  <a:cubicBezTo>
                    <a:pt x="437" y="305"/>
                    <a:pt x="416" y="1"/>
                    <a:pt x="24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6087675" y="1873850"/>
              <a:ext cx="15000" cy="11200"/>
            </a:xfrm>
            <a:custGeom>
              <a:avLst/>
              <a:gdLst/>
              <a:ahLst/>
              <a:cxnLst/>
              <a:rect l="l" t="t" r="r" b="b"/>
              <a:pathLst>
                <a:path w="600" h="448" extrusionOk="0">
                  <a:moveTo>
                    <a:pt x="313" y="1"/>
                  </a:moveTo>
                  <a:cubicBezTo>
                    <a:pt x="293" y="1"/>
                    <a:pt x="272" y="3"/>
                    <a:pt x="250" y="7"/>
                  </a:cubicBezTo>
                  <a:cubicBezTo>
                    <a:pt x="1" y="39"/>
                    <a:pt x="42" y="448"/>
                    <a:pt x="293" y="448"/>
                  </a:cubicBezTo>
                  <a:cubicBezTo>
                    <a:pt x="311" y="448"/>
                    <a:pt x="330" y="446"/>
                    <a:pt x="350" y="441"/>
                  </a:cubicBezTo>
                  <a:cubicBezTo>
                    <a:pt x="599" y="410"/>
                    <a:pt x="587"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5992450" y="1843125"/>
              <a:ext cx="16175" cy="11800"/>
            </a:xfrm>
            <a:custGeom>
              <a:avLst/>
              <a:gdLst/>
              <a:ahLst/>
              <a:cxnLst/>
              <a:rect l="l" t="t" r="r" b="b"/>
              <a:pathLst>
                <a:path w="647" h="472" extrusionOk="0">
                  <a:moveTo>
                    <a:pt x="317" y="1"/>
                  </a:moveTo>
                  <a:cubicBezTo>
                    <a:pt x="308" y="1"/>
                    <a:pt x="299" y="1"/>
                    <a:pt x="290" y="2"/>
                  </a:cubicBezTo>
                  <a:cubicBezTo>
                    <a:pt x="1" y="66"/>
                    <a:pt x="52" y="471"/>
                    <a:pt x="324" y="471"/>
                  </a:cubicBezTo>
                  <a:cubicBezTo>
                    <a:pt x="335" y="471"/>
                    <a:pt x="345" y="470"/>
                    <a:pt x="356" y="469"/>
                  </a:cubicBezTo>
                  <a:cubicBezTo>
                    <a:pt x="646" y="437"/>
                    <a:pt x="563" y="1"/>
                    <a:pt x="31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5991375" y="1817225"/>
              <a:ext cx="6650" cy="5375"/>
            </a:xfrm>
            <a:custGeom>
              <a:avLst/>
              <a:gdLst/>
              <a:ahLst/>
              <a:cxnLst/>
              <a:rect l="l" t="t" r="r" b="b"/>
              <a:pathLst>
                <a:path w="266" h="215" extrusionOk="0">
                  <a:moveTo>
                    <a:pt x="135" y="0"/>
                  </a:moveTo>
                  <a:cubicBezTo>
                    <a:pt x="124" y="0"/>
                    <a:pt x="112" y="2"/>
                    <a:pt x="99" y="4"/>
                  </a:cubicBezTo>
                  <a:cubicBezTo>
                    <a:pt x="10" y="4"/>
                    <a:pt x="0" y="215"/>
                    <a:pt x="116" y="215"/>
                  </a:cubicBezTo>
                  <a:cubicBezTo>
                    <a:pt x="131" y="215"/>
                    <a:pt x="147" y="212"/>
                    <a:pt x="166" y="204"/>
                  </a:cubicBezTo>
                  <a:cubicBezTo>
                    <a:pt x="258" y="173"/>
                    <a:pt x="265" y="0"/>
                    <a:pt x="13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5939925" y="1847275"/>
              <a:ext cx="12825" cy="10150"/>
            </a:xfrm>
            <a:custGeom>
              <a:avLst/>
              <a:gdLst/>
              <a:ahLst/>
              <a:cxnLst/>
              <a:rect l="l" t="t" r="r" b="b"/>
              <a:pathLst>
                <a:path w="513" h="406" extrusionOk="0">
                  <a:moveTo>
                    <a:pt x="285" y="1"/>
                  </a:moveTo>
                  <a:cubicBezTo>
                    <a:pt x="276" y="1"/>
                    <a:pt x="266" y="2"/>
                    <a:pt x="256" y="3"/>
                  </a:cubicBezTo>
                  <a:cubicBezTo>
                    <a:pt x="1" y="67"/>
                    <a:pt x="51" y="405"/>
                    <a:pt x="260" y="405"/>
                  </a:cubicBezTo>
                  <a:cubicBezTo>
                    <a:pt x="269" y="405"/>
                    <a:pt x="279" y="405"/>
                    <a:pt x="289" y="403"/>
                  </a:cubicBezTo>
                  <a:cubicBezTo>
                    <a:pt x="513" y="339"/>
                    <a:pt x="492" y="1"/>
                    <a:pt x="28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5984875" y="1904050"/>
              <a:ext cx="9000" cy="7600"/>
            </a:xfrm>
            <a:custGeom>
              <a:avLst/>
              <a:gdLst/>
              <a:ahLst/>
              <a:cxnLst/>
              <a:rect l="l" t="t" r="r" b="b"/>
              <a:pathLst>
                <a:path w="360" h="304" extrusionOk="0">
                  <a:moveTo>
                    <a:pt x="159" y="0"/>
                  </a:moveTo>
                  <a:cubicBezTo>
                    <a:pt x="1" y="32"/>
                    <a:pt x="23" y="303"/>
                    <a:pt x="167" y="303"/>
                  </a:cubicBezTo>
                  <a:cubicBezTo>
                    <a:pt x="175" y="303"/>
                    <a:pt x="184" y="302"/>
                    <a:pt x="192" y="301"/>
                  </a:cubicBezTo>
                  <a:cubicBezTo>
                    <a:pt x="359" y="234"/>
                    <a:pt x="326" y="0"/>
                    <a:pt x="15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5963475" y="1874800"/>
              <a:ext cx="15925" cy="10250"/>
            </a:xfrm>
            <a:custGeom>
              <a:avLst/>
              <a:gdLst/>
              <a:ahLst/>
              <a:cxnLst/>
              <a:rect l="l" t="t" r="r" b="b"/>
              <a:pathLst>
                <a:path w="637" h="410" extrusionOk="0">
                  <a:moveTo>
                    <a:pt x="312" y="1"/>
                  </a:moveTo>
                  <a:cubicBezTo>
                    <a:pt x="302" y="1"/>
                    <a:pt x="292" y="1"/>
                    <a:pt x="281" y="3"/>
                  </a:cubicBezTo>
                  <a:cubicBezTo>
                    <a:pt x="1" y="3"/>
                    <a:pt x="40" y="410"/>
                    <a:pt x="291" y="410"/>
                  </a:cubicBezTo>
                  <a:cubicBezTo>
                    <a:pt x="309" y="410"/>
                    <a:pt x="328" y="408"/>
                    <a:pt x="348" y="403"/>
                  </a:cubicBezTo>
                  <a:cubicBezTo>
                    <a:pt x="636" y="371"/>
                    <a:pt x="555" y="1"/>
                    <a:pt x="31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5998300" y="1868825"/>
              <a:ext cx="18075" cy="13600"/>
            </a:xfrm>
            <a:custGeom>
              <a:avLst/>
              <a:gdLst/>
              <a:ahLst/>
              <a:cxnLst/>
              <a:rect l="l" t="t" r="r" b="b"/>
              <a:pathLst>
                <a:path w="723" h="544" extrusionOk="0">
                  <a:moveTo>
                    <a:pt x="408" y="1"/>
                  </a:moveTo>
                  <a:cubicBezTo>
                    <a:pt x="367" y="1"/>
                    <a:pt x="327" y="13"/>
                    <a:pt x="289" y="42"/>
                  </a:cubicBezTo>
                  <a:cubicBezTo>
                    <a:pt x="0" y="138"/>
                    <a:pt x="113" y="544"/>
                    <a:pt x="390" y="544"/>
                  </a:cubicBezTo>
                  <a:cubicBezTo>
                    <a:pt x="401" y="544"/>
                    <a:pt x="412" y="543"/>
                    <a:pt x="423" y="542"/>
                  </a:cubicBezTo>
                  <a:lnTo>
                    <a:pt x="456" y="542"/>
                  </a:lnTo>
                  <a:cubicBezTo>
                    <a:pt x="623" y="475"/>
                    <a:pt x="723" y="375"/>
                    <a:pt x="656" y="175"/>
                  </a:cubicBezTo>
                  <a:cubicBezTo>
                    <a:pt x="608" y="79"/>
                    <a:pt x="509" y="1"/>
                    <a:pt x="40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6009975" y="1909000"/>
              <a:ext cx="14475" cy="10950"/>
            </a:xfrm>
            <a:custGeom>
              <a:avLst/>
              <a:gdLst/>
              <a:ahLst/>
              <a:cxnLst/>
              <a:rect l="l" t="t" r="r" b="b"/>
              <a:pathLst>
                <a:path w="579" h="438" extrusionOk="0">
                  <a:moveTo>
                    <a:pt x="316" y="0"/>
                  </a:moveTo>
                  <a:cubicBezTo>
                    <a:pt x="308" y="0"/>
                    <a:pt x="298" y="1"/>
                    <a:pt x="289" y="2"/>
                  </a:cubicBezTo>
                  <a:cubicBezTo>
                    <a:pt x="0" y="35"/>
                    <a:pt x="82" y="438"/>
                    <a:pt x="297" y="438"/>
                  </a:cubicBezTo>
                  <a:cubicBezTo>
                    <a:pt x="305" y="438"/>
                    <a:pt x="314" y="437"/>
                    <a:pt x="323" y="436"/>
                  </a:cubicBezTo>
                  <a:cubicBezTo>
                    <a:pt x="579" y="372"/>
                    <a:pt x="527" y="0"/>
                    <a:pt x="31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6027450" y="1841450"/>
              <a:ext cx="15350" cy="11800"/>
            </a:xfrm>
            <a:custGeom>
              <a:avLst/>
              <a:gdLst/>
              <a:ahLst/>
              <a:cxnLst/>
              <a:rect l="l" t="t" r="r" b="b"/>
              <a:pathLst>
                <a:path w="614" h="472" extrusionOk="0">
                  <a:moveTo>
                    <a:pt x="286" y="1"/>
                  </a:moveTo>
                  <a:cubicBezTo>
                    <a:pt x="277" y="1"/>
                    <a:pt x="267" y="1"/>
                    <a:pt x="257" y="3"/>
                  </a:cubicBezTo>
                  <a:cubicBezTo>
                    <a:pt x="0" y="67"/>
                    <a:pt x="53" y="471"/>
                    <a:pt x="295" y="471"/>
                  </a:cubicBezTo>
                  <a:cubicBezTo>
                    <a:pt x="305" y="471"/>
                    <a:pt x="314" y="471"/>
                    <a:pt x="324" y="470"/>
                  </a:cubicBezTo>
                  <a:cubicBezTo>
                    <a:pt x="613" y="405"/>
                    <a:pt x="531" y="1"/>
                    <a:pt x="28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5963375" y="1828950"/>
              <a:ext cx="14375" cy="10225"/>
            </a:xfrm>
            <a:custGeom>
              <a:avLst/>
              <a:gdLst/>
              <a:ahLst/>
              <a:cxnLst/>
              <a:rect l="l" t="t" r="r" b="b"/>
              <a:pathLst>
                <a:path w="575" h="409" extrusionOk="0">
                  <a:moveTo>
                    <a:pt x="253" y="0"/>
                  </a:moveTo>
                  <a:cubicBezTo>
                    <a:pt x="242" y="0"/>
                    <a:pt x="230" y="1"/>
                    <a:pt x="218" y="2"/>
                  </a:cubicBezTo>
                  <a:cubicBezTo>
                    <a:pt x="1" y="2"/>
                    <a:pt x="44" y="409"/>
                    <a:pt x="268" y="409"/>
                  </a:cubicBezTo>
                  <a:cubicBezTo>
                    <a:pt x="284" y="409"/>
                    <a:pt x="301" y="407"/>
                    <a:pt x="319" y="402"/>
                  </a:cubicBezTo>
                  <a:cubicBezTo>
                    <a:pt x="575" y="370"/>
                    <a:pt x="523" y="0"/>
                    <a:pt x="25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5929875" y="1799750"/>
              <a:ext cx="12825" cy="9300"/>
            </a:xfrm>
            <a:custGeom>
              <a:avLst/>
              <a:gdLst/>
              <a:ahLst/>
              <a:cxnLst/>
              <a:rect l="l" t="t" r="r" b="b"/>
              <a:pathLst>
                <a:path w="513" h="372" extrusionOk="0">
                  <a:moveTo>
                    <a:pt x="258" y="1"/>
                  </a:moveTo>
                  <a:cubicBezTo>
                    <a:pt x="247" y="1"/>
                    <a:pt x="236" y="1"/>
                    <a:pt x="224" y="3"/>
                  </a:cubicBezTo>
                  <a:cubicBezTo>
                    <a:pt x="1" y="35"/>
                    <a:pt x="22" y="372"/>
                    <a:pt x="228" y="372"/>
                  </a:cubicBezTo>
                  <a:cubicBezTo>
                    <a:pt x="238" y="372"/>
                    <a:pt x="247" y="371"/>
                    <a:pt x="258" y="370"/>
                  </a:cubicBezTo>
                  <a:cubicBezTo>
                    <a:pt x="513" y="338"/>
                    <a:pt x="493" y="1"/>
                    <a:pt x="25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5868200" y="1808925"/>
              <a:ext cx="14500" cy="10975"/>
            </a:xfrm>
            <a:custGeom>
              <a:avLst/>
              <a:gdLst/>
              <a:ahLst/>
              <a:cxnLst/>
              <a:rect l="l" t="t" r="r" b="b"/>
              <a:pathLst>
                <a:path w="580" h="439" extrusionOk="0">
                  <a:moveTo>
                    <a:pt x="317" y="1"/>
                  </a:moveTo>
                  <a:cubicBezTo>
                    <a:pt x="308" y="1"/>
                    <a:pt x="299" y="1"/>
                    <a:pt x="289" y="3"/>
                  </a:cubicBezTo>
                  <a:cubicBezTo>
                    <a:pt x="0" y="35"/>
                    <a:pt x="82" y="438"/>
                    <a:pt x="297" y="438"/>
                  </a:cubicBezTo>
                  <a:cubicBezTo>
                    <a:pt x="306" y="438"/>
                    <a:pt x="314" y="437"/>
                    <a:pt x="323" y="436"/>
                  </a:cubicBezTo>
                  <a:cubicBezTo>
                    <a:pt x="579" y="372"/>
                    <a:pt x="528" y="1"/>
                    <a:pt x="31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5910450" y="1863800"/>
              <a:ext cx="15025" cy="12850"/>
            </a:xfrm>
            <a:custGeom>
              <a:avLst/>
              <a:gdLst/>
              <a:ahLst/>
              <a:cxnLst/>
              <a:rect l="l" t="t" r="r" b="b"/>
              <a:pathLst>
                <a:path w="601" h="514" extrusionOk="0">
                  <a:moveTo>
                    <a:pt x="313" y="1"/>
                  </a:moveTo>
                  <a:cubicBezTo>
                    <a:pt x="251" y="1"/>
                    <a:pt x="184" y="26"/>
                    <a:pt x="134" y="76"/>
                  </a:cubicBezTo>
                  <a:cubicBezTo>
                    <a:pt x="67" y="143"/>
                    <a:pt x="0" y="276"/>
                    <a:pt x="67" y="343"/>
                  </a:cubicBezTo>
                  <a:cubicBezTo>
                    <a:pt x="88" y="448"/>
                    <a:pt x="190" y="514"/>
                    <a:pt x="295" y="514"/>
                  </a:cubicBezTo>
                  <a:cubicBezTo>
                    <a:pt x="356" y="514"/>
                    <a:pt x="418" y="492"/>
                    <a:pt x="467" y="443"/>
                  </a:cubicBezTo>
                  <a:cubicBezTo>
                    <a:pt x="601" y="343"/>
                    <a:pt x="601" y="143"/>
                    <a:pt x="467" y="76"/>
                  </a:cubicBezTo>
                  <a:cubicBezTo>
                    <a:pt x="434" y="26"/>
                    <a:pt x="376"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5905700" y="1821450"/>
              <a:ext cx="16200" cy="11775"/>
            </a:xfrm>
            <a:custGeom>
              <a:avLst/>
              <a:gdLst/>
              <a:ahLst/>
              <a:cxnLst/>
              <a:rect l="l" t="t" r="r" b="b"/>
              <a:pathLst>
                <a:path w="648" h="471" extrusionOk="0">
                  <a:moveTo>
                    <a:pt x="321" y="0"/>
                  </a:moveTo>
                  <a:cubicBezTo>
                    <a:pt x="311" y="0"/>
                    <a:pt x="301" y="1"/>
                    <a:pt x="291" y="2"/>
                  </a:cubicBezTo>
                  <a:cubicBezTo>
                    <a:pt x="1" y="34"/>
                    <a:pt x="84" y="471"/>
                    <a:pt x="330" y="471"/>
                  </a:cubicBezTo>
                  <a:cubicBezTo>
                    <a:pt x="339" y="471"/>
                    <a:pt x="348" y="470"/>
                    <a:pt x="357" y="469"/>
                  </a:cubicBezTo>
                  <a:cubicBezTo>
                    <a:pt x="647" y="437"/>
                    <a:pt x="595" y="0"/>
                    <a:pt x="32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5872600" y="1846450"/>
              <a:ext cx="12600" cy="9450"/>
            </a:xfrm>
            <a:custGeom>
              <a:avLst/>
              <a:gdLst/>
              <a:ahLst/>
              <a:cxnLst/>
              <a:rect l="l" t="t" r="r" b="b"/>
              <a:pathLst>
                <a:path w="504" h="378" extrusionOk="0">
                  <a:moveTo>
                    <a:pt x="272" y="1"/>
                  </a:moveTo>
                  <a:cubicBezTo>
                    <a:pt x="264" y="1"/>
                    <a:pt x="256" y="1"/>
                    <a:pt x="247" y="3"/>
                  </a:cubicBezTo>
                  <a:cubicBezTo>
                    <a:pt x="0" y="33"/>
                    <a:pt x="10" y="377"/>
                    <a:pt x="223" y="377"/>
                  </a:cubicBezTo>
                  <a:cubicBezTo>
                    <a:pt x="241" y="377"/>
                    <a:pt x="260" y="375"/>
                    <a:pt x="280" y="370"/>
                  </a:cubicBezTo>
                  <a:cubicBezTo>
                    <a:pt x="504" y="338"/>
                    <a:pt x="452" y="1"/>
                    <a:pt x="27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5883175" y="1772250"/>
              <a:ext cx="16200" cy="11775"/>
            </a:xfrm>
            <a:custGeom>
              <a:avLst/>
              <a:gdLst/>
              <a:ahLst/>
              <a:cxnLst/>
              <a:rect l="l" t="t" r="r" b="b"/>
              <a:pathLst>
                <a:path w="648" h="471" extrusionOk="0">
                  <a:moveTo>
                    <a:pt x="288" y="0"/>
                  </a:moveTo>
                  <a:cubicBezTo>
                    <a:pt x="278" y="0"/>
                    <a:pt x="268" y="1"/>
                    <a:pt x="258" y="2"/>
                  </a:cubicBezTo>
                  <a:cubicBezTo>
                    <a:pt x="1" y="66"/>
                    <a:pt x="22" y="471"/>
                    <a:pt x="322" y="471"/>
                  </a:cubicBezTo>
                  <a:cubicBezTo>
                    <a:pt x="333" y="471"/>
                    <a:pt x="345" y="470"/>
                    <a:pt x="358" y="469"/>
                  </a:cubicBezTo>
                  <a:cubicBezTo>
                    <a:pt x="647" y="437"/>
                    <a:pt x="564" y="0"/>
                    <a:pt x="28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5817500" y="1825625"/>
              <a:ext cx="17675" cy="13525"/>
            </a:xfrm>
            <a:custGeom>
              <a:avLst/>
              <a:gdLst/>
              <a:ahLst/>
              <a:cxnLst/>
              <a:rect l="l" t="t" r="r" b="b"/>
              <a:pathLst>
                <a:path w="707" h="541" extrusionOk="0">
                  <a:moveTo>
                    <a:pt x="346" y="0"/>
                  </a:moveTo>
                  <a:cubicBezTo>
                    <a:pt x="336" y="0"/>
                    <a:pt x="326" y="1"/>
                    <a:pt x="316" y="2"/>
                  </a:cubicBezTo>
                  <a:cubicBezTo>
                    <a:pt x="1" y="33"/>
                    <a:pt x="43" y="541"/>
                    <a:pt x="330" y="541"/>
                  </a:cubicBezTo>
                  <a:cubicBezTo>
                    <a:pt x="347" y="541"/>
                    <a:pt x="364" y="539"/>
                    <a:pt x="383" y="535"/>
                  </a:cubicBezTo>
                  <a:cubicBezTo>
                    <a:pt x="706" y="503"/>
                    <a:pt x="653" y="0"/>
                    <a:pt x="34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5799525" y="1802400"/>
              <a:ext cx="775" cy="775"/>
            </a:xfrm>
            <a:custGeom>
              <a:avLst/>
              <a:gdLst/>
              <a:ahLst/>
              <a:cxnLst/>
              <a:rect l="l" t="t" r="r" b="b"/>
              <a:pathLst>
                <a:path w="31" h="31" extrusionOk="0">
                  <a:moveTo>
                    <a:pt x="23" y="0"/>
                  </a:moveTo>
                  <a:cubicBezTo>
                    <a:pt x="19" y="0"/>
                    <a:pt x="12" y="8"/>
                    <a:pt x="1" y="30"/>
                  </a:cubicBezTo>
                  <a:cubicBezTo>
                    <a:pt x="23" y="30"/>
                    <a:pt x="31" y="0"/>
                    <a:pt x="2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824775" y="1796425"/>
              <a:ext cx="16225" cy="11775"/>
            </a:xfrm>
            <a:custGeom>
              <a:avLst/>
              <a:gdLst/>
              <a:ahLst/>
              <a:cxnLst/>
              <a:rect l="l" t="t" r="r" b="b"/>
              <a:pathLst>
                <a:path w="649" h="471" extrusionOk="0">
                  <a:moveTo>
                    <a:pt x="289" y="1"/>
                  </a:moveTo>
                  <a:cubicBezTo>
                    <a:pt x="279" y="1"/>
                    <a:pt x="269" y="1"/>
                    <a:pt x="259" y="2"/>
                  </a:cubicBezTo>
                  <a:cubicBezTo>
                    <a:pt x="1" y="34"/>
                    <a:pt x="54" y="471"/>
                    <a:pt x="328" y="471"/>
                  </a:cubicBezTo>
                  <a:cubicBezTo>
                    <a:pt x="338" y="471"/>
                    <a:pt x="348" y="470"/>
                    <a:pt x="359" y="469"/>
                  </a:cubicBezTo>
                  <a:cubicBezTo>
                    <a:pt x="648" y="437"/>
                    <a:pt x="565" y="1"/>
                    <a:pt x="2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813725" y="1768050"/>
              <a:ext cx="12275" cy="8425"/>
            </a:xfrm>
            <a:custGeom>
              <a:avLst/>
              <a:gdLst/>
              <a:ahLst/>
              <a:cxnLst/>
              <a:rect l="l" t="t" r="r" b="b"/>
              <a:pathLst>
                <a:path w="491" h="337" extrusionOk="0">
                  <a:moveTo>
                    <a:pt x="294" y="1"/>
                  </a:moveTo>
                  <a:cubicBezTo>
                    <a:pt x="286" y="1"/>
                    <a:pt x="276" y="1"/>
                    <a:pt x="267" y="3"/>
                  </a:cubicBezTo>
                  <a:cubicBezTo>
                    <a:pt x="0" y="3"/>
                    <a:pt x="33" y="337"/>
                    <a:pt x="300" y="337"/>
                  </a:cubicBezTo>
                  <a:cubicBezTo>
                    <a:pt x="491" y="305"/>
                    <a:pt x="470" y="1"/>
                    <a:pt x="29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792250" y="1783900"/>
              <a:ext cx="13750" cy="10975"/>
            </a:xfrm>
            <a:custGeom>
              <a:avLst/>
              <a:gdLst/>
              <a:ahLst/>
              <a:cxnLst/>
              <a:rect l="l" t="t" r="r" b="b"/>
              <a:pathLst>
                <a:path w="550" h="439" extrusionOk="0">
                  <a:moveTo>
                    <a:pt x="260" y="1"/>
                  </a:moveTo>
                  <a:cubicBezTo>
                    <a:pt x="249" y="1"/>
                    <a:pt x="237" y="2"/>
                    <a:pt x="225" y="3"/>
                  </a:cubicBezTo>
                  <a:cubicBezTo>
                    <a:pt x="0" y="35"/>
                    <a:pt x="23" y="438"/>
                    <a:pt x="293" y="438"/>
                  </a:cubicBezTo>
                  <a:cubicBezTo>
                    <a:pt x="303" y="438"/>
                    <a:pt x="314" y="438"/>
                    <a:pt x="325" y="437"/>
                  </a:cubicBezTo>
                  <a:cubicBezTo>
                    <a:pt x="549" y="372"/>
                    <a:pt x="528" y="1"/>
                    <a:pt x="26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5788975" y="1722200"/>
              <a:ext cx="17025" cy="11800"/>
            </a:xfrm>
            <a:custGeom>
              <a:avLst/>
              <a:gdLst/>
              <a:ahLst/>
              <a:cxnLst/>
              <a:rect l="l" t="t" r="r" b="b"/>
              <a:pathLst>
                <a:path w="681" h="472" extrusionOk="0">
                  <a:moveTo>
                    <a:pt x="356" y="1"/>
                  </a:moveTo>
                  <a:cubicBezTo>
                    <a:pt x="346" y="1"/>
                    <a:pt x="334" y="1"/>
                    <a:pt x="323" y="2"/>
                  </a:cubicBezTo>
                  <a:cubicBezTo>
                    <a:pt x="0" y="2"/>
                    <a:pt x="52" y="471"/>
                    <a:pt x="388" y="471"/>
                  </a:cubicBezTo>
                  <a:cubicBezTo>
                    <a:pt x="400" y="471"/>
                    <a:pt x="411" y="471"/>
                    <a:pt x="423" y="469"/>
                  </a:cubicBezTo>
                  <a:cubicBezTo>
                    <a:pt x="681" y="437"/>
                    <a:pt x="658" y="1"/>
                    <a:pt x="35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5817300" y="1708875"/>
              <a:ext cx="16200" cy="11775"/>
            </a:xfrm>
            <a:custGeom>
              <a:avLst/>
              <a:gdLst/>
              <a:ahLst/>
              <a:cxnLst/>
              <a:rect l="l" t="t" r="r" b="b"/>
              <a:pathLst>
                <a:path w="648" h="471" extrusionOk="0">
                  <a:moveTo>
                    <a:pt x="318" y="0"/>
                  </a:moveTo>
                  <a:cubicBezTo>
                    <a:pt x="309" y="0"/>
                    <a:pt x="300" y="1"/>
                    <a:pt x="291" y="2"/>
                  </a:cubicBezTo>
                  <a:cubicBezTo>
                    <a:pt x="1" y="34"/>
                    <a:pt x="53" y="470"/>
                    <a:pt x="327" y="470"/>
                  </a:cubicBezTo>
                  <a:cubicBezTo>
                    <a:pt x="337" y="470"/>
                    <a:pt x="347" y="470"/>
                    <a:pt x="357" y="469"/>
                  </a:cubicBezTo>
                  <a:cubicBezTo>
                    <a:pt x="647" y="437"/>
                    <a:pt x="564" y="0"/>
                    <a:pt x="31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5829800" y="1735550"/>
              <a:ext cx="17900" cy="14275"/>
            </a:xfrm>
            <a:custGeom>
              <a:avLst/>
              <a:gdLst/>
              <a:ahLst/>
              <a:cxnLst/>
              <a:rect l="l" t="t" r="r" b="b"/>
              <a:pathLst>
                <a:path w="716" h="571" extrusionOk="0">
                  <a:moveTo>
                    <a:pt x="352" y="1"/>
                  </a:moveTo>
                  <a:cubicBezTo>
                    <a:pt x="343" y="1"/>
                    <a:pt x="334" y="1"/>
                    <a:pt x="324" y="2"/>
                  </a:cubicBezTo>
                  <a:cubicBezTo>
                    <a:pt x="1" y="67"/>
                    <a:pt x="54" y="571"/>
                    <a:pt x="362" y="571"/>
                  </a:cubicBezTo>
                  <a:cubicBezTo>
                    <a:pt x="371" y="571"/>
                    <a:pt x="381" y="570"/>
                    <a:pt x="391" y="569"/>
                  </a:cubicBezTo>
                  <a:cubicBezTo>
                    <a:pt x="715" y="537"/>
                    <a:pt x="661" y="1"/>
                    <a:pt x="35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5789825" y="1752225"/>
              <a:ext cx="13650" cy="10125"/>
            </a:xfrm>
            <a:custGeom>
              <a:avLst/>
              <a:gdLst/>
              <a:ahLst/>
              <a:cxnLst/>
              <a:rect l="l" t="t" r="r" b="b"/>
              <a:pathLst>
                <a:path w="546" h="405" extrusionOk="0">
                  <a:moveTo>
                    <a:pt x="283" y="0"/>
                  </a:moveTo>
                  <a:cubicBezTo>
                    <a:pt x="274" y="0"/>
                    <a:pt x="265" y="1"/>
                    <a:pt x="256" y="2"/>
                  </a:cubicBezTo>
                  <a:cubicBezTo>
                    <a:pt x="0" y="66"/>
                    <a:pt x="20" y="405"/>
                    <a:pt x="256" y="405"/>
                  </a:cubicBezTo>
                  <a:cubicBezTo>
                    <a:pt x="266" y="405"/>
                    <a:pt x="277" y="404"/>
                    <a:pt x="289" y="403"/>
                  </a:cubicBezTo>
                  <a:cubicBezTo>
                    <a:pt x="545" y="371"/>
                    <a:pt x="494" y="0"/>
                    <a:pt x="28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5775600" y="1683825"/>
              <a:ext cx="12875" cy="9325"/>
            </a:xfrm>
            <a:custGeom>
              <a:avLst/>
              <a:gdLst/>
              <a:ahLst/>
              <a:cxnLst/>
              <a:rect l="l" t="t" r="r" b="b"/>
              <a:pathLst>
                <a:path w="515" h="373" extrusionOk="0">
                  <a:moveTo>
                    <a:pt x="254" y="1"/>
                  </a:moveTo>
                  <a:cubicBezTo>
                    <a:pt x="244" y="1"/>
                    <a:pt x="234" y="2"/>
                    <a:pt x="224" y="3"/>
                  </a:cubicBezTo>
                  <a:cubicBezTo>
                    <a:pt x="1" y="35"/>
                    <a:pt x="22" y="372"/>
                    <a:pt x="257" y="372"/>
                  </a:cubicBezTo>
                  <a:cubicBezTo>
                    <a:pt x="268" y="372"/>
                    <a:pt x="279" y="371"/>
                    <a:pt x="291" y="370"/>
                  </a:cubicBezTo>
                  <a:cubicBezTo>
                    <a:pt x="514" y="338"/>
                    <a:pt x="463" y="1"/>
                    <a:pt x="25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5804800" y="1658000"/>
              <a:ext cx="17850" cy="12600"/>
            </a:xfrm>
            <a:custGeom>
              <a:avLst/>
              <a:gdLst/>
              <a:ahLst/>
              <a:cxnLst/>
              <a:rect l="l" t="t" r="r" b="b"/>
              <a:pathLst>
                <a:path w="714" h="504" extrusionOk="0">
                  <a:moveTo>
                    <a:pt x="355" y="0"/>
                  </a:moveTo>
                  <a:cubicBezTo>
                    <a:pt x="345" y="0"/>
                    <a:pt x="334" y="1"/>
                    <a:pt x="324" y="2"/>
                  </a:cubicBezTo>
                  <a:cubicBezTo>
                    <a:pt x="1" y="34"/>
                    <a:pt x="53" y="504"/>
                    <a:pt x="359" y="504"/>
                  </a:cubicBezTo>
                  <a:cubicBezTo>
                    <a:pt x="369" y="504"/>
                    <a:pt x="380" y="503"/>
                    <a:pt x="390" y="502"/>
                  </a:cubicBezTo>
                  <a:cubicBezTo>
                    <a:pt x="713" y="470"/>
                    <a:pt x="661" y="0"/>
                    <a:pt x="35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5792325" y="1640350"/>
              <a:ext cx="15875" cy="10250"/>
            </a:xfrm>
            <a:custGeom>
              <a:avLst/>
              <a:gdLst/>
              <a:ahLst/>
              <a:cxnLst/>
              <a:rect l="l" t="t" r="r" b="b"/>
              <a:pathLst>
                <a:path w="635" h="410" extrusionOk="0">
                  <a:moveTo>
                    <a:pt x="343" y="0"/>
                  </a:moveTo>
                  <a:cubicBezTo>
                    <a:pt x="326" y="0"/>
                    <a:pt x="308" y="3"/>
                    <a:pt x="289" y="7"/>
                  </a:cubicBezTo>
                  <a:cubicBezTo>
                    <a:pt x="1" y="39"/>
                    <a:pt x="51" y="410"/>
                    <a:pt x="321" y="410"/>
                  </a:cubicBezTo>
                  <a:cubicBezTo>
                    <a:pt x="332" y="410"/>
                    <a:pt x="344" y="409"/>
                    <a:pt x="356" y="408"/>
                  </a:cubicBezTo>
                  <a:cubicBezTo>
                    <a:pt x="634" y="377"/>
                    <a:pt x="568" y="0"/>
                    <a:pt x="34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5762300" y="1659650"/>
              <a:ext cx="13625" cy="10150"/>
            </a:xfrm>
            <a:custGeom>
              <a:avLst/>
              <a:gdLst/>
              <a:ahLst/>
              <a:cxnLst/>
              <a:rect l="l" t="t" r="r" b="b"/>
              <a:pathLst>
                <a:path w="545" h="406" extrusionOk="0">
                  <a:moveTo>
                    <a:pt x="285" y="0"/>
                  </a:moveTo>
                  <a:cubicBezTo>
                    <a:pt x="276" y="0"/>
                    <a:pt x="266" y="1"/>
                    <a:pt x="256" y="3"/>
                  </a:cubicBezTo>
                  <a:cubicBezTo>
                    <a:pt x="0" y="66"/>
                    <a:pt x="50" y="405"/>
                    <a:pt x="260" y="405"/>
                  </a:cubicBezTo>
                  <a:cubicBezTo>
                    <a:pt x="269" y="405"/>
                    <a:pt x="279" y="404"/>
                    <a:pt x="289" y="403"/>
                  </a:cubicBezTo>
                  <a:cubicBezTo>
                    <a:pt x="544" y="339"/>
                    <a:pt x="494" y="0"/>
                    <a:pt x="28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5762250" y="1617125"/>
              <a:ext cx="13700" cy="10950"/>
            </a:xfrm>
            <a:custGeom>
              <a:avLst/>
              <a:gdLst/>
              <a:ahLst/>
              <a:cxnLst/>
              <a:rect l="l" t="t" r="r" b="b"/>
              <a:pathLst>
                <a:path w="548" h="438" extrusionOk="0">
                  <a:moveTo>
                    <a:pt x="289" y="0"/>
                  </a:moveTo>
                  <a:cubicBezTo>
                    <a:pt x="279" y="0"/>
                    <a:pt x="268" y="1"/>
                    <a:pt x="258" y="2"/>
                  </a:cubicBezTo>
                  <a:cubicBezTo>
                    <a:pt x="1" y="35"/>
                    <a:pt x="53" y="438"/>
                    <a:pt x="266" y="438"/>
                  </a:cubicBezTo>
                  <a:cubicBezTo>
                    <a:pt x="274" y="438"/>
                    <a:pt x="282" y="437"/>
                    <a:pt x="291" y="436"/>
                  </a:cubicBezTo>
                  <a:cubicBezTo>
                    <a:pt x="547" y="372"/>
                    <a:pt x="527"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5820375" y="1685325"/>
              <a:ext cx="13875" cy="11425"/>
            </a:xfrm>
            <a:custGeom>
              <a:avLst/>
              <a:gdLst/>
              <a:ahLst/>
              <a:cxnLst/>
              <a:rect l="l" t="t" r="r" b="b"/>
              <a:pathLst>
                <a:path w="555" h="457" extrusionOk="0">
                  <a:moveTo>
                    <a:pt x="304" y="0"/>
                  </a:moveTo>
                  <a:cubicBezTo>
                    <a:pt x="218" y="0"/>
                    <a:pt x="123" y="51"/>
                    <a:pt x="68" y="143"/>
                  </a:cubicBezTo>
                  <a:cubicBezTo>
                    <a:pt x="1" y="277"/>
                    <a:pt x="68" y="410"/>
                    <a:pt x="201" y="443"/>
                  </a:cubicBezTo>
                  <a:cubicBezTo>
                    <a:pt x="228" y="452"/>
                    <a:pt x="254" y="456"/>
                    <a:pt x="279" y="456"/>
                  </a:cubicBezTo>
                  <a:cubicBezTo>
                    <a:pt x="441" y="456"/>
                    <a:pt x="555" y="283"/>
                    <a:pt x="468" y="110"/>
                  </a:cubicBezTo>
                  <a:cubicBezTo>
                    <a:pt x="438" y="35"/>
                    <a:pt x="374" y="0"/>
                    <a:pt x="30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6373275" y="2793850"/>
              <a:ext cx="183500" cy="121775"/>
            </a:xfrm>
            <a:custGeom>
              <a:avLst/>
              <a:gdLst/>
              <a:ahLst/>
              <a:cxnLst/>
              <a:rect l="l" t="t" r="r" b="b"/>
              <a:pathLst>
                <a:path w="7340" h="4871" extrusionOk="0">
                  <a:moveTo>
                    <a:pt x="3970" y="0"/>
                  </a:moveTo>
                  <a:lnTo>
                    <a:pt x="1" y="1502"/>
                  </a:lnTo>
                  <a:lnTo>
                    <a:pt x="167" y="1468"/>
                  </a:lnTo>
                  <a:lnTo>
                    <a:pt x="968" y="4871"/>
                  </a:lnTo>
                  <a:lnTo>
                    <a:pt x="7339" y="3470"/>
                  </a:lnTo>
                  <a:lnTo>
                    <a:pt x="4304" y="2269"/>
                  </a:lnTo>
                  <a:lnTo>
                    <a:pt x="3970" y="0"/>
                  </a:lnTo>
                  <a:close/>
                </a:path>
              </a:pathLst>
            </a:custGeom>
            <a:solidFill>
              <a:srgbClr val="E9C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5889600" y="2592025"/>
              <a:ext cx="124275" cy="180175"/>
            </a:xfrm>
            <a:custGeom>
              <a:avLst/>
              <a:gdLst/>
              <a:ahLst/>
              <a:cxnLst/>
              <a:rect l="l" t="t" r="r" b="b"/>
              <a:pathLst>
                <a:path w="4971" h="7207" extrusionOk="0">
                  <a:moveTo>
                    <a:pt x="3403" y="1"/>
                  </a:moveTo>
                  <a:lnTo>
                    <a:pt x="1" y="868"/>
                  </a:lnTo>
                  <a:lnTo>
                    <a:pt x="1635" y="7206"/>
                  </a:lnTo>
                  <a:lnTo>
                    <a:pt x="2702" y="4137"/>
                  </a:lnTo>
                  <a:lnTo>
                    <a:pt x="4971" y="3704"/>
                  </a:lnTo>
                  <a:lnTo>
                    <a:pt x="3403" y="1"/>
                  </a:lnTo>
                  <a:close/>
                </a:path>
              </a:pathLst>
            </a:custGeom>
            <a:solidFill>
              <a:srgbClr val="E9C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5949900" y="2663400"/>
              <a:ext cx="17275" cy="32075"/>
            </a:xfrm>
            <a:custGeom>
              <a:avLst/>
              <a:gdLst/>
              <a:ahLst/>
              <a:cxnLst/>
              <a:rect l="l" t="t" r="r" b="b"/>
              <a:pathLst>
                <a:path w="691" h="1283" extrusionOk="0">
                  <a:moveTo>
                    <a:pt x="29" y="1"/>
                  </a:moveTo>
                  <a:cubicBezTo>
                    <a:pt x="10" y="1"/>
                    <a:pt x="0" y="24"/>
                    <a:pt x="24" y="48"/>
                  </a:cubicBezTo>
                  <a:cubicBezTo>
                    <a:pt x="90" y="315"/>
                    <a:pt x="224" y="515"/>
                    <a:pt x="357" y="715"/>
                  </a:cubicBezTo>
                  <a:cubicBezTo>
                    <a:pt x="391" y="882"/>
                    <a:pt x="491" y="1116"/>
                    <a:pt x="691" y="1282"/>
                  </a:cubicBezTo>
                  <a:cubicBezTo>
                    <a:pt x="657" y="1049"/>
                    <a:pt x="524" y="815"/>
                    <a:pt x="391" y="649"/>
                  </a:cubicBezTo>
                  <a:cubicBezTo>
                    <a:pt x="257" y="448"/>
                    <a:pt x="190" y="215"/>
                    <a:pt x="57" y="15"/>
                  </a:cubicBezTo>
                  <a:cubicBezTo>
                    <a:pt x="47" y="5"/>
                    <a:pt x="37"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5952600" y="2654250"/>
              <a:ext cx="24600" cy="42050"/>
            </a:xfrm>
            <a:custGeom>
              <a:avLst/>
              <a:gdLst/>
              <a:ahLst/>
              <a:cxnLst/>
              <a:rect l="l" t="t" r="r" b="b"/>
              <a:pathLst>
                <a:path w="984" h="1682" extrusionOk="0">
                  <a:moveTo>
                    <a:pt x="79" y="1"/>
                  </a:moveTo>
                  <a:cubicBezTo>
                    <a:pt x="41" y="1"/>
                    <a:pt x="0" y="32"/>
                    <a:pt x="49" y="81"/>
                  </a:cubicBezTo>
                  <a:cubicBezTo>
                    <a:pt x="416" y="581"/>
                    <a:pt x="649" y="1148"/>
                    <a:pt x="983" y="1682"/>
                  </a:cubicBezTo>
                  <a:cubicBezTo>
                    <a:pt x="816" y="1081"/>
                    <a:pt x="483" y="548"/>
                    <a:pt x="116" y="14"/>
                  </a:cubicBezTo>
                  <a:cubicBezTo>
                    <a:pt x="107" y="5"/>
                    <a:pt x="93" y="1"/>
                    <a:pt x="7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5974650" y="2658200"/>
              <a:ext cx="14225" cy="38925"/>
            </a:xfrm>
            <a:custGeom>
              <a:avLst/>
              <a:gdLst/>
              <a:ahLst/>
              <a:cxnLst/>
              <a:rect l="l" t="t" r="r" b="b"/>
              <a:pathLst>
                <a:path w="569" h="1557" extrusionOk="0">
                  <a:moveTo>
                    <a:pt x="29" y="1"/>
                  </a:moveTo>
                  <a:cubicBezTo>
                    <a:pt x="12" y="1"/>
                    <a:pt x="1" y="17"/>
                    <a:pt x="1" y="56"/>
                  </a:cubicBezTo>
                  <a:cubicBezTo>
                    <a:pt x="101" y="556"/>
                    <a:pt x="335" y="1057"/>
                    <a:pt x="535" y="1557"/>
                  </a:cubicBezTo>
                  <a:cubicBezTo>
                    <a:pt x="535" y="1557"/>
                    <a:pt x="568" y="1557"/>
                    <a:pt x="568" y="1524"/>
                  </a:cubicBezTo>
                  <a:cubicBezTo>
                    <a:pt x="435" y="1023"/>
                    <a:pt x="268" y="490"/>
                    <a:pt x="68" y="23"/>
                  </a:cubicBezTo>
                  <a:cubicBezTo>
                    <a:pt x="54" y="9"/>
                    <a:pt x="40"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5983775" y="2669175"/>
              <a:ext cx="35150" cy="49650"/>
            </a:xfrm>
            <a:custGeom>
              <a:avLst/>
              <a:gdLst/>
              <a:ahLst/>
              <a:cxnLst/>
              <a:rect l="l" t="t" r="r" b="b"/>
              <a:pathLst>
                <a:path w="1406" h="1986" extrusionOk="0">
                  <a:moveTo>
                    <a:pt x="235" y="308"/>
                  </a:moveTo>
                  <a:cubicBezTo>
                    <a:pt x="272" y="477"/>
                    <a:pt x="282" y="647"/>
                    <a:pt x="269" y="822"/>
                  </a:cubicBezTo>
                  <a:lnTo>
                    <a:pt x="269" y="822"/>
                  </a:lnTo>
                  <a:cubicBezTo>
                    <a:pt x="258" y="820"/>
                    <a:pt x="247" y="819"/>
                    <a:pt x="236" y="818"/>
                  </a:cubicBezTo>
                  <a:cubicBezTo>
                    <a:pt x="233" y="818"/>
                    <a:pt x="231" y="818"/>
                    <a:pt x="228" y="818"/>
                  </a:cubicBezTo>
                  <a:lnTo>
                    <a:pt x="228" y="818"/>
                  </a:lnTo>
                  <a:cubicBezTo>
                    <a:pt x="197" y="653"/>
                    <a:pt x="198" y="480"/>
                    <a:pt x="235" y="308"/>
                  </a:cubicBezTo>
                  <a:close/>
                  <a:moveTo>
                    <a:pt x="350" y="967"/>
                  </a:moveTo>
                  <a:cubicBezTo>
                    <a:pt x="638" y="1017"/>
                    <a:pt x="893" y="1149"/>
                    <a:pt x="1070" y="1385"/>
                  </a:cubicBezTo>
                  <a:cubicBezTo>
                    <a:pt x="1205" y="1547"/>
                    <a:pt x="1406" y="1840"/>
                    <a:pt x="1212" y="1840"/>
                  </a:cubicBezTo>
                  <a:cubicBezTo>
                    <a:pt x="1167" y="1840"/>
                    <a:pt x="1099" y="1823"/>
                    <a:pt x="1004" y="1785"/>
                  </a:cubicBezTo>
                  <a:cubicBezTo>
                    <a:pt x="688" y="1643"/>
                    <a:pt x="454" y="1404"/>
                    <a:pt x="324" y="1120"/>
                  </a:cubicBezTo>
                  <a:lnTo>
                    <a:pt x="324" y="1120"/>
                  </a:lnTo>
                  <a:cubicBezTo>
                    <a:pt x="335" y="1068"/>
                    <a:pt x="343" y="1017"/>
                    <a:pt x="350" y="967"/>
                  </a:cubicBezTo>
                  <a:close/>
                  <a:moveTo>
                    <a:pt x="199" y="1"/>
                  </a:moveTo>
                  <a:cubicBezTo>
                    <a:pt x="178" y="1"/>
                    <a:pt x="153" y="17"/>
                    <a:pt x="136" y="51"/>
                  </a:cubicBezTo>
                  <a:cubicBezTo>
                    <a:pt x="0" y="458"/>
                    <a:pt x="35" y="873"/>
                    <a:pt x="204" y="1214"/>
                  </a:cubicBezTo>
                  <a:lnTo>
                    <a:pt x="204" y="1214"/>
                  </a:lnTo>
                  <a:cubicBezTo>
                    <a:pt x="204" y="1215"/>
                    <a:pt x="203" y="1217"/>
                    <a:pt x="203" y="1218"/>
                  </a:cubicBezTo>
                  <a:cubicBezTo>
                    <a:pt x="203" y="1218"/>
                    <a:pt x="205" y="1220"/>
                    <a:pt x="208" y="1222"/>
                  </a:cubicBezTo>
                  <a:lnTo>
                    <a:pt x="208" y="1222"/>
                  </a:lnTo>
                  <a:cubicBezTo>
                    <a:pt x="414" y="1630"/>
                    <a:pt x="811" y="1931"/>
                    <a:pt x="1337" y="1985"/>
                  </a:cubicBezTo>
                  <a:cubicBezTo>
                    <a:pt x="1371" y="1985"/>
                    <a:pt x="1404" y="1952"/>
                    <a:pt x="1404" y="1919"/>
                  </a:cubicBezTo>
                  <a:cubicBezTo>
                    <a:pt x="1342" y="1362"/>
                    <a:pt x="907" y="948"/>
                    <a:pt x="365" y="838"/>
                  </a:cubicBezTo>
                  <a:lnTo>
                    <a:pt x="365" y="838"/>
                  </a:lnTo>
                  <a:cubicBezTo>
                    <a:pt x="385" y="597"/>
                    <a:pt x="361" y="373"/>
                    <a:pt x="278" y="151"/>
                  </a:cubicBezTo>
                  <a:lnTo>
                    <a:pt x="278" y="151"/>
                  </a:lnTo>
                  <a:cubicBezTo>
                    <a:pt x="286" y="129"/>
                    <a:pt x="294" y="106"/>
                    <a:pt x="303" y="84"/>
                  </a:cubicBezTo>
                  <a:lnTo>
                    <a:pt x="251" y="84"/>
                  </a:lnTo>
                  <a:cubicBezTo>
                    <a:pt x="246" y="73"/>
                    <a:pt x="241" y="62"/>
                    <a:pt x="236" y="51"/>
                  </a:cubicBezTo>
                  <a:cubicBezTo>
                    <a:pt x="236" y="17"/>
                    <a:pt x="220" y="1"/>
                    <a:pt x="19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5896275" y="2610475"/>
              <a:ext cx="37550" cy="162350"/>
            </a:xfrm>
            <a:custGeom>
              <a:avLst/>
              <a:gdLst/>
              <a:ahLst/>
              <a:cxnLst/>
              <a:rect l="l" t="t" r="r" b="b"/>
              <a:pathLst>
                <a:path w="1502" h="6494" extrusionOk="0">
                  <a:moveTo>
                    <a:pt x="77" y="0"/>
                  </a:moveTo>
                  <a:cubicBezTo>
                    <a:pt x="41" y="0"/>
                    <a:pt x="0" y="27"/>
                    <a:pt x="0" y="64"/>
                  </a:cubicBezTo>
                  <a:cubicBezTo>
                    <a:pt x="534" y="2165"/>
                    <a:pt x="901" y="4300"/>
                    <a:pt x="1401" y="6468"/>
                  </a:cubicBezTo>
                  <a:cubicBezTo>
                    <a:pt x="1435" y="6485"/>
                    <a:pt x="1460" y="6493"/>
                    <a:pt x="1476" y="6493"/>
                  </a:cubicBezTo>
                  <a:cubicBezTo>
                    <a:pt x="1493" y="6493"/>
                    <a:pt x="1501" y="6485"/>
                    <a:pt x="1501" y="6468"/>
                  </a:cubicBezTo>
                  <a:cubicBezTo>
                    <a:pt x="1235" y="4300"/>
                    <a:pt x="701" y="2165"/>
                    <a:pt x="134" y="64"/>
                  </a:cubicBezTo>
                  <a:cubicBezTo>
                    <a:pt x="134" y="18"/>
                    <a:pt x="107" y="0"/>
                    <a:pt x="7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5906475" y="2618725"/>
              <a:ext cx="86550" cy="20400"/>
            </a:xfrm>
            <a:custGeom>
              <a:avLst/>
              <a:gdLst/>
              <a:ahLst/>
              <a:cxnLst/>
              <a:rect l="l" t="t" r="r" b="b"/>
              <a:pathLst>
                <a:path w="3462" h="816" extrusionOk="0">
                  <a:moveTo>
                    <a:pt x="3395" y="0"/>
                  </a:moveTo>
                  <a:cubicBezTo>
                    <a:pt x="2228" y="100"/>
                    <a:pt x="1060" y="301"/>
                    <a:pt x="59" y="801"/>
                  </a:cubicBezTo>
                  <a:cubicBezTo>
                    <a:pt x="1127" y="467"/>
                    <a:pt x="2228" y="234"/>
                    <a:pt x="3395" y="100"/>
                  </a:cubicBezTo>
                  <a:cubicBezTo>
                    <a:pt x="3462" y="100"/>
                    <a:pt x="3428" y="0"/>
                    <a:pt x="3395" y="0"/>
                  </a:cubicBezTo>
                  <a:close/>
                  <a:moveTo>
                    <a:pt x="59" y="801"/>
                  </a:moveTo>
                  <a:cubicBezTo>
                    <a:pt x="15" y="801"/>
                    <a:pt x="0" y="816"/>
                    <a:pt x="15" y="816"/>
                  </a:cubicBezTo>
                  <a:cubicBezTo>
                    <a:pt x="22" y="816"/>
                    <a:pt x="37" y="812"/>
                    <a:pt x="59" y="80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6386275" y="2829350"/>
              <a:ext cx="26225" cy="79925"/>
            </a:xfrm>
            <a:custGeom>
              <a:avLst/>
              <a:gdLst/>
              <a:ahLst/>
              <a:cxnLst/>
              <a:rect l="l" t="t" r="r" b="b"/>
              <a:pathLst>
                <a:path w="1049" h="3197" extrusionOk="0">
                  <a:moveTo>
                    <a:pt x="100" y="1"/>
                  </a:moveTo>
                  <a:cubicBezTo>
                    <a:pt x="53" y="1"/>
                    <a:pt x="1" y="25"/>
                    <a:pt x="48" y="48"/>
                  </a:cubicBezTo>
                  <a:cubicBezTo>
                    <a:pt x="215" y="1082"/>
                    <a:pt x="481" y="2216"/>
                    <a:pt x="948" y="3184"/>
                  </a:cubicBezTo>
                  <a:cubicBezTo>
                    <a:pt x="957" y="3193"/>
                    <a:pt x="969" y="3197"/>
                    <a:pt x="980" y="3197"/>
                  </a:cubicBezTo>
                  <a:cubicBezTo>
                    <a:pt x="1013" y="3197"/>
                    <a:pt x="1048" y="3166"/>
                    <a:pt x="1048" y="3117"/>
                  </a:cubicBezTo>
                  <a:cubicBezTo>
                    <a:pt x="682" y="2083"/>
                    <a:pt x="381" y="1082"/>
                    <a:pt x="148" y="15"/>
                  </a:cubicBezTo>
                  <a:cubicBezTo>
                    <a:pt x="138" y="5"/>
                    <a:pt x="120" y="1"/>
                    <a:pt x="10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6395800" y="2878900"/>
              <a:ext cx="159300" cy="34450"/>
            </a:xfrm>
            <a:custGeom>
              <a:avLst/>
              <a:gdLst/>
              <a:ahLst/>
              <a:cxnLst/>
              <a:rect l="l" t="t" r="r" b="b"/>
              <a:pathLst>
                <a:path w="6372" h="1378" extrusionOk="0">
                  <a:moveTo>
                    <a:pt x="6338" y="1"/>
                  </a:moveTo>
                  <a:cubicBezTo>
                    <a:pt x="4237" y="201"/>
                    <a:pt x="2035" y="668"/>
                    <a:pt x="0" y="1268"/>
                  </a:cubicBezTo>
                  <a:cubicBezTo>
                    <a:pt x="0" y="1323"/>
                    <a:pt x="0" y="1377"/>
                    <a:pt x="18" y="1377"/>
                  </a:cubicBezTo>
                  <a:cubicBezTo>
                    <a:pt x="23" y="1377"/>
                    <a:pt x="28" y="1375"/>
                    <a:pt x="34" y="1369"/>
                  </a:cubicBezTo>
                  <a:cubicBezTo>
                    <a:pt x="2102" y="835"/>
                    <a:pt x="4203" y="401"/>
                    <a:pt x="6338" y="68"/>
                  </a:cubicBezTo>
                  <a:cubicBezTo>
                    <a:pt x="6372" y="68"/>
                    <a:pt x="6372" y="1"/>
                    <a:pt x="633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6464175" y="2847000"/>
              <a:ext cx="18900" cy="11925"/>
            </a:xfrm>
            <a:custGeom>
              <a:avLst/>
              <a:gdLst/>
              <a:ahLst/>
              <a:cxnLst/>
              <a:rect l="l" t="t" r="r" b="b"/>
              <a:pathLst>
                <a:path w="756" h="477" extrusionOk="0">
                  <a:moveTo>
                    <a:pt x="688" y="0"/>
                  </a:moveTo>
                  <a:cubicBezTo>
                    <a:pt x="681" y="0"/>
                    <a:pt x="674" y="3"/>
                    <a:pt x="668" y="9"/>
                  </a:cubicBezTo>
                  <a:cubicBezTo>
                    <a:pt x="468" y="143"/>
                    <a:pt x="267" y="310"/>
                    <a:pt x="34" y="443"/>
                  </a:cubicBezTo>
                  <a:cubicBezTo>
                    <a:pt x="1" y="443"/>
                    <a:pt x="1" y="476"/>
                    <a:pt x="34" y="476"/>
                  </a:cubicBezTo>
                  <a:cubicBezTo>
                    <a:pt x="267" y="343"/>
                    <a:pt x="501" y="243"/>
                    <a:pt x="701" y="109"/>
                  </a:cubicBezTo>
                  <a:cubicBezTo>
                    <a:pt x="756" y="55"/>
                    <a:pt x="721" y="0"/>
                    <a:pt x="68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6460000" y="2838875"/>
              <a:ext cx="21725" cy="9200"/>
            </a:xfrm>
            <a:custGeom>
              <a:avLst/>
              <a:gdLst/>
              <a:ahLst/>
              <a:cxnLst/>
              <a:rect l="l" t="t" r="r" b="b"/>
              <a:pathLst>
                <a:path w="869" h="368" extrusionOk="0">
                  <a:moveTo>
                    <a:pt x="801" y="1"/>
                  </a:moveTo>
                  <a:cubicBezTo>
                    <a:pt x="668" y="1"/>
                    <a:pt x="535" y="101"/>
                    <a:pt x="434" y="134"/>
                  </a:cubicBezTo>
                  <a:cubicBezTo>
                    <a:pt x="301" y="168"/>
                    <a:pt x="168" y="268"/>
                    <a:pt x="1" y="301"/>
                  </a:cubicBezTo>
                  <a:cubicBezTo>
                    <a:pt x="1" y="334"/>
                    <a:pt x="1" y="368"/>
                    <a:pt x="34" y="368"/>
                  </a:cubicBezTo>
                  <a:cubicBezTo>
                    <a:pt x="168" y="334"/>
                    <a:pt x="301" y="301"/>
                    <a:pt x="468" y="234"/>
                  </a:cubicBezTo>
                  <a:cubicBezTo>
                    <a:pt x="601" y="201"/>
                    <a:pt x="768" y="168"/>
                    <a:pt x="835" y="101"/>
                  </a:cubicBezTo>
                  <a:cubicBezTo>
                    <a:pt x="868" y="34"/>
                    <a:pt x="835" y="1"/>
                    <a:pt x="80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6459175" y="2831375"/>
              <a:ext cx="22550" cy="4200"/>
            </a:xfrm>
            <a:custGeom>
              <a:avLst/>
              <a:gdLst/>
              <a:ahLst/>
              <a:cxnLst/>
              <a:rect l="l" t="t" r="r" b="b"/>
              <a:pathLst>
                <a:path w="902" h="168" extrusionOk="0">
                  <a:moveTo>
                    <a:pt x="834" y="1"/>
                  </a:moveTo>
                  <a:cubicBezTo>
                    <a:pt x="534" y="1"/>
                    <a:pt x="301" y="34"/>
                    <a:pt x="34" y="134"/>
                  </a:cubicBezTo>
                  <a:cubicBezTo>
                    <a:pt x="0" y="134"/>
                    <a:pt x="0" y="167"/>
                    <a:pt x="34" y="167"/>
                  </a:cubicBezTo>
                  <a:cubicBezTo>
                    <a:pt x="301" y="134"/>
                    <a:pt x="568" y="134"/>
                    <a:pt x="834" y="134"/>
                  </a:cubicBezTo>
                  <a:cubicBezTo>
                    <a:pt x="901" y="134"/>
                    <a:pt x="901" y="1"/>
                    <a:pt x="8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450825" y="2810675"/>
              <a:ext cx="36725" cy="20025"/>
            </a:xfrm>
            <a:custGeom>
              <a:avLst/>
              <a:gdLst/>
              <a:ahLst/>
              <a:cxnLst/>
              <a:rect l="l" t="t" r="r" b="b"/>
              <a:pathLst>
                <a:path w="1469" h="801" extrusionOk="0">
                  <a:moveTo>
                    <a:pt x="501" y="295"/>
                  </a:moveTo>
                  <a:cubicBezTo>
                    <a:pt x="568" y="295"/>
                    <a:pt x="701" y="428"/>
                    <a:pt x="735" y="462"/>
                  </a:cubicBezTo>
                  <a:cubicBezTo>
                    <a:pt x="787" y="514"/>
                    <a:pt x="831" y="557"/>
                    <a:pt x="874" y="606"/>
                  </a:cubicBezTo>
                  <a:lnTo>
                    <a:pt x="874" y="606"/>
                  </a:lnTo>
                  <a:cubicBezTo>
                    <a:pt x="849" y="603"/>
                    <a:pt x="825" y="599"/>
                    <a:pt x="801" y="595"/>
                  </a:cubicBezTo>
                  <a:cubicBezTo>
                    <a:pt x="668" y="562"/>
                    <a:pt x="568" y="495"/>
                    <a:pt x="501" y="462"/>
                  </a:cubicBezTo>
                  <a:cubicBezTo>
                    <a:pt x="468" y="428"/>
                    <a:pt x="234" y="295"/>
                    <a:pt x="501" y="295"/>
                  </a:cubicBezTo>
                  <a:close/>
                  <a:moveTo>
                    <a:pt x="1273" y="121"/>
                  </a:moveTo>
                  <a:cubicBezTo>
                    <a:pt x="1291" y="121"/>
                    <a:pt x="1312" y="133"/>
                    <a:pt x="1335" y="161"/>
                  </a:cubicBezTo>
                  <a:cubicBezTo>
                    <a:pt x="1369" y="228"/>
                    <a:pt x="1335" y="328"/>
                    <a:pt x="1335" y="395"/>
                  </a:cubicBezTo>
                  <a:cubicBezTo>
                    <a:pt x="1319" y="527"/>
                    <a:pt x="1237" y="585"/>
                    <a:pt x="1135" y="607"/>
                  </a:cubicBezTo>
                  <a:lnTo>
                    <a:pt x="1135" y="607"/>
                  </a:lnTo>
                  <a:lnTo>
                    <a:pt x="1135" y="428"/>
                  </a:lnTo>
                  <a:cubicBezTo>
                    <a:pt x="1135" y="401"/>
                    <a:pt x="1181" y="121"/>
                    <a:pt x="1273" y="121"/>
                  </a:cubicBezTo>
                  <a:close/>
                  <a:moveTo>
                    <a:pt x="1262" y="1"/>
                  </a:moveTo>
                  <a:cubicBezTo>
                    <a:pt x="1208" y="1"/>
                    <a:pt x="1154" y="37"/>
                    <a:pt x="1135" y="95"/>
                  </a:cubicBezTo>
                  <a:cubicBezTo>
                    <a:pt x="1028" y="229"/>
                    <a:pt x="985" y="449"/>
                    <a:pt x="990" y="617"/>
                  </a:cubicBezTo>
                  <a:lnTo>
                    <a:pt x="990" y="617"/>
                  </a:lnTo>
                  <a:cubicBezTo>
                    <a:pt x="976" y="616"/>
                    <a:pt x="962" y="615"/>
                    <a:pt x="949" y="614"/>
                  </a:cubicBezTo>
                  <a:lnTo>
                    <a:pt x="949" y="614"/>
                  </a:lnTo>
                  <a:cubicBezTo>
                    <a:pt x="816" y="423"/>
                    <a:pt x="568" y="151"/>
                    <a:pt x="364" y="151"/>
                  </a:cubicBezTo>
                  <a:cubicBezTo>
                    <a:pt x="304" y="151"/>
                    <a:pt x="249" y="174"/>
                    <a:pt x="201" y="228"/>
                  </a:cubicBezTo>
                  <a:cubicBezTo>
                    <a:pt x="1" y="495"/>
                    <a:pt x="835" y="762"/>
                    <a:pt x="1002" y="762"/>
                  </a:cubicBezTo>
                  <a:cubicBezTo>
                    <a:pt x="1002" y="790"/>
                    <a:pt x="1014" y="800"/>
                    <a:pt x="1025" y="800"/>
                  </a:cubicBezTo>
                  <a:cubicBezTo>
                    <a:pt x="1040" y="800"/>
                    <a:pt x="1054" y="781"/>
                    <a:pt x="1035" y="762"/>
                  </a:cubicBezTo>
                  <a:cubicBezTo>
                    <a:pt x="1035" y="762"/>
                    <a:pt x="1035" y="761"/>
                    <a:pt x="1035" y="761"/>
                  </a:cubicBezTo>
                  <a:lnTo>
                    <a:pt x="1035" y="761"/>
                  </a:lnTo>
                  <a:cubicBezTo>
                    <a:pt x="1038" y="761"/>
                    <a:pt x="1041" y="761"/>
                    <a:pt x="1045" y="761"/>
                  </a:cubicBezTo>
                  <a:lnTo>
                    <a:pt x="1045" y="761"/>
                  </a:lnTo>
                  <a:cubicBezTo>
                    <a:pt x="1057" y="765"/>
                    <a:pt x="1071" y="767"/>
                    <a:pt x="1084" y="767"/>
                  </a:cubicBezTo>
                  <a:cubicBezTo>
                    <a:pt x="1100" y="767"/>
                    <a:pt x="1116" y="763"/>
                    <a:pt x="1125" y="754"/>
                  </a:cubicBezTo>
                  <a:lnTo>
                    <a:pt x="1125" y="754"/>
                  </a:lnTo>
                  <a:cubicBezTo>
                    <a:pt x="1244" y="737"/>
                    <a:pt x="1344" y="687"/>
                    <a:pt x="1369" y="562"/>
                  </a:cubicBezTo>
                  <a:cubicBezTo>
                    <a:pt x="1402" y="428"/>
                    <a:pt x="1469" y="161"/>
                    <a:pt x="1369" y="61"/>
                  </a:cubicBezTo>
                  <a:cubicBezTo>
                    <a:pt x="1341" y="19"/>
                    <a:pt x="1301" y="1"/>
                    <a:pt x="1262"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5138;p19">
            <a:extLst>
              <a:ext uri="{FF2B5EF4-FFF2-40B4-BE49-F238E27FC236}">
                <a16:creationId xmlns:a16="http://schemas.microsoft.com/office/drawing/2014/main" id="{EBA93167-ECA2-E9A7-05A6-08E3B9AF0720}"/>
              </a:ext>
            </a:extLst>
          </p:cNvPr>
          <p:cNvGrpSpPr/>
          <p:nvPr/>
        </p:nvGrpSpPr>
        <p:grpSpPr>
          <a:xfrm rot="-297753" flipH="1">
            <a:off x="-133803" y="2513894"/>
            <a:ext cx="1590471" cy="2656168"/>
            <a:chOff x="5909625" y="3402475"/>
            <a:chExt cx="784750" cy="1674700"/>
          </a:xfrm>
        </p:grpSpPr>
        <p:sp>
          <p:nvSpPr>
            <p:cNvPr id="5" name="Google Shape;5139;p19">
              <a:extLst>
                <a:ext uri="{FF2B5EF4-FFF2-40B4-BE49-F238E27FC236}">
                  <a16:creationId xmlns:a16="http://schemas.microsoft.com/office/drawing/2014/main" id="{53CC1069-023F-95B8-9E94-B3F8898B7456}"/>
                </a:ext>
              </a:extLst>
            </p:cNvPr>
            <p:cNvSpPr/>
            <p:nvPr/>
          </p:nvSpPr>
          <p:spPr>
            <a:xfrm>
              <a:off x="6003850" y="4914525"/>
              <a:ext cx="206000" cy="155975"/>
            </a:xfrm>
            <a:custGeom>
              <a:avLst/>
              <a:gdLst/>
              <a:ahLst/>
              <a:cxnLst/>
              <a:rect l="l" t="t" r="r" b="b"/>
              <a:pathLst>
                <a:path w="8240" h="6239" extrusionOk="0">
                  <a:moveTo>
                    <a:pt x="5171" y="1"/>
                  </a:moveTo>
                  <a:lnTo>
                    <a:pt x="4037" y="2403"/>
                  </a:lnTo>
                  <a:lnTo>
                    <a:pt x="0" y="2636"/>
                  </a:lnTo>
                  <a:lnTo>
                    <a:pt x="6538" y="6239"/>
                  </a:lnTo>
                  <a:lnTo>
                    <a:pt x="8240" y="2403"/>
                  </a:lnTo>
                  <a:lnTo>
                    <a:pt x="5171" y="1"/>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140;p19">
              <a:extLst>
                <a:ext uri="{FF2B5EF4-FFF2-40B4-BE49-F238E27FC236}">
                  <a16:creationId xmlns:a16="http://schemas.microsoft.com/office/drawing/2014/main" id="{81B394FF-D9CC-00FE-2608-66030B5F9C6B}"/>
                </a:ext>
              </a:extLst>
            </p:cNvPr>
            <p:cNvSpPr/>
            <p:nvPr/>
          </p:nvSpPr>
          <p:spPr>
            <a:xfrm>
              <a:off x="6538400" y="4892850"/>
              <a:ext cx="155975" cy="184325"/>
            </a:xfrm>
            <a:custGeom>
              <a:avLst/>
              <a:gdLst/>
              <a:ahLst/>
              <a:cxnLst/>
              <a:rect l="l" t="t" r="r" b="b"/>
              <a:pathLst>
                <a:path w="6239" h="7373" extrusionOk="0">
                  <a:moveTo>
                    <a:pt x="3670" y="1"/>
                  </a:moveTo>
                  <a:lnTo>
                    <a:pt x="67" y="1602"/>
                  </a:lnTo>
                  <a:lnTo>
                    <a:pt x="1702" y="3737"/>
                  </a:lnTo>
                  <a:lnTo>
                    <a:pt x="0" y="7372"/>
                  </a:lnTo>
                  <a:lnTo>
                    <a:pt x="6238" y="3336"/>
                  </a:lnTo>
                  <a:lnTo>
                    <a:pt x="3670" y="1"/>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41;p19">
              <a:extLst>
                <a:ext uri="{FF2B5EF4-FFF2-40B4-BE49-F238E27FC236}">
                  <a16:creationId xmlns:a16="http://schemas.microsoft.com/office/drawing/2014/main" id="{FBFDA149-F812-0887-E1AD-83E02F408E0B}"/>
                </a:ext>
              </a:extLst>
            </p:cNvPr>
            <p:cNvSpPr/>
            <p:nvPr/>
          </p:nvSpPr>
          <p:spPr>
            <a:xfrm>
              <a:off x="5909625" y="3873125"/>
              <a:ext cx="134275" cy="92425"/>
            </a:xfrm>
            <a:custGeom>
              <a:avLst/>
              <a:gdLst/>
              <a:ahLst/>
              <a:cxnLst/>
              <a:rect l="l" t="t" r="r" b="b"/>
              <a:pathLst>
                <a:path w="5371" h="3697" extrusionOk="0">
                  <a:moveTo>
                    <a:pt x="983" y="1"/>
                  </a:moveTo>
                  <a:cubicBezTo>
                    <a:pt x="947" y="1"/>
                    <a:pt x="919" y="9"/>
                    <a:pt x="901" y="27"/>
                  </a:cubicBezTo>
                  <a:cubicBezTo>
                    <a:pt x="734" y="227"/>
                    <a:pt x="2202" y="1028"/>
                    <a:pt x="2135" y="1295"/>
                  </a:cubicBezTo>
                  <a:cubicBezTo>
                    <a:pt x="2117" y="1336"/>
                    <a:pt x="2085" y="1355"/>
                    <a:pt x="2043" y="1355"/>
                  </a:cubicBezTo>
                  <a:cubicBezTo>
                    <a:pt x="1851" y="1355"/>
                    <a:pt x="1442" y="968"/>
                    <a:pt x="1168" y="694"/>
                  </a:cubicBezTo>
                  <a:cubicBezTo>
                    <a:pt x="834" y="361"/>
                    <a:pt x="467" y="94"/>
                    <a:pt x="467" y="94"/>
                  </a:cubicBezTo>
                  <a:lnTo>
                    <a:pt x="467" y="94"/>
                  </a:lnTo>
                  <a:cubicBezTo>
                    <a:pt x="0" y="494"/>
                    <a:pt x="1868" y="1628"/>
                    <a:pt x="1701" y="1962"/>
                  </a:cubicBezTo>
                  <a:cubicBezTo>
                    <a:pt x="1684" y="1993"/>
                    <a:pt x="1657" y="2008"/>
                    <a:pt x="1624" y="2008"/>
                  </a:cubicBezTo>
                  <a:cubicBezTo>
                    <a:pt x="1345" y="2008"/>
                    <a:pt x="576" y="991"/>
                    <a:pt x="367" y="961"/>
                  </a:cubicBezTo>
                  <a:cubicBezTo>
                    <a:pt x="167" y="961"/>
                    <a:pt x="500" y="1628"/>
                    <a:pt x="1368" y="2329"/>
                  </a:cubicBezTo>
                  <a:cubicBezTo>
                    <a:pt x="2268" y="2996"/>
                    <a:pt x="4337" y="3696"/>
                    <a:pt x="4337" y="3696"/>
                  </a:cubicBezTo>
                  <a:cubicBezTo>
                    <a:pt x="4337" y="3696"/>
                    <a:pt x="5371" y="2529"/>
                    <a:pt x="5070" y="2462"/>
                  </a:cubicBezTo>
                  <a:cubicBezTo>
                    <a:pt x="4837" y="2362"/>
                    <a:pt x="4503" y="1461"/>
                    <a:pt x="4070" y="1061"/>
                  </a:cubicBezTo>
                  <a:cubicBezTo>
                    <a:pt x="3753" y="744"/>
                    <a:pt x="2913" y="328"/>
                    <a:pt x="2604" y="328"/>
                  </a:cubicBezTo>
                  <a:cubicBezTo>
                    <a:pt x="2556" y="328"/>
                    <a:pt x="2520" y="338"/>
                    <a:pt x="2502" y="361"/>
                  </a:cubicBezTo>
                  <a:cubicBezTo>
                    <a:pt x="2402" y="527"/>
                    <a:pt x="3136" y="928"/>
                    <a:pt x="3302" y="1061"/>
                  </a:cubicBezTo>
                  <a:cubicBezTo>
                    <a:pt x="3401" y="1159"/>
                    <a:pt x="3441" y="1304"/>
                    <a:pt x="3321" y="1304"/>
                  </a:cubicBezTo>
                  <a:cubicBezTo>
                    <a:pt x="3238" y="1304"/>
                    <a:pt x="3076" y="1233"/>
                    <a:pt x="2802" y="1028"/>
                  </a:cubicBezTo>
                  <a:cubicBezTo>
                    <a:pt x="2206" y="581"/>
                    <a:pt x="1291" y="1"/>
                    <a:pt x="983"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42;p19">
              <a:extLst>
                <a:ext uri="{FF2B5EF4-FFF2-40B4-BE49-F238E27FC236}">
                  <a16:creationId xmlns:a16="http://schemas.microsoft.com/office/drawing/2014/main" id="{D743C862-238C-7509-4FF4-65B471634C25}"/>
                </a:ext>
              </a:extLst>
            </p:cNvPr>
            <p:cNvSpPr/>
            <p:nvPr/>
          </p:nvSpPr>
          <p:spPr>
            <a:xfrm>
              <a:off x="5989100" y="3900475"/>
              <a:ext cx="12275" cy="43400"/>
            </a:xfrm>
            <a:custGeom>
              <a:avLst/>
              <a:gdLst/>
              <a:ahLst/>
              <a:cxnLst/>
              <a:rect l="l" t="t" r="r" b="b"/>
              <a:pathLst>
                <a:path w="491" h="1736" extrusionOk="0">
                  <a:moveTo>
                    <a:pt x="123" y="0"/>
                  </a:moveTo>
                  <a:lnTo>
                    <a:pt x="250" y="597"/>
                  </a:lnTo>
                  <a:lnTo>
                    <a:pt x="250" y="597"/>
                  </a:lnTo>
                  <a:cubicBezTo>
                    <a:pt x="302" y="531"/>
                    <a:pt x="380" y="475"/>
                    <a:pt x="490" y="434"/>
                  </a:cubicBezTo>
                  <a:cubicBezTo>
                    <a:pt x="390" y="267"/>
                    <a:pt x="290" y="67"/>
                    <a:pt x="123" y="0"/>
                  </a:cubicBezTo>
                  <a:close/>
                  <a:moveTo>
                    <a:pt x="250" y="597"/>
                  </a:moveTo>
                  <a:cubicBezTo>
                    <a:pt x="0" y="911"/>
                    <a:pt x="325" y="1460"/>
                    <a:pt x="490" y="1735"/>
                  </a:cubicBezTo>
                  <a:lnTo>
                    <a:pt x="250" y="597"/>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43;p19">
              <a:extLst>
                <a:ext uri="{FF2B5EF4-FFF2-40B4-BE49-F238E27FC236}">
                  <a16:creationId xmlns:a16="http://schemas.microsoft.com/office/drawing/2014/main" id="{53BF3874-330C-87D0-DCAC-1158E1AAB7E5}"/>
                </a:ext>
              </a:extLst>
            </p:cNvPr>
            <p:cNvSpPr/>
            <p:nvPr/>
          </p:nvSpPr>
          <p:spPr>
            <a:xfrm>
              <a:off x="6006350" y="3712575"/>
              <a:ext cx="373625" cy="332950"/>
            </a:xfrm>
            <a:custGeom>
              <a:avLst/>
              <a:gdLst/>
              <a:ahLst/>
              <a:cxnLst/>
              <a:rect l="l" t="t" r="r" b="b"/>
              <a:pathLst>
                <a:path w="14945" h="13318" extrusionOk="0">
                  <a:moveTo>
                    <a:pt x="14176" y="1"/>
                  </a:moveTo>
                  <a:cubicBezTo>
                    <a:pt x="12520" y="1"/>
                    <a:pt x="11092" y="1165"/>
                    <a:pt x="10775" y="2780"/>
                  </a:cubicBezTo>
                  <a:cubicBezTo>
                    <a:pt x="10224" y="5374"/>
                    <a:pt x="9388" y="8726"/>
                    <a:pt x="8423" y="8726"/>
                  </a:cubicBezTo>
                  <a:cubicBezTo>
                    <a:pt x="8395" y="8726"/>
                    <a:pt x="8368" y="8723"/>
                    <a:pt x="8340" y="8717"/>
                  </a:cubicBezTo>
                  <a:cubicBezTo>
                    <a:pt x="4737" y="7950"/>
                    <a:pt x="1535" y="6783"/>
                    <a:pt x="1535" y="6783"/>
                  </a:cubicBezTo>
                  <a:lnTo>
                    <a:pt x="1" y="10385"/>
                  </a:lnTo>
                  <a:cubicBezTo>
                    <a:pt x="1" y="10385"/>
                    <a:pt x="5204" y="12287"/>
                    <a:pt x="6539" y="12754"/>
                  </a:cubicBezTo>
                  <a:cubicBezTo>
                    <a:pt x="7069" y="12944"/>
                    <a:pt x="8216" y="13318"/>
                    <a:pt x="9462" y="13318"/>
                  </a:cubicBezTo>
                  <a:cubicBezTo>
                    <a:pt x="11272" y="13318"/>
                    <a:pt x="13292" y="12530"/>
                    <a:pt x="13944" y="9251"/>
                  </a:cubicBezTo>
                  <a:cubicBezTo>
                    <a:pt x="14945" y="3714"/>
                    <a:pt x="14444" y="11"/>
                    <a:pt x="14444" y="11"/>
                  </a:cubicBezTo>
                  <a:cubicBezTo>
                    <a:pt x="14354" y="4"/>
                    <a:pt x="14265" y="1"/>
                    <a:pt x="14176" y="1"/>
                  </a:cubicBezTo>
                  <a:close/>
                </a:path>
              </a:pathLst>
            </a:custGeom>
            <a:solidFill>
              <a:srgbClr val="E9C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44;p19">
              <a:extLst>
                <a:ext uri="{FF2B5EF4-FFF2-40B4-BE49-F238E27FC236}">
                  <a16:creationId xmlns:a16="http://schemas.microsoft.com/office/drawing/2014/main" id="{F770ECE7-D567-5C42-D2B0-2FBEEA62D1DF}"/>
                </a:ext>
              </a:extLst>
            </p:cNvPr>
            <p:cNvSpPr/>
            <p:nvPr/>
          </p:nvSpPr>
          <p:spPr>
            <a:xfrm>
              <a:off x="6260700" y="4123975"/>
              <a:ext cx="412825" cy="868975"/>
            </a:xfrm>
            <a:custGeom>
              <a:avLst/>
              <a:gdLst/>
              <a:ahLst/>
              <a:cxnLst/>
              <a:rect l="l" t="t" r="r" b="b"/>
              <a:pathLst>
                <a:path w="16513" h="34759" extrusionOk="0">
                  <a:moveTo>
                    <a:pt x="5071" y="0"/>
                  </a:moveTo>
                  <a:lnTo>
                    <a:pt x="0" y="767"/>
                  </a:lnTo>
                  <a:cubicBezTo>
                    <a:pt x="0" y="767"/>
                    <a:pt x="968" y="13343"/>
                    <a:pt x="11842" y="34758"/>
                  </a:cubicBezTo>
                  <a:lnTo>
                    <a:pt x="16512" y="31923"/>
                  </a:lnTo>
                  <a:cubicBezTo>
                    <a:pt x="16512" y="31923"/>
                    <a:pt x="8106" y="14010"/>
                    <a:pt x="5071" y="0"/>
                  </a:cubicBezTo>
                  <a:close/>
                </a:path>
              </a:pathLst>
            </a:custGeom>
            <a:solidFill>
              <a:srgbClr val="756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45;p19">
              <a:extLst>
                <a:ext uri="{FF2B5EF4-FFF2-40B4-BE49-F238E27FC236}">
                  <a16:creationId xmlns:a16="http://schemas.microsoft.com/office/drawing/2014/main" id="{049F52F5-316F-9FD4-9058-573D58352FFE}"/>
                </a:ext>
              </a:extLst>
            </p:cNvPr>
            <p:cNvSpPr/>
            <p:nvPr/>
          </p:nvSpPr>
          <p:spPr>
            <a:xfrm>
              <a:off x="6099750" y="4088950"/>
              <a:ext cx="450350" cy="926525"/>
            </a:xfrm>
            <a:custGeom>
              <a:avLst/>
              <a:gdLst/>
              <a:ahLst/>
              <a:cxnLst/>
              <a:rect l="l" t="t" r="r" b="b"/>
              <a:pathLst>
                <a:path w="18014" h="37061" extrusionOk="0">
                  <a:moveTo>
                    <a:pt x="10708" y="0"/>
                  </a:moveTo>
                  <a:lnTo>
                    <a:pt x="10708" y="0"/>
                  </a:lnTo>
                  <a:cubicBezTo>
                    <a:pt x="11075" y="11575"/>
                    <a:pt x="1" y="34825"/>
                    <a:pt x="1" y="34825"/>
                  </a:cubicBezTo>
                  <a:lnTo>
                    <a:pt x="4204" y="37060"/>
                  </a:lnTo>
                  <a:cubicBezTo>
                    <a:pt x="13944" y="21082"/>
                    <a:pt x="18013" y="2402"/>
                    <a:pt x="18013" y="2402"/>
                  </a:cubicBezTo>
                  <a:lnTo>
                    <a:pt x="10708" y="0"/>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46;p19">
              <a:extLst>
                <a:ext uri="{FF2B5EF4-FFF2-40B4-BE49-F238E27FC236}">
                  <a16:creationId xmlns:a16="http://schemas.microsoft.com/office/drawing/2014/main" id="{7C511B47-F917-EC27-06AE-D11300377D1A}"/>
                </a:ext>
              </a:extLst>
            </p:cNvPr>
            <p:cNvSpPr/>
            <p:nvPr/>
          </p:nvSpPr>
          <p:spPr>
            <a:xfrm>
              <a:off x="6259875" y="3698675"/>
              <a:ext cx="286875" cy="461175"/>
            </a:xfrm>
            <a:custGeom>
              <a:avLst/>
              <a:gdLst/>
              <a:ahLst/>
              <a:cxnLst/>
              <a:rect l="l" t="t" r="r" b="b"/>
              <a:pathLst>
                <a:path w="11475" h="18447" extrusionOk="0">
                  <a:moveTo>
                    <a:pt x="5070" y="0"/>
                  </a:moveTo>
                  <a:cubicBezTo>
                    <a:pt x="2268" y="67"/>
                    <a:pt x="0" y="2468"/>
                    <a:pt x="0" y="5304"/>
                  </a:cubicBezTo>
                  <a:lnTo>
                    <a:pt x="0" y="17746"/>
                  </a:lnTo>
                  <a:lnTo>
                    <a:pt x="11475" y="18447"/>
                  </a:lnTo>
                  <a:cubicBezTo>
                    <a:pt x="11475" y="18447"/>
                    <a:pt x="11275" y="11241"/>
                    <a:pt x="11175" y="5671"/>
                  </a:cubicBezTo>
                  <a:cubicBezTo>
                    <a:pt x="11108" y="167"/>
                    <a:pt x="5437" y="67"/>
                    <a:pt x="5437" y="67"/>
                  </a:cubicBezTo>
                  <a:cubicBezTo>
                    <a:pt x="5304" y="67"/>
                    <a:pt x="5204" y="67"/>
                    <a:pt x="5070" y="0"/>
                  </a:cubicBezTo>
                  <a:close/>
                </a:path>
              </a:pathLst>
            </a:custGeom>
            <a:solidFill>
              <a:srgbClr val="FFE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47;p19">
              <a:extLst>
                <a:ext uri="{FF2B5EF4-FFF2-40B4-BE49-F238E27FC236}">
                  <a16:creationId xmlns:a16="http://schemas.microsoft.com/office/drawing/2014/main" id="{C3C40698-15D2-B0DC-B7BB-6988023326BD}"/>
                </a:ext>
              </a:extLst>
            </p:cNvPr>
            <p:cNvSpPr/>
            <p:nvPr/>
          </p:nvSpPr>
          <p:spPr>
            <a:xfrm>
              <a:off x="6155625" y="4215700"/>
              <a:ext cx="305250" cy="760900"/>
            </a:xfrm>
            <a:custGeom>
              <a:avLst/>
              <a:gdLst/>
              <a:ahLst/>
              <a:cxnLst/>
              <a:rect l="l" t="t" r="r" b="b"/>
              <a:pathLst>
                <a:path w="12210" h="30436" extrusionOk="0">
                  <a:moveTo>
                    <a:pt x="12176" y="0"/>
                  </a:moveTo>
                  <a:cubicBezTo>
                    <a:pt x="8507" y="10275"/>
                    <a:pt x="4637" y="20482"/>
                    <a:pt x="0" y="30356"/>
                  </a:cubicBezTo>
                  <a:cubicBezTo>
                    <a:pt x="0" y="30404"/>
                    <a:pt x="18" y="30435"/>
                    <a:pt x="54" y="30435"/>
                  </a:cubicBezTo>
                  <a:cubicBezTo>
                    <a:pt x="67" y="30435"/>
                    <a:pt x="83" y="30431"/>
                    <a:pt x="101" y="30422"/>
                  </a:cubicBezTo>
                  <a:cubicBezTo>
                    <a:pt x="4504" y="20448"/>
                    <a:pt x="8707" y="10341"/>
                    <a:pt x="1220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48;p19">
              <a:extLst>
                <a:ext uri="{FF2B5EF4-FFF2-40B4-BE49-F238E27FC236}">
                  <a16:creationId xmlns:a16="http://schemas.microsoft.com/office/drawing/2014/main" id="{B2B8FB95-405B-22D0-A48B-F8FC83DB243B}"/>
                </a:ext>
              </a:extLst>
            </p:cNvPr>
            <p:cNvSpPr/>
            <p:nvPr/>
          </p:nvSpPr>
          <p:spPr>
            <a:xfrm>
              <a:off x="6091600" y="4971525"/>
              <a:ext cx="41525" cy="29750"/>
            </a:xfrm>
            <a:custGeom>
              <a:avLst/>
              <a:gdLst/>
              <a:ahLst/>
              <a:cxnLst/>
              <a:rect l="l" t="t" r="r" b="b"/>
              <a:pathLst>
                <a:path w="1661" h="1190" extrusionOk="0">
                  <a:moveTo>
                    <a:pt x="65" y="0"/>
                  </a:moveTo>
                  <a:cubicBezTo>
                    <a:pt x="33" y="0"/>
                    <a:pt x="1" y="64"/>
                    <a:pt x="26" y="89"/>
                  </a:cubicBezTo>
                  <a:cubicBezTo>
                    <a:pt x="427" y="489"/>
                    <a:pt x="1027" y="856"/>
                    <a:pt x="1527" y="1190"/>
                  </a:cubicBezTo>
                  <a:cubicBezTo>
                    <a:pt x="1594" y="1190"/>
                    <a:pt x="1661" y="1090"/>
                    <a:pt x="1594" y="1090"/>
                  </a:cubicBezTo>
                  <a:cubicBezTo>
                    <a:pt x="1160" y="723"/>
                    <a:pt x="660" y="289"/>
                    <a:pt x="93" y="22"/>
                  </a:cubicBezTo>
                  <a:cubicBezTo>
                    <a:pt x="85" y="6"/>
                    <a:pt x="75" y="0"/>
                    <a:pt x="6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49;p19">
              <a:extLst>
                <a:ext uri="{FF2B5EF4-FFF2-40B4-BE49-F238E27FC236}">
                  <a16:creationId xmlns:a16="http://schemas.microsoft.com/office/drawing/2014/main" id="{030DCFBF-0C30-D0E5-0F71-659C3A9BA460}"/>
                </a:ext>
              </a:extLst>
            </p:cNvPr>
            <p:cNvSpPr/>
            <p:nvPr/>
          </p:nvSpPr>
          <p:spPr>
            <a:xfrm>
              <a:off x="6087450" y="4975675"/>
              <a:ext cx="34000" cy="30625"/>
            </a:xfrm>
            <a:custGeom>
              <a:avLst/>
              <a:gdLst/>
              <a:ahLst/>
              <a:cxnLst/>
              <a:rect l="l" t="t" r="r" b="b"/>
              <a:pathLst>
                <a:path w="1360" h="1225" extrusionOk="0">
                  <a:moveTo>
                    <a:pt x="35" y="0"/>
                  </a:moveTo>
                  <a:cubicBezTo>
                    <a:pt x="13" y="0"/>
                    <a:pt x="1" y="57"/>
                    <a:pt x="26" y="57"/>
                  </a:cubicBezTo>
                  <a:cubicBezTo>
                    <a:pt x="392" y="457"/>
                    <a:pt x="859" y="857"/>
                    <a:pt x="1360" y="1224"/>
                  </a:cubicBezTo>
                  <a:cubicBezTo>
                    <a:pt x="926" y="790"/>
                    <a:pt x="493" y="424"/>
                    <a:pt x="59" y="23"/>
                  </a:cubicBezTo>
                  <a:cubicBezTo>
                    <a:pt x="51" y="7"/>
                    <a:pt x="42" y="0"/>
                    <a:pt x="3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50;p19">
              <a:extLst>
                <a:ext uri="{FF2B5EF4-FFF2-40B4-BE49-F238E27FC236}">
                  <a16:creationId xmlns:a16="http://schemas.microsoft.com/office/drawing/2014/main" id="{61072F8B-2FEB-B479-3044-7DB3A1B7D443}"/>
                </a:ext>
              </a:extLst>
            </p:cNvPr>
            <p:cNvSpPr/>
            <p:nvPr/>
          </p:nvSpPr>
          <p:spPr>
            <a:xfrm>
              <a:off x="6076175" y="4932250"/>
              <a:ext cx="56125" cy="48525"/>
            </a:xfrm>
            <a:custGeom>
              <a:avLst/>
              <a:gdLst/>
              <a:ahLst/>
              <a:cxnLst/>
              <a:rect l="l" t="t" r="r" b="b"/>
              <a:pathLst>
                <a:path w="2245" h="1941" extrusionOk="0">
                  <a:moveTo>
                    <a:pt x="494" y="191"/>
                  </a:moveTo>
                  <a:cubicBezTo>
                    <a:pt x="499" y="191"/>
                    <a:pt x="505" y="191"/>
                    <a:pt x="510" y="192"/>
                  </a:cubicBezTo>
                  <a:cubicBezTo>
                    <a:pt x="643" y="192"/>
                    <a:pt x="710" y="993"/>
                    <a:pt x="710" y="1093"/>
                  </a:cubicBezTo>
                  <a:cubicBezTo>
                    <a:pt x="710" y="1204"/>
                    <a:pt x="710" y="1324"/>
                    <a:pt x="704" y="1450"/>
                  </a:cubicBezTo>
                  <a:lnTo>
                    <a:pt x="704" y="1450"/>
                  </a:lnTo>
                  <a:cubicBezTo>
                    <a:pt x="657" y="1424"/>
                    <a:pt x="614" y="1394"/>
                    <a:pt x="577" y="1360"/>
                  </a:cubicBezTo>
                  <a:cubicBezTo>
                    <a:pt x="410" y="1193"/>
                    <a:pt x="310" y="960"/>
                    <a:pt x="310" y="760"/>
                  </a:cubicBezTo>
                  <a:cubicBezTo>
                    <a:pt x="310" y="663"/>
                    <a:pt x="341" y="191"/>
                    <a:pt x="494" y="191"/>
                  </a:cubicBezTo>
                  <a:close/>
                  <a:moveTo>
                    <a:pt x="1710" y="1020"/>
                  </a:moveTo>
                  <a:cubicBezTo>
                    <a:pt x="1966" y="1020"/>
                    <a:pt x="2022" y="1107"/>
                    <a:pt x="1878" y="1193"/>
                  </a:cubicBezTo>
                  <a:cubicBezTo>
                    <a:pt x="1766" y="1452"/>
                    <a:pt x="1481" y="1568"/>
                    <a:pt x="1191" y="1568"/>
                  </a:cubicBezTo>
                  <a:cubicBezTo>
                    <a:pt x="1165" y="1568"/>
                    <a:pt x="1139" y="1567"/>
                    <a:pt x="1114" y="1565"/>
                  </a:cubicBezTo>
                  <a:lnTo>
                    <a:pt x="1114" y="1565"/>
                  </a:lnTo>
                  <a:cubicBezTo>
                    <a:pt x="1150" y="1519"/>
                    <a:pt x="1183" y="1473"/>
                    <a:pt x="1210" y="1427"/>
                  </a:cubicBezTo>
                  <a:cubicBezTo>
                    <a:pt x="1310" y="1327"/>
                    <a:pt x="1377" y="1160"/>
                    <a:pt x="1511" y="1126"/>
                  </a:cubicBezTo>
                  <a:lnTo>
                    <a:pt x="1577" y="1026"/>
                  </a:lnTo>
                  <a:cubicBezTo>
                    <a:pt x="1626" y="1022"/>
                    <a:pt x="1671" y="1020"/>
                    <a:pt x="1710" y="1020"/>
                  </a:cubicBezTo>
                  <a:close/>
                  <a:moveTo>
                    <a:pt x="774" y="1640"/>
                  </a:moveTo>
                  <a:lnTo>
                    <a:pt x="774" y="1640"/>
                  </a:lnTo>
                  <a:cubicBezTo>
                    <a:pt x="783" y="1644"/>
                    <a:pt x="792" y="1648"/>
                    <a:pt x="801" y="1652"/>
                  </a:cubicBezTo>
                  <a:lnTo>
                    <a:pt x="801" y="1652"/>
                  </a:lnTo>
                  <a:cubicBezTo>
                    <a:pt x="787" y="1671"/>
                    <a:pt x="772" y="1690"/>
                    <a:pt x="758" y="1709"/>
                  </a:cubicBezTo>
                  <a:lnTo>
                    <a:pt x="758" y="1709"/>
                  </a:lnTo>
                  <a:cubicBezTo>
                    <a:pt x="764" y="1686"/>
                    <a:pt x="769" y="1663"/>
                    <a:pt x="774" y="1640"/>
                  </a:cubicBezTo>
                  <a:close/>
                  <a:moveTo>
                    <a:pt x="510" y="1"/>
                  </a:moveTo>
                  <a:cubicBezTo>
                    <a:pt x="493" y="1"/>
                    <a:pt x="477" y="9"/>
                    <a:pt x="477" y="26"/>
                  </a:cubicBezTo>
                  <a:cubicBezTo>
                    <a:pt x="0" y="570"/>
                    <a:pt x="202" y="1314"/>
                    <a:pt x="695" y="1599"/>
                  </a:cubicBezTo>
                  <a:lnTo>
                    <a:pt x="695" y="1599"/>
                  </a:lnTo>
                  <a:cubicBezTo>
                    <a:pt x="690" y="1653"/>
                    <a:pt x="684" y="1706"/>
                    <a:pt x="677" y="1760"/>
                  </a:cubicBezTo>
                  <a:cubicBezTo>
                    <a:pt x="677" y="1772"/>
                    <a:pt x="685" y="1784"/>
                    <a:pt x="695" y="1791"/>
                  </a:cubicBezTo>
                  <a:lnTo>
                    <a:pt x="695" y="1791"/>
                  </a:lnTo>
                  <a:cubicBezTo>
                    <a:pt x="677" y="1815"/>
                    <a:pt x="660" y="1838"/>
                    <a:pt x="643" y="1860"/>
                  </a:cubicBezTo>
                  <a:cubicBezTo>
                    <a:pt x="668" y="1909"/>
                    <a:pt x="692" y="1940"/>
                    <a:pt x="730" y="1940"/>
                  </a:cubicBezTo>
                  <a:cubicBezTo>
                    <a:pt x="743" y="1940"/>
                    <a:pt x="759" y="1936"/>
                    <a:pt x="777" y="1927"/>
                  </a:cubicBezTo>
                  <a:cubicBezTo>
                    <a:pt x="851" y="1853"/>
                    <a:pt x="924" y="1779"/>
                    <a:pt x="992" y="1706"/>
                  </a:cubicBezTo>
                  <a:lnTo>
                    <a:pt x="992" y="1706"/>
                  </a:lnTo>
                  <a:cubicBezTo>
                    <a:pt x="1038" y="1713"/>
                    <a:pt x="1085" y="1717"/>
                    <a:pt x="1133" y="1717"/>
                  </a:cubicBezTo>
                  <a:cubicBezTo>
                    <a:pt x="1263" y="1717"/>
                    <a:pt x="1401" y="1689"/>
                    <a:pt x="1544" y="1627"/>
                  </a:cubicBezTo>
                  <a:cubicBezTo>
                    <a:pt x="1744" y="1527"/>
                    <a:pt x="2244" y="1093"/>
                    <a:pt x="1878" y="826"/>
                  </a:cubicBezTo>
                  <a:cubicBezTo>
                    <a:pt x="1833" y="808"/>
                    <a:pt x="1788" y="800"/>
                    <a:pt x="1745" y="800"/>
                  </a:cubicBezTo>
                  <a:cubicBezTo>
                    <a:pt x="1626" y="800"/>
                    <a:pt x="1517" y="862"/>
                    <a:pt x="1444" y="960"/>
                  </a:cubicBezTo>
                  <a:cubicBezTo>
                    <a:pt x="1254" y="1108"/>
                    <a:pt x="1063" y="1323"/>
                    <a:pt x="899" y="1528"/>
                  </a:cubicBezTo>
                  <a:lnTo>
                    <a:pt x="899" y="1528"/>
                  </a:lnTo>
                  <a:cubicBezTo>
                    <a:pt x="865" y="1519"/>
                    <a:pt x="833" y="1508"/>
                    <a:pt x="801" y="1495"/>
                  </a:cubicBezTo>
                  <a:lnTo>
                    <a:pt x="801" y="1495"/>
                  </a:lnTo>
                  <a:cubicBezTo>
                    <a:pt x="876" y="994"/>
                    <a:pt x="769" y="450"/>
                    <a:pt x="543" y="26"/>
                  </a:cubicBezTo>
                  <a:cubicBezTo>
                    <a:pt x="543" y="9"/>
                    <a:pt x="527" y="1"/>
                    <a:pt x="51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51;p19">
              <a:extLst>
                <a:ext uri="{FF2B5EF4-FFF2-40B4-BE49-F238E27FC236}">
                  <a16:creationId xmlns:a16="http://schemas.microsoft.com/office/drawing/2014/main" id="{A5492C9F-3F7B-1D05-352A-AADD5A4E22D9}"/>
                </a:ext>
              </a:extLst>
            </p:cNvPr>
            <p:cNvSpPr/>
            <p:nvPr/>
          </p:nvSpPr>
          <p:spPr>
            <a:xfrm>
              <a:off x="6550300" y="4969575"/>
              <a:ext cx="143225" cy="90425"/>
            </a:xfrm>
            <a:custGeom>
              <a:avLst/>
              <a:gdLst/>
              <a:ahLst/>
              <a:cxnLst/>
              <a:rect l="l" t="t" r="r" b="b"/>
              <a:pathLst>
                <a:path w="5729" h="3617" extrusionOk="0">
                  <a:moveTo>
                    <a:pt x="5662" y="0"/>
                  </a:moveTo>
                  <a:cubicBezTo>
                    <a:pt x="3494" y="634"/>
                    <a:pt x="1526" y="1935"/>
                    <a:pt x="25" y="3536"/>
                  </a:cubicBezTo>
                  <a:cubicBezTo>
                    <a:pt x="0" y="3585"/>
                    <a:pt x="12" y="3616"/>
                    <a:pt x="33" y="3616"/>
                  </a:cubicBezTo>
                  <a:cubicBezTo>
                    <a:pt x="40" y="3616"/>
                    <a:pt x="49" y="3612"/>
                    <a:pt x="58" y="3603"/>
                  </a:cubicBezTo>
                  <a:cubicBezTo>
                    <a:pt x="1659" y="1968"/>
                    <a:pt x="3461" y="834"/>
                    <a:pt x="5662" y="100"/>
                  </a:cubicBezTo>
                  <a:cubicBezTo>
                    <a:pt x="5729" y="100"/>
                    <a:pt x="5695" y="0"/>
                    <a:pt x="566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52;p19">
              <a:extLst>
                <a:ext uri="{FF2B5EF4-FFF2-40B4-BE49-F238E27FC236}">
                  <a16:creationId xmlns:a16="http://schemas.microsoft.com/office/drawing/2014/main" id="{F7F22B16-674C-4BE3-9D95-C081ACC2FD09}"/>
                </a:ext>
              </a:extLst>
            </p:cNvPr>
            <p:cNvSpPr/>
            <p:nvPr/>
          </p:nvSpPr>
          <p:spPr>
            <a:xfrm>
              <a:off x="6566800" y="4984025"/>
              <a:ext cx="38125" cy="24500"/>
            </a:xfrm>
            <a:custGeom>
              <a:avLst/>
              <a:gdLst/>
              <a:ahLst/>
              <a:cxnLst/>
              <a:rect l="l" t="t" r="r" b="b"/>
              <a:pathLst>
                <a:path w="1525" h="980" extrusionOk="0">
                  <a:moveTo>
                    <a:pt x="1460" y="0"/>
                  </a:moveTo>
                  <a:cubicBezTo>
                    <a:pt x="1444" y="0"/>
                    <a:pt x="1424" y="7"/>
                    <a:pt x="1400" y="23"/>
                  </a:cubicBezTo>
                  <a:cubicBezTo>
                    <a:pt x="999" y="356"/>
                    <a:pt x="532" y="690"/>
                    <a:pt x="32" y="890"/>
                  </a:cubicBezTo>
                  <a:cubicBezTo>
                    <a:pt x="7" y="915"/>
                    <a:pt x="0" y="979"/>
                    <a:pt x="28" y="979"/>
                  </a:cubicBezTo>
                  <a:cubicBezTo>
                    <a:pt x="37" y="979"/>
                    <a:pt x="49" y="973"/>
                    <a:pt x="65" y="957"/>
                  </a:cubicBezTo>
                  <a:cubicBezTo>
                    <a:pt x="599" y="790"/>
                    <a:pt x="1099" y="523"/>
                    <a:pt x="1500" y="90"/>
                  </a:cubicBezTo>
                  <a:cubicBezTo>
                    <a:pt x="1525" y="64"/>
                    <a:pt x="1512" y="0"/>
                    <a:pt x="146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53;p19">
              <a:extLst>
                <a:ext uri="{FF2B5EF4-FFF2-40B4-BE49-F238E27FC236}">
                  <a16:creationId xmlns:a16="http://schemas.microsoft.com/office/drawing/2014/main" id="{EE64D02A-DD8C-FE1B-4216-0D582ABC1804}"/>
                </a:ext>
              </a:extLst>
            </p:cNvPr>
            <p:cNvSpPr/>
            <p:nvPr/>
          </p:nvSpPr>
          <p:spPr>
            <a:xfrm>
              <a:off x="6579250" y="4978450"/>
              <a:ext cx="23200" cy="16175"/>
            </a:xfrm>
            <a:custGeom>
              <a:avLst/>
              <a:gdLst/>
              <a:ahLst/>
              <a:cxnLst/>
              <a:rect l="l" t="t" r="r" b="b"/>
              <a:pathLst>
                <a:path w="928" h="647" extrusionOk="0">
                  <a:moveTo>
                    <a:pt x="877" y="0"/>
                  </a:moveTo>
                  <a:cubicBezTo>
                    <a:pt x="872" y="0"/>
                    <a:pt x="868" y="4"/>
                    <a:pt x="868" y="12"/>
                  </a:cubicBezTo>
                  <a:cubicBezTo>
                    <a:pt x="735" y="146"/>
                    <a:pt x="601" y="279"/>
                    <a:pt x="435" y="346"/>
                  </a:cubicBezTo>
                  <a:cubicBezTo>
                    <a:pt x="334" y="446"/>
                    <a:pt x="168" y="446"/>
                    <a:pt x="34" y="579"/>
                  </a:cubicBezTo>
                  <a:cubicBezTo>
                    <a:pt x="1" y="613"/>
                    <a:pt x="34" y="646"/>
                    <a:pt x="68" y="646"/>
                  </a:cubicBezTo>
                  <a:cubicBezTo>
                    <a:pt x="234" y="646"/>
                    <a:pt x="401" y="513"/>
                    <a:pt x="535" y="479"/>
                  </a:cubicBezTo>
                  <a:cubicBezTo>
                    <a:pt x="701" y="413"/>
                    <a:pt x="835" y="279"/>
                    <a:pt x="902" y="146"/>
                  </a:cubicBezTo>
                  <a:cubicBezTo>
                    <a:pt x="927" y="44"/>
                    <a:pt x="894" y="0"/>
                    <a:pt x="87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54;p19">
              <a:extLst>
                <a:ext uri="{FF2B5EF4-FFF2-40B4-BE49-F238E27FC236}">
                  <a16:creationId xmlns:a16="http://schemas.microsoft.com/office/drawing/2014/main" id="{FAC2B0ED-8ABA-5D2B-007B-39DF7B3C8103}"/>
                </a:ext>
              </a:extLst>
            </p:cNvPr>
            <p:cNvSpPr/>
            <p:nvPr/>
          </p:nvSpPr>
          <p:spPr>
            <a:xfrm>
              <a:off x="6564625" y="4961775"/>
              <a:ext cx="37175" cy="29375"/>
            </a:xfrm>
            <a:custGeom>
              <a:avLst/>
              <a:gdLst/>
              <a:ahLst/>
              <a:cxnLst/>
              <a:rect l="l" t="t" r="r" b="b"/>
              <a:pathLst>
                <a:path w="1487" h="1175" extrusionOk="0">
                  <a:moveTo>
                    <a:pt x="1275" y="166"/>
                  </a:moveTo>
                  <a:cubicBezTo>
                    <a:pt x="1295" y="166"/>
                    <a:pt x="1311" y="170"/>
                    <a:pt x="1320" y="179"/>
                  </a:cubicBezTo>
                  <a:cubicBezTo>
                    <a:pt x="1320" y="246"/>
                    <a:pt x="1286" y="346"/>
                    <a:pt x="1286" y="412"/>
                  </a:cubicBezTo>
                  <a:cubicBezTo>
                    <a:pt x="1253" y="546"/>
                    <a:pt x="1153" y="679"/>
                    <a:pt x="1020" y="813"/>
                  </a:cubicBezTo>
                  <a:cubicBezTo>
                    <a:pt x="974" y="858"/>
                    <a:pt x="920" y="897"/>
                    <a:pt x="861" y="926"/>
                  </a:cubicBezTo>
                  <a:lnTo>
                    <a:pt x="861" y="926"/>
                  </a:lnTo>
                  <a:cubicBezTo>
                    <a:pt x="847" y="900"/>
                    <a:pt x="831" y="873"/>
                    <a:pt x="815" y="846"/>
                  </a:cubicBezTo>
                  <a:lnTo>
                    <a:pt x="815" y="846"/>
                  </a:lnTo>
                  <a:cubicBezTo>
                    <a:pt x="832" y="608"/>
                    <a:pt x="920" y="371"/>
                    <a:pt x="1120" y="246"/>
                  </a:cubicBezTo>
                  <a:cubicBezTo>
                    <a:pt x="1144" y="197"/>
                    <a:pt x="1222" y="166"/>
                    <a:pt x="1275" y="166"/>
                  </a:cubicBezTo>
                  <a:close/>
                  <a:moveTo>
                    <a:pt x="199" y="520"/>
                  </a:moveTo>
                  <a:cubicBezTo>
                    <a:pt x="221" y="520"/>
                    <a:pt x="250" y="528"/>
                    <a:pt x="286" y="546"/>
                  </a:cubicBezTo>
                  <a:cubicBezTo>
                    <a:pt x="452" y="546"/>
                    <a:pt x="452" y="613"/>
                    <a:pt x="586" y="779"/>
                  </a:cubicBezTo>
                  <a:lnTo>
                    <a:pt x="712" y="978"/>
                  </a:lnTo>
                  <a:lnTo>
                    <a:pt x="712" y="978"/>
                  </a:lnTo>
                  <a:cubicBezTo>
                    <a:pt x="677" y="985"/>
                    <a:pt x="641" y="989"/>
                    <a:pt x="606" y="989"/>
                  </a:cubicBezTo>
                  <a:cubicBezTo>
                    <a:pt x="474" y="989"/>
                    <a:pt x="345" y="937"/>
                    <a:pt x="252" y="813"/>
                  </a:cubicBezTo>
                  <a:cubicBezTo>
                    <a:pt x="186" y="779"/>
                    <a:pt x="186" y="746"/>
                    <a:pt x="152" y="679"/>
                  </a:cubicBezTo>
                  <a:cubicBezTo>
                    <a:pt x="128" y="582"/>
                    <a:pt x="139" y="520"/>
                    <a:pt x="199" y="520"/>
                  </a:cubicBezTo>
                  <a:close/>
                  <a:moveTo>
                    <a:pt x="1292" y="0"/>
                  </a:moveTo>
                  <a:cubicBezTo>
                    <a:pt x="1147" y="0"/>
                    <a:pt x="1011" y="191"/>
                    <a:pt x="953" y="279"/>
                  </a:cubicBezTo>
                  <a:cubicBezTo>
                    <a:pt x="852" y="420"/>
                    <a:pt x="776" y="573"/>
                    <a:pt x="746" y="739"/>
                  </a:cubicBezTo>
                  <a:lnTo>
                    <a:pt x="746" y="739"/>
                  </a:lnTo>
                  <a:cubicBezTo>
                    <a:pt x="636" y="580"/>
                    <a:pt x="499" y="434"/>
                    <a:pt x="352" y="379"/>
                  </a:cubicBezTo>
                  <a:cubicBezTo>
                    <a:pt x="335" y="376"/>
                    <a:pt x="318" y="374"/>
                    <a:pt x="302" y="374"/>
                  </a:cubicBezTo>
                  <a:cubicBezTo>
                    <a:pt x="166" y="374"/>
                    <a:pt x="86" y="497"/>
                    <a:pt x="86" y="646"/>
                  </a:cubicBezTo>
                  <a:cubicBezTo>
                    <a:pt x="0" y="931"/>
                    <a:pt x="426" y="1094"/>
                    <a:pt x="697" y="1094"/>
                  </a:cubicBezTo>
                  <a:cubicBezTo>
                    <a:pt x="718" y="1094"/>
                    <a:pt x="737" y="1093"/>
                    <a:pt x="756" y="1091"/>
                  </a:cubicBezTo>
                  <a:lnTo>
                    <a:pt x="756" y="1091"/>
                  </a:lnTo>
                  <a:cubicBezTo>
                    <a:pt x="762" y="1100"/>
                    <a:pt x="774" y="1105"/>
                    <a:pt x="786" y="1105"/>
                  </a:cubicBezTo>
                  <a:cubicBezTo>
                    <a:pt x="788" y="1105"/>
                    <a:pt x="790" y="1104"/>
                    <a:pt x="793" y="1104"/>
                  </a:cubicBezTo>
                  <a:lnTo>
                    <a:pt x="793" y="1104"/>
                  </a:lnTo>
                  <a:lnTo>
                    <a:pt x="819" y="1146"/>
                  </a:lnTo>
                  <a:cubicBezTo>
                    <a:pt x="830" y="1167"/>
                    <a:pt x="846" y="1175"/>
                    <a:pt x="865" y="1175"/>
                  </a:cubicBezTo>
                  <a:cubicBezTo>
                    <a:pt x="905" y="1175"/>
                    <a:pt x="953" y="1136"/>
                    <a:pt x="953" y="1113"/>
                  </a:cubicBezTo>
                  <a:cubicBezTo>
                    <a:pt x="941" y="1086"/>
                    <a:pt x="928" y="1058"/>
                    <a:pt x="914" y="1027"/>
                  </a:cubicBezTo>
                  <a:lnTo>
                    <a:pt x="914" y="1027"/>
                  </a:lnTo>
                  <a:cubicBezTo>
                    <a:pt x="1126" y="896"/>
                    <a:pt x="1261" y="717"/>
                    <a:pt x="1320" y="513"/>
                  </a:cubicBezTo>
                  <a:cubicBezTo>
                    <a:pt x="1353" y="412"/>
                    <a:pt x="1487" y="112"/>
                    <a:pt x="1353" y="12"/>
                  </a:cubicBezTo>
                  <a:cubicBezTo>
                    <a:pt x="1333" y="4"/>
                    <a:pt x="1312" y="0"/>
                    <a:pt x="129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55;p19">
              <a:extLst>
                <a:ext uri="{FF2B5EF4-FFF2-40B4-BE49-F238E27FC236}">
                  <a16:creationId xmlns:a16="http://schemas.microsoft.com/office/drawing/2014/main" id="{75F55262-DD7D-F470-63DE-751B5E6E9753}"/>
                </a:ext>
              </a:extLst>
            </p:cNvPr>
            <p:cNvSpPr/>
            <p:nvPr/>
          </p:nvSpPr>
          <p:spPr>
            <a:xfrm>
              <a:off x="6012200" y="4981250"/>
              <a:ext cx="155950" cy="85075"/>
            </a:xfrm>
            <a:custGeom>
              <a:avLst/>
              <a:gdLst/>
              <a:ahLst/>
              <a:cxnLst/>
              <a:rect l="l" t="t" r="r" b="b"/>
              <a:pathLst>
                <a:path w="6238" h="3403" extrusionOk="0">
                  <a:moveTo>
                    <a:pt x="67" y="0"/>
                  </a:moveTo>
                  <a:cubicBezTo>
                    <a:pt x="33" y="0"/>
                    <a:pt x="0" y="34"/>
                    <a:pt x="33" y="34"/>
                  </a:cubicBezTo>
                  <a:cubicBezTo>
                    <a:pt x="2168" y="1034"/>
                    <a:pt x="4170" y="2202"/>
                    <a:pt x="6171" y="3403"/>
                  </a:cubicBezTo>
                  <a:cubicBezTo>
                    <a:pt x="6204" y="3403"/>
                    <a:pt x="6238" y="3336"/>
                    <a:pt x="6204" y="3336"/>
                  </a:cubicBezTo>
                  <a:cubicBezTo>
                    <a:pt x="4270" y="2035"/>
                    <a:pt x="2168" y="1001"/>
                    <a:pt x="6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56;p19">
              <a:extLst>
                <a:ext uri="{FF2B5EF4-FFF2-40B4-BE49-F238E27FC236}">
                  <a16:creationId xmlns:a16="http://schemas.microsoft.com/office/drawing/2014/main" id="{8E75243D-E8BB-885C-8483-D6860D342AEA}"/>
                </a:ext>
              </a:extLst>
            </p:cNvPr>
            <p:cNvSpPr/>
            <p:nvPr/>
          </p:nvSpPr>
          <p:spPr>
            <a:xfrm>
              <a:off x="6434150" y="4545250"/>
              <a:ext cx="183500" cy="412175"/>
            </a:xfrm>
            <a:custGeom>
              <a:avLst/>
              <a:gdLst/>
              <a:ahLst/>
              <a:cxnLst/>
              <a:rect l="l" t="t" r="r" b="b"/>
              <a:pathLst>
                <a:path w="7340" h="16487" extrusionOk="0">
                  <a:moveTo>
                    <a:pt x="55" y="1"/>
                  </a:moveTo>
                  <a:cubicBezTo>
                    <a:pt x="23" y="1"/>
                    <a:pt x="1" y="37"/>
                    <a:pt x="1" y="95"/>
                  </a:cubicBezTo>
                  <a:cubicBezTo>
                    <a:pt x="1635" y="5899"/>
                    <a:pt x="5371" y="10769"/>
                    <a:pt x="7239" y="16473"/>
                  </a:cubicBezTo>
                  <a:cubicBezTo>
                    <a:pt x="7239" y="16483"/>
                    <a:pt x="7248" y="16487"/>
                    <a:pt x="7260" y="16487"/>
                  </a:cubicBezTo>
                  <a:cubicBezTo>
                    <a:pt x="7289" y="16487"/>
                    <a:pt x="7339" y="16463"/>
                    <a:pt x="7339" y="16440"/>
                  </a:cubicBezTo>
                  <a:cubicBezTo>
                    <a:pt x="5505" y="10736"/>
                    <a:pt x="1735" y="5832"/>
                    <a:pt x="134" y="61"/>
                  </a:cubicBezTo>
                  <a:cubicBezTo>
                    <a:pt x="106" y="19"/>
                    <a:pt x="78" y="1"/>
                    <a:pt x="5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57;p19">
              <a:extLst>
                <a:ext uri="{FF2B5EF4-FFF2-40B4-BE49-F238E27FC236}">
                  <a16:creationId xmlns:a16="http://schemas.microsoft.com/office/drawing/2014/main" id="{F5215576-4D0D-EE9D-6924-59071C6A4667}"/>
                </a:ext>
              </a:extLst>
            </p:cNvPr>
            <p:cNvSpPr/>
            <p:nvPr/>
          </p:nvSpPr>
          <p:spPr>
            <a:xfrm>
              <a:off x="6429375" y="4177850"/>
              <a:ext cx="68175" cy="52875"/>
            </a:xfrm>
            <a:custGeom>
              <a:avLst/>
              <a:gdLst/>
              <a:ahLst/>
              <a:cxnLst/>
              <a:rect l="l" t="t" r="r" b="b"/>
              <a:pathLst>
                <a:path w="2727" h="2115" extrusionOk="0">
                  <a:moveTo>
                    <a:pt x="60" y="0"/>
                  </a:moveTo>
                  <a:cubicBezTo>
                    <a:pt x="30" y="0"/>
                    <a:pt x="1" y="31"/>
                    <a:pt x="25" y="80"/>
                  </a:cubicBezTo>
                  <a:cubicBezTo>
                    <a:pt x="525" y="1081"/>
                    <a:pt x="1526" y="1915"/>
                    <a:pt x="2660" y="2115"/>
                  </a:cubicBezTo>
                  <a:cubicBezTo>
                    <a:pt x="2727" y="2115"/>
                    <a:pt x="2727" y="2015"/>
                    <a:pt x="2694" y="2015"/>
                  </a:cubicBezTo>
                  <a:cubicBezTo>
                    <a:pt x="1559" y="1648"/>
                    <a:pt x="725" y="1014"/>
                    <a:pt x="92" y="13"/>
                  </a:cubicBezTo>
                  <a:cubicBezTo>
                    <a:pt x="83" y="4"/>
                    <a:pt x="71" y="0"/>
                    <a:pt x="60"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58;p19">
              <a:extLst>
                <a:ext uri="{FF2B5EF4-FFF2-40B4-BE49-F238E27FC236}">
                  <a16:creationId xmlns:a16="http://schemas.microsoft.com/office/drawing/2014/main" id="{CC0894C3-DC3B-7F14-CE17-239C7946DBA7}"/>
                </a:ext>
              </a:extLst>
            </p:cNvPr>
            <p:cNvSpPr/>
            <p:nvPr/>
          </p:nvSpPr>
          <p:spPr>
            <a:xfrm>
              <a:off x="6218425" y="3925275"/>
              <a:ext cx="29800" cy="55275"/>
            </a:xfrm>
            <a:custGeom>
              <a:avLst/>
              <a:gdLst/>
              <a:ahLst/>
              <a:cxnLst/>
              <a:rect l="l" t="t" r="r" b="b"/>
              <a:pathLst>
                <a:path w="1192" h="2211" extrusionOk="0">
                  <a:moveTo>
                    <a:pt x="106" y="0"/>
                  </a:moveTo>
                  <a:cubicBezTo>
                    <a:pt x="58" y="0"/>
                    <a:pt x="0" y="63"/>
                    <a:pt x="24" y="109"/>
                  </a:cubicBezTo>
                  <a:cubicBezTo>
                    <a:pt x="457" y="776"/>
                    <a:pt x="791" y="1477"/>
                    <a:pt x="1124" y="2211"/>
                  </a:cubicBezTo>
                  <a:cubicBezTo>
                    <a:pt x="1158" y="2211"/>
                    <a:pt x="1191" y="2211"/>
                    <a:pt x="1191" y="2177"/>
                  </a:cubicBezTo>
                  <a:cubicBezTo>
                    <a:pt x="958" y="1410"/>
                    <a:pt x="591" y="710"/>
                    <a:pt x="157" y="43"/>
                  </a:cubicBezTo>
                  <a:cubicBezTo>
                    <a:pt x="147" y="12"/>
                    <a:pt x="128" y="0"/>
                    <a:pt x="10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59;p19">
              <a:extLst>
                <a:ext uri="{FF2B5EF4-FFF2-40B4-BE49-F238E27FC236}">
                  <a16:creationId xmlns:a16="http://schemas.microsoft.com/office/drawing/2014/main" id="{AE58D0BD-A2EF-091B-0915-CD1490F65CF3}"/>
                </a:ext>
              </a:extLst>
            </p:cNvPr>
            <p:cNvSpPr/>
            <p:nvPr/>
          </p:nvSpPr>
          <p:spPr>
            <a:xfrm>
              <a:off x="6252350" y="3402475"/>
              <a:ext cx="175150" cy="166950"/>
            </a:xfrm>
            <a:custGeom>
              <a:avLst/>
              <a:gdLst/>
              <a:ahLst/>
              <a:cxnLst/>
              <a:rect l="l" t="t" r="r" b="b"/>
              <a:pathLst>
                <a:path w="7006" h="6678" extrusionOk="0">
                  <a:moveTo>
                    <a:pt x="4390" y="1"/>
                  </a:moveTo>
                  <a:cubicBezTo>
                    <a:pt x="4361" y="1"/>
                    <a:pt x="4332" y="3"/>
                    <a:pt x="4304" y="6"/>
                  </a:cubicBezTo>
                  <a:cubicBezTo>
                    <a:pt x="4004" y="73"/>
                    <a:pt x="3770" y="206"/>
                    <a:pt x="3670" y="473"/>
                  </a:cubicBezTo>
                  <a:cubicBezTo>
                    <a:pt x="3621" y="669"/>
                    <a:pt x="3716" y="882"/>
                    <a:pt x="3874" y="1008"/>
                  </a:cubicBezTo>
                  <a:lnTo>
                    <a:pt x="3874" y="1008"/>
                  </a:lnTo>
                  <a:cubicBezTo>
                    <a:pt x="3372" y="769"/>
                    <a:pt x="2867" y="625"/>
                    <a:pt x="2336" y="507"/>
                  </a:cubicBezTo>
                  <a:cubicBezTo>
                    <a:pt x="2266" y="498"/>
                    <a:pt x="2192" y="491"/>
                    <a:pt x="2117" y="491"/>
                  </a:cubicBezTo>
                  <a:cubicBezTo>
                    <a:pt x="1906" y="491"/>
                    <a:pt x="1692" y="543"/>
                    <a:pt x="1569" y="740"/>
                  </a:cubicBezTo>
                  <a:cubicBezTo>
                    <a:pt x="1435" y="907"/>
                    <a:pt x="1469" y="1140"/>
                    <a:pt x="1602" y="1307"/>
                  </a:cubicBezTo>
                  <a:cubicBezTo>
                    <a:pt x="1735" y="1474"/>
                    <a:pt x="1902" y="1607"/>
                    <a:pt x="2069" y="1741"/>
                  </a:cubicBezTo>
                  <a:cubicBezTo>
                    <a:pt x="1711" y="1591"/>
                    <a:pt x="1379" y="1469"/>
                    <a:pt x="1050" y="1469"/>
                  </a:cubicBezTo>
                  <a:cubicBezTo>
                    <a:pt x="1011" y="1469"/>
                    <a:pt x="973" y="1470"/>
                    <a:pt x="935" y="1474"/>
                  </a:cubicBezTo>
                  <a:cubicBezTo>
                    <a:pt x="568" y="1541"/>
                    <a:pt x="234" y="1974"/>
                    <a:pt x="401" y="2308"/>
                  </a:cubicBezTo>
                  <a:cubicBezTo>
                    <a:pt x="501" y="2608"/>
                    <a:pt x="835" y="2675"/>
                    <a:pt x="1135" y="2775"/>
                  </a:cubicBezTo>
                  <a:cubicBezTo>
                    <a:pt x="935" y="2775"/>
                    <a:pt x="668" y="2808"/>
                    <a:pt x="468" y="2908"/>
                  </a:cubicBezTo>
                  <a:cubicBezTo>
                    <a:pt x="268" y="3008"/>
                    <a:pt x="1" y="3108"/>
                    <a:pt x="1" y="3475"/>
                  </a:cubicBezTo>
                  <a:cubicBezTo>
                    <a:pt x="1" y="3742"/>
                    <a:pt x="134" y="3976"/>
                    <a:pt x="601" y="4143"/>
                  </a:cubicBezTo>
                  <a:cubicBezTo>
                    <a:pt x="1302" y="4443"/>
                    <a:pt x="902" y="5343"/>
                    <a:pt x="1168" y="6678"/>
                  </a:cubicBezTo>
                  <a:lnTo>
                    <a:pt x="6806" y="6311"/>
                  </a:lnTo>
                  <a:cubicBezTo>
                    <a:pt x="6973" y="5177"/>
                    <a:pt x="7006" y="4076"/>
                    <a:pt x="6839" y="2975"/>
                  </a:cubicBezTo>
                  <a:cubicBezTo>
                    <a:pt x="6672" y="1841"/>
                    <a:pt x="6105" y="773"/>
                    <a:pt x="5105" y="206"/>
                  </a:cubicBezTo>
                  <a:cubicBezTo>
                    <a:pt x="4866" y="117"/>
                    <a:pt x="4628" y="1"/>
                    <a:pt x="4390"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60;p19">
              <a:extLst>
                <a:ext uri="{FF2B5EF4-FFF2-40B4-BE49-F238E27FC236}">
                  <a16:creationId xmlns:a16="http://schemas.microsoft.com/office/drawing/2014/main" id="{DAA088D6-449A-0F8D-ABA8-40350818540E}"/>
                </a:ext>
              </a:extLst>
            </p:cNvPr>
            <p:cNvSpPr/>
            <p:nvPr/>
          </p:nvSpPr>
          <p:spPr>
            <a:xfrm>
              <a:off x="6274875" y="3459725"/>
              <a:ext cx="156800" cy="219625"/>
            </a:xfrm>
            <a:custGeom>
              <a:avLst/>
              <a:gdLst/>
              <a:ahLst/>
              <a:cxnLst/>
              <a:rect l="l" t="t" r="r" b="b"/>
              <a:pathLst>
                <a:path w="6272" h="8785" extrusionOk="0">
                  <a:moveTo>
                    <a:pt x="2768" y="1"/>
                  </a:moveTo>
                  <a:cubicBezTo>
                    <a:pt x="2691" y="1"/>
                    <a:pt x="2613" y="6"/>
                    <a:pt x="2536" y="18"/>
                  </a:cubicBezTo>
                  <a:lnTo>
                    <a:pt x="2436" y="18"/>
                  </a:lnTo>
                  <a:cubicBezTo>
                    <a:pt x="1" y="452"/>
                    <a:pt x="67" y="2386"/>
                    <a:pt x="167" y="5488"/>
                  </a:cubicBezTo>
                  <a:cubicBezTo>
                    <a:pt x="196" y="6483"/>
                    <a:pt x="684" y="8785"/>
                    <a:pt x="2808" y="8785"/>
                  </a:cubicBezTo>
                  <a:cubicBezTo>
                    <a:pt x="3177" y="8785"/>
                    <a:pt x="3596" y="8715"/>
                    <a:pt x="4070" y="8557"/>
                  </a:cubicBezTo>
                  <a:cubicBezTo>
                    <a:pt x="6272" y="7857"/>
                    <a:pt x="6172" y="5655"/>
                    <a:pt x="5838" y="3554"/>
                  </a:cubicBezTo>
                  <a:cubicBezTo>
                    <a:pt x="5584" y="2064"/>
                    <a:pt x="4246" y="1"/>
                    <a:pt x="2768"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61;p19">
              <a:extLst>
                <a:ext uri="{FF2B5EF4-FFF2-40B4-BE49-F238E27FC236}">
                  <a16:creationId xmlns:a16="http://schemas.microsoft.com/office/drawing/2014/main" id="{0108100D-C39C-7E37-585C-A06A7B3BFEF6}"/>
                </a:ext>
              </a:extLst>
            </p:cNvPr>
            <p:cNvSpPr/>
            <p:nvPr/>
          </p:nvSpPr>
          <p:spPr>
            <a:xfrm>
              <a:off x="6298350" y="3549775"/>
              <a:ext cx="4600" cy="4800"/>
            </a:xfrm>
            <a:custGeom>
              <a:avLst/>
              <a:gdLst/>
              <a:ahLst/>
              <a:cxnLst/>
              <a:rect l="l" t="t" r="r" b="b"/>
              <a:pathLst>
                <a:path w="184" h="192" extrusionOk="0">
                  <a:moveTo>
                    <a:pt x="108" y="1"/>
                  </a:moveTo>
                  <a:cubicBezTo>
                    <a:pt x="82" y="1"/>
                    <a:pt x="53" y="15"/>
                    <a:pt x="29" y="52"/>
                  </a:cubicBezTo>
                  <a:lnTo>
                    <a:pt x="29" y="85"/>
                  </a:lnTo>
                  <a:cubicBezTo>
                    <a:pt x="0" y="114"/>
                    <a:pt x="46" y="192"/>
                    <a:pt x="101" y="192"/>
                  </a:cubicBezTo>
                  <a:cubicBezTo>
                    <a:pt x="110" y="192"/>
                    <a:pt x="120" y="190"/>
                    <a:pt x="129" y="185"/>
                  </a:cubicBezTo>
                  <a:cubicBezTo>
                    <a:pt x="162" y="185"/>
                    <a:pt x="162" y="119"/>
                    <a:pt x="162" y="85"/>
                  </a:cubicBezTo>
                  <a:cubicBezTo>
                    <a:pt x="183" y="43"/>
                    <a:pt x="151" y="1"/>
                    <a:pt x="10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62;p19">
              <a:extLst>
                <a:ext uri="{FF2B5EF4-FFF2-40B4-BE49-F238E27FC236}">
                  <a16:creationId xmlns:a16="http://schemas.microsoft.com/office/drawing/2014/main" id="{84ACC1E3-3CDA-5B4B-A7FE-21E098C5D2D3}"/>
                </a:ext>
              </a:extLst>
            </p:cNvPr>
            <p:cNvSpPr/>
            <p:nvPr/>
          </p:nvSpPr>
          <p:spPr>
            <a:xfrm>
              <a:off x="6365225" y="3539525"/>
              <a:ext cx="6425" cy="4275"/>
            </a:xfrm>
            <a:custGeom>
              <a:avLst/>
              <a:gdLst/>
              <a:ahLst/>
              <a:cxnLst/>
              <a:rect l="l" t="t" r="r" b="b"/>
              <a:pathLst>
                <a:path w="257" h="171" extrusionOk="0">
                  <a:moveTo>
                    <a:pt x="104" y="0"/>
                  </a:moveTo>
                  <a:cubicBezTo>
                    <a:pt x="86" y="0"/>
                    <a:pt x="69" y="8"/>
                    <a:pt x="56" y="28"/>
                  </a:cubicBezTo>
                  <a:cubicBezTo>
                    <a:pt x="1" y="110"/>
                    <a:pt x="36" y="170"/>
                    <a:pt x="88" y="170"/>
                  </a:cubicBezTo>
                  <a:cubicBezTo>
                    <a:pt x="99" y="170"/>
                    <a:pt x="111" y="167"/>
                    <a:pt x="123" y="162"/>
                  </a:cubicBezTo>
                  <a:cubicBezTo>
                    <a:pt x="256" y="135"/>
                    <a:pt x="175" y="0"/>
                    <a:pt x="10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63;p19">
              <a:extLst>
                <a:ext uri="{FF2B5EF4-FFF2-40B4-BE49-F238E27FC236}">
                  <a16:creationId xmlns:a16="http://schemas.microsoft.com/office/drawing/2014/main" id="{6DC75996-4021-72C7-BC0C-4DEC0DB25281}"/>
                </a:ext>
              </a:extLst>
            </p:cNvPr>
            <p:cNvSpPr/>
            <p:nvPr/>
          </p:nvSpPr>
          <p:spPr>
            <a:xfrm>
              <a:off x="6321575" y="3651125"/>
              <a:ext cx="91750" cy="125125"/>
            </a:xfrm>
            <a:custGeom>
              <a:avLst/>
              <a:gdLst/>
              <a:ahLst/>
              <a:cxnLst/>
              <a:rect l="l" t="t" r="r" b="b"/>
              <a:pathLst>
                <a:path w="3670" h="5005" extrusionOk="0">
                  <a:moveTo>
                    <a:pt x="3403" y="1"/>
                  </a:moveTo>
                  <a:lnTo>
                    <a:pt x="1" y="301"/>
                  </a:lnTo>
                  <a:lnTo>
                    <a:pt x="334" y="3503"/>
                  </a:lnTo>
                  <a:cubicBezTo>
                    <a:pt x="401" y="4337"/>
                    <a:pt x="1135" y="5004"/>
                    <a:pt x="1969" y="5004"/>
                  </a:cubicBezTo>
                  <a:cubicBezTo>
                    <a:pt x="2903" y="5004"/>
                    <a:pt x="3670" y="4204"/>
                    <a:pt x="3636" y="3236"/>
                  </a:cubicBezTo>
                  <a:lnTo>
                    <a:pt x="3403" y="1"/>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64;p19">
              <a:extLst>
                <a:ext uri="{FF2B5EF4-FFF2-40B4-BE49-F238E27FC236}">
                  <a16:creationId xmlns:a16="http://schemas.microsoft.com/office/drawing/2014/main" id="{C3D1D661-2DF0-7FC0-B91C-0E69FB72C2C9}"/>
                </a:ext>
              </a:extLst>
            </p:cNvPr>
            <p:cNvSpPr/>
            <p:nvPr/>
          </p:nvSpPr>
          <p:spPr>
            <a:xfrm>
              <a:off x="6314075" y="3584900"/>
              <a:ext cx="58400" cy="35650"/>
            </a:xfrm>
            <a:custGeom>
              <a:avLst/>
              <a:gdLst/>
              <a:ahLst/>
              <a:cxnLst/>
              <a:rect l="l" t="t" r="r" b="b"/>
              <a:pathLst>
                <a:path w="2336" h="1426" extrusionOk="0">
                  <a:moveTo>
                    <a:pt x="2016" y="1"/>
                  </a:moveTo>
                  <a:cubicBezTo>
                    <a:pt x="1896" y="1"/>
                    <a:pt x="1759" y="68"/>
                    <a:pt x="1668" y="181"/>
                  </a:cubicBezTo>
                  <a:cubicBezTo>
                    <a:pt x="1501" y="315"/>
                    <a:pt x="1468" y="515"/>
                    <a:pt x="1301" y="648"/>
                  </a:cubicBezTo>
                  <a:cubicBezTo>
                    <a:pt x="1179" y="743"/>
                    <a:pt x="1029" y="789"/>
                    <a:pt x="881" y="789"/>
                  </a:cubicBezTo>
                  <a:cubicBezTo>
                    <a:pt x="665" y="789"/>
                    <a:pt x="453" y="693"/>
                    <a:pt x="334" y="515"/>
                  </a:cubicBezTo>
                  <a:cubicBezTo>
                    <a:pt x="301" y="481"/>
                    <a:pt x="242" y="465"/>
                    <a:pt x="184" y="465"/>
                  </a:cubicBezTo>
                  <a:cubicBezTo>
                    <a:pt x="125" y="465"/>
                    <a:pt x="67" y="481"/>
                    <a:pt x="34" y="515"/>
                  </a:cubicBezTo>
                  <a:cubicBezTo>
                    <a:pt x="0" y="582"/>
                    <a:pt x="0" y="715"/>
                    <a:pt x="34" y="815"/>
                  </a:cubicBezTo>
                  <a:cubicBezTo>
                    <a:pt x="183" y="1174"/>
                    <a:pt x="601" y="1426"/>
                    <a:pt x="1023" y="1426"/>
                  </a:cubicBezTo>
                  <a:cubicBezTo>
                    <a:pt x="1071" y="1426"/>
                    <a:pt x="1120" y="1422"/>
                    <a:pt x="1168" y="1415"/>
                  </a:cubicBezTo>
                  <a:cubicBezTo>
                    <a:pt x="1635" y="1382"/>
                    <a:pt x="2002" y="1049"/>
                    <a:pt x="2202" y="648"/>
                  </a:cubicBezTo>
                  <a:cubicBezTo>
                    <a:pt x="2302" y="448"/>
                    <a:pt x="2335" y="181"/>
                    <a:pt x="2169" y="48"/>
                  </a:cubicBezTo>
                  <a:cubicBezTo>
                    <a:pt x="2126" y="16"/>
                    <a:pt x="2073" y="1"/>
                    <a:pt x="2016" y="1"/>
                  </a:cubicBezTo>
                  <a:close/>
                </a:path>
              </a:pathLst>
            </a:custGeom>
            <a:solidFill>
              <a:srgbClr val="F9E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165;p19">
              <a:extLst>
                <a:ext uri="{FF2B5EF4-FFF2-40B4-BE49-F238E27FC236}">
                  <a16:creationId xmlns:a16="http://schemas.microsoft.com/office/drawing/2014/main" id="{385DD45A-D96C-A16F-B617-A23026439CB2}"/>
                </a:ext>
              </a:extLst>
            </p:cNvPr>
            <p:cNvSpPr/>
            <p:nvPr/>
          </p:nvSpPr>
          <p:spPr>
            <a:xfrm>
              <a:off x="6317400" y="3530500"/>
              <a:ext cx="25050" cy="53550"/>
            </a:xfrm>
            <a:custGeom>
              <a:avLst/>
              <a:gdLst/>
              <a:ahLst/>
              <a:cxnLst/>
              <a:rect l="l" t="t" r="r" b="b"/>
              <a:pathLst>
                <a:path w="1002" h="2142" extrusionOk="0">
                  <a:moveTo>
                    <a:pt x="732" y="0"/>
                  </a:moveTo>
                  <a:cubicBezTo>
                    <a:pt x="697" y="0"/>
                    <a:pt x="682" y="16"/>
                    <a:pt x="701" y="56"/>
                  </a:cubicBezTo>
                  <a:lnTo>
                    <a:pt x="822" y="1536"/>
                  </a:lnTo>
                  <a:lnTo>
                    <a:pt x="822" y="1536"/>
                  </a:lnTo>
                  <a:cubicBezTo>
                    <a:pt x="668" y="1447"/>
                    <a:pt x="459" y="1340"/>
                    <a:pt x="307" y="1340"/>
                  </a:cubicBezTo>
                  <a:cubicBezTo>
                    <a:pt x="251" y="1340"/>
                    <a:pt x="203" y="1355"/>
                    <a:pt x="168" y="1390"/>
                  </a:cubicBezTo>
                  <a:cubicBezTo>
                    <a:pt x="1" y="1623"/>
                    <a:pt x="501" y="1990"/>
                    <a:pt x="568" y="2124"/>
                  </a:cubicBezTo>
                  <a:cubicBezTo>
                    <a:pt x="587" y="2136"/>
                    <a:pt x="605" y="2142"/>
                    <a:pt x="621" y="2142"/>
                  </a:cubicBezTo>
                  <a:cubicBezTo>
                    <a:pt x="690" y="2142"/>
                    <a:pt x="728" y="2044"/>
                    <a:pt x="701" y="1990"/>
                  </a:cubicBezTo>
                  <a:cubicBezTo>
                    <a:pt x="635" y="1890"/>
                    <a:pt x="368" y="1690"/>
                    <a:pt x="468" y="1623"/>
                  </a:cubicBezTo>
                  <a:cubicBezTo>
                    <a:pt x="485" y="1598"/>
                    <a:pt x="511" y="1587"/>
                    <a:pt x="542" y="1587"/>
                  </a:cubicBezTo>
                  <a:cubicBezTo>
                    <a:pt x="633" y="1587"/>
                    <a:pt x="769" y="1674"/>
                    <a:pt x="868" y="1723"/>
                  </a:cubicBezTo>
                  <a:cubicBezTo>
                    <a:pt x="901" y="1723"/>
                    <a:pt x="1001" y="1723"/>
                    <a:pt x="1001" y="1657"/>
                  </a:cubicBezTo>
                  <a:cubicBezTo>
                    <a:pt x="968" y="1123"/>
                    <a:pt x="868" y="556"/>
                    <a:pt x="835" y="22"/>
                  </a:cubicBezTo>
                  <a:cubicBezTo>
                    <a:pt x="793" y="8"/>
                    <a:pt x="757" y="0"/>
                    <a:pt x="7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66;p19">
              <a:extLst>
                <a:ext uri="{FF2B5EF4-FFF2-40B4-BE49-F238E27FC236}">
                  <a16:creationId xmlns:a16="http://schemas.microsoft.com/office/drawing/2014/main" id="{5F730D8B-3167-AE47-E3C1-FE2DFE1B0497}"/>
                </a:ext>
              </a:extLst>
            </p:cNvPr>
            <p:cNvSpPr/>
            <p:nvPr/>
          </p:nvSpPr>
          <p:spPr>
            <a:xfrm>
              <a:off x="6356600" y="3650775"/>
              <a:ext cx="52325" cy="27075"/>
            </a:xfrm>
            <a:custGeom>
              <a:avLst/>
              <a:gdLst/>
              <a:ahLst/>
              <a:cxnLst/>
              <a:rect l="l" t="t" r="r" b="b"/>
              <a:pathLst>
                <a:path w="2093" h="1083" extrusionOk="0">
                  <a:moveTo>
                    <a:pt x="2051" y="1"/>
                  </a:moveTo>
                  <a:cubicBezTo>
                    <a:pt x="2038" y="1"/>
                    <a:pt x="2021" y="5"/>
                    <a:pt x="2002" y="15"/>
                  </a:cubicBezTo>
                  <a:cubicBezTo>
                    <a:pt x="1468" y="548"/>
                    <a:pt x="801" y="849"/>
                    <a:pt x="67" y="1015"/>
                  </a:cubicBezTo>
                  <a:cubicBezTo>
                    <a:pt x="1" y="1015"/>
                    <a:pt x="1" y="1082"/>
                    <a:pt x="101" y="1082"/>
                  </a:cubicBezTo>
                  <a:cubicBezTo>
                    <a:pt x="901" y="949"/>
                    <a:pt x="1502" y="582"/>
                    <a:pt x="2069" y="48"/>
                  </a:cubicBezTo>
                  <a:cubicBezTo>
                    <a:pt x="2092" y="24"/>
                    <a:pt x="2082" y="1"/>
                    <a:pt x="205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67;p19">
              <a:extLst>
                <a:ext uri="{FF2B5EF4-FFF2-40B4-BE49-F238E27FC236}">
                  <a16:creationId xmlns:a16="http://schemas.microsoft.com/office/drawing/2014/main" id="{A8379800-A057-C745-334E-207DE77A1137}"/>
                </a:ext>
              </a:extLst>
            </p:cNvPr>
            <p:cNvSpPr/>
            <p:nvPr/>
          </p:nvSpPr>
          <p:spPr>
            <a:xfrm>
              <a:off x="6275700" y="3450150"/>
              <a:ext cx="147650" cy="120975"/>
            </a:xfrm>
            <a:custGeom>
              <a:avLst/>
              <a:gdLst/>
              <a:ahLst/>
              <a:cxnLst/>
              <a:rect l="l" t="t" r="r" b="b"/>
              <a:pathLst>
                <a:path w="5906" h="4839" extrusionOk="0">
                  <a:moveTo>
                    <a:pt x="3103" y="1"/>
                  </a:moveTo>
                  <a:cubicBezTo>
                    <a:pt x="2403" y="1"/>
                    <a:pt x="1669" y="67"/>
                    <a:pt x="1035" y="434"/>
                  </a:cubicBezTo>
                  <a:cubicBezTo>
                    <a:pt x="401" y="835"/>
                    <a:pt x="1" y="1568"/>
                    <a:pt x="101" y="2269"/>
                  </a:cubicBezTo>
                  <a:cubicBezTo>
                    <a:pt x="668" y="1869"/>
                    <a:pt x="1369" y="1668"/>
                    <a:pt x="2036" y="1602"/>
                  </a:cubicBezTo>
                  <a:cubicBezTo>
                    <a:pt x="2127" y="1597"/>
                    <a:pt x="2219" y="1595"/>
                    <a:pt x="2311" y="1595"/>
                  </a:cubicBezTo>
                  <a:cubicBezTo>
                    <a:pt x="2894" y="1595"/>
                    <a:pt x="3494" y="1678"/>
                    <a:pt x="4070" y="1735"/>
                  </a:cubicBezTo>
                  <a:cubicBezTo>
                    <a:pt x="4237" y="1735"/>
                    <a:pt x="4437" y="1769"/>
                    <a:pt x="4638" y="1902"/>
                  </a:cubicBezTo>
                  <a:cubicBezTo>
                    <a:pt x="4804" y="2035"/>
                    <a:pt x="4838" y="2269"/>
                    <a:pt x="4871" y="2502"/>
                  </a:cubicBezTo>
                  <a:cubicBezTo>
                    <a:pt x="5004" y="3236"/>
                    <a:pt x="5105" y="4037"/>
                    <a:pt x="5238" y="4771"/>
                  </a:cubicBezTo>
                  <a:cubicBezTo>
                    <a:pt x="5305" y="4819"/>
                    <a:pt x="5375" y="4839"/>
                    <a:pt x="5443" y="4839"/>
                  </a:cubicBezTo>
                  <a:cubicBezTo>
                    <a:pt x="5611" y="4839"/>
                    <a:pt x="5767" y="4713"/>
                    <a:pt x="5838" y="4571"/>
                  </a:cubicBezTo>
                  <a:cubicBezTo>
                    <a:pt x="5905" y="4337"/>
                    <a:pt x="5872" y="4070"/>
                    <a:pt x="5805" y="3870"/>
                  </a:cubicBezTo>
                  <a:cubicBezTo>
                    <a:pt x="5672" y="3203"/>
                    <a:pt x="5705" y="2769"/>
                    <a:pt x="5538" y="2169"/>
                  </a:cubicBezTo>
                  <a:cubicBezTo>
                    <a:pt x="5438" y="1535"/>
                    <a:pt x="5271" y="868"/>
                    <a:pt x="4771" y="434"/>
                  </a:cubicBezTo>
                  <a:cubicBezTo>
                    <a:pt x="4337" y="67"/>
                    <a:pt x="3704" y="1"/>
                    <a:pt x="3103"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68;p19">
              <a:extLst>
                <a:ext uri="{FF2B5EF4-FFF2-40B4-BE49-F238E27FC236}">
                  <a16:creationId xmlns:a16="http://schemas.microsoft.com/office/drawing/2014/main" id="{751CDD33-D46F-B869-7075-F453EB91A7C0}"/>
                </a:ext>
              </a:extLst>
            </p:cNvPr>
            <p:cNvSpPr/>
            <p:nvPr/>
          </p:nvSpPr>
          <p:spPr>
            <a:xfrm>
              <a:off x="6410800" y="3545600"/>
              <a:ext cx="43000" cy="53350"/>
            </a:xfrm>
            <a:custGeom>
              <a:avLst/>
              <a:gdLst/>
              <a:ahLst/>
              <a:cxnLst/>
              <a:rect l="l" t="t" r="r" b="b"/>
              <a:pathLst>
                <a:path w="1720" h="2134" extrusionOk="0">
                  <a:moveTo>
                    <a:pt x="821" y="1"/>
                  </a:moveTo>
                  <a:cubicBezTo>
                    <a:pt x="772" y="1"/>
                    <a:pt x="721" y="6"/>
                    <a:pt x="668" y="19"/>
                  </a:cubicBezTo>
                  <a:cubicBezTo>
                    <a:pt x="434" y="52"/>
                    <a:pt x="1" y="286"/>
                    <a:pt x="101" y="586"/>
                  </a:cubicBezTo>
                  <a:lnTo>
                    <a:pt x="401" y="2120"/>
                  </a:lnTo>
                  <a:cubicBezTo>
                    <a:pt x="459" y="2129"/>
                    <a:pt x="515" y="2134"/>
                    <a:pt x="569" y="2134"/>
                  </a:cubicBezTo>
                  <a:cubicBezTo>
                    <a:pt x="1301" y="2134"/>
                    <a:pt x="1719" y="1333"/>
                    <a:pt x="1502" y="619"/>
                  </a:cubicBezTo>
                  <a:cubicBezTo>
                    <a:pt x="1414" y="297"/>
                    <a:pt x="1172" y="1"/>
                    <a:pt x="821"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69;p19">
              <a:extLst>
                <a:ext uri="{FF2B5EF4-FFF2-40B4-BE49-F238E27FC236}">
                  <a16:creationId xmlns:a16="http://schemas.microsoft.com/office/drawing/2014/main" id="{90C28A34-4894-7387-8977-F75D7413A350}"/>
                </a:ext>
              </a:extLst>
            </p:cNvPr>
            <p:cNvSpPr/>
            <p:nvPr/>
          </p:nvSpPr>
          <p:spPr>
            <a:xfrm>
              <a:off x="6344850" y="3632450"/>
              <a:ext cx="5950" cy="17775"/>
            </a:xfrm>
            <a:custGeom>
              <a:avLst/>
              <a:gdLst/>
              <a:ahLst/>
              <a:cxnLst/>
              <a:rect l="l" t="t" r="r" b="b"/>
              <a:pathLst>
                <a:path w="238" h="711" extrusionOk="0">
                  <a:moveTo>
                    <a:pt x="39" y="1"/>
                  </a:moveTo>
                  <a:cubicBezTo>
                    <a:pt x="14" y="1"/>
                    <a:pt x="0" y="25"/>
                    <a:pt x="37" y="81"/>
                  </a:cubicBezTo>
                  <a:cubicBezTo>
                    <a:pt x="104" y="281"/>
                    <a:pt x="70" y="447"/>
                    <a:pt x="104" y="648"/>
                  </a:cubicBezTo>
                  <a:cubicBezTo>
                    <a:pt x="104" y="684"/>
                    <a:pt x="134" y="711"/>
                    <a:pt x="161" y="711"/>
                  </a:cubicBezTo>
                  <a:cubicBezTo>
                    <a:pt x="183" y="711"/>
                    <a:pt x="204" y="693"/>
                    <a:pt x="204" y="648"/>
                  </a:cubicBezTo>
                  <a:cubicBezTo>
                    <a:pt x="237" y="447"/>
                    <a:pt x="204" y="247"/>
                    <a:pt x="104" y="47"/>
                  </a:cubicBezTo>
                  <a:cubicBezTo>
                    <a:pt x="89" y="17"/>
                    <a:pt x="60" y="1"/>
                    <a:pt x="3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70;p19">
              <a:extLst>
                <a:ext uri="{FF2B5EF4-FFF2-40B4-BE49-F238E27FC236}">
                  <a16:creationId xmlns:a16="http://schemas.microsoft.com/office/drawing/2014/main" id="{4048E15F-F47B-0E14-FEDE-E87F83CEEA08}"/>
                </a:ext>
              </a:extLst>
            </p:cNvPr>
            <p:cNvSpPr/>
            <p:nvPr/>
          </p:nvSpPr>
          <p:spPr>
            <a:xfrm>
              <a:off x="6339100" y="3633825"/>
              <a:ext cx="4175" cy="16075"/>
            </a:xfrm>
            <a:custGeom>
              <a:avLst/>
              <a:gdLst/>
              <a:ahLst/>
              <a:cxnLst/>
              <a:rect l="l" t="t" r="r" b="b"/>
              <a:pathLst>
                <a:path w="167" h="643" extrusionOk="0">
                  <a:moveTo>
                    <a:pt x="79" y="0"/>
                  </a:moveTo>
                  <a:cubicBezTo>
                    <a:pt x="58" y="0"/>
                    <a:pt x="33" y="9"/>
                    <a:pt x="33" y="26"/>
                  </a:cubicBezTo>
                  <a:lnTo>
                    <a:pt x="33" y="326"/>
                  </a:lnTo>
                  <a:cubicBezTo>
                    <a:pt x="33" y="392"/>
                    <a:pt x="0" y="526"/>
                    <a:pt x="0" y="593"/>
                  </a:cubicBezTo>
                  <a:cubicBezTo>
                    <a:pt x="0" y="626"/>
                    <a:pt x="25" y="643"/>
                    <a:pt x="50" y="643"/>
                  </a:cubicBezTo>
                  <a:cubicBezTo>
                    <a:pt x="75" y="643"/>
                    <a:pt x="100" y="626"/>
                    <a:pt x="100" y="593"/>
                  </a:cubicBezTo>
                  <a:cubicBezTo>
                    <a:pt x="167" y="426"/>
                    <a:pt x="133" y="192"/>
                    <a:pt x="100" y="26"/>
                  </a:cubicBezTo>
                  <a:cubicBezTo>
                    <a:pt x="117" y="9"/>
                    <a:pt x="100" y="0"/>
                    <a:pt x="7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71;p19">
              <a:extLst>
                <a:ext uri="{FF2B5EF4-FFF2-40B4-BE49-F238E27FC236}">
                  <a16:creationId xmlns:a16="http://schemas.microsoft.com/office/drawing/2014/main" id="{BF8A8ED2-0F05-A970-E64F-9C68162E2A46}"/>
                </a:ext>
              </a:extLst>
            </p:cNvPr>
            <p:cNvSpPr/>
            <p:nvPr/>
          </p:nvSpPr>
          <p:spPr>
            <a:xfrm>
              <a:off x="6334075" y="3631625"/>
              <a:ext cx="4200" cy="19025"/>
            </a:xfrm>
            <a:custGeom>
              <a:avLst/>
              <a:gdLst/>
              <a:ahLst/>
              <a:cxnLst/>
              <a:rect l="l" t="t" r="r" b="b"/>
              <a:pathLst>
                <a:path w="168" h="761" extrusionOk="0">
                  <a:moveTo>
                    <a:pt x="90" y="0"/>
                  </a:moveTo>
                  <a:cubicBezTo>
                    <a:pt x="90" y="0"/>
                    <a:pt x="84" y="3"/>
                    <a:pt x="76" y="9"/>
                  </a:cubicBezTo>
                  <a:lnTo>
                    <a:pt x="76" y="9"/>
                  </a:lnTo>
                  <a:cubicBezTo>
                    <a:pt x="87" y="3"/>
                    <a:pt x="91" y="0"/>
                    <a:pt x="90" y="0"/>
                  </a:cubicBezTo>
                  <a:close/>
                  <a:moveTo>
                    <a:pt x="76" y="9"/>
                  </a:moveTo>
                  <a:cubicBezTo>
                    <a:pt x="74" y="10"/>
                    <a:pt x="71" y="12"/>
                    <a:pt x="68" y="13"/>
                  </a:cubicBezTo>
                  <a:cubicBezTo>
                    <a:pt x="68" y="14"/>
                    <a:pt x="68" y="15"/>
                    <a:pt x="68" y="16"/>
                  </a:cubicBezTo>
                  <a:lnTo>
                    <a:pt x="68" y="16"/>
                  </a:lnTo>
                  <a:cubicBezTo>
                    <a:pt x="71" y="13"/>
                    <a:pt x="74" y="11"/>
                    <a:pt x="76" y="9"/>
                  </a:cubicBezTo>
                  <a:close/>
                  <a:moveTo>
                    <a:pt x="68" y="16"/>
                  </a:moveTo>
                  <a:cubicBezTo>
                    <a:pt x="52" y="29"/>
                    <a:pt x="34" y="52"/>
                    <a:pt x="34" y="80"/>
                  </a:cubicBezTo>
                  <a:lnTo>
                    <a:pt x="34" y="414"/>
                  </a:lnTo>
                  <a:cubicBezTo>
                    <a:pt x="34" y="480"/>
                    <a:pt x="1" y="614"/>
                    <a:pt x="1" y="681"/>
                  </a:cubicBezTo>
                  <a:cubicBezTo>
                    <a:pt x="1" y="729"/>
                    <a:pt x="37" y="760"/>
                    <a:pt x="56" y="760"/>
                  </a:cubicBezTo>
                  <a:cubicBezTo>
                    <a:pt x="63" y="760"/>
                    <a:pt x="68" y="756"/>
                    <a:pt x="68" y="747"/>
                  </a:cubicBezTo>
                  <a:cubicBezTo>
                    <a:pt x="167" y="515"/>
                    <a:pt x="135" y="249"/>
                    <a:pt x="68" y="16"/>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72;p19">
              <a:extLst>
                <a:ext uri="{FF2B5EF4-FFF2-40B4-BE49-F238E27FC236}">
                  <a16:creationId xmlns:a16="http://schemas.microsoft.com/office/drawing/2014/main" id="{A10D6CBF-E3CC-CB32-6A07-80FEBB90A5DF}"/>
                </a:ext>
              </a:extLst>
            </p:cNvPr>
            <p:cNvSpPr/>
            <p:nvPr/>
          </p:nvSpPr>
          <p:spPr>
            <a:xfrm>
              <a:off x="6183150" y="3759550"/>
              <a:ext cx="344425" cy="396125"/>
            </a:xfrm>
            <a:custGeom>
              <a:avLst/>
              <a:gdLst/>
              <a:ahLst/>
              <a:cxnLst/>
              <a:rect l="l" t="t" r="r" b="b"/>
              <a:pathLst>
                <a:path w="13777" h="15845" extrusionOk="0">
                  <a:moveTo>
                    <a:pt x="9874" y="0"/>
                  </a:moveTo>
                  <a:cubicBezTo>
                    <a:pt x="9874" y="0"/>
                    <a:pt x="8873" y="8740"/>
                    <a:pt x="8540" y="9040"/>
                  </a:cubicBezTo>
                  <a:cubicBezTo>
                    <a:pt x="7772" y="9707"/>
                    <a:pt x="0" y="12409"/>
                    <a:pt x="0" y="12409"/>
                  </a:cubicBezTo>
                  <a:lnTo>
                    <a:pt x="1034" y="15845"/>
                  </a:lnTo>
                  <a:cubicBezTo>
                    <a:pt x="1034" y="15845"/>
                    <a:pt x="12209" y="13009"/>
                    <a:pt x="12743" y="11175"/>
                  </a:cubicBezTo>
                  <a:cubicBezTo>
                    <a:pt x="13276" y="9373"/>
                    <a:pt x="13777" y="1301"/>
                    <a:pt x="13777" y="1301"/>
                  </a:cubicBezTo>
                  <a:lnTo>
                    <a:pt x="9874" y="0"/>
                  </a:lnTo>
                  <a:close/>
                </a:path>
              </a:pathLst>
            </a:custGeom>
            <a:solidFill>
              <a:srgbClr val="FFE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73;p19">
              <a:extLst>
                <a:ext uri="{FF2B5EF4-FFF2-40B4-BE49-F238E27FC236}">
                  <a16:creationId xmlns:a16="http://schemas.microsoft.com/office/drawing/2014/main" id="{806D21EB-D61E-804C-72A6-5AE914A9E4C0}"/>
                </a:ext>
              </a:extLst>
            </p:cNvPr>
            <p:cNvSpPr/>
            <p:nvPr/>
          </p:nvSpPr>
          <p:spPr>
            <a:xfrm>
              <a:off x="6198150" y="3818325"/>
              <a:ext cx="337775" cy="338200"/>
            </a:xfrm>
            <a:custGeom>
              <a:avLst/>
              <a:gdLst/>
              <a:ahLst/>
              <a:cxnLst/>
              <a:rect l="l" t="t" r="r" b="b"/>
              <a:pathLst>
                <a:path w="13511" h="13528" extrusionOk="0">
                  <a:moveTo>
                    <a:pt x="13460" y="1"/>
                  </a:moveTo>
                  <a:cubicBezTo>
                    <a:pt x="13435" y="1"/>
                    <a:pt x="13410" y="17"/>
                    <a:pt x="13410" y="51"/>
                  </a:cubicBezTo>
                  <a:cubicBezTo>
                    <a:pt x="13243" y="1852"/>
                    <a:pt x="13077" y="3620"/>
                    <a:pt x="12910" y="5388"/>
                  </a:cubicBezTo>
                  <a:cubicBezTo>
                    <a:pt x="12810" y="6289"/>
                    <a:pt x="12776" y="7289"/>
                    <a:pt x="12343" y="8057"/>
                  </a:cubicBezTo>
                  <a:cubicBezTo>
                    <a:pt x="11909" y="8957"/>
                    <a:pt x="11075" y="9357"/>
                    <a:pt x="10241" y="9791"/>
                  </a:cubicBezTo>
                  <a:cubicBezTo>
                    <a:pt x="6939" y="11326"/>
                    <a:pt x="3470" y="12393"/>
                    <a:pt x="1" y="13527"/>
                  </a:cubicBezTo>
                  <a:cubicBezTo>
                    <a:pt x="3737" y="12393"/>
                    <a:pt x="7673" y="11359"/>
                    <a:pt x="11075" y="9391"/>
                  </a:cubicBezTo>
                  <a:cubicBezTo>
                    <a:pt x="12276" y="8724"/>
                    <a:pt x="12743" y="7690"/>
                    <a:pt x="12910" y="6355"/>
                  </a:cubicBezTo>
                  <a:cubicBezTo>
                    <a:pt x="13177" y="4287"/>
                    <a:pt x="13310" y="2152"/>
                    <a:pt x="13510" y="51"/>
                  </a:cubicBezTo>
                  <a:cubicBezTo>
                    <a:pt x="13510" y="17"/>
                    <a:pt x="13485" y="1"/>
                    <a:pt x="1346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74;p19">
              <a:extLst>
                <a:ext uri="{FF2B5EF4-FFF2-40B4-BE49-F238E27FC236}">
                  <a16:creationId xmlns:a16="http://schemas.microsoft.com/office/drawing/2014/main" id="{DE79AABB-CADE-189D-10E2-025BF56E45BC}"/>
                </a:ext>
              </a:extLst>
            </p:cNvPr>
            <p:cNvSpPr/>
            <p:nvPr/>
          </p:nvSpPr>
          <p:spPr>
            <a:xfrm>
              <a:off x="6259875" y="3776425"/>
              <a:ext cx="173475" cy="266675"/>
            </a:xfrm>
            <a:custGeom>
              <a:avLst/>
              <a:gdLst/>
              <a:ahLst/>
              <a:cxnLst/>
              <a:rect l="l" t="t" r="r" b="b"/>
              <a:pathLst>
                <a:path w="6939" h="10667" extrusionOk="0">
                  <a:moveTo>
                    <a:pt x="6888" y="1"/>
                  </a:moveTo>
                  <a:cubicBezTo>
                    <a:pt x="6863" y="1"/>
                    <a:pt x="6838" y="9"/>
                    <a:pt x="6838" y="26"/>
                  </a:cubicBezTo>
                  <a:cubicBezTo>
                    <a:pt x="6471" y="2327"/>
                    <a:pt x="6138" y="4629"/>
                    <a:pt x="5804" y="6964"/>
                  </a:cubicBezTo>
                  <a:cubicBezTo>
                    <a:pt x="5704" y="7631"/>
                    <a:pt x="5504" y="8165"/>
                    <a:pt x="4937" y="8532"/>
                  </a:cubicBezTo>
                  <a:cubicBezTo>
                    <a:pt x="4437" y="8865"/>
                    <a:pt x="3669" y="9065"/>
                    <a:pt x="3102" y="9332"/>
                  </a:cubicBezTo>
                  <a:cubicBezTo>
                    <a:pt x="2102" y="9733"/>
                    <a:pt x="1034" y="10166"/>
                    <a:pt x="33" y="10633"/>
                  </a:cubicBezTo>
                  <a:cubicBezTo>
                    <a:pt x="0" y="10633"/>
                    <a:pt x="0" y="10667"/>
                    <a:pt x="33" y="10667"/>
                  </a:cubicBezTo>
                  <a:cubicBezTo>
                    <a:pt x="1368" y="10166"/>
                    <a:pt x="2669" y="9566"/>
                    <a:pt x="3970" y="9032"/>
                  </a:cubicBezTo>
                  <a:cubicBezTo>
                    <a:pt x="4637" y="8799"/>
                    <a:pt x="5471" y="8565"/>
                    <a:pt x="5771" y="7865"/>
                  </a:cubicBezTo>
                  <a:cubicBezTo>
                    <a:pt x="5971" y="7364"/>
                    <a:pt x="5971" y="6730"/>
                    <a:pt x="6038" y="6197"/>
                  </a:cubicBezTo>
                  <a:cubicBezTo>
                    <a:pt x="6171" y="5463"/>
                    <a:pt x="6305" y="4662"/>
                    <a:pt x="6371" y="3895"/>
                  </a:cubicBezTo>
                  <a:cubicBezTo>
                    <a:pt x="6605" y="2627"/>
                    <a:pt x="6772" y="1327"/>
                    <a:pt x="6938" y="26"/>
                  </a:cubicBezTo>
                  <a:cubicBezTo>
                    <a:pt x="6938" y="9"/>
                    <a:pt x="6913" y="1"/>
                    <a:pt x="688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75;p19">
              <a:extLst>
                <a:ext uri="{FF2B5EF4-FFF2-40B4-BE49-F238E27FC236}">
                  <a16:creationId xmlns:a16="http://schemas.microsoft.com/office/drawing/2014/main" id="{0D7F4A24-2FE2-A5A2-EA77-A0FE21C927BB}"/>
                </a:ext>
              </a:extLst>
            </p:cNvPr>
            <p:cNvSpPr/>
            <p:nvPr/>
          </p:nvSpPr>
          <p:spPr>
            <a:xfrm>
              <a:off x="6122275" y="4093950"/>
              <a:ext cx="81750" cy="70900"/>
            </a:xfrm>
            <a:custGeom>
              <a:avLst/>
              <a:gdLst/>
              <a:ahLst/>
              <a:cxnLst/>
              <a:rect l="l" t="t" r="r" b="b"/>
              <a:pathLst>
                <a:path w="3270" h="2836" extrusionOk="0">
                  <a:moveTo>
                    <a:pt x="2769" y="0"/>
                  </a:moveTo>
                  <a:cubicBezTo>
                    <a:pt x="2769" y="0"/>
                    <a:pt x="0" y="1301"/>
                    <a:pt x="634" y="2502"/>
                  </a:cubicBezTo>
                  <a:lnTo>
                    <a:pt x="2102" y="2836"/>
                  </a:lnTo>
                  <a:lnTo>
                    <a:pt x="3269" y="1768"/>
                  </a:lnTo>
                  <a:lnTo>
                    <a:pt x="2769"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3" name="Google Shape;4915;p19">
            <a:extLst>
              <a:ext uri="{FF2B5EF4-FFF2-40B4-BE49-F238E27FC236}">
                <a16:creationId xmlns:a16="http://schemas.microsoft.com/office/drawing/2014/main" id="{74FE1D8C-666E-284E-46A7-814B4CFD6971}"/>
              </a:ext>
            </a:extLst>
          </p:cNvPr>
          <p:cNvSpPr/>
          <p:nvPr/>
        </p:nvSpPr>
        <p:spPr>
          <a:xfrm rot="705">
            <a:off x="698271" y="2328464"/>
            <a:ext cx="2123979" cy="57489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5">
              <a:lumMod val="40000"/>
              <a:lumOff val="60000"/>
            </a:schemeClr>
          </a:solidFill>
          <a:ln>
            <a:noFill/>
          </a:ln>
        </p:spPr>
        <p:txBody>
          <a:bodyPr/>
          <a:lstStyle/>
          <a:p>
            <a:endParaRPr lang="en-US"/>
          </a:p>
        </p:txBody>
      </p:sp>
      <p:sp>
        <p:nvSpPr>
          <p:cNvPr id="5167" name="Google Shape;4923;p19">
            <a:extLst>
              <a:ext uri="{FF2B5EF4-FFF2-40B4-BE49-F238E27FC236}">
                <a16:creationId xmlns:a16="http://schemas.microsoft.com/office/drawing/2014/main" id="{E619E3CB-071D-563F-9508-D94928E3A99C}"/>
              </a:ext>
            </a:extLst>
          </p:cNvPr>
          <p:cNvSpPr txBox="1"/>
          <p:nvPr/>
        </p:nvSpPr>
        <p:spPr>
          <a:xfrm>
            <a:off x="544608" y="2439928"/>
            <a:ext cx="24117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dk1"/>
                </a:solidFill>
                <a:latin typeface="Times New Roman" panose="02020603050405020304" pitchFamily="18" charset="0"/>
                <a:ea typeface="Jua"/>
                <a:cs typeface="Times New Roman" panose="02020603050405020304" pitchFamily="18" charset="0"/>
                <a:sym typeface="Jua"/>
              </a:rPr>
              <a:t>Phan Quang Thắng</a:t>
            </a:r>
            <a:endParaRPr sz="1800">
              <a:solidFill>
                <a:schemeClr val="dk1"/>
              </a:solidFill>
              <a:latin typeface="Times New Roman" panose="02020603050405020304" pitchFamily="18" charset="0"/>
              <a:ea typeface="Jua"/>
              <a:cs typeface="Times New Roman" panose="02020603050405020304" pitchFamily="18" charset="0"/>
              <a:sym typeface="Jua"/>
            </a:endParaRPr>
          </a:p>
        </p:txBody>
      </p:sp>
      <p:sp>
        <p:nvSpPr>
          <p:cNvPr id="5168" name="Google Shape;4915;p19">
            <a:extLst>
              <a:ext uri="{FF2B5EF4-FFF2-40B4-BE49-F238E27FC236}">
                <a16:creationId xmlns:a16="http://schemas.microsoft.com/office/drawing/2014/main" id="{762E6C14-B93C-1867-FC4E-2928B3CB8BCF}"/>
              </a:ext>
            </a:extLst>
          </p:cNvPr>
          <p:cNvSpPr/>
          <p:nvPr/>
        </p:nvSpPr>
        <p:spPr>
          <a:xfrm rot="705">
            <a:off x="2392444" y="3466871"/>
            <a:ext cx="2123979" cy="57489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5">
              <a:lumMod val="40000"/>
              <a:lumOff val="60000"/>
            </a:schemeClr>
          </a:solidFill>
          <a:ln>
            <a:noFill/>
          </a:ln>
        </p:spPr>
        <p:txBody>
          <a:bodyPr/>
          <a:lstStyle/>
          <a:p>
            <a:endParaRPr lang="en-US"/>
          </a:p>
        </p:txBody>
      </p:sp>
      <p:sp>
        <p:nvSpPr>
          <p:cNvPr id="5169" name="Google Shape;4923;p19">
            <a:extLst>
              <a:ext uri="{FF2B5EF4-FFF2-40B4-BE49-F238E27FC236}">
                <a16:creationId xmlns:a16="http://schemas.microsoft.com/office/drawing/2014/main" id="{E9F0E3B2-30A6-B74C-B9F0-E00B02E76837}"/>
              </a:ext>
            </a:extLst>
          </p:cNvPr>
          <p:cNvSpPr txBox="1"/>
          <p:nvPr/>
        </p:nvSpPr>
        <p:spPr>
          <a:xfrm>
            <a:off x="2211733" y="3545394"/>
            <a:ext cx="24117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dk1"/>
                </a:solidFill>
                <a:latin typeface="Times New Roman" panose="02020603050405020304" pitchFamily="18" charset="0"/>
                <a:ea typeface="Jua"/>
                <a:cs typeface="Times New Roman" panose="02020603050405020304" pitchFamily="18" charset="0"/>
                <a:sym typeface="Jua"/>
              </a:rPr>
              <a:t>Mai Đức Tin</a:t>
            </a:r>
            <a:endParaRPr sz="1800">
              <a:solidFill>
                <a:schemeClr val="dk1"/>
              </a:solidFill>
              <a:latin typeface="Times New Roman" panose="02020603050405020304" pitchFamily="18" charset="0"/>
              <a:ea typeface="Jua"/>
              <a:cs typeface="Times New Roman" panose="02020603050405020304" pitchFamily="18" charset="0"/>
              <a:sym typeface="Jua"/>
            </a:endParaRPr>
          </a:p>
        </p:txBody>
      </p:sp>
      <p:sp>
        <p:nvSpPr>
          <p:cNvPr id="5170" name="Google Shape;4915;p19">
            <a:extLst>
              <a:ext uri="{FF2B5EF4-FFF2-40B4-BE49-F238E27FC236}">
                <a16:creationId xmlns:a16="http://schemas.microsoft.com/office/drawing/2014/main" id="{38620646-3AF1-7A3D-96B5-DD8B5A6906A3}"/>
              </a:ext>
            </a:extLst>
          </p:cNvPr>
          <p:cNvSpPr/>
          <p:nvPr/>
        </p:nvSpPr>
        <p:spPr>
          <a:xfrm rot="705">
            <a:off x="3670624" y="2276428"/>
            <a:ext cx="2411571" cy="625098"/>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5">
              <a:lumMod val="40000"/>
              <a:lumOff val="60000"/>
            </a:schemeClr>
          </a:solidFill>
          <a:ln>
            <a:noFill/>
          </a:ln>
        </p:spPr>
        <p:txBody>
          <a:bodyPr/>
          <a:lstStyle/>
          <a:p>
            <a:endParaRPr lang="en-US" sz="1200">
              <a:latin typeface="Times New Roman" panose="02020603050405020304" pitchFamily="18" charset="0"/>
              <a:cs typeface="Times New Roman" panose="02020603050405020304" pitchFamily="18" charset="0"/>
            </a:endParaRPr>
          </a:p>
        </p:txBody>
      </p:sp>
      <p:sp>
        <p:nvSpPr>
          <p:cNvPr id="5171" name="Google Shape;4923;p19">
            <a:extLst>
              <a:ext uri="{FF2B5EF4-FFF2-40B4-BE49-F238E27FC236}">
                <a16:creationId xmlns:a16="http://schemas.microsoft.com/office/drawing/2014/main" id="{E45B3593-431C-C9C2-E167-3880DC191350}"/>
              </a:ext>
            </a:extLst>
          </p:cNvPr>
          <p:cNvSpPr txBox="1"/>
          <p:nvPr/>
        </p:nvSpPr>
        <p:spPr>
          <a:xfrm>
            <a:off x="3671739" y="2449477"/>
            <a:ext cx="24117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Times New Roman" panose="02020603050405020304" pitchFamily="18" charset="0"/>
                <a:ea typeface="Jua"/>
                <a:cs typeface="Times New Roman" panose="02020603050405020304" pitchFamily="18" charset="0"/>
                <a:sym typeface="Jua"/>
              </a:rPr>
              <a:t>Nguyễn Thị Hoàng Anh</a:t>
            </a:r>
            <a:endParaRPr sz="1800">
              <a:solidFill>
                <a:schemeClr val="dk1"/>
              </a:solidFill>
              <a:latin typeface="Times New Roman" panose="02020603050405020304" pitchFamily="18" charset="0"/>
              <a:ea typeface="Jua"/>
              <a:cs typeface="Times New Roman" panose="02020603050405020304" pitchFamily="18" charset="0"/>
              <a:sym typeface="Jua"/>
            </a:endParaRPr>
          </a:p>
        </p:txBody>
      </p:sp>
      <p:sp>
        <p:nvSpPr>
          <p:cNvPr id="5172" name="Google Shape;4915;p19">
            <a:extLst>
              <a:ext uri="{FF2B5EF4-FFF2-40B4-BE49-F238E27FC236}">
                <a16:creationId xmlns:a16="http://schemas.microsoft.com/office/drawing/2014/main" id="{50C68E46-0ABE-7349-8195-4838CB250704}"/>
              </a:ext>
            </a:extLst>
          </p:cNvPr>
          <p:cNvSpPr/>
          <p:nvPr/>
        </p:nvSpPr>
        <p:spPr>
          <a:xfrm rot="705">
            <a:off x="5332214" y="3516774"/>
            <a:ext cx="2123979" cy="57489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5">
              <a:lumMod val="40000"/>
              <a:lumOff val="60000"/>
            </a:schemeClr>
          </a:solidFill>
          <a:ln>
            <a:noFill/>
          </a:ln>
        </p:spPr>
        <p:txBody>
          <a:bodyPr/>
          <a:lstStyle/>
          <a:p>
            <a:endParaRPr lang="en-US"/>
          </a:p>
        </p:txBody>
      </p:sp>
      <p:sp>
        <p:nvSpPr>
          <p:cNvPr id="5173" name="Google Shape;4923;p19">
            <a:extLst>
              <a:ext uri="{FF2B5EF4-FFF2-40B4-BE49-F238E27FC236}">
                <a16:creationId xmlns:a16="http://schemas.microsoft.com/office/drawing/2014/main" id="{BFDDEECC-BA45-0AF9-DAC6-570DE8A4EFB9}"/>
              </a:ext>
            </a:extLst>
          </p:cNvPr>
          <p:cNvSpPr txBox="1"/>
          <p:nvPr/>
        </p:nvSpPr>
        <p:spPr>
          <a:xfrm>
            <a:off x="5466153" y="3628238"/>
            <a:ext cx="1793963"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dk1"/>
                </a:solidFill>
                <a:latin typeface="Times New Roman" panose="02020603050405020304" pitchFamily="18" charset="0"/>
                <a:ea typeface="Jua"/>
                <a:cs typeface="Times New Roman" panose="02020603050405020304" pitchFamily="18" charset="0"/>
                <a:sym typeface="Jua"/>
              </a:rPr>
              <a:t>Phạm Anh</a:t>
            </a:r>
            <a:endParaRPr sz="1800">
              <a:solidFill>
                <a:schemeClr val="dk1"/>
              </a:solidFill>
              <a:latin typeface="Times New Roman" panose="02020603050405020304" pitchFamily="18" charset="0"/>
              <a:ea typeface="Jua"/>
              <a:cs typeface="Times New Roman" panose="02020603050405020304" pitchFamily="18" charset="0"/>
              <a:sym typeface="Jua"/>
            </a:endParaRPr>
          </a:p>
        </p:txBody>
      </p:sp>
      <p:sp>
        <p:nvSpPr>
          <p:cNvPr id="5176" name="Google Shape;4915;p19">
            <a:extLst>
              <a:ext uri="{FF2B5EF4-FFF2-40B4-BE49-F238E27FC236}">
                <a16:creationId xmlns:a16="http://schemas.microsoft.com/office/drawing/2014/main" id="{6B948FD5-588F-C4BE-DAB5-6679C67ADB7E}"/>
              </a:ext>
            </a:extLst>
          </p:cNvPr>
          <p:cNvSpPr/>
          <p:nvPr/>
        </p:nvSpPr>
        <p:spPr>
          <a:xfrm rot="705">
            <a:off x="6896048" y="2316836"/>
            <a:ext cx="2123979" cy="574899"/>
          </a:xfrm>
          <a:custGeom>
            <a:avLst/>
            <a:gdLst/>
            <a:ahLst/>
            <a:cxnLst/>
            <a:rect l="l" t="t" r="r" b="b"/>
            <a:pathLst>
              <a:path w="174168" h="114693" extrusionOk="0">
                <a:moveTo>
                  <a:pt x="103200" y="1578"/>
                </a:moveTo>
                <a:cubicBezTo>
                  <a:pt x="79310" y="297"/>
                  <a:pt x="41705" y="-1888"/>
                  <a:pt x="24522" y="3387"/>
                </a:cubicBezTo>
                <a:cubicBezTo>
                  <a:pt x="7339" y="8663"/>
                  <a:pt x="933" y="17405"/>
                  <a:pt x="104" y="33231"/>
                </a:cubicBezTo>
                <a:cubicBezTo>
                  <a:pt x="-725" y="49057"/>
                  <a:pt x="9525" y="84854"/>
                  <a:pt x="19548" y="98344"/>
                </a:cubicBezTo>
                <a:cubicBezTo>
                  <a:pt x="29571" y="111834"/>
                  <a:pt x="41026" y="112663"/>
                  <a:pt x="60243" y="114170"/>
                </a:cubicBezTo>
                <a:cubicBezTo>
                  <a:pt x="79460" y="115677"/>
                  <a:pt x="116916" y="113492"/>
                  <a:pt x="134852" y="107388"/>
                </a:cubicBezTo>
                <a:cubicBezTo>
                  <a:pt x="152788" y="101284"/>
                  <a:pt x="162360" y="93596"/>
                  <a:pt x="167861" y="77544"/>
                </a:cubicBezTo>
                <a:cubicBezTo>
                  <a:pt x="173363" y="61492"/>
                  <a:pt x="178638" y="23735"/>
                  <a:pt x="167861" y="11074"/>
                </a:cubicBezTo>
                <a:cubicBezTo>
                  <a:pt x="157084" y="-1587"/>
                  <a:pt x="127090" y="2859"/>
                  <a:pt x="103200" y="1578"/>
                </a:cubicBezTo>
                <a:close/>
              </a:path>
            </a:pathLst>
          </a:custGeom>
          <a:solidFill>
            <a:schemeClr val="accent5">
              <a:lumMod val="40000"/>
              <a:lumOff val="60000"/>
            </a:schemeClr>
          </a:solidFill>
          <a:ln>
            <a:noFill/>
          </a:ln>
        </p:spPr>
        <p:txBody>
          <a:bodyPr/>
          <a:lstStyle/>
          <a:p>
            <a:endParaRPr lang="en-US"/>
          </a:p>
        </p:txBody>
      </p:sp>
      <p:sp>
        <p:nvSpPr>
          <p:cNvPr id="5177" name="Google Shape;4923;p19">
            <a:extLst>
              <a:ext uri="{FF2B5EF4-FFF2-40B4-BE49-F238E27FC236}">
                <a16:creationId xmlns:a16="http://schemas.microsoft.com/office/drawing/2014/main" id="{0697D1FC-C2C9-C137-12CE-3F09D581B830}"/>
              </a:ext>
            </a:extLst>
          </p:cNvPr>
          <p:cNvSpPr txBox="1"/>
          <p:nvPr/>
        </p:nvSpPr>
        <p:spPr>
          <a:xfrm>
            <a:off x="7159000" y="2428300"/>
            <a:ext cx="1766604"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chemeClr val="dk1"/>
                </a:solidFill>
                <a:latin typeface="Times New Roman" panose="02020603050405020304" pitchFamily="18" charset="0"/>
                <a:ea typeface="Jua"/>
                <a:cs typeface="Times New Roman" panose="02020603050405020304" pitchFamily="18" charset="0"/>
                <a:sym typeface="Jua"/>
              </a:rPr>
              <a:t>Lê Thị Trang</a:t>
            </a:r>
            <a:endParaRPr sz="1800">
              <a:solidFill>
                <a:schemeClr val="dk1"/>
              </a:solidFill>
              <a:latin typeface="Times New Roman" panose="02020603050405020304" pitchFamily="18" charset="0"/>
              <a:ea typeface="Jua"/>
              <a:cs typeface="Times New Roman" panose="02020603050405020304" pitchFamily="18" charset="0"/>
              <a:sym typeface="Jua"/>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181"/>
                                        </p:tgtEl>
                                        <p:attrNameLst>
                                          <p:attrName>style.visibility</p:attrName>
                                        </p:attrNameLst>
                                      </p:cBhvr>
                                      <p:to>
                                        <p:strVal val="visible"/>
                                      </p:to>
                                    </p:set>
                                    <p:anim calcmode="lin" valueType="num">
                                      <p:cBhvr additive="base">
                                        <p:cTn id="7" dur="500" fill="hold"/>
                                        <p:tgtEl>
                                          <p:spTgt spid="5181"/>
                                        </p:tgtEl>
                                        <p:attrNameLst>
                                          <p:attrName>ppt_x</p:attrName>
                                        </p:attrNameLst>
                                      </p:cBhvr>
                                      <p:tavLst>
                                        <p:tav tm="0">
                                          <p:val>
                                            <p:strVal val="#ppt_x"/>
                                          </p:val>
                                        </p:tav>
                                        <p:tav tm="100000">
                                          <p:val>
                                            <p:strVal val="#ppt_x"/>
                                          </p:val>
                                        </p:tav>
                                      </p:tavLst>
                                    </p:anim>
                                    <p:anim calcmode="lin" valueType="num">
                                      <p:cBhvr additive="base">
                                        <p:cTn id="8" dur="500" fill="hold"/>
                                        <p:tgtEl>
                                          <p:spTgt spid="518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188"/>
                                        </p:tgtEl>
                                        <p:attrNameLst>
                                          <p:attrName>style.visibility</p:attrName>
                                        </p:attrNameLst>
                                      </p:cBhvr>
                                      <p:to>
                                        <p:strVal val="visible"/>
                                      </p:to>
                                    </p:set>
                                    <p:anim calcmode="lin" valueType="num">
                                      <p:cBhvr additive="base">
                                        <p:cTn id="11" dur="500" fill="hold"/>
                                        <p:tgtEl>
                                          <p:spTgt spid="5188"/>
                                        </p:tgtEl>
                                        <p:attrNameLst>
                                          <p:attrName>ppt_x</p:attrName>
                                        </p:attrNameLst>
                                      </p:cBhvr>
                                      <p:tavLst>
                                        <p:tav tm="0">
                                          <p:val>
                                            <p:strVal val="#ppt_x"/>
                                          </p:val>
                                        </p:tav>
                                        <p:tav tm="100000">
                                          <p:val>
                                            <p:strVal val="#ppt_x"/>
                                          </p:val>
                                        </p:tav>
                                      </p:tavLst>
                                    </p:anim>
                                    <p:anim calcmode="lin" valueType="num">
                                      <p:cBhvr additive="base">
                                        <p:cTn id="12" dur="500" fill="hold"/>
                                        <p:tgtEl>
                                          <p:spTgt spid="518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163"/>
                                        </p:tgtEl>
                                        <p:attrNameLst>
                                          <p:attrName>style.visibility</p:attrName>
                                        </p:attrNameLst>
                                      </p:cBhvr>
                                      <p:to>
                                        <p:strVal val="visible"/>
                                      </p:to>
                                    </p:set>
                                    <p:anim calcmode="lin" valueType="num">
                                      <p:cBhvr additive="base">
                                        <p:cTn id="15" dur="500" fill="hold"/>
                                        <p:tgtEl>
                                          <p:spTgt spid="5163"/>
                                        </p:tgtEl>
                                        <p:attrNameLst>
                                          <p:attrName>ppt_x</p:attrName>
                                        </p:attrNameLst>
                                      </p:cBhvr>
                                      <p:tavLst>
                                        <p:tav tm="0">
                                          <p:val>
                                            <p:strVal val="#ppt_x"/>
                                          </p:val>
                                        </p:tav>
                                        <p:tav tm="100000">
                                          <p:val>
                                            <p:strVal val="#ppt_x"/>
                                          </p:val>
                                        </p:tav>
                                      </p:tavLst>
                                    </p:anim>
                                    <p:anim calcmode="lin" valueType="num">
                                      <p:cBhvr additive="base">
                                        <p:cTn id="16" dur="500" fill="hold"/>
                                        <p:tgtEl>
                                          <p:spTgt spid="516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67"/>
                                        </p:tgtEl>
                                        <p:attrNameLst>
                                          <p:attrName>style.visibility</p:attrName>
                                        </p:attrNameLst>
                                      </p:cBhvr>
                                      <p:to>
                                        <p:strVal val="visible"/>
                                      </p:to>
                                    </p:set>
                                    <p:anim calcmode="lin" valueType="num">
                                      <p:cBhvr additive="base">
                                        <p:cTn id="19" dur="500" fill="hold"/>
                                        <p:tgtEl>
                                          <p:spTgt spid="5167"/>
                                        </p:tgtEl>
                                        <p:attrNameLst>
                                          <p:attrName>ppt_x</p:attrName>
                                        </p:attrNameLst>
                                      </p:cBhvr>
                                      <p:tavLst>
                                        <p:tav tm="0">
                                          <p:val>
                                            <p:strVal val="#ppt_x"/>
                                          </p:val>
                                        </p:tav>
                                        <p:tav tm="100000">
                                          <p:val>
                                            <p:strVal val="#ppt_x"/>
                                          </p:val>
                                        </p:tav>
                                      </p:tavLst>
                                    </p:anim>
                                    <p:anim calcmode="lin" valueType="num">
                                      <p:cBhvr additive="base">
                                        <p:cTn id="20" dur="500" fill="hold"/>
                                        <p:tgtEl>
                                          <p:spTgt spid="516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182"/>
                                        </p:tgtEl>
                                        <p:attrNameLst>
                                          <p:attrName>style.visibility</p:attrName>
                                        </p:attrNameLst>
                                      </p:cBhvr>
                                      <p:to>
                                        <p:strVal val="visible"/>
                                      </p:to>
                                    </p:set>
                                    <p:animEffect transition="in" filter="fade">
                                      <p:cBhvr>
                                        <p:cTn id="25" dur="1000"/>
                                        <p:tgtEl>
                                          <p:spTgt spid="5182"/>
                                        </p:tgtEl>
                                      </p:cBhvr>
                                    </p:animEffect>
                                    <p:anim calcmode="lin" valueType="num">
                                      <p:cBhvr>
                                        <p:cTn id="26" dur="1000" fill="hold"/>
                                        <p:tgtEl>
                                          <p:spTgt spid="5182"/>
                                        </p:tgtEl>
                                        <p:attrNameLst>
                                          <p:attrName>ppt_x</p:attrName>
                                        </p:attrNameLst>
                                      </p:cBhvr>
                                      <p:tavLst>
                                        <p:tav tm="0">
                                          <p:val>
                                            <p:strVal val="#ppt_x"/>
                                          </p:val>
                                        </p:tav>
                                        <p:tav tm="100000">
                                          <p:val>
                                            <p:strVal val="#ppt_x"/>
                                          </p:val>
                                        </p:tav>
                                      </p:tavLst>
                                    </p:anim>
                                    <p:anim calcmode="lin" valueType="num">
                                      <p:cBhvr>
                                        <p:cTn id="27" dur="1000" fill="hold"/>
                                        <p:tgtEl>
                                          <p:spTgt spid="5182"/>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5189"/>
                                        </p:tgtEl>
                                        <p:attrNameLst>
                                          <p:attrName>style.visibility</p:attrName>
                                        </p:attrNameLst>
                                      </p:cBhvr>
                                      <p:to>
                                        <p:strVal val="visible"/>
                                      </p:to>
                                    </p:set>
                                    <p:animEffect transition="in" filter="fade">
                                      <p:cBhvr>
                                        <p:cTn id="30" dur="1000"/>
                                        <p:tgtEl>
                                          <p:spTgt spid="5189"/>
                                        </p:tgtEl>
                                      </p:cBhvr>
                                    </p:animEffect>
                                    <p:anim calcmode="lin" valueType="num">
                                      <p:cBhvr>
                                        <p:cTn id="31" dur="1000" fill="hold"/>
                                        <p:tgtEl>
                                          <p:spTgt spid="5189"/>
                                        </p:tgtEl>
                                        <p:attrNameLst>
                                          <p:attrName>ppt_x</p:attrName>
                                        </p:attrNameLst>
                                      </p:cBhvr>
                                      <p:tavLst>
                                        <p:tav tm="0">
                                          <p:val>
                                            <p:strVal val="#ppt_x"/>
                                          </p:val>
                                        </p:tav>
                                        <p:tav tm="100000">
                                          <p:val>
                                            <p:strVal val="#ppt_x"/>
                                          </p:val>
                                        </p:tav>
                                      </p:tavLst>
                                    </p:anim>
                                    <p:anim calcmode="lin" valueType="num">
                                      <p:cBhvr>
                                        <p:cTn id="32" dur="1000" fill="hold"/>
                                        <p:tgtEl>
                                          <p:spTgt spid="5189"/>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5168"/>
                                        </p:tgtEl>
                                        <p:attrNameLst>
                                          <p:attrName>style.visibility</p:attrName>
                                        </p:attrNameLst>
                                      </p:cBhvr>
                                      <p:to>
                                        <p:strVal val="visible"/>
                                      </p:to>
                                    </p:set>
                                    <p:animEffect transition="in" filter="fade">
                                      <p:cBhvr>
                                        <p:cTn id="35" dur="1000"/>
                                        <p:tgtEl>
                                          <p:spTgt spid="5168"/>
                                        </p:tgtEl>
                                      </p:cBhvr>
                                    </p:animEffect>
                                    <p:anim calcmode="lin" valueType="num">
                                      <p:cBhvr>
                                        <p:cTn id="36" dur="1000" fill="hold"/>
                                        <p:tgtEl>
                                          <p:spTgt spid="5168"/>
                                        </p:tgtEl>
                                        <p:attrNameLst>
                                          <p:attrName>ppt_x</p:attrName>
                                        </p:attrNameLst>
                                      </p:cBhvr>
                                      <p:tavLst>
                                        <p:tav tm="0">
                                          <p:val>
                                            <p:strVal val="#ppt_x"/>
                                          </p:val>
                                        </p:tav>
                                        <p:tav tm="100000">
                                          <p:val>
                                            <p:strVal val="#ppt_x"/>
                                          </p:val>
                                        </p:tav>
                                      </p:tavLst>
                                    </p:anim>
                                    <p:anim calcmode="lin" valueType="num">
                                      <p:cBhvr>
                                        <p:cTn id="37" dur="1000" fill="hold"/>
                                        <p:tgtEl>
                                          <p:spTgt spid="516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5169"/>
                                        </p:tgtEl>
                                        <p:attrNameLst>
                                          <p:attrName>style.visibility</p:attrName>
                                        </p:attrNameLst>
                                      </p:cBhvr>
                                      <p:to>
                                        <p:strVal val="visible"/>
                                      </p:to>
                                    </p:set>
                                    <p:animEffect transition="in" filter="fade">
                                      <p:cBhvr>
                                        <p:cTn id="40" dur="1000"/>
                                        <p:tgtEl>
                                          <p:spTgt spid="5169"/>
                                        </p:tgtEl>
                                      </p:cBhvr>
                                    </p:animEffect>
                                    <p:anim calcmode="lin" valueType="num">
                                      <p:cBhvr>
                                        <p:cTn id="41" dur="1000" fill="hold"/>
                                        <p:tgtEl>
                                          <p:spTgt spid="5169"/>
                                        </p:tgtEl>
                                        <p:attrNameLst>
                                          <p:attrName>ppt_x</p:attrName>
                                        </p:attrNameLst>
                                      </p:cBhvr>
                                      <p:tavLst>
                                        <p:tav tm="0">
                                          <p:val>
                                            <p:strVal val="#ppt_x"/>
                                          </p:val>
                                        </p:tav>
                                        <p:tav tm="100000">
                                          <p:val>
                                            <p:strVal val="#ppt_x"/>
                                          </p:val>
                                        </p:tav>
                                      </p:tavLst>
                                    </p:anim>
                                    <p:anim calcmode="lin" valueType="num">
                                      <p:cBhvr>
                                        <p:cTn id="42" dur="1000" fill="hold"/>
                                        <p:tgtEl>
                                          <p:spTgt spid="5169"/>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5184"/>
                                        </p:tgtEl>
                                        <p:attrNameLst>
                                          <p:attrName>style.visibility</p:attrName>
                                        </p:attrNameLst>
                                      </p:cBhvr>
                                      <p:to>
                                        <p:strVal val="visible"/>
                                      </p:to>
                                    </p:set>
                                    <p:animEffect transition="in" filter="fade">
                                      <p:cBhvr>
                                        <p:cTn id="47" dur="1000"/>
                                        <p:tgtEl>
                                          <p:spTgt spid="5184"/>
                                        </p:tgtEl>
                                      </p:cBhvr>
                                    </p:animEffect>
                                    <p:anim calcmode="lin" valueType="num">
                                      <p:cBhvr>
                                        <p:cTn id="48" dur="1000" fill="hold"/>
                                        <p:tgtEl>
                                          <p:spTgt spid="5184"/>
                                        </p:tgtEl>
                                        <p:attrNameLst>
                                          <p:attrName>ppt_x</p:attrName>
                                        </p:attrNameLst>
                                      </p:cBhvr>
                                      <p:tavLst>
                                        <p:tav tm="0">
                                          <p:val>
                                            <p:strVal val="#ppt_x"/>
                                          </p:val>
                                        </p:tav>
                                        <p:tav tm="100000">
                                          <p:val>
                                            <p:strVal val="#ppt_x"/>
                                          </p:val>
                                        </p:tav>
                                      </p:tavLst>
                                    </p:anim>
                                    <p:anim calcmode="lin" valueType="num">
                                      <p:cBhvr>
                                        <p:cTn id="49" dur="1000" fill="hold"/>
                                        <p:tgtEl>
                                          <p:spTgt spid="5184"/>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5190"/>
                                        </p:tgtEl>
                                        <p:attrNameLst>
                                          <p:attrName>style.visibility</p:attrName>
                                        </p:attrNameLst>
                                      </p:cBhvr>
                                      <p:to>
                                        <p:strVal val="visible"/>
                                      </p:to>
                                    </p:set>
                                    <p:animEffect transition="in" filter="fade">
                                      <p:cBhvr>
                                        <p:cTn id="52" dur="1000"/>
                                        <p:tgtEl>
                                          <p:spTgt spid="5190"/>
                                        </p:tgtEl>
                                      </p:cBhvr>
                                    </p:animEffect>
                                    <p:anim calcmode="lin" valueType="num">
                                      <p:cBhvr>
                                        <p:cTn id="53" dur="1000" fill="hold"/>
                                        <p:tgtEl>
                                          <p:spTgt spid="5190"/>
                                        </p:tgtEl>
                                        <p:attrNameLst>
                                          <p:attrName>ppt_x</p:attrName>
                                        </p:attrNameLst>
                                      </p:cBhvr>
                                      <p:tavLst>
                                        <p:tav tm="0">
                                          <p:val>
                                            <p:strVal val="#ppt_x"/>
                                          </p:val>
                                        </p:tav>
                                        <p:tav tm="100000">
                                          <p:val>
                                            <p:strVal val="#ppt_x"/>
                                          </p:val>
                                        </p:tav>
                                      </p:tavLst>
                                    </p:anim>
                                    <p:anim calcmode="lin" valueType="num">
                                      <p:cBhvr>
                                        <p:cTn id="54" dur="1000" fill="hold"/>
                                        <p:tgtEl>
                                          <p:spTgt spid="519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5170"/>
                                        </p:tgtEl>
                                        <p:attrNameLst>
                                          <p:attrName>style.visibility</p:attrName>
                                        </p:attrNameLst>
                                      </p:cBhvr>
                                      <p:to>
                                        <p:strVal val="visible"/>
                                      </p:to>
                                    </p:set>
                                    <p:animEffect transition="in" filter="fade">
                                      <p:cBhvr>
                                        <p:cTn id="57" dur="1000"/>
                                        <p:tgtEl>
                                          <p:spTgt spid="5170"/>
                                        </p:tgtEl>
                                      </p:cBhvr>
                                    </p:animEffect>
                                    <p:anim calcmode="lin" valueType="num">
                                      <p:cBhvr>
                                        <p:cTn id="58" dur="1000" fill="hold"/>
                                        <p:tgtEl>
                                          <p:spTgt spid="5170"/>
                                        </p:tgtEl>
                                        <p:attrNameLst>
                                          <p:attrName>ppt_x</p:attrName>
                                        </p:attrNameLst>
                                      </p:cBhvr>
                                      <p:tavLst>
                                        <p:tav tm="0">
                                          <p:val>
                                            <p:strVal val="#ppt_x"/>
                                          </p:val>
                                        </p:tav>
                                        <p:tav tm="100000">
                                          <p:val>
                                            <p:strVal val="#ppt_x"/>
                                          </p:val>
                                        </p:tav>
                                      </p:tavLst>
                                    </p:anim>
                                    <p:anim calcmode="lin" valueType="num">
                                      <p:cBhvr>
                                        <p:cTn id="59" dur="1000" fill="hold"/>
                                        <p:tgtEl>
                                          <p:spTgt spid="517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171"/>
                                        </p:tgtEl>
                                        <p:attrNameLst>
                                          <p:attrName>style.visibility</p:attrName>
                                        </p:attrNameLst>
                                      </p:cBhvr>
                                      <p:to>
                                        <p:strVal val="visible"/>
                                      </p:to>
                                    </p:set>
                                    <p:animEffect transition="in" filter="fade">
                                      <p:cBhvr>
                                        <p:cTn id="62" dur="1000"/>
                                        <p:tgtEl>
                                          <p:spTgt spid="5171"/>
                                        </p:tgtEl>
                                      </p:cBhvr>
                                    </p:animEffect>
                                    <p:anim calcmode="lin" valueType="num">
                                      <p:cBhvr>
                                        <p:cTn id="63" dur="1000" fill="hold"/>
                                        <p:tgtEl>
                                          <p:spTgt spid="5171"/>
                                        </p:tgtEl>
                                        <p:attrNameLst>
                                          <p:attrName>ppt_x</p:attrName>
                                        </p:attrNameLst>
                                      </p:cBhvr>
                                      <p:tavLst>
                                        <p:tav tm="0">
                                          <p:val>
                                            <p:strVal val="#ppt_x"/>
                                          </p:val>
                                        </p:tav>
                                        <p:tav tm="100000">
                                          <p:val>
                                            <p:strVal val="#ppt_x"/>
                                          </p:val>
                                        </p:tav>
                                      </p:tavLst>
                                    </p:anim>
                                    <p:anim calcmode="lin" valueType="num">
                                      <p:cBhvr>
                                        <p:cTn id="64" dur="1000" fill="hold"/>
                                        <p:tgtEl>
                                          <p:spTgt spid="5171"/>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5183"/>
                                        </p:tgtEl>
                                        <p:attrNameLst>
                                          <p:attrName>style.visibility</p:attrName>
                                        </p:attrNameLst>
                                      </p:cBhvr>
                                      <p:to>
                                        <p:strVal val="visible"/>
                                      </p:to>
                                    </p:set>
                                    <p:animEffect transition="in" filter="fade">
                                      <p:cBhvr>
                                        <p:cTn id="69" dur="1000"/>
                                        <p:tgtEl>
                                          <p:spTgt spid="5183"/>
                                        </p:tgtEl>
                                      </p:cBhvr>
                                    </p:animEffect>
                                    <p:anim calcmode="lin" valueType="num">
                                      <p:cBhvr>
                                        <p:cTn id="70" dur="1000" fill="hold"/>
                                        <p:tgtEl>
                                          <p:spTgt spid="5183"/>
                                        </p:tgtEl>
                                        <p:attrNameLst>
                                          <p:attrName>ppt_x</p:attrName>
                                        </p:attrNameLst>
                                      </p:cBhvr>
                                      <p:tavLst>
                                        <p:tav tm="0">
                                          <p:val>
                                            <p:strVal val="#ppt_x"/>
                                          </p:val>
                                        </p:tav>
                                        <p:tav tm="100000">
                                          <p:val>
                                            <p:strVal val="#ppt_x"/>
                                          </p:val>
                                        </p:tav>
                                      </p:tavLst>
                                    </p:anim>
                                    <p:anim calcmode="lin" valueType="num">
                                      <p:cBhvr>
                                        <p:cTn id="71" dur="1000" fill="hold"/>
                                        <p:tgtEl>
                                          <p:spTgt spid="5183"/>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5191"/>
                                        </p:tgtEl>
                                        <p:attrNameLst>
                                          <p:attrName>style.visibility</p:attrName>
                                        </p:attrNameLst>
                                      </p:cBhvr>
                                      <p:to>
                                        <p:strVal val="visible"/>
                                      </p:to>
                                    </p:set>
                                    <p:animEffect transition="in" filter="fade">
                                      <p:cBhvr>
                                        <p:cTn id="74" dur="1000"/>
                                        <p:tgtEl>
                                          <p:spTgt spid="5191"/>
                                        </p:tgtEl>
                                      </p:cBhvr>
                                    </p:animEffect>
                                    <p:anim calcmode="lin" valueType="num">
                                      <p:cBhvr>
                                        <p:cTn id="75" dur="1000" fill="hold"/>
                                        <p:tgtEl>
                                          <p:spTgt spid="5191"/>
                                        </p:tgtEl>
                                        <p:attrNameLst>
                                          <p:attrName>ppt_x</p:attrName>
                                        </p:attrNameLst>
                                      </p:cBhvr>
                                      <p:tavLst>
                                        <p:tav tm="0">
                                          <p:val>
                                            <p:strVal val="#ppt_x"/>
                                          </p:val>
                                        </p:tav>
                                        <p:tav tm="100000">
                                          <p:val>
                                            <p:strVal val="#ppt_x"/>
                                          </p:val>
                                        </p:tav>
                                      </p:tavLst>
                                    </p:anim>
                                    <p:anim calcmode="lin" valueType="num">
                                      <p:cBhvr>
                                        <p:cTn id="76" dur="1000" fill="hold"/>
                                        <p:tgtEl>
                                          <p:spTgt spid="5191"/>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5172"/>
                                        </p:tgtEl>
                                        <p:attrNameLst>
                                          <p:attrName>style.visibility</p:attrName>
                                        </p:attrNameLst>
                                      </p:cBhvr>
                                      <p:to>
                                        <p:strVal val="visible"/>
                                      </p:to>
                                    </p:set>
                                    <p:animEffect transition="in" filter="fade">
                                      <p:cBhvr>
                                        <p:cTn id="79" dur="1000"/>
                                        <p:tgtEl>
                                          <p:spTgt spid="5172"/>
                                        </p:tgtEl>
                                      </p:cBhvr>
                                    </p:animEffect>
                                    <p:anim calcmode="lin" valueType="num">
                                      <p:cBhvr>
                                        <p:cTn id="80" dur="1000" fill="hold"/>
                                        <p:tgtEl>
                                          <p:spTgt spid="5172"/>
                                        </p:tgtEl>
                                        <p:attrNameLst>
                                          <p:attrName>ppt_x</p:attrName>
                                        </p:attrNameLst>
                                      </p:cBhvr>
                                      <p:tavLst>
                                        <p:tav tm="0">
                                          <p:val>
                                            <p:strVal val="#ppt_x"/>
                                          </p:val>
                                        </p:tav>
                                        <p:tav tm="100000">
                                          <p:val>
                                            <p:strVal val="#ppt_x"/>
                                          </p:val>
                                        </p:tav>
                                      </p:tavLst>
                                    </p:anim>
                                    <p:anim calcmode="lin" valueType="num">
                                      <p:cBhvr>
                                        <p:cTn id="81" dur="1000" fill="hold"/>
                                        <p:tgtEl>
                                          <p:spTgt spid="5172"/>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5173"/>
                                        </p:tgtEl>
                                        <p:attrNameLst>
                                          <p:attrName>style.visibility</p:attrName>
                                        </p:attrNameLst>
                                      </p:cBhvr>
                                      <p:to>
                                        <p:strVal val="visible"/>
                                      </p:to>
                                    </p:set>
                                    <p:animEffect transition="in" filter="fade">
                                      <p:cBhvr>
                                        <p:cTn id="84" dur="1000"/>
                                        <p:tgtEl>
                                          <p:spTgt spid="5173"/>
                                        </p:tgtEl>
                                      </p:cBhvr>
                                    </p:animEffect>
                                    <p:anim calcmode="lin" valueType="num">
                                      <p:cBhvr>
                                        <p:cTn id="85" dur="1000" fill="hold"/>
                                        <p:tgtEl>
                                          <p:spTgt spid="5173"/>
                                        </p:tgtEl>
                                        <p:attrNameLst>
                                          <p:attrName>ppt_x</p:attrName>
                                        </p:attrNameLst>
                                      </p:cBhvr>
                                      <p:tavLst>
                                        <p:tav tm="0">
                                          <p:val>
                                            <p:strVal val="#ppt_x"/>
                                          </p:val>
                                        </p:tav>
                                        <p:tav tm="100000">
                                          <p:val>
                                            <p:strVal val="#ppt_x"/>
                                          </p:val>
                                        </p:tav>
                                      </p:tavLst>
                                    </p:anim>
                                    <p:anim calcmode="lin" valueType="num">
                                      <p:cBhvr>
                                        <p:cTn id="86" dur="1000" fill="hold"/>
                                        <p:tgtEl>
                                          <p:spTgt spid="5173"/>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5180"/>
                                        </p:tgtEl>
                                        <p:attrNameLst>
                                          <p:attrName>style.visibility</p:attrName>
                                        </p:attrNameLst>
                                      </p:cBhvr>
                                      <p:to>
                                        <p:strVal val="visible"/>
                                      </p:to>
                                    </p:set>
                                    <p:animEffect transition="in" filter="fade">
                                      <p:cBhvr>
                                        <p:cTn id="91" dur="1000"/>
                                        <p:tgtEl>
                                          <p:spTgt spid="5180"/>
                                        </p:tgtEl>
                                      </p:cBhvr>
                                    </p:animEffect>
                                    <p:anim calcmode="lin" valueType="num">
                                      <p:cBhvr>
                                        <p:cTn id="92" dur="1000" fill="hold"/>
                                        <p:tgtEl>
                                          <p:spTgt spid="5180"/>
                                        </p:tgtEl>
                                        <p:attrNameLst>
                                          <p:attrName>ppt_x</p:attrName>
                                        </p:attrNameLst>
                                      </p:cBhvr>
                                      <p:tavLst>
                                        <p:tav tm="0">
                                          <p:val>
                                            <p:strVal val="#ppt_x"/>
                                          </p:val>
                                        </p:tav>
                                        <p:tav tm="100000">
                                          <p:val>
                                            <p:strVal val="#ppt_x"/>
                                          </p:val>
                                        </p:tav>
                                      </p:tavLst>
                                    </p:anim>
                                    <p:anim calcmode="lin" valueType="num">
                                      <p:cBhvr>
                                        <p:cTn id="93" dur="1000" fill="hold"/>
                                        <p:tgtEl>
                                          <p:spTgt spid="5180"/>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5176"/>
                                        </p:tgtEl>
                                        <p:attrNameLst>
                                          <p:attrName>style.visibility</p:attrName>
                                        </p:attrNameLst>
                                      </p:cBhvr>
                                      <p:to>
                                        <p:strVal val="visible"/>
                                      </p:to>
                                    </p:set>
                                    <p:animEffect transition="in" filter="fade">
                                      <p:cBhvr>
                                        <p:cTn id="96" dur="1000"/>
                                        <p:tgtEl>
                                          <p:spTgt spid="5176"/>
                                        </p:tgtEl>
                                      </p:cBhvr>
                                    </p:animEffect>
                                    <p:anim calcmode="lin" valueType="num">
                                      <p:cBhvr>
                                        <p:cTn id="97" dur="1000" fill="hold"/>
                                        <p:tgtEl>
                                          <p:spTgt spid="5176"/>
                                        </p:tgtEl>
                                        <p:attrNameLst>
                                          <p:attrName>ppt_x</p:attrName>
                                        </p:attrNameLst>
                                      </p:cBhvr>
                                      <p:tavLst>
                                        <p:tav tm="0">
                                          <p:val>
                                            <p:strVal val="#ppt_x"/>
                                          </p:val>
                                        </p:tav>
                                        <p:tav tm="100000">
                                          <p:val>
                                            <p:strVal val="#ppt_x"/>
                                          </p:val>
                                        </p:tav>
                                      </p:tavLst>
                                    </p:anim>
                                    <p:anim calcmode="lin" valueType="num">
                                      <p:cBhvr>
                                        <p:cTn id="98" dur="1000" fill="hold"/>
                                        <p:tgtEl>
                                          <p:spTgt spid="5176"/>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0"/>
                                  </p:stCondLst>
                                  <p:childTnLst>
                                    <p:set>
                                      <p:cBhvr>
                                        <p:cTn id="100" dur="1" fill="hold">
                                          <p:stCondLst>
                                            <p:cond delay="0"/>
                                          </p:stCondLst>
                                        </p:cTn>
                                        <p:tgtEl>
                                          <p:spTgt spid="5177"/>
                                        </p:tgtEl>
                                        <p:attrNameLst>
                                          <p:attrName>style.visibility</p:attrName>
                                        </p:attrNameLst>
                                      </p:cBhvr>
                                      <p:to>
                                        <p:strVal val="visible"/>
                                      </p:to>
                                    </p:set>
                                    <p:animEffect transition="in" filter="fade">
                                      <p:cBhvr>
                                        <p:cTn id="101" dur="1000"/>
                                        <p:tgtEl>
                                          <p:spTgt spid="5177"/>
                                        </p:tgtEl>
                                      </p:cBhvr>
                                    </p:animEffect>
                                    <p:anim calcmode="lin" valueType="num">
                                      <p:cBhvr>
                                        <p:cTn id="102" dur="1000" fill="hold"/>
                                        <p:tgtEl>
                                          <p:spTgt spid="5177"/>
                                        </p:tgtEl>
                                        <p:attrNameLst>
                                          <p:attrName>ppt_x</p:attrName>
                                        </p:attrNameLst>
                                      </p:cBhvr>
                                      <p:tavLst>
                                        <p:tav tm="0">
                                          <p:val>
                                            <p:strVal val="#ppt_x"/>
                                          </p:val>
                                        </p:tav>
                                        <p:tav tm="100000">
                                          <p:val>
                                            <p:strVal val="#ppt_x"/>
                                          </p:val>
                                        </p:tav>
                                      </p:tavLst>
                                    </p:anim>
                                    <p:anim calcmode="lin" valueType="num">
                                      <p:cBhvr>
                                        <p:cTn id="103" dur="1000" fill="hold"/>
                                        <p:tgtEl>
                                          <p:spTgt spid="51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80" grpId="0" animBg="1"/>
      <p:bldP spid="5181" grpId="0" animBg="1"/>
      <p:bldP spid="5182" grpId="0" animBg="1"/>
      <p:bldP spid="5183" grpId="0" animBg="1"/>
      <p:bldP spid="5184" grpId="0" animBg="1"/>
      <p:bldP spid="5163" grpId="0" animBg="1"/>
      <p:bldP spid="5167" grpId="0"/>
      <p:bldP spid="5168" grpId="0" animBg="1"/>
      <p:bldP spid="5169" grpId="0"/>
      <p:bldP spid="5170" grpId="0" animBg="1"/>
      <p:bldP spid="5171" grpId="0"/>
      <p:bldP spid="5172" grpId="0" animBg="1"/>
      <p:bldP spid="5173" grpId="0"/>
      <p:bldP spid="5176" grpId="0" animBg="1"/>
      <p:bldP spid="517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9"/>
          <p:cNvSpPr txBox="1">
            <a:spLocks noGrp="1"/>
          </p:cNvSpPr>
          <p:nvPr>
            <p:ph type="title"/>
          </p:nvPr>
        </p:nvSpPr>
        <p:spPr>
          <a:xfrm>
            <a:off x="6429751" y="293053"/>
            <a:ext cx="2714250" cy="1403545"/>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US" sz="2400"/>
              <a:t>Container cho hệ thống</a:t>
            </a:r>
            <a:endParaRPr sz="2400"/>
          </a:p>
        </p:txBody>
      </p:sp>
      <p:grpSp>
        <p:nvGrpSpPr>
          <p:cNvPr id="3" name="Google Shape;2803;p71">
            <a:extLst>
              <a:ext uri="{FF2B5EF4-FFF2-40B4-BE49-F238E27FC236}">
                <a16:creationId xmlns:a16="http://schemas.microsoft.com/office/drawing/2014/main" id="{786DB15F-83ED-4A09-A931-CE2578A7E43D}"/>
              </a:ext>
            </a:extLst>
          </p:cNvPr>
          <p:cNvGrpSpPr/>
          <p:nvPr/>
        </p:nvGrpSpPr>
        <p:grpSpPr>
          <a:xfrm>
            <a:off x="6587977" y="2874387"/>
            <a:ext cx="1681266" cy="2269113"/>
            <a:chOff x="343649" y="1692750"/>
            <a:chExt cx="1816015" cy="2450975"/>
          </a:xfrm>
        </p:grpSpPr>
        <p:sp>
          <p:nvSpPr>
            <p:cNvPr id="5" name="Google Shape;2804;p71">
              <a:extLst>
                <a:ext uri="{FF2B5EF4-FFF2-40B4-BE49-F238E27FC236}">
                  <a16:creationId xmlns:a16="http://schemas.microsoft.com/office/drawing/2014/main" id="{D350BA7F-CB12-0AF1-D4C9-6CC119068E78}"/>
                </a:ext>
              </a:extLst>
            </p:cNvPr>
            <p:cNvSpPr/>
            <p:nvPr/>
          </p:nvSpPr>
          <p:spPr>
            <a:xfrm>
              <a:off x="343649" y="4140601"/>
              <a:ext cx="1816015" cy="3124"/>
            </a:xfrm>
            <a:custGeom>
              <a:avLst/>
              <a:gdLst/>
              <a:ahLst/>
              <a:cxnLst/>
              <a:rect l="l" t="t" r="r" b="b"/>
              <a:pathLst>
                <a:path w="49412" h="85" extrusionOk="0">
                  <a:moveTo>
                    <a:pt x="24706" y="1"/>
                  </a:moveTo>
                  <a:cubicBezTo>
                    <a:pt x="11061" y="1"/>
                    <a:pt x="1" y="13"/>
                    <a:pt x="1" y="36"/>
                  </a:cubicBezTo>
                  <a:cubicBezTo>
                    <a:pt x="1" y="72"/>
                    <a:pt x="11061" y="84"/>
                    <a:pt x="24706" y="84"/>
                  </a:cubicBezTo>
                  <a:cubicBezTo>
                    <a:pt x="38351" y="84"/>
                    <a:pt x="49411" y="72"/>
                    <a:pt x="49411" y="36"/>
                  </a:cubicBezTo>
                  <a:cubicBezTo>
                    <a:pt x="49411" y="25"/>
                    <a:pt x="38351" y="1"/>
                    <a:pt x="2470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05;p71">
              <a:extLst>
                <a:ext uri="{FF2B5EF4-FFF2-40B4-BE49-F238E27FC236}">
                  <a16:creationId xmlns:a16="http://schemas.microsoft.com/office/drawing/2014/main" id="{9ECECABE-7BF7-5404-CC17-A404A5115CEE}"/>
                </a:ext>
              </a:extLst>
            </p:cNvPr>
            <p:cNvSpPr/>
            <p:nvPr/>
          </p:nvSpPr>
          <p:spPr>
            <a:xfrm>
              <a:off x="1264349" y="1692750"/>
              <a:ext cx="857693" cy="677422"/>
            </a:xfrm>
            <a:custGeom>
              <a:avLst/>
              <a:gdLst/>
              <a:ahLst/>
              <a:cxnLst/>
              <a:rect l="l" t="t" r="r" b="b"/>
              <a:pathLst>
                <a:path w="23337" h="18432" extrusionOk="0">
                  <a:moveTo>
                    <a:pt x="22658" y="0"/>
                  </a:moveTo>
                  <a:lnTo>
                    <a:pt x="643" y="572"/>
                  </a:lnTo>
                  <a:cubicBezTo>
                    <a:pt x="286" y="584"/>
                    <a:pt x="0" y="881"/>
                    <a:pt x="0" y="1239"/>
                  </a:cubicBezTo>
                  <a:lnTo>
                    <a:pt x="0" y="17764"/>
                  </a:lnTo>
                  <a:cubicBezTo>
                    <a:pt x="0" y="18133"/>
                    <a:pt x="298" y="18431"/>
                    <a:pt x="667" y="18431"/>
                  </a:cubicBezTo>
                  <a:lnTo>
                    <a:pt x="22682" y="18431"/>
                  </a:lnTo>
                  <a:cubicBezTo>
                    <a:pt x="23039" y="18431"/>
                    <a:pt x="23337" y="18133"/>
                    <a:pt x="23337" y="17764"/>
                  </a:cubicBezTo>
                  <a:lnTo>
                    <a:pt x="23337" y="667"/>
                  </a:lnTo>
                  <a:cubicBezTo>
                    <a:pt x="23337" y="298"/>
                    <a:pt x="23039" y="0"/>
                    <a:pt x="226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806;p71">
              <a:extLst>
                <a:ext uri="{FF2B5EF4-FFF2-40B4-BE49-F238E27FC236}">
                  <a16:creationId xmlns:a16="http://schemas.microsoft.com/office/drawing/2014/main" id="{703036D9-672E-74B5-3073-EC7760029365}"/>
                </a:ext>
              </a:extLst>
            </p:cNvPr>
            <p:cNvSpPr/>
            <p:nvPr/>
          </p:nvSpPr>
          <p:spPr>
            <a:xfrm>
              <a:off x="1313782" y="1820613"/>
              <a:ext cx="736042" cy="158771"/>
            </a:xfrm>
            <a:custGeom>
              <a:avLst/>
              <a:gdLst/>
              <a:ahLst/>
              <a:cxnLst/>
              <a:rect l="l" t="t" r="r" b="b"/>
              <a:pathLst>
                <a:path w="20027" h="4320" extrusionOk="0">
                  <a:moveTo>
                    <a:pt x="17543" y="0"/>
                  </a:moveTo>
                  <a:cubicBezTo>
                    <a:pt x="17315" y="0"/>
                    <a:pt x="17086" y="15"/>
                    <a:pt x="16860" y="46"/>
                  </a:cubicBezTo>
                  <a:cubicBezTo>
                    <a:pt x="16312" y="129"/>
                    <a:pt x="15788" y="284"/>
                    <a:pt x="15288" y="522"/>
                  </a:cubicBezTo>
                  <a:cubicBezTo>
                    <a:pt x="14717" y="819"/>
                    <a:pt x="14205" y="1189"/>
                    <a:pt x="13729" y="1617"/>
                  </a:cubicBezTo>
                  <a:cubicBezTo>
                    <a:pt x="13229" y="2058"/>
                    <a:pt x="12728" y="2558"/>
                    <a:pt x="12169" y="3010"/>
                  </a:cubicBezTo>
                  <a:cubicBezTo>
                    <a:pt x="11609" y="3486"/>
                    <a:pt x="10954" y="3844"/>
                    <a:pt x="10240" y="4046"/>
                  </a:cubicBezTo>
                  <a:cubicBezTo>
                    <a:pt x="10002" y="4106"/>
                    <a:pt x="9760" y="4135"/>
                    <a:pt x="9519" y="4135"/>
                  </a:cubicBezTo>
                  <a:cubicBezTo>
                    <a:pt x="9036" y="4135"/>
                    <a:pt x="8557" y="4018"/>
                    <a:pt x="8121" y="3796"/>
                  </a:cubicBezTo>
                  <a:cubicBezTo>
                    <a:pt x="7502" y="3475"/>
                    <a:pt x="6906" y="3129"/>
                    <a:pt x="6335" y="2748"/>
                  </a:cubicBezTo>
                  <a:cubicBezTo>
                    <a:pt x="5799" y="2391"/>
                    <a:pt x="5216" y="2141"/>
                    <a:pt x="4585" y="1986"/>
                  </a:cubicBezTo>
                  <a:cubicBezTo>
                    <a:pt x="4204" y="1898"/>
                    <a:pt x="3817" y="1854"/>
                    <a:pt x="3431" y="1854"/>
                  </a:cubicBezTo>
                  <a:cubicBezTo>
                    <a:pt x="2464" y="1854"/>
                    <a:pt x="1505" y="2129"/>
                    <a:pt x="679" y="2665"/>
                  </a:cubicBezTo>
                  <a:cubicBezTo>
                    <a:pt x="501" y="2784"/>
                    <a:pt x="322" y="2915"/>
                    <a:pt x="167" y="3058"/>
                  </a:cubicBezTo>
                  <a:cubicBezTo>
                    <a:pt x="108" y="3105"/>
                    <a:pt x="48" y="3165"/>
                    <a:pt x="1" y="3213"/>
                  </a:cubicBezTo>
                  <a:cubicBezTo>
                    <a:pt x="1" y="3214"/>
                    <a:pt x="2" y="3214"/>
                    <a:pt x="4" y="3214"/>
                  </a:cubicBezTo>
                  <a:cubicBezTo>
                    <a:pt x="35" y="3214"/>
                    <a:pt x="262" y="2996"/>
                    <a:pt x="715" y="2724"/>
                  </a:cubicBezTo>
                  <a:cubicBezTo>
                    <a:pt x="1394" y="2320"/>
                    <a:pt x="2156" y="2070"/>
                    <a:pt x="2942" y="2010"/>
                  </a:cubicBezTo>
                  <a:cubicBezTo>
                    <a:pt x="3092" y="1997"/>
                    <a:pt x="3243" y="1990"/>
                    <a:pt x="3394" y="1990"/>
                  </a:cubicBezTo>
                  <a:cubicBezTo>
                    <a:pt x="3782" y="1990"/>
                    <a:pt x="4172" y="2035"/>
                    <a:pt x="4549" y="2129"/>
                  </a:cubicBezTo>
                  <a:cubicBezTo>
                    <a:pt x="5156" y="2284"/>
                    <a:pt x="5728" y="2546"/>
                    <a:pt x="6251" y="2891"/>
                  </a:cubicBezTo>
                  <a:cubicBezTo>
                    <a:pt x="6823" y="3284"/>
                    <a:pt x="7430" y="3641"/>
                    <a:pt x="8049" y="3963"/>
                  </a:cubicBezTo>
                  <a:cubicBezTo>
                    <a:pt x="8395" y="4129"/>
                    <a:pt x="8752" y="4236"/>
                    <a:pt x="9121" y="4296"/>
                  </a:cubicBezTo>
                  <a:cubicBezTo>
                    <a:pt x="9252" y="4312"/>
                    <a:pt x="9383" y="4320"/>
                    <a:pt x="9513" y="4320"/>
                  </a:cubicBezTo>
                  <a:cubicBezTo>
                    <a:pt x="9774" y="4320"/>
                    <a:pt x="10034" y="4288"/>
                    <a:pt x="10288" y="4225"/>
                  </a:cubicBezTo>
                  <a:cubicBezTo>
                    <a:pt x="11014" y="4010"/>
                    <a:pt x="11693" y="3641"/>
                    <a:pt x="12276" y="3153"/>
                  </a:cubicBezTo>
                  <a:cubicBezTo>
                    <a:pt x="12848" y="2689"/>
                    <a:pt x="13336" y="2201"/>
                    <a:pt x="13836" y="1760"/>
                  </a:cubicBezTo>
                  <a:cubicBezTo>
                    <a:pt x="14288" y="1331"/>
                    <a:pt x="14800" y="962"/>
                    <a:pt x="15348" y="665"/>
                  </a:cubicBezTo>
                  <a:cubicBezTo>
                    <a:pt x="15824" y="415"/>
                    <a:pt x="16348" y="248"/>
                    <a:pt x="16884" y="165"/>
                  </a:cubicBezTo>
                  <a:cubicBezTo>
                    <a:pt x="17142" y="125"/>
                    <a:pt x="17404" y="105"/>
                    <a:pt x="17666" y="105"/>
                  </a:cubicBezTo>
                  <a:cubicBezTo>
                    <a:pt x="18191" y="105"/>
                    <a:pt x="18717" y="184"/>
                    <a:pt x="19217" y="343"/>
                  </a:cubicBezTo>
                  <a:cubicBezTo>
                    <a:pt x="19719" y="499"/>
                    <a:pt x="19991" y="655"/>
                    <a:pt x="20024" y="655"/>
                  </a:cubicBezTo>
                  <a:cubicBezTo>
                    <a:pt x="20026" y="655"/>
                    <a:pt x="20027" y="654"/>
                    <a:pt x="20027" y="653"/>
                  </a:cubicBezTo>
                  <a:cubicBezTo>
                    <a:pt x="19967" y="605"/>
                    <a:pt x="19908" y="569"/>
                    <a:pt x="19837" y="534"/>
                  </a:cubicBezTo>
                  <a:cubicBezTo>
                    <a:pt x="19646" y="438"/>
                    <a:pt x="19444" y="355"/>
                    <a:pt x="19241" y="284"/>
                  </a:cubicBezTo>
                  <a:cubicBezTo>
                    <a:pt x="18695" y="96"/>
                    <a:pt x="18119" y="0"/>
                    <a:pt x="17543"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07;p71">
              <a:extLst>
                <a:ext uri="{FF2B5EF4-FFF2-40B4-BE49-F238E27FC236}">
                  <a16:creationId xmlns:a16="http://schemas.microsoft.com/office/drawing/2014/main" id="{DF3ACEC4-66DB-45AC-3E50-FDE74D2887A0}"/>
                </a:ext>
              </a:extLst>
            </p:cNvPr>
            <p:cNvSpPr/>
            <p:nvPr/>
          </p:nvSpPr>
          <p:spPr>
            <a:xfrm>
              <a:off x="1455134" y="1987251"/>
              <a:ext cx="79238" cy="214010"/>
            </a:xfrm>
            <a:custGeom>
              <a:avLst/>
              <a:gdLst/>
              <a:ahLst/>
              <a:cxnLst/>
              <a:rect l="l" t="t" r="r" b="b"/>
              <a:pathLst>
                <a:path w="2156" h="5823" extrusionOk="0">
                  <a:moveTo>
                    <a:pt x="0" y="0"/>
                  </a:moveTo>
                  <a:lnTo>
                    <a:pt x="0" y="5822"/>
                  </a:lnTo>
                  <a:lnTo>
                    <a:pt x="2155" y="5822"/>
                  </a:lnTo>
                  <a:lnTo>
                    <a:pt x="2155"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08;p71">
              <a:extLst>
                <a:ext uri="{FF2B5EF4-FFF2-40B4-BE49-F238E27FC236}">
                  <a16:creationId xmlns:a16="http://schemas.microsoft.com/office/drawing/2014/main" id="{68E7879F-D640-DCE0-D1C8-679B9114997C}"/>
                </a:ext>
              </a:extLst>
            </p:cNvPr>
            <p:cNvSpPr/>
            <p:nvPr/>
          </p:nvSpPr>
          <p:spPr>
            <a:xfrm>
              <a:off x="1791204" y="1987251"/>
              <a:ext cx="79238" cy="214010"/>
            </a:xfrm>
            <a:custGeom>
              <a:avLst/>
              <a:gdLst/>
              <a:ahLst/>
              <a:cxnLst/>
              <a:rect l="l" t="t" r="r" b="b"/>
              <a:pathLst>
                <a:path w="2156" h="5823" extrusionOk="0">
                  <a:moveTo>
                    <a:pt x="0" y="0"/>
                  </a:moveTo>
                  <a:lnTo>
                    <a:pt x="0" y="5822"/>
                  </a:lnTo>
                  <a:lnTo>
                    <a:pt x="2155" y="5822"/>
                  </a:lnTo>
                  <a:lnTo>
                    <a:pt x="2155" y="0"/>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09;p71">
              <a:extLst>
                <a:ext uri="{FF2B5EF4-FFF2-40B4-BE49-F238E27FC236}">
                  <a16:creationId xmlns:a16="http://schemas.microsoft.com/office/drawing/2014/main" id="{D8E275E7-824E-786A-5ADA-F3666E91C848}"/>
                </a:ext>
              </a:extLst>
            </p:cNvPr>
            <p:cNvSpPr/>
            <p:nvPr/>
          </p:nvSpPr>
          <p:spPr>
            <a:xfrm>
              <a:off x="1903227" y="1861666"/>
              <a:ext cx="78797" cy="339593"/>
            </a:xfrm>
            <a:custGeom>
              <a:avLst/>
              <a:gdLst/>
              <a:ahLst/>
              <a:cxnLst/>
              <a:rect l="l" t="t" r="r" b="b"/>
              <a:pathLst>
                <a:path w="2144" h="9240" extrusionOk="0">
                  <a:moveTo>
                    <a:pt x="0" y="0"/>
                  </a:moveTo>
                  <a:lnTo>
                    <a:pt x="0" y="9239"/>
                  </a:lnTo>
                  <a:lnTo>
                    <a:pt x="2144" y="9239"/>
                  </a:lnTo>
                  <a:lnTo>
                    <a:pt x="2144"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10;p71">
              <a:extLst>
                <a:ext uri="{FF2B5EF4-FFF2-40B4-BE49-F238E27FC236}">
                  <a16:creationId xmlns:a16="http://schemas.microsoft.com/office/drawing/2014/main" id="{D013481F-D6EE-D80E-032C-22F031F2DB85}"/>
                </a:ext>
              </a:extLst>
            </p:cNvPr>
            <p:cNvSpPr/>
            <p:nvPr/>
          </p:nvSpPr>
          <p:spPr>
            <a:xfrm>
              <a:off x="1352740" y="2133821"/>
              <a:ext cx="79238" cy="72255"/>
            </a:xfrm>
            <a:custGeom>
              <a:avLst/>
              <a:gdLst/>
              <a:ahLst/>
              <a:cxnLst/>
              <a:rect l="l" t="t" r="r" b="b"/>
              <a:pathLst>
                <a:path w="2156" h="1966" extrusionOk="0">
                  <a:moveTo>
                    <a:pt x="0" y="1"/>
                  </a:moveTo>
                  <a:lnTo>
                    <a:pt x="0" y="1965"/>
                  </a:lnTo>
                  <a:lnTo>
                    <a:pt x="2155" y="1965"/>
                  </a:lnTo>
                  <a:lnTo>
                    <a:pt x="215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11;p71">
              <a:extLst>
                <a:ext uri="{FF2B5EF4-FFF2-40B4-BE49-F238E27FC236}">
                  <a16:creationId xmlns:a16="http://schemas.microsoft.com/office/drawing/2014/main" id="{1CCED355-D0B9-2BFC-A295-AC89EC12A2F3}"/>
                </a:ext>
              </a:extLst>
            </p:cNvPr>
            <p:cNvSpPr/>
            <p:nvPr/>
          </p:nvSpPr>
          <p:spPr>
            <a:xfrm>
              <a:off x="1567157" y="2083947"/>
              <a:ext cx="79238" cy="117314"/>
            </a:xfrm>
            <a:custGeom>
              <a:avLst/>
              <a:gdLst/>
              <a:ahLst/>
              <a:cxnLst/>
              <a:rect l="l" t="t" r="r" b="b"/>
              <a:pathLst>
                <a:path w="2156" h="3192" extrusionOk="0">
                  <a:moveTo>
                    <a:pt x="0" y="0"/>
                  </a:moveTo>
                  <a:lnTo>
                    <a:pt x="0" y="3191"/>
                  </a:lnTo>
                  <a:lnTo>
                    <a:pt x="2155" y="3191"/>
                  </a:lnTo>
                  <a:lnTo>
                    <a:pt x="2155"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12;p71">
              <a:extLst>
                <a:ext uri="{FF2B5EF4-FFF2-40B4-BE49-F238E27FC236}">
                  <a16:creationId xmlns:a16="http://schemas.microsoft.com/office/drawing/2014/main" id="{B086F463-702B-9A3B-DCB9-3123B51F13FB}"/>
                </a:ext>
              </a:extLst>
            </p:cNvPr>
            <p:cNvSpPr/>
            <p:nvPr/>
          </p:nvSpPr>
          <p:spPr>
            <a:xfrm>
              <a:off x="1679180" y="2057265"/>
              <a:ext cx="79238" cy="143996"/>
            </a:xfrm>
            <a:custGeom>
              <a:avLst/>
              <a:gdLst/>
              <a:ahLst/>
              <a:cxnLst/>
              <a:rect l="l" t="t" r="r" b="b"/>
              <a:pathLst>
                <a:path w="2156" h="3918" extrusionOk="0">
                  <a:moveTo>
                    <a:pt x="0" y="0"/>
                  </a:moveTo>
                  <a:lnTo>
                    <a:pt x="0" y="3917"/>
                  </a:lnTo>
                  <a:lnTo>
                    <a:pt x="2155" y="3917"/>
                  </a:lnTo>
                  <a:lnTo>
                    <a:pt x="2155" y="0"/>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13;p71">
              <a:extLst>
                <a:ext uri="{FF2B5EF4-FFF2-40B4-BE49-F238E27FC236}">
                  <a16:creationId xmlns:a16="http://schemas.microsoft.com/office/drawing/2014/main" id="{0B56A12A-AF1F-5FD2-B321-20CF62A912DF}"/>
                </a:ext>
              </a:extLst>
            </p:cNvPr>
            <p:cNvSpPr/>
            <p:nvPr/>
          </p:nvSpPr>
          <p:spPr>
            <a:xfrm>
              <a:off x="1452083" y="2223535"/>
              <a:ext cx="85780" cy="6174"/>
            </a:xfrm>
            <a:custGeom>
              <a:avLst/>
              <a:gdLst/>
              <a:ahLst/>
              <a:cxnLst/>
              <a:rect l="l" t="t" r="r" b="b"/>
              <a:pathLst>
                <a:path w="2334" h="168" extrusionOk="0">
                  <a:moveTo>
                    <a:pt x="1167" y="1"/>
                  </a:moveTo>
                  <a:cubicBezTo>
                    <a:pt x="524" y="1"/>
                    <a:pt x="0" y="36"/>
                    <a:pt x="0" y="84"/>
                  </a:cubicBezTo>
                  <a:cubicBezTo>
                    <a:pt x="0" y="131"/>
                    <a:pt x="524" y="167"/>
                    <a:pt x="1167" y="167"/>
                  </a:cubicBezTo>
                  <a:cubicBezTo>
                    <a:pt x="1810" y="167"/>
                    <a:pt x="2334" y="131"/>
                    <a:pt x="2334" y="84"/>
                  </a:cubicBezTo>
                  <a:cubicBezTo>
                    <a:pt x="2334" y="36"/>
                    <a:pt x="1810" y="1"/>
                    <a:pt x="116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14;p71">
              <a:extLst>
                <a:ext uri="{FF2B5EF4-FFF2-40B4-BE49-F238E27FC236}">
                  <a16:creationId xmlns:a16="http://schemas.microsoft.com/office/drawing/2014/main" id="{764E6D0E-722A-C752-8C1E-101710C98CD4}"/>
                </a:ext>
              </a:extLst>
            </p:cNvPr>
            <p:cNvSpPr/>
            <p:nvPr/>
          </p:nvSpPr>
          <p:spPr>
            <a:xfrm>
              <a:off x="1353622" y="2223535"/>
              <a:ext cx="85780" cy="6174"/>
            </a:xfrm>
            <a:custGeom>
              <a:avLst/>
              <a:gdLst/>
              <a:ahLst/>
              <a:cxnLst/>
              <a:rect l="l" t="t" r="r" b="b"/>
              <a:pathLst>
                <a:path w="2334" h="168" extrusionOk="0">
                  <a:moveTo>
                    <a:pt x="1167" y="1"/>
                  </a:moveTo>
                  <a:cubicBezTo>
                    <a:pt x="524" y="1"/>
                    <a:pt x="0" y="36"/>
                    <a:pt x="0" y="84"/>
                  </a:cubicBezTo>
                  <a:cubicBezTo>
                    <a:pt x="0" y="131"/>
                    <a:pt x="524" y="167"/>
                    <a:pt x="1167" y="167"/>
                  </a:cubicBezTo>
                  <a:cubicBezTo>
                    <a:pt x="1810" y="167"/>
                    <a:pt x="2334" y="131"/>
                    <a:pt x="2334" y="84"/>
                  </a:cubicBezTo>
                  <a:cubicBezTo>
                    <a:pt x="2334" y="36"/>
                    <a:pt x="1810" y="1"/>
                    <a:pt x="116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15;p71">
              <a:extLst>
                <a:ext uri="{FF2B5EF4-FFF2-40B4-BE49-F238E27FC236}">
                  <a16:creationId xmlns:a16="http://schemas.microsoft.com/office/drawing/2014/main" id="{7EF06018-F3B4-2832-EE2D-3D2B5A656E8B}"/>
                </a:ext>
              </a:extLst>
            </p:cNvPr>
            <p:cNvSpPr/>
            <p:nvPr/>
          </p:nvSpPr>
          <p:spPr>
            <a:xfrm>
              <a:off x="1901022" y="2223535"/>
              <a:ext cx="96769" cy="6174"/>
            </a:xfrm>
            <a:custGeom>
              <a:avLst/>
              <a:gdLst/>
              <a:ahLst/>
              <a:cxnLst/>
              <a:rect l="l" t="t" r="r" b="b"/>
              <a:pathLst>
                <a:path w="2633" h="168" extrusionOk="0">
                  <a:moveTo>
                    <a:pt x="1322" y="1"/>
                  </a:moveTo>
                  <a:cubicBezTo>
                    <a:pt x="596" y="1"/>
                    <a:pt x="1" y="36"/>
                    <a:pt x="1" y="84"/>
                  </a:cubicBezTo>
                  <a:cubicBezTo>
                    <a:pt x="1" y="131"/>
                    <a:pt x="596" y="167"/>
                    <a:pt x="1322" y="167"/>
                  </a:cubicBezTo>
                  <a:cubicBezTo>
                    <a:pt x="2049" y="167"/>
                    <a:pt x="2632" y="131"/>
                    <a:pt x="2632" y="84"/>
                  </a:cubicBezTo>
                  <a:cubicBezTo>
                    <a:pt x="2632" y="36"/>
                    <a:pt x="2049" y="1"/>
                    <a:pt x="13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16;p71">
              <a:extLst>
                <a:ext uri="{FF2B5EF4-FFF2-40B4-BE49-F238E27FC236}">
                  <a16:creationId xmlns:a16="http://schemas.microsoft.com/office/drawing/2014/main" id="{32D6F789-85FD-ED39-98E6-787944731574}"/>
                </a:ext>
              </a:extLst>
            </p:cNvPr>
            <p:cNvSpPr/>
            <p:nvPr/>
          </p:nvSpPr>
          <p:spPr>
            <a:xfrm>
              <a:off x="1783338" y="2223535"/>
              <a:ext cx="96733" cy="6174"/>
            </a:xfrm>
            <a:custGeom>
              <a:avLst/>
              <a:gdLst/>
              <a:ahLst/>
              <a:cxnLst/>
              <a:rect l="l" t="t" r="r" b="b"/>
              <a:pathLst>
                <a:path w="2632" h="168" extrusionOk="0">
                  <a:moveTo>
                    <a:pt x="1322" y="1"/>
                  </a:moveTo>
                  <a:cubicBezTo>
                    <a:pt x="595" y="1"/>
                    <a:pt x="0" y="36"/>
                    <a:pt x="0" y="84"/>
                  </a:cubicBezTo>
                  <a:cubicBezTo>
                    <a:pt x="0" y="131"/>
                    <a:pt x="595" y="167"/>
                    <a:pt x="1322" y="167"/>
                  </a:cubicBezTo>
                  <a:cubicBezTo>
                    <a:pt x="2048" y="167"/>
                    <a:pt x="2631" y="131"/>
                    <a:pt x="2631" y="84"/>
                  </a:cubicBezTo>
                  <a:cubicBezTo>
                    <a:pt x="2631" y="36"/>
                    <a:pt x="2048" y="1"/>
                    <a:pt x="13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17;p71">
              <a:extLst>
                <a:ext uri="{FF2B5EF4-FFF2-40B4-BE49-F238E27FC236}">
                  <a16:creationId xmlns:a16="http://schemas.microsoft.com/office/drawing/2014/main" id="{A37C1054-5353-DF8E-AAEF-AAFDB1705A26}"/>
                </a:ext>
              </a:extLst>
            </p:cNvPr>
            <p:cNvSpPr/>
            <p:nvPr/>
          </p:nvSpPr>
          <p:spPr>
            <a:xfrm>
              <a:off x="1673043" y="2223535"/>
              <a:ext cx="85376" cy="6174"/>
            </a:xfrm>
            <a:custGeom>
              <a:avLst/>
              <a:gdLst/>
              <a:ahLst/>
              <a:cxnLst/>
              <a:rect l="l" t="t" r="r" b="b"/>
              <a:pathLst>
                <a:path w="2323" h="168" extrusionOk="0">
                  <a:moveTo>
                    <a:pt x="1156" y="1"/>
                  </a:moveTo>
                  <a:cubicBezTo>
                    <a:pt x="513" y="1"/>
                    <a:pt x="1" y="36"/>
                    <a:pt x="1" y="84"/>
                  </a:cubicBezTo>
                  <a:cubicBezTo>
                    <a:pt x="1" y="131"/>
                    <a:pt x="513" y="167"/>
                    <a:pt x="1156" y="167"/>
                  </a:cubicBezTo>
                  <a:cubicBezTo>
                    <a:pt x="1799" y="167"/>
                    <a:pt x="2322" y="131"/>
                    <a:pt x="2322" y="84"/>
                  </a:cubicBezTo>
                  <a:cubicBezTo>
                    <a:pt x="2322" y="36"/>
                    <a:pt x="1799" y="1"/>
                    <a:pt x="115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18;p71">
              <a:extLst>
                <a:ext uri="{FF2B5EF4-FFF2-40B4-BE49-F238E27FC236}">
                  <a16:creationId xmlns:a16="http://schemas.microsoft.com/office/drawing/2014/main" id="{FCE68BD5-478E-3E71-1C76-FE471547F814}"/>
                </a:ext>
              </a:extLst>
            </p:cNvPr>
            <p:cNvSpPr/>
            <p:nvPr/>
          </p:nvSpPr>
          <p:spPr>
            <a:xfrm>
              <a:off x="1557087" y="2223535"/>
              <a:ext cx="85817" cy="6174"/>
            </a:xfrm>
            <a:custGeom>
              <a:avLst/>
              <a:gdLst/>
              <a:ahLst/>
              <a:cxnLst/>
              <a:rect l="l" t="t" r="r" b="b"/>
              <a:pathLst>
                <a:path w="2335" h="168" extrusionOk="0">
                  <a:moveTo>
                    <a:pt x="1167" y="1"/>
                  </a:moveTo>
                  <a:cubicBezTo>
                    <a:pt x="524" y="1"/>
                    <a:pt x="1" y="36"/>
                    <a:pt x="1" y="84"/>
                  </a:cubicBezTo>
                  <a:cubicBezTo>
                    <a:pt x="1" y="131"/>
                    <a:pt x="524" y="167"/>
                    <a:pt x="1167" y="167"/>
                  </a:cubicBezTo>
                  <a:cubicBezTo>
                    <a:pt x="1810" y="167"/>
                    <a:pt x="2334" y="131"/>
                    <a:pt x="2334" y="84"/>
                  </a:cubicBezTo>
                  <a:cubicBezTo>
                    <a:pt x="2334" y="36"/>
                    <a:pt x="1810" y="1"/>
                    <a:pt x="116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19;p71">
              <a:extLst>
                <a:ext uri="{FF2B5EF4-FFF2-40B4-BE49-F238E27FC236}">
                  <a16:creationId xmlns:a16="http://schemas.microsoft.com/office/drawing/2014/main" id="{36A6CFAC-098D-7065-804B-A9F220A6BF07}"/>
                </a:ext>
              </a:extLst>
            </p:cNvPr>
            <p:cNvSpPr/>
            <p:nvPr/>
          </p:nvSpPr>
          <p:spPr>
            <a:xfrm>
              <a:off x="955403" y="4037325"/>
              <a:ext cx="226248" cy="105369"/>
            </a:xfrm>
            <a:custGeom>
              <a:avLst/>
              <a:gdLst/>
              <a:ahLst/>
              <a:cxnLst/>
              <a:rect l="l" t="t" r="r" b="b"/>
              <a:pathLst>
                <a:path w="6156" h="2867" extrusionOk="0">
                  <a:moveTo>
                    <a:pt x="36" y="1"/>
                  </a:moveTo>
                  <a:lnTo>
                    <a:pt x="0" y="2763"/>
                  </a:lnTo>
                  <a:lnTo>
                    <a:pt x="215" y="2775"/>
                  </a:lnTo>
                  <a:cubicBezTo>
                    <a:pt x="752" y="2810"/>
                    <a:pt x="2290" y="2867"/>
                    <a:pt x="3577" y="2867"/>
                  </a:cubicBezTo>
                  <a:cubicBezTo>
                    <a:pt x="4457" y="2867"/>
                    <a:pt x="5219" y="2840"/>
                    <a:pt x="5465" y="2763"/>
                  </a:cubicBezTo>
                  <a:cubicBezTo>
                    <a:pt x="6156" y="2549"/>
                    <a:pt x="3346" y="1870"/>
                    <a:pt x="3346" y="1870"/>
                  </a:cubicBezTo>
                  <a:lnTo>
                    <a:pt x="3346" y="25"/>
                  </a:lnTo>
                  <a:lnTo>
                    <a:pt x="36"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20;p71">
              <a:extLst>
                <a:ext uri="{FF2B5EF4-FFF2-40B4-BE49-F238E27FC236}">
                  <a16:creationId xmlns:a16="http://schemas.microsoft.com/office/drawing/2014/main" id="{D93366F7-9BA1-2BB2-1030-8125F1EE9DB6}"/>
                </a:ext>
              </a:extLst>
            </p:cNvPr>
            <p:cNvSpPr/>
            <p:nvPr/>
          </p:nvSpPr>
          <p:spPr>
            <a:xfrm>
              <a:off x="955844" y="4130531"/>
              <a:ext cx="203499" cy="3969"/>
            </a:xfrm>
            <a:custGeom>
              <a:avLst/>
              <a:gdLst/>
              <a:ahLst/>
              <a:cxnLst/>
              <a:rect l="l" t="t" r="r" b="b"/>
              <a:pathLst>
                <a:path w="5537" h="108" extrusionOk="0">
                  <a:moveTo>
                    <a:pt x="2775" y="1"/>
                  </a:moveTo>
                  <a:cubicBezTo>
                    <a:pt x="1239" y="1"/>
                    <a:pt x="0" y="25"/>
                    <a:pt x="0" y="60"/>
                  </a:cubicBezTo>
                  <a:cubicBezTo>
                    <a:pt x="0" y="84"/>
                    <a:pt x="1239" y="108"/>
                    <a:pt x="2775" y="108"/>
                  </a:cubicBezTo>
                  <a:cubicBezTo>
                    <a:pt x="4299" y="108"/>
                    <a:pt x="5537" y="84"/>
                    <a:pt x="5537" y="60"/>
                  </a:cubicBezTo>
                  <a:cubicBezTo>
                    <a:pt x="5537" y="25"/>
                    <a:pt x="4299" y="1"/>
                    <a:pt x="277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21;p71">
              <a:extLst>
                <a:ext uri="{FF2B5EF4-FFF2-40B4-BE49-F238E27FC236}">
                  <a16:creationId xmlns:a16="http://schemas.microsoft.com/office/drawing/2014/main" id="{366F8271-827A-C707-B0A3-F458E7BCD50D}"/>
                </a:ext>
              </a:extLst>
            </p:cNvPr>
            <p:cNvSpPr/>
            <p:nvPr/>
          </p:nvSpPr>
          <p:spPr>
            <a:xfrm>
              <a:off x="1079224" y="4107560"/>
              <a:ext cx="10989" cy="12569"/>
            </a:xfrm>
            <a:custGeom>
              <a:avLst/>
              <a:gdLst/>
              <a:ahLst/>
              <a:cxnLst/>
              <a:rect l="l" t="t" r="r" b="b"/>
              <a:pathLst>
                <a:path w="299" h="342" extrusionOk="0">
                  <a:moveTo>
                    <a:pt x="258" y="1"/>
                  </a:moveTo>
                  <a:cubicBezTo>
                    <a:pt x="223" y="1"/>
                    <a:pt x="155" y="47"/>
                    <a:pt x="96" y="126"/>
                  </a:cubicBezTo>
                  <a:cubicBezTo>
                    <a:pt x="37" y="221"/>
                    <a:pt x="1" y="328"/>
                    <a:pt x="37" y="340"/>
                  </a:cubicBezTo>
                  <a:cubicBezTo>
                    <a:pt x="38" y="341"/>
                    <a:pt x="40" y="341"/>
                    <a:pt x="43" y="341"/>
                  </a:cubicBezTo>
                  <a:cubicBezTo>
                    <a:pt x="69" y="341"/>
                    <a:pt x="125" y="274"/>
                    <a:pt x="191" y="197"/>
                  </a:cubicBezTo>
                  <a:cubicBezTo>
                    <a:pt x="251" y="102"/>
                    <a:pt x="299" y="19"/>
                    <a:pt x="275" y="7"/>
                  </a:cubicBezTo>
                  <a:cubicBezTo>
                    <a:pt x="271" y="3"/>
                    <a:pt x="265" y="1"/>
                    <a:pt x="25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22;p71">
              <a:extLst>
                <a:ext uri="{FF2B5EF4-FFF2-40B4-BE49-F238E27FC236}">
                  <a16:creationId xmlns:a16="http://schemas.microsoft.com/office/drawing/2014/main" id="{7DCBE0AE-B361-A087-E60B-6CF466B60098}"/>
                </a:ext>
              </a:extLst>
            </p:cNvPr>
            <p:cNvSpPr/>
            <p:nvPr/>
          </p:nvSpPr>
          <p:spPr>
            <a:xfrm>
              <a:off x="1087126" y="4109508"/>
              <a:ext cx="10511" cy="14995"/>
            </a:xfrm>
            <a:custGeom>
              <a:avLst/>
              <a:gdLst/>
              <a:ahLst/>
              <a:cxnLst/>
              <a:rect l="l" t="t" r="r" b="b"/>
              <a:pathLst>
                <a:path w="286" h="408" extrusionOk="0">
                  <a:moveTo>
                    <a:pt x="254" y="0"/>
                  </a:moveTo>
                  <a:cubicBezTo>
                    <a:pt x="214" y="0"/>
                    <a:pt x="139" y="69"/>
                    <a:pt x="84" y="168"/>
                  </a:cubicBezTo>
                  <a:cubicBezTo>
                    <a:pt x="12" y="287"/>
                    <a:pt x="0" y="394"/>
                    <a:pt x="24" y="406"/>
                  </a:cubicBezTo>
                  <a:cubicBezTo>
                    <a:pt x="26" y="407"/>
                    <a:pt x="29" y="407"/>
                    <a:pt x="31" y="407"/>
                  </a:cubicBezTo>
                  <a:cubicBezTo>
                    <a:pt x="67" y="407"/>
                    <a:pt x="123" y="328"/>
                    <a:pt x="179" y="228"/>
                  </a:cubicBezTo>
                  <a:cubicBezTo>
                    <a:pt x="238" y="120"/>
                    <a:pt x="286" y="13"/>
                    <a:pt x="262" y="1"/>
                  </a:cubicBezTo>
                  <a:cubicBezTo>
                    <a:pt x="260" y="0"/>
                    <a:pt x="257" y="0"/>
                    <a:pt x="2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23;p71">
              <a:extLst>
                <a:ext uri="{FF2B5EF4-FFF2-40B4-BE49-F238E27FC236}">
                  <a16:creationId xmlns:a16="http://schemas.microsoft.com/office/drawing/2014/main" id="{3D3C613E-2905-017D-40BB-3156628B4A77}"/>
                </a:ext>
              </a:extLst>
            </p:cNvPr>
            <p:cNvSpPr/>
            <p:nvPr/>
          </p:nvSpPr>
          <p:spPr>
            <a:xfrm>
              <a:off x="956726" y="4108222"/>
              <a:ext cx="36348" cy="24146"/>
            </a:xfrm>
            <a:custGeom>
              <a:avLst/>
              <a:gdLst/>
              <a:ahLst/>
              <a:cxnLst/>
              <a:rect l="l" t="t" r="r" b="b"/>
              <a:pathLst>
                <a:path w="989" h="657" extrusionOk="0">
                  <a:moveTo>
                    <a:pt x="191" y="1"/>
                  </a:moveTo>
                  <a:cubicBezTo>
                    <a:pt x="72" y="13"/>
                    <a:pt x="0" y="60"/>
                    <a:pt x="12" y="72"/>
                  </a:cubicBezTo>
                  <a:cubicBezTo>
                    <a:pt x="24" y="78"/>
                    <a:pt x="45" y="78"/>
                    <a:pt x="75" y="78"/>
                  </a:cubicBezTo>
                  <a:cubicBezTo>
                    <a:pt x="104" y="78"/>
                    <a:pt x="143" y="78"/>
                    <a:pt x="191" y="84"/>
                  </a:cubicBezTo>
                  <a:cubicBezTo>
                    <a:pt x="322" y="108"/>
                    <a:pt x="453" y="155"/>
                    <a:pt x="560" y="239"/>
                  </a:cubicBezTo>
                  <a:cubicBezTo>
                    <a:pt x="655" y="334"/>
                    <a:pt x="762" y="429"/>
                    <a:pt x="846" y="536"/>
                  </a:cubicBezTo>
                  <a:cubicBezTo>
                    <a:pt x="911" y="602"/>
                    <a:pt x="956" y="657"/>
                    <a:pt x="973" y="657"/>
                  </a:cubicBezTo>
                  <a:cubicBezTo>
                    <a:pt x="974" y="657"/>
                    <a:pt x="975" y="656"/>
                    <a:pt x="977" y="655"/>
                  </a:cubicBezTo>
                  <a:cubicBezTo>
                    <a:pt x="988" y="644"/>
                    <a:pt x="965" y="584"/>
                    <a:pt x="905" y="489"/>
                  </a:cubicBezTo>
                  <a:cubicBezTo>
                    <a:pt x="834" y="358"/>
                    <a:pt x="738" y="239"/>
                    <a:pt x="619" y="155"/>
                  </a:cubicBezTo>
                  <a:cubicBezTo>
                    <a:pt x="500" y="60"/>
                    <a:pt x="345" y="1"/>
                    <a:pt x="19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24;p71">
              <a:extLst>
                <a:ext uri="{FF2B5EF4-FFF2-40B4-BE49-F238E27FC236}">
                  <a16:creationId xmlns:a16="http://schemas.microsoft.com/office/drawing/2014/main" id="{4DDF730C-BA77-F87B-AAE9-9997CAF26CFE}"/>
                </a:ext>
              </a:extLst>
            </p:cNvPr>
            <p:cNvSpPr/>
            <p:nvPr/>
          </p:nvSpPr>
          <p:spPr>
            <a:xfrm>
              <a:off x="1069190" y="4106678"/>
              <a:ext cx="12275" cy="5880"/>
            </a:xfrm>
            <a:custGeom>
              <a:avLst/>
              <a:gdLst/>
              <a:ahLst/>
              <a:cxnLst/>
              <a:rect l="l" t="t" r="r" b="b"/>
              <a:pathLst>
                <a:path w="334" h="160" extrusionOk="0">
                  <a:moveTo>
                    <a:pt x="275" y="1"/>
                  </a:moveTo>
                  <a:cubicBezTo>
                    <a:pt x="244" y="1"/>
                    <a:pt x="196" y="16"/>
                    <a:pt x="143" y="31"/>
                  </a:cubicBezTo>
                  <a:cubicBezTo>
                    <a:pt x="60" y="66"/>
                    <a:pt x="0" y="102"/>
                    <a:pt x="0" y="126"/>
                  </a:cubicBezTo>
                  <a:cubicBezTo>
                    <a:pt x="0" y="147"/>
                    <a:pt x="28" y="159"/>
                    <a:pt x="71" y="159"/>
                  </a:cubicBezTo>
                  <a:cubicBezTo>
                    <a:pt x="101" y="159"/>
                    <a:pt x="139" y="153"/>
                    <a:pt x="179" y="138"/>
                  </a:cubicBezTo>
                  <a:cubicBezTo>
                    <a:pt x="274" y="102"/>
                    <a:pt x="333" y="43"/>
                    <a:pt x="310" y="19"/>
                  </a:cubicBezTo>
                  <a:cubicBezTo>
                    <a:pt x="305" y="6"/>
                    <a:pt x="293" y="1"/>
                    <a:pt x="27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25;p71">
              <a:extLst>
                <a:ext uri="{FF2B5EF4-FFF2-40B4-BE49-F238E27FC236}">
                  <a16:creationId xmlns:a16="http://schemas.microsoft.com/office/drawing/2014/main" id="{E634EED7-15BF-CD2B-445D-83CAC575EF83}"/>
                </a:ext>
              </a:extLst>
            </p:cNvPr>
            <p:cNvSpPr/>
            <p:nvPr/>
          </p:nvSpPr>
          <p:spPr>
            <a:xfrm>
              <a:off x="1064376" y="4098592"/>
              <a:ext cx="14480" cy="4410"/>
            </a:xfrm>
            <a:custGeom>
              <a:avLst/>
              <a:gdLst/>
              <a:ahLst/>
              <a:cxnLst/>
              <a:rect l="l" t="t" r="r" b="b"/>
              <a:pathLst>
                <a:path w="394" h="120" extrusionOk="0">
                  <a:moveTo>
                    <a:pt x="191" y="1"/>
                  </a:moveTo>
                  <a:cubicBezTo>
                    <a:pt x="83" y="1"/>
                    <a:pt x="0" y="25"/>
                    <a:pt x="0" y="60"/>
                  </a:cubicBezTo>
                  <a:cubicBezTo>
                    <a:pt x="0" y="96"/>
                    <a:pt x="83" y="120"/>
                    <a:pt x="191" y="120"/>
                  </a:cubicBezTo>
                  <a:cubicBezTo>
                    <a:pt x="310" y="108"/>
                    <a:pt x="393" y="84"/>
                    <a:pt x="393" y="60"/>
                  </a:cubicBezTo>
                  <a:cubicBezTo>
                    <a:pt x="393" y="25"/>
                    <a:pt x="298" y="1"/>
                    <a:pt x="19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26;p71">
              <a:extLst>
                <a:ext uri="{FF2B5EF4-FFF2-40B4-BE49-F238E27FC236}">
                  <a16:creationId xmlns:a16="http://schemas.microsoft.com/office/drawing/2014/main" id="{0D5E5099-6144-203A-3691-0AF07402B21F}"/>
                </a:ext>
              </a:extLst>
            </p:cNvPr>
            <p:cNvSpPr/>
            <p:nvPr/>
          </p:nvSpPr>
          <p:spPr>
            <a:xfrm>
              <a:off x="1420108" y="1949322"/>
              <a:ext cx="120842" cy="170091"/>
            </a:xfrm>
            <a:custGeom>
              <a:avLst/>
              <a:gdLst/>
              <a:ahLst/>
              <a:cxnLst/>
              <a:rect l="l" t="t" r="r" b="b"/>
              <a:pathLst>
                <a:path w="3288" h="4628" extrusionOk="0">
                  <a:moveTo>
                    <a:pt x="299" y="3580"/>
                  </a:moveTo>
                  <a:lnTo>
                    <a:pt x="299" y="3616"/>
                  </a:lnTo>
                  <a:lnTo>
                    <a:pt x="301" y="3582"/>
                  </a:lnTo>
                  <a:lnTo>
                    <a:pt x="301" y="3582"/>
                  </a:lnTo>
                  <a:lnTo>
                    <a:pt x="299" y="3580"/>
                  </a:lnTo>
                  <a:close/>
                  <a:moveTo>
                    <a:pt x="2315" y="1"/>
                  </a:moveTo>
                  <a:cubicBezTo>
                    <a:pt x="2299" y="1"/>
                    <a:pt x="2281" y="3"/>
                    <a:pt x="2263" y="8"/>
                  </a:cubicBezTo>
                  <a:cubicBezTo>
                    <a:pt x="2144" y="32"/>
                    <a:pt x="1656" y="937"/>
                    <a:pt x="1513" y="1235"/>
                  </a:cubicBezTo>
                  <a:cubicBezTo>
                    <a:pt x="1405" y="1460"/>
                    <a:pt x="1166" y="1995"/>
                    <a:pt x="989" y="1995"/>
                  </a:cubicBezTo>
                  <a:cubicBezTo>
                    <a:pt x="933" y="1995"/>
                    <a:pt x="884" y="1941"/>
                    <a:pt x="846" y="1806"/>
                  </a:cubicBezTo>
                  <a:cubicBezTo>
                    <a:pt x="703" y="1246"/>
                    <a:pt x="382" y="877"/>
                    <a:pt x="227" y="830"/>
                  </a:cubicBezTo>
                  <a:cubicBezTo>
                    <a:pt x="217" y="828"/>
                    <a:pt x="206" y="827"/>
                    <a:pt x="196" y="827"/>
                  </a:cubicBezTo>
                  <a:cubicBezTo>
                    <a:pt x="147" y="827"/>
                    <a:pt x="102" y="848"/>
                    <a:pt x="72" y="877"/>
                  </a:cubicBezTo>
                  <a:cubicBezTo>
                    <a:pt x="1" y="949"/>
                    <a:pt x="1" y="1068"/>
                    <a:pt x="72" y="1139"/>
                  </a:cubicBezTo>
                  <a:cubicBezTo>
                    <a:pt x="180" y="1294"/>
                    <a:pt x="263" y="1473"/>
                    <a:pt x="322" y="1663"/>
                  </a:cubicBezTo>
                  <a:cubicBezTo>
                    <a:pt x="370" y="1806"/>
                    <a:pt x="394" y="1961"/>
                    <a:pt x="394" y="2116"/>
                  </a:cubicBezTo>
                  <a:cubicBezTo>
                    <a:pt x="406" y="2425"/>
                    <a:pt x="382" y="2747"/>
                    <a:pt x="334" y="3056"/>
                  </a:cubicBezTo>
                  <a:lnTo>
                    <a:pt x="301" y="3582"/>
                  </a:lnTo>
                  <a:lnTo>
                    <a:pt x="301" y="3582"/>
                  </a:lnTo>
                  <a:lnTo>
                    <a:pt x="1596" y="4628"/>
                  </a:lnTo>
                  <a:cubicBezTo>
                    <a:pt x="2132" y="4033"/>
                    <a:pt x="2632" y="3413"/>
                    <a:pt x="3085" y="2759"/>
                  </a:cubicBezTo>
                  <a:cubicBezTo>
                    <a:pt x="3085" y="2759"/>
                    <a:pt x="3287" y="2485"/>
                    <a:pt x="3097" y="2366"/>
                  </a:cubicBezTo>
                  <a:cubicBezTo>
                    <a:pt x="3072" y="2348"/>
                    <a:pt x="3040" y="2342"/>
                    <a:pt x="3008" y="2342"/>
                  </a:cubicBezTo>
                  <a:cubicBezTo>
                    <a:pt x="2930" y="2342"/>
                    <a:pt x="2847" y="2378"/>
                    <a:pt x="2847" y="2378"/>
                  </a:cubicBezTo>
                  <a:cubicBezTo>
                    <a:pt x="2835" y="2270"/>
                    <a:pt x="2811" y="2175"/>
                    <a:pt x="2763" y="2068"/>
                  </a:cubicBezTo>
                  <a:cubicBezTo>
                    <a:pt x="2744" y="2030"/>
                    <a:pt x="2696" y="2018"/>
                    <a:pt x="2646" y="2018"/>
                  </a:cubicBezTo>
                  <a:cubicBezTo>
                    <a:pt x="2571" y="2018"/>
                    <a:pt x="2489" y="2044"/>
                    <a:pt x="2489" y="2044"/>
                  </a:cubicBezTo>
                  <a:cubicBezTo>
                    <a:pt x="2466" y="1961"/>
                    <a:pt x="2442" y="1877"/>
                    <a:pt x="2442" y="1794"/>
                  </a:cubicBezTo>
                  <a:cubicBezTo>
                    <a:pt x="2430" y="1747"/>
                    <a:pt x="2406" y="1723"/>
                    <a:pt x="2370" y="1711"/>
                  </a:cubicBezTo>
                  <a:cubicBezTo>
                    <a:pt x="2325" y="1702"/>
                    <a:pt x="2278" y="1698"/>
                    <a:pt x="2231" y="1698"/>
                  </a:cubicBezTo>
                  <a:cubicBezTo>
                    <a:pt x="2155" y="1698"/>
                    <a:pt x="2079" y="1708"/>
                    <a:pt x="2013" y="1723"/>
                  </a:cubicBezTo>
                  <a:cubicBezTo>
                    <a:pt x="1846" y="1663"/>
                    <a:pt x="2227" y="746"/>
                    <a:pt x="2382" y="449"/>
                  </a:cubicBezTo>
                  <a:cubicBezTo>
                    <a:pt x="2521" y="182"/>
                    <a:pt x="2459" y="1"/>
                    <a:pt x="2315"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27;p71">
              <a:extLst>
                <a:ext uri="{FF2B5EF4-FFF2-40B4-BE49-F238E27FC236}">
                  <a16:creationId xmlns:a16="http://schemas.microsoft.com/office/drawing/2014/main" id="{488FAFC8-CBCD-0EB4-76FF-6A6EAEA4FC51}"/>
                </a:ext>
              </a:extLst>
            </p:cNvPr>
            <p:cNvSpPr/>
            <p:nvPr/>
          </p:nvSpPr>
          <p:spPr>
            <a:xfrm>
              <a:off x="845989" y="2048518"/>
              <a:ext cx="172038" cy="299312"/>
            </a:xfrm>
            <a:custGeom>
              <a:avLst/>
              <a:gdLst/>
              <a:ahLst/>
              <a:cxnLst/>
              <a:rect l="l" t="t" r="r" b="b"/>
              <a:pathLst>
                <a:path w="4681" h="8144" extrusionOk="0">
                  <a:moveTo>
                    <a:pt x="4644" y="0"/>
                  </a:moveTo>
                  <a:lnTo>
                    <a:pt x="25" y="881"/>
                  </a:lnTo>
                  <a:lnTo>
                    <a:pt x="1" y="8013"/>
                  </a:lnTo>
                  <a:lnTo>
                    <a:pt x="3049" y="8144"/>
                  </a:lnTo>
                  <a:lnTo>
                    <a:pt x="3132" y="6417"/>
                  </a:lnTo>
                  <a:cubicBezTo>
                    <a:pt x="3132" y="6417"/>
                    <a:pt x="3229" y="6436"/>
                    <a:pt x="3373" y="6436"/>
                  </a:cubicBezTo>
                  <a:cubicBezTo>
                    <a:pt x="3711" y="6436"/>
                    <a:pt x="4309" y="6331"/>
                    <a:pt x="4501" y="5620"/>
                  </a:cubicBezTo>
                  <a:cubicBezTo>
                    <a:pt x="4680" y="4977"/>
                    <a:pt x="4644" y="0"/>
                    <a:pt x="4644" y="0"/>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28;p71">
              <a:extLst>
                <a:ext uri="{FF2B5EF4-FFF2-40B4-BE49-F238E27FC236}">
                  <a16:creationId xmlns:a16="http://schemas.microsoft.com/office/drawing/2014/main" id="{7FEA33FD-8BA5-2975-01E8-7469868AD9EC}"/>
                </a:ext>
              </a:extLst>
            </p:cNvPr>
            <p:cNvSpPr/>
            <p:nvPr/>
          </p:nvSpPr>
          <p:spPr>
            <a:xfrm>
              <a:off x="796997" y="2006472"/>
              <a:ext cx="247675" cy="259399"/>
            </a:xfrm>
            <a:custGeom>
              <a:avLst/>
              <a:gdLst/>
              <a:ahLst/>
              <a:cxnLst/>
              <a:rect l="l" t="t" r="r" b="b"/>
              <a:pathLst>
                <a:path w="6739" h="7058" extrusionOk="0">
                  <a:moveTo>
                    <a:pt x="6021" y="1"/>
                  </a:moveTo>
                  <a:cubicBezTo>
                    <a:pt x="5957" y="1"/>
                    <a:pt x="5887" y="12"/>
                    <a:pt x="5811" y="37"/>
                  </a:cubicBezTo>
                  <a:cubicBezTo>
                    <a:pt x="4882" y="334"/>
                    <a:pt x="4656" y="442"/>
                    <a:pt x="4239" y="477"/>
                  </a:cubicBezTo>
                  <a:cubicBezTo>
                    <a:pt x="3822" y="501"/>
                    <a:pt x="989" y="513"/>
                    <a:pt x="727" y="2108"/>
                  </a:cubicBezTo>
                  <a:cubicBezTo>
                    <a:pt x="691" y="2025"/>
                    <a:pt x="667" y="1954"/>
                    <a:pt x="655" y="1870"/>
                  </a:cubicBezTo>
                  <a:cubicBezTo>
                    <a:pt x="631" y="1716"/>
                    <a:pt x="620" y="1561"/>
                    <a:pt x="620" y="1406"/>
                  </a:cubicBezTo>
                  <a:cubicBezTo>
                    <a:pt x="524" y="1549"/>
                    <a:pt x="500" y="1727"/>
                    <a:pt x="560" y="1894"/>
                  </a:cubicBezTo>
                  <a:cubicBezTo>
                    <a:pt x="572" y="1930"/>
                    <a:pt x="584" y="1966"/>
                    <a:pt x="596" y="1989"/>
                  </a:cubicBezTo>
                  <a:cubicBezTo>
                    <a:pt x="572" y="1977"/>
                    <a:pt x="560" y="1954"/>
                    <a:pt x="536" y="1942"/>
                  </a:cubicBezTo>
                  <a:cubicBezTo>
                    <a:pt x="429" y="1846"/>
                    <a:pt x="310" y="1787"/>
                    <a:pt x="179" y="1751"/>
                  </a:cubicBezTo>
                  <a:cubicBezTo>
                    <a:pt x="125" y="1739"/>
                    <a:pt x="84" y="1733"/>
                    <a:pt x="54" y="1733"/>
                  </a:cubicBezTo>
                  <a:cubicBezTo>
                    <a:pt x="24" y="1733"/>
                    <a:pt x="6" y="1739"/>
                    <a:pt x="0" y="1751"/>
                  </a:cubicBezTo>
                  <a:cubicBezTo>
                    <a:pt x="167" y="1823"/>
                    <a:pt x="322" y="1906"/>
                    <a:pt x="465" y="2013"/>
                  </a:cubicBezTo>
                  <a:cubicBezTo>
                    <a:pt x="560" y="2097"/>
                    <a:pt x="643" y="2192"/>
                    <a:pt x="703" y="2299"/>
                  </a:cubicBezTo>
                  <a:lnTo>
                    <a:pt x="703" y="2323"/>
                  </a:lnTo>
                  <a:cubicBezTo>
                    <a:pt x="703" y="2323"/>
                    <a:pt x="703" y="2323"/>
                    <a:pt x="702" y="2323"/>
                  </a:cubicBezTo>
                  <a:cubicBezTo>
                    <a:pt x="694" y="2323"/>
                    <a:pt x="634" y="2301"/>
                    <a:pt x="559" y="2301"/>
                  </a:cubicBezTo>
                  <a:cubicBezTo>
                    <a:pt x="391" y="2301"/>
                    <a:pt x="150" y="2415"/>
                    <a:pt x="262" y="3156"/>
                  </a:cubicBezTo>
                  <a:cubicBezTo>
                    <a:pt x="417" y="4263"/>
                    <a:pt x="1143" y="5204"/>
                    <a:pt x="1227" y="7014"/>
                  </a:cubicBezTo>
                  <a:cubicBezTo>
                    <a:pt x="1227" y="7014"/>
                    <a:pt x="1594" y="7057"/>
                    <a:pt x="2074" y="7057"/>
                  </a:cubicBezTo>
                  <a:cubicBezTo>
                    <a:pt x="2852" y="7057"/>
                    <a:pt x="3924" y="6943"/>
                    <a:pt x="4203" y="6347"/>
                  </a:cubicBezTo>
                  <a:lnTo>
                    <a:pt x="4584" y="5228"/>
                  </a:lnTo>
                  <a:cubicBezTo>
                    <a:pt x="4584" y="5228"/>
                    <a:pt x="3977" y="5133"/>
                    <a:pt x="4049" y="4644"/>
                  </a:cubicBezTo>
                  <a:cubicBezTo>
                    <a:pt x="4107" y="4231"/>
                    <a:pt x="4324" y="4061"/>
                    <a:pt x="4571" y="4061"/>
                  </a:cubicBezTo>
                  <a:cubicBezTo>
                    <a:pt x="4729" y="4061"/>
                    <a:pt x="4900" y="4131"/>
                    <a:pt x="5049" y="4252"/>
                  </a:cubicBezTo>
                  <a:lnTo>
                    <a:pt x="5489" y="3061"/>
                  </a:lnTo>
                  <a:cubicBezTo>
                    <a:pt x="5489" y="3061"/>
                    <a:pt x="6608" y="2323"/>
                    <a:pt x="6680" y="1858"/>
                  </a:cubicBezTo>
                  <a:cubicBezTo>
                    <a:pt x="6734" y="1421"/>
                    <a:pt x="6739" y="1"/>
                    <a:pt x="60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29;p71">
              <a:extLst>
                <a:ext uri="{FF2B5EF4-FFF2-40B4-BE49-F238E27FC236}">
                  <a16:creationId xmlns:a16="http://schemas.microsoft.com/office/drawing/2014/main" id="{9AA878CC-7A45-001A-8FE0-5C6AA966990F}"/>
                </a:ext>
              </a:extLst>
            </p:cNvPr>
            <p:cNvSpPr/>
            <p:nvPr/>
          </p:nvSpPr>
          <p:spPr>
            <a:xfrm>
              <a:off x="519108" y="4055261"/>
              <a:ext cx="117755" cy="87581"/>
            </a:xfrm>
            <a:custGeom>
              <a:avLst/>
              <a:gdLst/>
              <a:ahLst/>
              <a:cxnLst/>
              <a:rect l="l" t="t" r="r" b="b"/>
              <a:pathLst>
                <a:path w="3204" h="2383" extrusionOk="0">
                  <a:moveTo>
                    <a:pt x="453" y="1"/>
                  </a:moveTo>
                  <a:lnTo>
                    <a:pt x="1" y="2001"/>
                  </a:lnTo>
                  <a:lnTo>
                    <a:pt x="3097" y="2382"/>
                  </a:lnTo>
                  <a:lnTo>
                    <a:pt x="3204" y="406"/>
                  </a:lnTo>
                  <a:lnTo>
                    <a:pt x="453"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30;p71">
              <a:extLst>
                <a:ext uri="{FF2B5EF4-FFF2-40B4-BE49-F238E27FC236}">
                  <a16:creationId xmlns:a16="http://schemas.microsoft.com/office/drawing/2014/main" id="{42504FCF-0549-C69A-A687-2C9DD745718A}"/>
                </a:ext>
              </a:extLst>
            </p:cNvPr>
            <p:cNvSpPr/>
            <p:nvPr/>
          </p:nvSpPr>
          <p:spPr>
            <a:xfrm>
              <a:off x="576001" y="4058789"/>
              <a:ext cx="10989" cy="66522"/>
            </a:xfrm>
            <a:custGeom>
              <a:avLst/>
              <a:gdLst/>
              <a:ahLst/>
              <a:cxnLst/>
              <a:rect l="l" t="t" r="r" b="b"/>
              <a:pathLst>
                <a:path w="299" h="1810" extrusionOk="0">
                  <a:moveTo>
                    <a:pt x="298" y="0"/>
                  </a:moveTo>
                  <a:lnTo>
                    <a:pt x="298" y="0"/>
                  </a:lnTo>
                  <a:cubicBezTo>
                    <a:pt x="144" y="596"/>
                    <a:pt x="36" y="1203"/>
                    <a:pt x="1" y="1810"/>
                  </a:cubicBezTo>
                  <a:cubicBezTo>
                    <a:pt x="96" y="1524"/>
                    <a:pt x="167" y="1227"/>
                    <a:pt x="203" y="917"/>
                  </a:cubicBezTo>
                  <a:cubicBezTo>
                    <a:pt x="263" y="619"/>
                    <a:pt x="298" y="310"/>
                    <a:pt x="29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831;p71">
              <a:extLst>
                <a:ext uri="{FF2B5EF4-FFF2-40B4-BE49-F238E27FC236}">
                  <a16:creationId xmlns:a16="http://schemas.microsoft.com/office/drawing/2014/main" id="{146D5022-2303-FA31-A244-09574A93A91D}"/>
                </a:ext>
              </a:extLst>
            </p:cNvPr>
            <p:cNvSpPr/>
            <p:nvPr/>
          </p:nvSpPr>
          <p:spPr>
            <a:xfrm>
              <a:off x="522195" y="4114359"/>
              <a:ext cx="111176" cy="20581"/>
            </a:xfrm>
            <a:custGeom>
              <a:avLst/>
              <a:gdLst/>
              <a:ahLst/>
              <a:cxnLst/>
              <a:rect l="l" t="t" r="r" b="b"/>
              <a:pathLst>
                <a:path w="3025" h="560" extrusionOk="0">
                  <a:moveTo>
                    <a:pt x="0" y="0"/>
                  </a:moveTo>
                  <a:cubicBezTo>
                    <a:pt x="131" y="60"/>
                    <a:pt x="286" y="96"/>
                    <a:pt x="429" y="119"/>
                  </a:cubicBezTo>
                  <a:cubicBezTo>
                    <a:pt x="703" y="191"/>
                    <a:pt x="1084" y="250"/>
                    <a:pt x="1500" y="322"/>
                  </a:cubicBezTo>
                  <a:lnTo>
                    <a:pt x="2572" y="500"/>
                  </a:lnTo>
                  <a:cubicBezTo>
                    <a:pt x="2727" y="536"/>
                    <a:pt x="2870" y="560"/>
                    <a:pt x="3024" y="560"/>
                  </a:cubicBezTo>
                  <a:cubicBezTo>
                    <a:pt x="2882" y="500"/>
                    <a:pt x="2739" y="465"/>
                    <a:pt x="2584" y="441"/>
                  </a:cubicBezTo>
                  <a:cubicBezTo>
                    <a:pt x="2310" y="381"/>
                    <a:pt x="1929" y="310"/>
                    <a:pt x="1512" y="238"/>
                  </a:cubicBezTo>
                  <a:lnTo>
                    <a:pt x="441" y="60"/>
                  </a:lnTo>
                  <a:cubicBezTo>
                    <a:pt x="298" y="24"/>
                    <a:pt x="143" y="12"/>
                    <a:pt x="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832;p71">
              <a:extLst>
                <a:ext uri="{FF2B5EF4-FFF2-40B4-BE49-F238E27FC236}">
                  <a16:creationId xmlns:a16="http://schemas.microsoft.com/office/drawing/2014/main" id="{EE2E3C40-74BE-27D9-276E-43275EFFA391}"/>
                </a:ext>
              </a:extLst>
            </p:cNvPr>
            <p:cNvSpPr/>
            <p:nvPr/>
          </p:nvSpPr>
          <p:spPr>
            <a:xfrm>
              <a:off x="493748" y="2888247"/>
              <a:ext cx="619206" cy="1205114"/>
            </a:xfrm>
            <a:custGeom>
              <a:avLst/>
              <a:gdLst/>
              <a:ahLst/>
              <a:cxnLst/>
              <a:rect l="l" t="t" r="r" b="b"/>
              <a:pathLst>
                <a:path w="16848" h="32790" extrusionOk="0">
                  <a:moveTo>
                    <a:pt x="16181" y="0"/>
                  </a:moveTo>
                  <a:cubicBezTo>
                    <a:pt x="16181" y="0"/>
                    <a:pt x="16181" y="0"/>
                    <a:pt x="16181" y="0"/>
                  </a:cubicBezTo>
                  <a:lnTo>
                    <a:pt x="16181" y="0"/>
                  </a:lnTo>
                  <a:lnTo>
                    <a:pt x="16181" y="0"/>
                  </a:lnTo>
                  <a:close/>
                  <a:moveTo>
                    <a:pt x="16181" y="0"/>
                  </a:moveTo>
                  <a:lnTo>
                    <a:pt x="5727" y="405"/>
                  </a:lnTo>
                  <a:lnTo>
                    <a:pt x="0" y="32516"/>
                  </a:lnTo>
                  <a:lnTo>
                    <a:pt x="4894" y="32790"/>
                  </a:lnTo>
                  <a:cubicBezTo>
                    <a:pt x="4894" y="32790"/>
                    <a:pt x="10097" y="5108"/>
                    <a:pt x="10859" y="5048"/>
                  </a:cubicBezTo>
                  <a:cubicBezTo>
                    <a:pt x="10859" y="5048"/>
                    <a:pt x="10859" y="5048"/>
                    <a:pt x="10860" y="5048"/>
                  </a:cubicBezTo>
                  <a:cubicBezTo>
                    <a:pt x="11180" y="5048"/>
                    <a:pt x="11311" y="32516"/>
                    <a:pt x="11561" y="32516"/>
                  </a:cubicBezTo>
                  <a:cubicBezTo>
                    <a:pt x="11561" y="32516"/>
                    <a:pt x="11561" y="32516"/>
                    <a:pt x="11561" y="32516"/>
                  </a:cubicBezTo>
                  <a:cubicBezTo>
                    <a:pt x="11599" y="32509"/>
                    <a:pt x="11733" y="32506"/>
                    <a:pt x="11937" y="32506"/>
                  </a:cubicBezTo>
                  <a:cubicBezTo>
                    <a:pt x="13156" y="32506"/>
                    <a:pt x="16848" y="32611"/>
                    <a:pt x="16848" y="32611"/>
                  </a:cubicBezTo>
                  <a:cubicBezTo>
                    <a:pt x="16848" y="32611"/>
                    <a:pt x="16169" y="1"/>
                    <a:pt x="1618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833;p71">
              <a:extLst>
                <a:ext uri="{FF2B5EF4-FFF2-40B4-BE49-F238E27FC236}">
                  <a16:creationId xmlns:a16="http://schemas.microsoft.com/office/drawing/2014/main" id="{9C68B5EF-AA37-9D49-11E4-333B186F213C}"/>
                </a:ext>
              </a:extLst>
            </p:cNvPr>
            <p:cNvSpPr/>
            <p:nvPr/>
          </p:nvSpPr>
          <p:spPr>
            <a:xfrm>
              <a:off x="829377" y="3048747"/>
              <a:ext cx="140505" cy="29953"/>
            </a:xfrm>
            <a:custGeom>
              <a:avLst/>
              <a:gdLst/>
              <a:ahLst/>
              <a:cxnLst/>
              <a:rect l="l" t="t" r="r" b="b"/>
              <a:pathLst>
                <a:path w="3823" h="815" extrusionOk="0">
                  <a:moveTo>
                    <a:pt x="3808" y="0"/>
                  </a:moveTo>
                  <a:cubicBezTo>
                    <a:pt x="3693" y="0"/>
                    <a:pt x="2882" y="149"/>
                    <a:pt x="1905" y="360"/>
                  </a:cubicBezTo>
                  <a:cubicBezTo>
                    <a:pt x="858" y="586"/>
                    <a:pt x="0" y="777"/>
                    <a:pt x="12" y="812"/>
                  </a:cubicBezTo>
                  <a:cubicBezTo>
                    <a:pt x="12" y="814"/>
                    <a:pt x="16" y="815"/>
                    <a:pt x="23" y="815"/>
                  </a:cubicBezTo>
                  <a:cubicBezTo>
                    <a:pt x="123" y="815"/>
                    <a:pt x="937" y="656"/>
                    <a:pt x="1929" y="455"/>
                  </a:cubicBezTo>
                  <a:cubicBezTo>
                    <a:pt x="2977" y="229"/>
                    <a:pt x="3822" y="26"/>
                    <a:pt x="3822" y="3"/>
                  </a:cubicBezTo>
                  <a:cubicBezTo>
                    <a:pt x="3822" y="1"/>
                    <a:pt x="3817" y="0"/>
                    <a:pt x="380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2834;p71">
              <a:extLst>
                <a:ext uri="{FF2B5EF4-FFF2-40B4-BE49-F238E27FC236}">
                  <a16:creationId xmlns:a16="http://schemas.microsoft.com/office/drawing/2014/main" id="{17F1D110-7BB3-C375-C905-CF35BF89B950}"/>
                </a:ext>
              </a:extLst>
            </p:cNvPr>
            <p:cNvSpPr/>
            <p:nvPr/>
          </p:nvSpPr>
          <p:spPr>
            <a:xfrm>
              <a:off x="505546" y="4018067"/>
              <a:ext cx="181631" cy="6652"/>
            </a:xfrm>
            <a:custGeom>
              <a:avLst/>
              <a:gdLst/>
              <a:ahLst/>
              <a:cxnLst/>
              <a:rect l="l" t="t" r="r" b="b"/>
              <a:pathLst>
                <a:path w="4942" h="181" extrusionOk="0">
                  <a:moveTo>
                    <a:pt x="338" y="1"/>
                  </a:moveTo>
                  <a:cubicBezTo>
                    <a:pt x="124" y="1"/>
                    <a:pt x="1" y="5"/>
                    <a:pt x="1" y="13"/>
                  </a:cubicBezTo>
                  <a:cubicBezTo>
                    <a:pt x="1" y="37"/>
                    <a:pt x="1108" y="96"/>
                    <a:pt x="2465" y="144"/>
                  </a:cubicBezTo>
                  <a:cubicBezTo>
                    <a:pt x="3350" y="167"/>
                    <a:pt x="4125" y="180"/>
                    <a:pt x="4563" y="180"/>
                  </a:cubicBezTo>
                  <a:cubicBezTo>
                    <a:pt x="4803" y="180"/>
                    <a:pt x="4942" y="176"/>
                    <a:pt x="4942" y="168"/>
                  </a:cubicBezTo>
                  <a:cubicBezTo>
                    <a:pt x="4942" y="144"/>
                    <a:pt x="3835" y="84"/>
                    <a:pt x="2465" y="49"/>
                  </a:cubicBezTo>
                  <a:cubicBezTo>
                    <a:pt x="1561" y="17"/>
                    <a:pt x="767" y="1"/>
                    <a:pt x="33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2835;p71">
              <a:extLst>
                <a:ext uri="{FF2B5EF4-FFF2-40B4-BE49-F238E27FC236}">
                  <a16:creationId xmlns:a16="http://schemas.microsoft.com/office/drawing/2014/main" id="{E2A62F16-371B-87F7-24F3-A076078B49D7}"/>
                </a:ext>
              </a:extLst>
            </p:cNvPr>
            <p:cNvSpPr/>
            <p:nvPr/>
          </p:nvSpPr>
          <p:spPr>
            <a:xfrm>
              <a:off x="916004" y="4018067"/>
              <a:ext cx="196075" cy="6836"/>
            </a:xfrm>
            <a:custGeom>
              <a:avLst/>
              <a:gdLst/>
              <a:ahLst/>
              <a:cxnLst/>
              <a:rect l="l" t="t" r="r" b="b"/>
              <a:pathLst>
                <a:path w="5335" h="186" extrusionOk="0">
                  <a:moveTo>
                    <a:pt x="364" y="1"/>
                  </a:moveTo>
                  <a:cubicBezTo>
                    <a:pt x="133" y="1"/>
                    <a:pt x="1" y="5"/>
                    <a:pt x="1" y="13"/>
                  </a:cubicBezTo>
                  <a:cubicBezTo>
                    <a:pt x="1" y="37"/>
                    <a:pt x="1192" y="96"/>
                    <a:pt x="2668" y="144"/>
                  </a:cubicBezTo>
                  <a:cubicBezTo>
                    <a:pt x="3622" y="167"/>
                    <a:pt x="4465" y="185"/>
                    <a:pt x="4936" y="185"/>
                  </a:cubicBezTo>
                  <a:cubicBezTo>
                    <a:pt x="5189" y="185"/>
                    <a:pt x="5335" y="180"/>
                    <a:pt x="5335" y="168"/>
                  </a:cubicBezTo>
                  <a:cubicBezTo>
                    <a:pt x="5335" y="144"/>
                    <a:pt x="4132" y="84"/>
                    <a:pt x="2668" y="49"/>
                  </a:cubicBezTo>
                  <a:cubicBezTo>
                    <a:pt x="1684" y="17"/>
                    <a:pt x="826" y="1"/>
                    <a:pt x="36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2836;p71">
              <a:extLst>
                <a:ext uri="{FF2B5EF4-FFF2-40B4-BE49-F238E27FC236}">
                  <a16:creationId xmlns:a16="http://schemas.microsoft.com/office/drawing/2014/main" id="{FFD9D827-AB6A-826D-3CC5-7A6AD6F6C16B}"/>
                </a:ext>
              </a:extLst>
            </p:cNvPr>
            <p:cNvSpPr/>
            <p:nvPr/>
          </p:nvSpPr>
          <p:spPr>
            <a:xfrm>
              <a:off x="590886" y="3081641"/>
              <a:ext cx="203940" cy="939541"/>
            </a:xfrm>
            <a:custGeom>
              <a:avLst/>
              <a:gdLst/>
              <a:ahLst/>
              <a:cxnLst/>
              <a:rect l="l" t="t" r="r" b="b"/>
              <a:pathLst>
                <a:path w="5549" h="25564" extrusionOk="0">
                  <a:moveTo>
                    <a:pt x="5525" y="1"/>
                  </a:moveTo>
                  <a:cubicBezTo>
                    <a:pt x="5499" y="1"/>
                    <a:pt x="4250" y="5711"/>
                    <a:pt x="2727" y="12776"/>
                  </a:cubicBezTo>
                  <a:cubicBezTo>
                    <a:pt x="1203" y="19836"/>
                    <a:pt x="1" y="25563"/>
                    <a:pt x="24" y="25563"/>
                  </a:cubicBezTo>
                  <a:cubicBezTo>
                    <a:pt x="24" y="25563"/>
                    <a:pt x="24" y="25563"/>
                    <a:pt x="24" y="25563"/>
                  </a:cubicBezTo>
                  <a:cubicBezTo>
                    <a:pt x="51" y="25563"/>
                    <a:pt x="1300" y="19841"/>
                    <a:pt x="2822" y="12788"/>
                  </a:cubicBezTo>
                  <a:cubicBezTo>
                    <a:pt x="4334" y="5728"/>
                    <a:pt x="5549" y="1"/>
                    <a:pt x="5525" y="1"/>
                  </a:cubicBezTo>
                  <a:cubicBezTo>
                    <a:pt x="5525" y="1"/>
                    <a:pt x="5525" y="1"/>
                    <a:pt x="552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2837;p71">
              <a:extLst>
                <a:ext uri="{FF2B5EF4-FFF2-40B4-BE49-F238E27FC236}">
                  <a16:creationId xmlns:a16="http://schemas.microsoft.com/office/drawing/2014/main" id="{54509781-1FFC-294A-54B0-E18ED1B8F7BF}"/>
                </a:ext>
              </a:extLst>
            </p:cNvPr>
            <p:cNvSpPr/>
            <p:nvPr/>
          </p:nvSpPr>
          <p:spPr>
            <a:xfrm>
              <a:off x="1003549" y="3076385"/>
              <a:ext cx="11393" cy="945238"/>
            </a:xfrm>
            <a:custGeom>
              <a:avLst/>
              <a:gdLst/>
              <a:ahLst/>
              <a:cxnLst/>
              <a:rect l="l" t="t" r="r" b="b"/>
              <a:pathLst>
                <a:path w="310" h="25719" extrusionOk="0">
                  <a:moveTo>
                    <a:pt x="167" y="1"/>
                  </a:moveTo>
                  <a:cubicBezTo>
                    <a:pt x="167" y="25"/>
                    <a:pt x="167" y="48"/>
                    <a:pt x="167" y="72"/>
                  </a:cubicBezTo>
                  <a:cubicBezTo>
                    <a:pt x="179" y="48"/>
                    <a:pt x="179" y="25"/>
                    <a:pt x="167" y="1"/>
                  </a:cubicBezTo>
                  <a:close/>
                  <a:moveTo>
                    <a:pt x="167" y="263"/>
                  </a:moveTo>
                  <a:cubicBezTo>
                    <a:pt x="167" y="441"/>
                    <a:pt x="155" y="691"/>
                    <a:pt x="143" y="1013"/>
                  </a:cubicBezTo>
                  <a:cubicBezTo>
                    <a:pt x="131" y="1668"/>
                    <a:pt x="107" y="2608"/>
                    <a:pt x="84" y="3763"/>
                  </a:cubicBezTo>
                  <a:cubicBezTo>
                    <a:pt x="36" y="6097"/>
                    <a:pt x="0" y="9311"/>
                    <a:pt x="12" y="12859"/>
                  </a:cubicBezTo>
                  <a:cubicBezTo>
                    <a:pt x="36" y="16408"/>
                    <a:pt x="95" y="19622"/>
                    <a:pt x="167" y="21944"/>
                  </a:cubicBezTo>
                  <a:cubicBezTo>
                    <a:pt x="203" y="23111"/>
                    <a:pt x="238" y="24051"/>
                    <a:pt x="262" y="24706"/>
                  </a:cubicBezTo>
                  <a:cubicBezTo>
                    <a:pt x="274" y="25028"/>
                    <a:pt x="286" y="25278"/>
                    <a:pt x="286" y="25456"/>
                  </a:cubicBezTo>
                  <a:cubicBezTo>
                    <a:pt x="298" y="25540"/>
                    <a:pt x="298" y="25599"/>
                    <a:pt x="298" y="25647"/>
                  </a:cubicBezTo>
                  <a:lnTo>
                    <a:pt x="298" y="25456"/>
                  </a:lnTo>
                  <a:cubicBezTo>
                    <a:pt x="298" y="25278"/>
                    <a:pt x="286" y="25028"/>
                    <a:pt x="286" y="24706"/>
                  </a:cubicBezTo>
                  <a:cubicBezTo>
                    <a:pt x="274" y="24051"/>
                    <a:pt x="250" y="23111"/>
                    <a:pt x="226" y="21944"/>
                  </a:cubicBezTo>
                  <a:cubicBezTo>
                    <a:pt x="167" y="19622"/>
                    <a:pt x="119" y="16408"/>
                    <a:pt x="95" y="12859"/>
                  </a:cubicBezTo>
                  <a:cubicBezTo>
                    <a:pt x="84" y="9311"/>
                    <a:pt x="107" y="6097"/>
                    <a:pt x="131" y="3763"/>
                  </a:cubicBezTo>
                  <a:cubicBezTo>
                    <a:pt x="155" y="2608"/>
                    <a:pt x="167" y="1668"/>
                    <a:pt x="167" y="1013"/>
                  </a:cubicBezTo>
                  <a:lnTo>
                    <a:pt x="167" y="263"/>
                  </a:lnTo>
                  <a:close/>
                  <a:moveTo>
                    <a:pt x="298" y="25647"/>
                  </a:moveTo>
                  <a:cubicBezTo>
                    <a:pt x="298" y="25671"/>
                    <a:pt x="298" y="25694"/>
                    <a:pt x="298" y="25718"/>
                  </a:cubicBezTo>
                  <a:cubicBezTo>
                    <a:pt x="310" y="25694"/>
                    <a:pt x="310" y="25671"/>
                    <a:pt x="298" y="25647"/>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2838;p71">
              <a:extLst>
                <a:ext uri="{FF2B5EF4-FFF2-40B4-BE49-F238E27FC236}">
                  <a16:creationId xmlns:a16="http://schemas.microsoft.com/office/drawing/2014/main" id="{12BC590B-E33F-D47E-E4BB-2973DC477903}"/>
                </a:ext>
              </a:extLst>
            </p:cNvPr>
            <p:cNvSpPr/>
            <p:nvPr/>
          </p:nvSpPr>
          <p:spPr>
            <a:xfrm>
              <a:off x="530942" y="2076082"/>
              <a:ext cx="971038" cy="837112"/>
            </a:xfrm>
            <a:custGeom>
              <a:avLst/>
              <a:gdLst/>
              <a:ahLst/>
              <a:cxnLst/>
              <a:rect l="l" t="t" r="r" b="b"/>
              <a:pathLst>
                <a:path w="26421" h="22777" extrusionOk="0">
                  <a:moveTo>
                    <a:pt x="23980" y="0"/>
                  </a:moveTo>
                  <a:cubicBezTo>
                    <a:pt x="23980" y="0"/>
                    <a:pt x="20193" y="5727"/>
                    <a:pt x="19872" y="6037"/>
                  </a:cubicBezTo>
                  <a:cubicBezTo>
                    <a:pt x="19550" y="6358"/>
                    <a:pt x="13609" y="6989"/>
                    <a:pt x="13609" y="6989"/>
                  </a:cubicBezTo>
                  <a:cubicBezTo>
                    <a:pt x="12954" y="6839"/>
                    <a:pt x="11770" y="6762"/>
                    <a:pt x="10473" y="6762"/>
                  </a:cubicBezTo>
                  <a:cubicBezTo>
                    <a:pt x="8165" y="6762"/>
                    <a:pt x="5495" y="7007"/>
                    <a:pt x="4787" y="7525"/>
                  </a:cubicBezTo>
                  <a:cubicBezTo>
                    <a:pt x="3822" y="8061"/>
                    <a:pt x="2656" y="9311"/>
                    <a:pt x="2048" y="12264"/>
                  </a:cubicBezTo>
                  <a:cubicBezTo>
                    <a:pt x="1024" y="17324"/>
                    <a:pt x="0" y="19181"/>
                    <a:pt x="2048" y="19884"/>
                  </a:cubicBezTo>
                  <a:cubicBezTo>
                    <a:pt x="2870" y="20169"/>
                    <a:pt x="3715" y="20372"/>
                    <a:pt x="4584" y="20491"/>
                  </a:cubicBezTo>
                  <a:lnTo>
                    <a:pt x="4525" y="22777"/>
                  </a:lnTo>
                  <a:lnTo>
                    <a:pt x="15181" y="22110"/>
                  </a:lnTo>
                  <a:lnTo>
                    <a:pt x="14645" y="16431"/>
                  </a:lnTo>
                  <a:cubicBezTo>
                    <a:pt x="14574" y="14835"/>
                    <a:pt x="14550" y="13168"/>
                    <a:pt x="14502" y="11704"/>
                  </a:cubicBezTo>
                  <a:cubicBezTo>
                    <a:pt x="15169" y="11442"/>
                    <a:pt x="21372" y="9096"/>
                    <a:pt x="21789" y="9037"/>
                  </a:cubicBezTo>
                  <a:cubicBezTo>
                    <a:pt x="22217" y="8977"/>
                    <a:pt x="26301" y="1476"/>
                    <a:pt x="26301" y="1476"/>
                  </a:cubicBezTo>
                  <a:cubicBezTo>
                    <a:pt x="26420" y="584"/>
                    <a:pt x="23980" y="0"/>
                    <a:pt x="23980"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2839;p71">
              <a:extLst>
                <a:ext uri="{FF2B5EF4-FFF2-40B4-BE49-F238E27FC236}">
                  <a16:creationId xmlns:a16="http://schemas.microsoft.com/office/drawing/2014/main" id="{2804617C-5DF7-DBEE-8AA7-7FE48036DEFE}"/>
                </a:ext>
              </a:extLst>
            </p:cNvPr>
            <p:cNvSpPr/>
            <p:nvPr/>
          </p:nvSpPr>
          <p:spPr>
            <a:xfrm>
              <a:off x="696331" y="2456328"/>
              <a:ext cx="14480" cy="456870"/>
            </a:xfrm>
            <a:custGeom>
              <a:avLst/>
              <a:gdLst/>
              <a:ahLst/>
              <a:cxnLst/>
              <a:rect l="l" t="t" r="r" b="b"/>
              <a:pathLst>
                <a:path w="394" h="12431" extrusionOk="0">
                  <a:moveTo>
                    <a:pt x="370" y="1"/>
                  </a:moveTo>
                  <a:cubicBezTo>
                    <a:pt x="346" y="1"/>
                    <a:pt x="251" y="2787"/>
                    <a:pt x="156" y="6216"/>
                  </a:cubicBezTo>
                  <a:cubicBezTo>
                    <a:pt x="61" y="9645"/>
                    <a:pt x="1" y="12431"/>
                    <a:pt x="25" y="12431"/>
                  </a:cubicBezTo>
                  <a:cubicBezTo>
                    <a:pt x="49" y="12431"/>
                    <a:pt x="156" y="9657"/>
                    <a:pt x="251" y="6216"/>
                  </a:cubicBezTo>
                  <a:cubicBezTo>
                    <a:pt x="346" y="2787"/>
                    <a:pt x="394" y="1"/>
                    <a:pt x="37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2840;p71">
              <a:extLst>
                <a:ext uri="{FF2B5EF4-FFF2-40B4-BE49-F238E27FC236}">
                  <a16:creationId xmlns:a16="http://schemas.microsoft.com/office/drawing/2014/main" id="{04F557C2-4CD3-139B-1185-2E692C4682EB}"/>
                </a:ext>
              </a:extLst>
            </p:cNvPr>
            <p:cNvSpPr/>
            <p:nvPr/>
          </p:nvSpPr>
          <p:spPr>
            <a:xfrm>
              <a:off x="1261262" y="2297923"/>
              <a:ext cx="19736" cy="47300"/>
            </a:xfrm>
            <a:custGeom>
              <a:avLst/>
              <a:gdLst/>
              <a:ahLst/>
              <a:cxnLst/>
              <a:rect l="l" t="t" r="r" b="b"/>
              <a:pathLst>
                <a:path w="537" h="1287" extrusionOk="0">
                  <a:moveTo>
                    <a:pt x="1" y="1"/>
                  </a:moveTo>
                  <a:lnTo>
                    <a:pt x="1" y="1"/>
                  </a:lnTo>
                  <a:cubicBezTo>
                    <a:pt x="60" y="227"/>
                    <a:pt x="132" y="453"/>
                    <a:pt x="215" y="667"/>
                  </a:cubicBezTo>
                  <a:cubicBezTo>
                    <a:pt x="287" y="894"/>
                    <a:pt x="394" y="1108"/>
                    <a:pt x="537" y="1286"/>
                  </a:cubicBezTo>
                  <a:cubicBezTo>
                    <a:pt x="477" y="1072"/>
                    <a:pt x="394" y="846"/>
                    <a:pt x="311" y="632"/>
                  </a:cubicBezTo>
                  <a:cubicBezTo>
                    <a:pt x="239" y="405"/>
                    <a:pt x="144" y="191"/>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2841;p71">
              <a:extLst>
                <a:ext uri="{FF2B5EF4-FFF2-40B4-BE49-F238E27FC236}">
                  <a16:creationId xmlns:a16="http://schemas.microsoft.com/office/drawing/2014/main" id="{7786EE95-FB8D-7EAD-873F-60417B7EA762}"/>
                </a:ext>
              </a:extLst>
            </p:cNvPr>
            <p:cNvSpPr/>
            <p:nvPr/>
          </p:nvSpPr>
          <p:spPr>
            <a:xfrm>
              <a:off x="1261262" y="2298364"/>
              <a:ext cx="35062" cy="29365"/>
            </a:xfrm>
            <a:custGeom>
              <a:avLst/>
              <a:gdLst/>
              <a:ahLst/>
              <a:cxnLst/>
              <a:rect l="l" t="t" r="r" b="b"/>
              <a:pathLst>
                <a:path w="954" h="799" extrusionOk="0">
                  <a:moveTo>
                    <a:pt x="1" y="0"/>
                  </a:moveTo>
                  <a:lnTo>
                    <a:pt x="1" y="0"/>
                  </a:lnTo>
                  <a:cubicBezTo>
                    <a:pt x="120" y="179"/>
                    <a:pt x="275" y="322"/>
                    <a:pt x="453" y="441"/>
                  </a:cubicBezTo>
                  <a:cubicBezTo>
                    <a:pt x="608" y="572"/>
                    <a:pt x="775" y="691"/>
                    <a:pt x="953" y="798"/>
                  </a:cubicBezTo>
                  <a:cubicBezTo>
                    <a:pt x="834" y="620"/>
                    <a:pt x="680" y="477"/>
                    <a:pt x="501" y="358"/>
                  </a:cubicBezTo>
                  <a:cubicBezTo>
                    <a:pt x="346" y="227"/>
                    <a:pt x="180" y="108"/>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2842;p71">
              <a:extLst>
                <a:ext uri="{FF2B5EF4-FFF2-40B4-BE49-F238E27FC236}">
                  <a16:creationId xmlns:a16="http://schemas.microsoft.com/office/drawing/2014/main" id="{E3CE095F-B231-F150-B3BA-81C820CEDB29}"/>
                </a:ext>
              </a:extLst>
            </p:cNvPr>
            <p:cNvSpPr/>
            <p:nvPr/>
          </p:nvSpPr>
          <p:spPr>
            <a:xfrm>
              <a:off x="1397358" y="2097509"/>
              <a:ext cx="92359" cy="49469"/>
            </a:xfrm>
            <a:custGeom>
              <a:avLst/>
              <a:gdLst/>
              <a:ahLst/>
              <a:cxnLst/>
              <a:rect l="l" t="t" r="r" b="b"/>
              <a:pathLst>
                <a:path w="2513" h="1346" extrusionOk="0">
                  <a:moveTo>
                    <a:pt x="1" y="1"/>
                  </a:moveTo>
                  <a:lnTo>
                    <a:pt x="1" y="1"/>
                  </a:lnTo>
                  <a:cubicBezTo>
                    <a:pt x="120" y="72"/>
                    <a:pt x="251" y="131"/>
                    <a:pt x="382" y="179"/>
                  </a:cubicBezTo>
                  <a:cubicBezTo>
                    <a:pt x="620" y="286"/>
                    <a:pt x="941" y="441"/>
                    <a:pt x="1287" y="620"/>
                  </a:cubicBezTo>
                  <a:cubicBezTo>
                    <a:pt x="1632" y="810"/>
                    <a:pt x="1942" y="989"/>
                    <a:pt x="2156" y="1132"/>
                  </a:cubicBezTo>
                  <a:cubicBezTo>
                    <a:pt x="2263" y="1215"/>
                    <a:pt x="2382" y="1286"/>
                    <a:pt x="2513" y="1346"/>
                  </a:cubicBezTo>
                  <a:cubicBezTo>
                    <a:pt x="2418" y="1239"/>
                    <a:pt x="2311" y="1155"/>
                    <a:pt x="2192" y="1084"/>
                  </a:cubicBezTo>
                  <a:cubicBezTo>
                    <a:pt x="1644" y="679"/>
                    <a:pt x="1049" y="358"/>
                    <a:pt x="406" y="120"/>
                  </a:cubicBezTo>
                  <a:cubicBezTo>
                    <a:pt x="275" y="72"/>
                    <a:pt x="144" y="24"/>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2843;p71">
              <a:extLst>
                <a:ext uri="{FF2B5EF4-FFF2-40B4-BE49-F238E27FC236}">
                  <a16:creationId xmlns:a16="http://schemas.microsoft.com/office/drawing/2014/main" id="{C2178574-10B0-3D63-4142-05E4D78BB32B}"/>
                </a:ext>
              </a:extLst>
            </p:cNvPr>
            <p:cNvSpPr/>
            <p:nvPr/>
          </p:nvSpPr>
          <p:spPr>
            <a:xfrm>
              <a:off x="657850" y="2675558"/>
              <a:ext cx="47705" cy="10658"/>
            </a:xfrm>
            <a:custGeom>
              <a:avLst/>
              <a:gdLst/>
              <a:ahLst/>
              <a:cxnLst/>
              <a:rect l="l" t="t" r="r" b="b"/>
              <a:pathLst>
                <a:path w="1298" h="290" extrusionOk="0">
                  <a:moveTo>
                    <a:pt x="0" y="1"/>
                  </a:moveTo>
                  <a:cubicBezTo>
                    <a:pt x="203" y="108"/>
                    <a:pt x="417" y="179"/>
                    <a:pt x="631" y="215"/>
                  </a:cubicBezTo>
                  <a:cubicBezTo>
                    <a:pt x="810" y="265"/>
                    <a:pt x="997" y="289"/>
                    <a:pt x="1185" y="289"/>
                  </a:cubicBezTo>
                  <a:cubicBezTo>
                    <a:pt x="1223" y="289"/>
                    <a:pt x="1260" y="288"/>
                    <a:pt x="1298" y="286"/>
                  </a:cubicBezTo>
                  <a:cubicBezTo>
                    <a:pt x="1084" y="203"/>
                    <a:pt x="869" y="155"/>
                    <a:pt x="655" y="120"/>
                  </a:cubicBezTo>
                  <a:cubicBezTo>
                    <a:pt x="441" y="60"/>
                    <a:pt x="226" y="24"/>
                    <a:pt x="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2844;p71">
              <a:extLst>
                <a:ext uri="{FF2B5EF4-FFF2-40B4-BE49-F238E27FC236}">
                  <a16:creationId xmlns:a16="http://schemas.microsoft.com/office/drawing/2014/main" id="{F33EB2BF-B8A3-F762-5C0C-8957533235E9}"/>
                </a:ext>
              </a:extLst>
            </p:cNvPr>
            <p:cNvSpPr/>
            <p:nvPr/>
          </p:nvSpPr>
          <p:spPr>
            <a:xfrm>
              <a:off x="985614" y="2329420"/>
              <a:ext cx="81407" cy="105516"/>
            </a:xfrm>
            <a:custGeom>
              <a:avLst/>
              <a:gdLst/>
              <a:ahLst/>
              <a:cxnLst/>
              <a:rect l="l" t="t" r="r" b="b"/>
              <a:pathLst>
                <a:path w="2215" h="2871" extrusionOk="0">
                  <a:moveTo>
                    <a:pt x="2060" y="1"/>
                  </a:moveTo>
                  <a:cubicBezTo>
                    <a:pt x="1905" y="13"/>
                    <a:pt x="1762" y="37"/>
                    <a:pt x="1619" y="84"/>
                  </a:cubicBezTo>
                  <a:cubicBezTo>
                    <a:pt x="655" y="370"/>
                    <a:pt x="0" y="1275"/>
                    <a:pt x="60" y="2287"/>
                  </a:cubicBezTo>
                  <a:cubicBezTo>
                    <a:pt x="60" y="2430"/>
                    <a:pt x="83" y="2573"/>
                    <a:pt x="119" y="2715"/>
                  </a:cubicBezTo>
                  <a:cubicBezTo>
                    <a:pt x="131" y="2763"/>
                    <a:pt x="155" y="2823"/>
                    <a:pt x="179" y="2870"/>
                  </a:cubicBezTo>
                  <a:cubicBezTo>
                    <a:pt x="155" y="2668"/>
                    <a:pt x="131" y="2477"/>
                    <a:pt x="119" y="2287"/>
                  </a:cubicBezTo>
                  <a:cubicBezTo>
                    <a:pt x="107" y="1311"/>
                    <a:pt x="726" y="453"/>
                    <a:pt x="1643" y="144"/>
                  </a:cubicBezTo>
                  <a:cubicBezTo>
                    <a:pt x="1834" y="96"/>
                    <a:pt x="2024" y="48"/>
                    <a:pt x="2215" y="13"/>
                  </a:cubicBezTo>
                  <a:cubicBezTo>
                    <a:pt x="2167" y="1"/>
                    <a:pt x="2107" y="1"/>
                    <a:pt x="206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2845;p71">
              <a:extLst>
                <a:ext uri="{FF2B5EF4-FFF2-40B4-BE49-F238E27FC236}">
                  <a16:creationId xmlns:a16="http://schemas.microsoft.com/office/drawing/2014/main" id="{CD37163E-B00C-948C-DC6D-62C9A0663804}"/>
                </a:ext>
              </a:extLst>
            </p:cNvPr>
            <p:cNvSpPr/>
            <p:nvPr/>
          </p:nvSpPr>
          <p:spPr>
            <a:xfrm>
              <a:off x="697213" y="2888982"/>
              <a:ext cx="391671" cy="24330"/>
            </a:xfrm>
            <a:custGeom>
              <a:avLst/>
              <a:gdLst/>
              <a:ahLst/>
              <a:cxnLst/>
              <a:rect l="l" t="t" r="r" b="b"/>
              <a:pathLst>
                <a:path w="10657" h="662" extrusionOk="0">
                  <a:moveTo>
                    <a:pt x="10606" y="1"/>
                  </a:moveTo>
                  <a:cubicBezTo>
                    <a:pt x="10244" y="1"/>
                    <a:pt x="8012" y="114"/>
                    <a:pt x="5323" y="278"/>
                  </a:cubicBezTo>
                  <a:cubicBezTo>
                    <a:pt x="2382" y="468"/>
                    <a:pt x="1" y="635"/>
                    <a:pt x="1" y="659"/>
                  </a:cubicBezTo>
                  <a:cubicBezTo>
                    <a:pt x="1" y="661"/>
                    <a:pt x="18" y="662"/>
                    <a:pt x="52" y="662"/>
                  </a:cubicBezTo>
                  <a:cubicBezTo>
                    <a:pt x="412" y="662"/>
                    <a:pt x="2644" y="547"/>
                    <a:pt x="5335" y="373"/>
                  </a:cubicBezTo>
                  <a:cubicBezTo>
                    <a:pt x="8276" y="194"/>
                    <a:pt x="10657" y="28"/>
                    <a:pt x="10657" y="4"/>
                  </a:cubicBezTo>
                  <a:cubicBezTo>
                    <a:pt x="10657" y="2"/>
                    <a:pt x="10639" y="1"/>
                    <a:pt x="1060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2846;p71">
              <a:extLst>
                <a:ext uri="{FF2B5EF4-FFF2-40B4-BE49-F238E27FC236}">
                  <a16:creationId xmlns:a16="http://schemas.microsoft.com/office/drawing/2014/main" id="{CF38D55E-F659-0E75-C7B1-8E89BCA9099A}"/>
                </a:ext>
              </a:extLst>
            </p:cNvPr>
            <p:cNvSpPr/>
            <p:nvPr/>
          </p:nvSpPr>
          <p:spPr>
            <a:xfrm>
              <a:off x="605771" y="2325928"/>
              <a:ext cx="330846" cy="258995"/>
            </a:xfrm>
            <a:custGeom>
              <a:avLst/>
              <a:gdLst/>
              <a:ahLst/>
              <a:cxnLst/>
              <a:rect l="l" t="t" r="r" b="b"/>
              <a:pathLst>
                <a:path w="9002" h="7047" extrusionOk="0">
                  <a:moveTo>
                    <a:pt x="8894" y="1"/>
                  </a:moveTo>
                  <a:cubicBezTo>
                    <a:pt x="8894" y="36"/>
                    <a:pt x="8906" y="84"/>
                    <a:pt x="8918" y="132"/>
                  </a:cubicBezTo>
                  <a:cubicBezTo>
                    <a:pt x="8918" y="179"/>
                    <a:pt x="8930" y="227"/>
                    <a:pt x="8942" y="298"/>
                  </a:cubicBezTo>
                  <a:cubicBezTo>
                    <a:pt x="8954" y="358"/>
                    <a:pt x="8954" y="429"/>
                    <a:pt x="8954" y="513"/>
                  </a:cubicBezTo>
                  <a:cubicBezTo>
                    <a:pt x="8954" y="989"/>
                    <a:pt x="8871" y="1465"/>
                    <a:pt x="8692" y="1906"/>
                  </a:cubicBezTo>
                  <a:cubicBezTo>
                    <a:pt x="8442" y="2560"/>
                    <a:pt x="7978" y="3120"/>
                    <a:pt x="7382" y="3501"/>
                  </a:cubicBezTo>
                  <a:cubicBezTo>
                    <a:pt x="7299" y="3549"/>
                    <a:pt x="7204" y="3596"/>
                    <a:pt x="7120" y="3644"/>
                  </a:cubicBezTo>
                  <a:cubicBezTo>
                    <a:pt x="7025" y="3680"/>
                    <a:pt x="6930" y="3727"/>
                    <a:pt x="6835" y="3751"/>
                  </a:cubicBezTo>
                  <a:lnTo>
                    <a:pt x="6227" y="3953"/>
                  </a:lnTo>
                  <a:cubicBezTo>
                    <a:pt x="6013" y="4025"/>
                    <a:pt x="5799" y="4120"/>
                    <a:pt x="5608" y="4239"/>
                  </a:cubicBezTo>
                  <a:cubicBezTo>
                    <a:pt x="5418" y="4370"/>
                    <a:pt x="5251" y="4537"/>
                    <a:pt x="5108" y="4715"/>
                  </a:cubicBezTo>
                  <a:cubicBezTo>
                    <a:pt x="4846" y="5085"/>
                    <a:pt x="4608" y="5477"/>
                    <a:pt x="4394" y="5870"/>
                  </a:cubicBezTo>
                  <a:cubicBezTo>
                    <a:pt x="4191" y="6239"/>
                    <a:pt x="3906" y="6537"/>
                    <a:pt x="3548" y="6751"/>
                  </a:cubicBezTo>
                  <a:cubicBezTo>
                    <a:pt x="3276" y="6892"/>
                    <a:pt x="2962" y="6974"/>
                    <a:pt x="2647" y="6974"/>
                  </a:cubicBezTo>
                  <a:cubicBezTo>
                    <a:pt x="2590" y="6974"/>
                    <a:pt x="2534" y="6971"/>
                    <a:pt x="2477" y="6966"/>
                  </a:cubicBezTo>
                  <a:cubicBezTo>
                    <a:pt x="2155" y="6930"/>
                    <a:pt x="1834" y="6847"/>
                    <a:pt x="1548" y="6704"/>
                  </a:cubicBezTo>
                  <a:cubicBezTo>
                    <a:pt x="1120" y="6489"/>
                    <a:pt x="727" y="6216"/>
                    <a:pt x="381" y="5882"/>
                  </a:cubicBezTo>
                  <a:lnTo>
                    <a:pt x="108" y="5620"/>
                  </a:lnTo>
                  <a:cubicBezTo>
                    <a:pt x="72" y="5585"/>
                    <a:pt x="36" y="5549"/>
                    <a:pt x="0" y="5525"/>
                  </a:cubicBezTo>
                  <a:lnTo>
                    <a:pt x="0" y="5525"/>
                  </a:lnTo>
                  <a:cubicBezTo>
                    <a:pt x="36" y="5561"/>
                    <a:pt x="60" y="5597"/>
                    <a:pt x="96" y="5632"/>
                  </a:cubicBezTo>
                  <a:cubicBezTo>
                    <a:pt x="155" y="5692"/>
                    <a:pt x="239" y="5787"/>
                    <a:pt x="358" y="5906"/>
                  </a:cubicBezTo>
                  <a:cubicBezTo>
                    <a:pt x="691" y="6251"/>
                    <a:pt x="1084" y="6549"/>
                    <a:pt x="1512" y="6763"/>
                  </a:cubicBezTo>
                  <a:cubicBezTo>
                    <a:pt x="1822" y="6918"/>
                    <a:pt x="2144" y="7001"/>
                    <a:pt x="2477" y="7037"/>
                  </a:cubicBezTo>
                  <a:cubicBezTo>
                    <a:pt x="2541" y="7043"/>
                    <a:pt x="2605" y="7046"/>
                    <a:pt x="2670" y="7046"/>
                  </a:cubicBezTo>
                  <a:cubicBezTo>
                    <a:pt x="2989" y="7046"/>
                    <a:pt x="3309" y="6973"/>
                    <a:pt x="3596" y="6835"/>
                  </a:cubicBezTo>
                  <a:cubicBezTo>
                    <a:pt x="3965" y="6609"/>
                    <a:pt x="4263" y="6299"/>
                    <a:pt x="4477" y="5918"/>
                  </a:cubicBezTo>
                  <a:cubicBezTo>
                    <a:pt x="4691" y="5525"/>
                    <a:pt x="4930" y="5144"/>
                    <a:pt x="5180" y="4775"/>
                  </a:cubicBezTo>
                  <a:cubicBezTo>
                    <a:pt x="5311" y="4596"/>
                    <a:pt x="5477" y="4442"/>
                    <a:pt x="5668" y="4323"/>
                  </a:cubicBezTo>
                  <a:cubicBezTo>
                    <a:pt x="5846" y="4203"/>
                    <a:pt x="6049" y="4108"/>
                    <a:pt x="6251" y="4049"/>
                  </a:cubicBezTo>
                  <a:cubicBezTo>
                    <a:pt x="6454" y="3977"/>
                    <a:pt x="6668" y="3906"/>
                    <a:pt x="6858" y="3834"/>
                  </a:cubicBezTo>
                  <a:cubicBezTo>
                    <a:pt x="6954" y="3811"/>
                    <a:pt x="7061" y="3763"/>
                    <a:pt x="7144" y="3715"/>
                  </a:cubicBezTo>
                  <a:cubicBezTo>
                    <a:pt x="7239" y="3680"/>
                    <a:pt x="7335" y="3632"/>
                    <a:pt x="7418" y="3572"/>
                  </a:cubicBezTo>
                  <a:cubicBezTo>
                    <a:pt x="8025" y="3180"/>
                    <a:pt x="8501" y="2608"/>
                    <a:pt x="8751" y="1929"/>
                  </a:cubicBezTo>
                  <a:cubicBezTo>
                    <a:pt x="8918" y="1477"/>
                    <a:pt x="9002" y="1001"/>
                    <a:pt x="8978" y="513"/>
                  </a:cubicBezTo>
                  <a:cubicBezTo>
                    <a:pt x="8966" y="429"/>
                    <a:pt x="8966" y="358"/>
                    <a:pt x="8954" y="286"/>
                  </a:cubicBezTo>
                  <a:cubicBezTo>
                    <a:pt x="8954" y="227"/>
                    <a:pt x="8930" y="167"/>
                    <a:pt x="8930" y="132"/>
                  </a:cubicBezTo>
                  <a:cubicBezTo>
                    <a:pt x="8930" y="84"/>
                    <a:pt x="8918" y="36"/>
                    <a:pt x="889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2847;p71">
              <a:extLst>
                <a:ext uri="{FF2B5EF4-FFF2-40B4-BE49-F238E27FC236}">
                  <a16:creationId xmlns:a16="http://schemas.microsoft.com/office/drawing/2014/main" id="{70EC8C66-C5B3-062F-84F6-0E7C8771EC50}"/>
                </a:ext>
              </a:extLst>
            </p:cNvPr>
            <p:cNvSpPr/>
            <p:nvPr/>
          </p:nvSpPr>
          <p:spPr>
            <a:xfrm>
              <a:off x="885388" y="2547364"/>
              <a:ext cx="195634" cy="261274"/>
            </a:xfrm>
            <a:custGeom>
              <a:avLst/>
              <a:gdLst/>
              <a:ahLst/>
              <a:cxnLst/>
              <a:rect l="l" t="t" r="r" b="b"/>
              <a:pathLst>
                <a:path w="5323" h="7109" extrusionOk="0">
                  <a:moveTo>
                    <a:pt x="4882" y="0"/>
                  </a:moveTo>
                  <a:cubicBezTo>
                    <a:pt x="4882" y="0"/>
                    <a:pt x="4882" y="60"/>
                    <a:pt x="4870" y="143"/>
                  </a:cubicBezTo>
                  <a:cubicBezTo>
                    <a:pt x="4858" y="274"/>
                    <a:pt x="4823" y="405"/>
                    <a:pt x="4763" y="524"/>
                  </a:cubicBezTo>
                  <a:cubicBezTo>
                    <a:pt x="4513" y="965"/>
                    <a:pt x="4061" y="1238"/>
                    <a:pt x="3560" y="1274"/>
                  </a:cubicBezTo>
                  <a:cubicBezTo>
                    <a:pt x="3227" y="1310"/>
                    <a:pt x="2882" y="1310"/>
                    <a:pt x="2537" y="1310"/>
                  </a:cubicBezTo>
                  <a:cubicBezTo>
                    <a:pt x="2502" y="1308"/>
                    <a:pt x="2467" y="1307"/>
                    <a:pt x="2432" y="1307"/>
                  </a:cubicBezTo>
                  <a:cubicBezTo>
                    <a:pt x="2276" y="1307"/>
                    <a:pt x="2121" y="1326"/>
                    <a:pt x="1965" y="1346"/>
                  </a:cubicBezTo>
                  <a:cubicBezTo>
                    <a:pt x="1751" y="1393"/>
                    <a:pt x="1560" y="1453"/>
                    <a:pt x="1370" y="1548"/>
                  </a:cubicBezTo>
                  <a:cubicBezTo>
                    <a:pt x="524" y="1977"/>
                    <a:pt x="0" y="2846"/>
                    <a:pt x="12" y="3786"/>
                  </a:cubicBezTo>
                  <a:cubicBezTo>
                    <a:pt x="24" y="4263"/>
                    <a:pt x="143" y="4739"/>
                    <a:pt x="370" y="5156"/>
                  </a:cubicBezTo>
                  <a:cubicBezTo>
                    <a:pt x="596" y="5548"/>
                    <a:pt x="893" y="5882"/>
                    <a:pt x="1251" y="6132"/>
                  </a:cubicBezTo>
                  <a:cubicBezTo>
                    <a:pt x="1572" y="6370"/>
                    <a:pt x="1941" y="6549"/>
                    <a:pt x="2322" y="6656"/>
                  </a:cubicBezTo>
                  <a:cubicBezTo>
                    <a:pt x="2656" y="6739"/>
                    <a:pt x="3001" y="6787"/>
                    <a:pt x="3346" y="6799"/>
                  </a:cubicBezTo>
                  <a:cubicBezTo>
                    <a:pt x="3668" y="6810"/>
                    <a:pt x="3953" y="6810"/>
                    <a:pt x="4203" y="6834"/>
                  </a:cubicBezTo>
                  <a:cubicBezTo>
                    <a:pt x="4418" y="6834"/>
                    <a:pt x="4620" y="6858"/>
                    <a:pt x="4834" y="6882"/>
                  </a:cubicBezTo>
                  <a:cubicBezTo>
                    <a:pt x="4965" y="6918"/>
                    <a:pt x="5096" y="6965"/>
                    <a:pt x="5204" y="7037"/>
                  </a:cubicBezTo>
                  <a:cubicBezTo>
                    <a:pt x="5231" y="7053"/>
                    <a:pt x="5254" y="7066"/>
                    <a:pt x="5272" y="7077"/>
                  </a:cubicBezTo>
                  <a:lnTo>
                    <a:pt x="5272" y="7077"/>
                  </a:lnTo>
                  <a:cubicBezTo>
                    <a:pt x="5250" y="7059"/>
                    <a:pt x="5233" y="7042"/>
                    <a:pt x="5215" y="7025"/>
                  </a:cubicBezTo>
                  <a:cubicBezTo>
                    <a:pt x="5096" y="6941"/>
                    <a:pt x="4977" y="6882"/>
                    <a:pt x="4834" y="6846"/>
                  </a:cubicBezTo>
                  <a:cubicBezTo>
                    <a:pt x="4632" y="6810"/>
                    <a:pt x="4418" y="6787"/>
                    <a:pt x="4203" y="6775"/>
                  </a:cubicBezTo>
                  <a:cubicBezTo>
                    <a:pt x="3953" y="6751"/>
                    <a:pt x="3668" y="6739"/>
                    <a:pt x="3346" y="6727"/>
                  </a:cubicBezTo>
                  <a:cubicBezTo>
                    <a:pt x="3013" y="6715"/>
                    <a:pt x="2667" y="6668"/>
                    <a:pt x="2346" y="6572"/>
                  </a:cubicBezTo>
                  <a:cubicBezTo>
                    <a:pt x="1965" y="6465"/>
                    <a:pt x="1608" y="6287"/>
                    <a:pt x="1298" y="6060"/>
                  </a:cubicBezTo>
                  <a:cubicBezTo>
                    <a:pt x="953" y="5810"/>
                    <a:pt x="655" y="5489"/>
                    <a:pt x="453" y="5108"/>
                  </a:cubicBezTo>
                  <a:cubicBezTo>
                    <a:pt x="227" y="4703"/>
                    <a:pt x="108" y="4251"/>
                    <a:pt x="108" y="3786"/>
                  </a:cubicBezTo>
                  <a:cubicBezTo>
                    <a:pt x="96" y="2881"/>
                    <a:pt x="596" y="2036"/>
                    <a:pt x="1405" y="1619"/>
                  </a:cubicBezTo>
                  <a:cubicBezTo>
                    <a:pt x="1584" y="1536"/>
                    <a:pt x="1775" y="1465"/>
                    <a:pt x="1965" y="1429"/>
                  </a:cubicBezTo>
                  <a:cubicBezTo>
                    <a:pt x="2156" y="1393"/>
                    <a:pt x="2346" y="1381"/>
                    <a:pt x="2537" y="1381"/>
                  </a:cubicBezTo>
                  <a:cubicBezTo>
                    <a:pt x="2598" y="1383"/>
                    <a:pt x="2659" y="1384"/>
                    <a:pt x="2720" y="1384"/>
                  </a:cubicBezTo>
                  <a:cubicBezTo>
                    <a:pt x="3004" y="1384"/>
                    <a:pt x="3288" y="1363"/>
                    <a:pt x="3572" y="1334"/>
                  </a:cubicBezTo>
                  <a:cubicBezTo>
                    <a:pt x="3858" y="1310"/>
                    <a:pt x="4132" y="1203"/>
                    <a:pt x="4370" y="1036"/>
                  </a:cubicBezTo>
                  <a:cubicBezTo>
                    <a:pt x="4549" y="917"/>
                    <a:pt x="4692" y="738"/>
                    <a:pt x="4787" y="548"/>
                  </a:cubicBezTo>
                  <a:cubicBezTo>
                    <a:pt x="4846" y="417"/>
                    <a:pt x="4870" y="286"/>
                    <a:pt x="4882" y="143"/>
                  </a:cubicBezTo>
                  <a:lnTo>
                    <a:pt x="4882" y="36"/>
                  </a:lnTo>
                  <a:cubicBezTo>
                    <a:pt x="4882" y="24"/>
                    <a:pt x="4882" y="12"/>
                    <a:pt x="4882" y="0"/>
                  </a:cubicBezTo>
                  <a:close/>
                  <a:moveTo>
                    <a:pt x="5272" y="7077"/>
                  </a:moveTo>
                  <a:lnTo>
                    <a:pt x="5272" y="7077"/>
                  </a:lnTo>
                  <a:cubicBezTo>
                    <a:pt x="5280" y="7083"/>
                    <a:pt x="5289" y="7090"/>
                    <a:pt x="5299" y="7096"/>
                  </a:cubicBezTo>
                  <a:cubicBezTo>
                    <a:pt x="5311" y="7096"/>
                    <a:pt x="5311" y="7108"/>
                    <a:pt x="5323" y="7108"/>
                  </a:cubicBezTo>
                  <a:cubicBezTo>
                    <a:pt x="5323" y="7108"/>
                    <a:pt x="5307" y="7098"/>
                    <a:pt x="5272" y="7077"/>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2848;p71">
              <a:extLst>
                <a:ext uri="{FF2B5EF4-FFF2-40B4-BE49-F238E27FC236}">
                  <a16:creationId xmlns:a16="http://schemas.microsoft.com/office/drawing/2014/main" id="{30F073DF-3A1E-6759-DC07-505E9698B5EA}"/>
                </a:ext>
              </a:extLst>
            </p:cNvPr>
            <p:cNvSpPr/>
            <p:nvPr/>
          </p:nvSpPr>
          <p:spPr>
            <a:xfrm>
              <a:off x="707724" y="2656925"/>
              <a:ext cx="157117" cy="247969"/>
            </a:xfrm>
            <a:custGeom>
              <a:avLst/>
              <a:gdLst/>
              <a:ahLst/>
              <a:cxnLst/>
              <a:rect l="l" t="t" r="r" b="b"/>
              <a:pathLst>
                <a:path w="4275" h="6747" extrusionOk="0">
                  <a:moveTo>
                    <a:pt x="584" y="1"/>
                  </a:moveTo>
                  <a:cubicBezTo>
                    <a:pt x="508" y="1"/>
                    <a:pt x="433" y="7"/>
                    <a:pt x="358" y="19"/>
                  </a:cubicBezTo>
                  <a:cubicBezTo>
                    <a:pt x="227" y="43"/>
                    <a:pt x="108" y="91"/>
                    <a:pt x="1" y="162"/>
                  </a:cubicBezTo>
                  <a:cubicBezTo>
                    <a:pt x="120" y="115"/>
                    <a:pt x="239" y="79"/>
                    <a:pt x="370" y="55"/>
                  </a:cubicBezTo>
                  <a:cubicBezTo>
                    <a:pt x="421" y="50"/>
                    <a:pt x="472" y="47"/>
                    <a:pt x="524" y="47"/>
                  </a:cubicBezTo>
                  <a:cubicBezTo>
                    <a:pt x="816" y="47"/>
                    <a:pt x="1103" y="135"/>
                    <a:pt x="1346" y="317"/>
                  </a:cubicBezTo>
                  <a:cubicBezTo>
                    <a:pt x="1536" y="448"/>
                    <a:pt x="1679" y="651"/>
                    <a:pt x="1763" y="877"/>
                  </a:cubicBezTo>
                  <a:cubicBezTo>
                    <a:pt x="1846" y="1139"/>
                    <a:pt x="1870" y="1413"/>
                    <a:pt x="1834" y="1686"/>
                  </a:cubicBezTo>
                  <a:cubicBezTo>
                    <a:pt x="1786" y="2270"/>
                    <a:pt x="1477" y="2853"/>
                    <a:pt x="1382" y="3544"/>
                  </a:cubicBezTo>
                  <a:cubicBezTo>
                    <a:pt x="1322" y="3877"/>
                    <a:pt x="1370" y="4222"/>
                    <a:pt x="1489" y="4544"/>
                  </a:cubicBezTo>
                  <a:cubicBezTo>
                    <a:pt x="1560" y="4699"/>
                    <a:pt x="1656" y="4830"/>
                    <a:pt x="1763" y="4949"/>
                  </a:cubicBezTo>
                  <a:cubicBezTo>
                    <a:pt x="1882" y="5056"/>
                    <a:pt x="2013" y="5139"/>
                    <a:pt x="2167" y="5187"/>
                  </a:cubicBezTo>
                  <a:cubicBezTo>
                    <a:pt x="2441" y="5258"/>
                    <a:pt x="2727" y="5294"/>
                    <a:pt x="3001" y="5306"/>
                  </a:cubicBezTo>
                  <a:cubicBezTo>
                    <a:pt x="3120" y="5318"/>
                    <a:pt x="3251" y="5342"/>
                    <a:pt x="3358" y="5365"/>
                  </a:cubicBezTo>
                  <a:cubicBezTo>
                    <a:pt x="3465" y="5413"/>
                    <a:pt x="3572" y="5461"/>
                    <a:pt x="3668" y="5520"/>
                  </a:cubicBezTo>
                  <a:cubicBezTo>
                    <a:pt x="3953" y="5723"/>
                    <a:pt x="4156" y="6020"/>
                    <a:pt x="4215" y="6366"/>
                  </a:cubicBezTo>
                  <a:cubicBezTo>
                    <a:pt x="4239" y="6496"/>
                    <a:pt x="4239" y="6627"/>
                    <a:pt x="4239" y="6747"/>
                  </a:cubicBezTo>
                  <a:cubicBezTo>
                    <a:pt x="4251" y="6723"/>
                    <a:pt x="4251" y="6687"/>
                    <a:pt x="4251" y="6651"/>
                  </a:cubicBezTo>
                  <a:cubicBezTo>
                    <a:pt x="4275" y="6556"/>
                    <a:pt x="4275" y="6461"/>
                    <a:pt x="4251" y="6366"/>
                  </a:cubicBezTo>
                  <a:cubicBezTo>
                    <a:pt x="4192" y="5877"/>
                    <a:pt x="3858" y="5461"/>
                    <a:pt x="3382" y="5306"/>
                  </a:cubicBezTo>
                  <a:cubicBezTo>
                    <a:pt x="3263" y="5270"/>
                    <a:pt x="3132" y="5234"/>
                    <a:pt x="3013" y="5223"/>
                  </a:cubicBezTo>
                  <a:cubicBezTo>
                    <a:pt x="2727" y="5211"/>
                    <a:pt x="2453" y="5175"/>
                    <a:pt x="2191" y="5103"/>
                  </a:cubicBezTo>
                  <a:cubicBezTo>
                    <a:pt x="2048" y="5068"/>
                    <a:pt x="1929" y="4984"/>
                    <a:pt x="1822" y="4889"/>
                  </a:cubicBezTo>
                  <a:cubicBezTo>
                    <a:pt x="1715" y="4770"/>
                    <a:pt x="1632" y="4651"/>
                    <a:pt x="1572" y="4508"/>
                  </a:cubicBezTo>
                  <a:cubicBezTo>
                    <a:pt x="1453" y="4210"/>
                    <a:pt x="1417" y="3877"/>
                    <a:pt x="1465" y="3556"/>
                  </a:cubicBezTo>
                  <a:cubicBezTo>
                    <a:pt x="1560" y="2889"/>
                    <a:pt x="1858" y="2294"/>
                    <a:pt x="1917" y="1686"/>
                  </a:cubicBezTo>
                  <a:cubicBezTo>
                    <a:pt x="1953" y="1413"/>
                    <a:pt x="1917" y="1115"/>
                    <a:pt x="1822" y="853"/>
                  </a:cubicBezTo>
                  <a:cubicBezTo>
                    <a:pt x="1739" y="615"/>
                    <a:pt x="1584" y="400"/>
                    <a:pt x="1382" y="258"/>
                  </a:cubicBezTo>
                  <a:cubicBezTo>
                    <a:pt x="1147" y="88"/>
                    <a:pt x="867" y="1"/>
                    <a:pt x="5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2849;p71">
              <a:extLst>
                <a:ext uri="{FF2B5EF4-FFF2-40B4-BE49-F238E27FC236}">
                  <a16:creationId xmlns:a16="http://schemas.microsoft.com/office/drawing/2014/main" id="{CD4E54B1-9681-144F-EA9E-3EA63000B826}"/>
                </a:ext>
              </a:extLst>
            </p:cNvPr>
            <p:cNvSpPr/>
            <p:nvPr/>
          </p:nvSpPr>
          <p:spPr>
            <a:xfrm>
              <a:off x="839006" y="2538286"/>
              <a:ext cx="44654" cy="43441"/>
            </a:xfrm>
            <a:custGeom>
              <a:avLst/>
              <a:gdLst/>
              <a:ahLst/>
              <a:cxnLst/>
              <a:rect l="l" t="t" r="r" b="b"/>
              <a:pathLst>
                <a:path w="1215" h="1182" extrusionOk="0">
                  <a:moveTo>
                    <a:pt x="590" y="0"/>
                  </a:moveTo>
                  <a:cubicBezTo>
                    <a:pt x="539" y="0"/>
                    <a:pt x="488" y="7"/>
                    <a:pt x="441" y="21"/>
                  </a:cubicBezTo>
                  <a:cubicBezTo>
                    <a:pt x="346" y="45"/>
                    <a:pt x="310" y="92"/>
                    <a:pt x="310" y="92"/>
                  </a:cubicBezTo>
                  <a:cubicBezTo>
                    <a:pt x="310" y="92"/>
                    <a:pt x="358" y="69"/>
                    <a:pt x="441" y="57"/>
                  </a:cubicBezTo>
                  <a:cubicBezTo>
                    <a:pt x="473" y="50"/>
                    <a:pt x="506" y="47"/>
                    <a:pt x="539" y="47"/>
                  </a:cubicBezTo>
                  <a:cubicBezTo>
                    <a:pt x="628" y="47"/>
                    <a:pt x="720" y="69"/>
                    <a:pt x="798" y="104"/>
                  </a:cubicBezTo>
                  <a:cubicBezTo>
                    <a:pt x="965" y="176"/>
                    <a:pt x="1072" y="330"/>
                    <a:pt x="1096" y="497"/>
                  </a:cubicBezTo>
                  <a:cubicBezTo>
                    <a:pt x="1120" y="723"/>
                    <a:pt x="1012" y="926"/>
                    <a:pt x="822" y="1033"/>
                  </a:cubicBezTo>
                  <a:cubicBezTo>
                    <a:pt x="750" y="1069"/>
                    <a:pt x="673" y="1086"/>
                    <a:pt x="597" y="1086"/>
                  </a:cubicBezTo>
                  <a:cubicBezTo>
                    <a:pt x="470" y="1086"/>
                    <a:pt x="342" y="1039"/>
                    <a:pt x="239" y="950"/>
                  </a:cubicBezTo>
                  <a:cubicBezTo>
                    <a:pt x="108" y="831"/>
                    <a:pt x="48" y="652"/>
                    <a:pt x="96" y="473"/>
                  </a:cubicBezTo>
                  <a:cubicBezTo>
                    <a:pt x="131" y="354"/>
                    <a:pt x="191" y="259"/>
                    <a:pt x="274" y="176"/>
                  </a:cubicBezTo>
                  <a:cubicBezTo>
                    <a:pt x="346" y="116"/>
                    <a:pt x="393" y="92"/>
                    <a:pt x="393" y="92"/>
                  </a:cubicBezTo>
                  <a:cubicBezTo>
                    <a:pt x="334" y="92"/>
                    <a:pt x="298" y="116"/>
                    <a:pt x="262" y="140"/>
                  </a:cubicBezTo>
                  <a:cubicBezTo>
                    <a:pt x="143" y="223"/>
                    <a:pt x="72" y="330"/>
                    <a:pt x="36" y="461"/>
                  </a:cubicBezTo>
                  <a:cubicBezTo>
                    <a:pt x="12" y="545"/>
                    <a:pt x="0" y="640"/>
                    <a:pt x="24" y="735"/>
                  </a:cubicBezTo>
                  <a:cubicBezTo>
                    <a:pt x="48" y="842"/>
                    <a:pt x="96" y="938"/>
                    <a:pt x="179" y="1009"/>
                  </a:cubicBezTo>
                  <a:cubicBezTo>
                    <a:pt x="299" y="1121"/>
                    <a:pt x="446" y="1182"/>
                    <a:pt x="599" y="1182"/>
                  </a:cubicBezTo>
                  <a:cubicBezTo>
                    <a:pt x="689" y="1182"/>
                    <a:pt x="781" y="1161"/>
                    <a:pt x="870" y="1116"/>
                  </a:cubicBezTo>
                  <a:cubicBezTo>
                    <a:pt x="1084" y="997"/>
                    <a:pt x="1215" y="747"/>
                    <a:pt x="1179" y="497"/>
                  </a:cubicBezTo>
                  <a:cubicBezTo>
                    <a:pt x="1167" y="390"/>
                    <a:pt x="1120" y="283"/>
                    <a:pt x="1048" y="199"/>
                  </a:cubicBezTo>
                  <a:cubicBezTo>
                    <a:pt x="989" y="140"/>
                    <a:pt x="905" y="80"/>
                    <a:pt x="822" y="45"/>
                  </a:cubicBezTo>
                  <a:cubicBezTo>
                    <a:pt x="750" y="16"/>
                    <a:pt x="669" y="0"/>
                    <a:pt x="59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2850;p71">
              <a:extLst>
                <a:ext uri="{FF2B5EF4-FFF2-40B4-BE49-F238E27FC236}">
                  <a16:creationId xmlns:a16="http://schemas.microsoft.com/office/drawing/2014/main" id="{B8722768-7ADE-6066-501E-12029D99A369}"/>
                </a:ext>
              </a:extLst>
            </p:cNvPr>
            <p:cNvSpPr/>
            <p:nvPr/>
          </p:nvSpPr>
          <p:spPr>
            <a:xfrm>
              <a:off x="581257" y="2638364"/>
              <a:ext cx="78356" cy="183395"/>
            </a:xfrm>
            <a:custGeom>
              <a:avLst/>
              <a:gdLst/>
              <a:ahLst/>
              <a:cxnLst/>
              <a:rect l="l" t="t" r="r" b="b"/>
              <a:pathLst>
                <a:path w="2132" h="4990" extrusionOk="0">
                  <a:moveTo>
                    <a:pt x="13" y="1"/>
                  </a:moveTo>
                  <a:cubicBezTo>
                    <a:pt x="1" y="13"/>
                    <a:pt x="274" y="191"/>
                    <a:pt x="632" y="548"/>
                  </a:cubicBezTo>
                  <a:cubicBezTo>
                    <a:pt x="739" y="644"/>
                    <a:pt x="822" y="751"/>
                    <a:pt x="917" y="858"/>
                  </a:cubicBezTo>
                  <a:cubicBezTo>
                    <a:pt x="1025" y="977"/>
                    <a:pt x="1120" y="1108"/>
                    <a:pt x="1203" y="1239"/>
                  </a:cubicBezTo>
                  <a:cubicBezTo>
                    <a:pt x="1406" y="1537"/>
                    <a:pt x="1584" y="1870"/>
                    <a:pt x="1715" y="2203"/>
                  </a:cubicBezTo>
                  <a:cubicBezTo>
                    <a:pt x="1846" y="2549"/>
                    <a:pt x="1941" y="2906"/>
                    <a:pt x="2001" y="3263"/>
                  </a:cubicBezTo>
                  <a:cubicBezTo>
                    <a:pt x="2013" y="3430"/>
                    <a:pt x="2049" y="3596"/>
                    <a:pt x="2049" y="3739"/>
                  </a:cubicBezTo>
                  <a:cubicBezTo>
                    <a:pt x="2049" y="3882"/>
                    <a:pt x="2049" y="4025"/>
                    <a:pt x="2049" y="4156"/>
                  </a:cubicBezTo>
                  <a:cubicBezTo>
                    <a:pt x="2025" y="4668"/>
                    <a:pt x="1941" y="4989"/>
                    <a:pt x="1965" y="4989"/>
                  </a:cubicBezTo>
                  <a:cubicBezTo>
                    <a:pt x="2001" y="4918"/>
                    <a:pt x="2025" y="4835"/>
                    <a:pt x="2037" y="4763"/>
                  </a:cubicBezTo>
                  <a:cubicBezTo>
                    <a:pt x="2060" y="4680"/>
                    <a:pt x="2072" y="4596"/>
                    <a:pt x="2084" y="4501"/>
                  </a:cubicBezTo>
                  <a:cubicBezTo>
                    <a:pt x="2096" y="4394"/>
                    <a:pt x="2108" y="4275"/>
                    <a:pt x="2120" y="4156"/>
                  </a:cubicBezTo>
                  <a:cubicBezTo>
                    <a:pt x="2132" y="4013"/>
                    <a:pt x="2132" y="3870"/>
                    <a:pt x="2120" y="3739"/>
                  </a:cubicBezTo>
                  <a:cubicBezTo>
                    <a:pt x="2120" y="3572"/>
                    <a:pt x="2096" y="3406"/>
                    <a:pt x="2084" y="3251"/>
                  </a:cubicBezTo>
                  <a:cubicBezTo>
                    <a:pt x="2025" y="2882"/>
                    <a:pt x="1929" y="2525"/>
                    <a:pt x="1798" y="2179"/>
                  </a:cubicBezTo>
                  <a:cubicBezTo>
                    <a:pt x="1656" y="1834"/>
                    <a:pt x="1489" y="1501"/>
                    <a:pt x="1275" y="1191"/>
                  </a:cubicBezTo>
                  <a:cubicBezTo>
                    <a:pt x="1179" y="1060"/>
                    <a:pt x="1084" y="929"/>
                    <a:pt x="977" y="810"/>
                  </a:cubicBezTo>
                  <a:cubicBezTo>
                    <a:pt x="882" y="703"/>
                    <a:pt x="786" y="596"/>
                    <a:pt x="679" y="501"/>
                  </a:cubicBezTo>
                  <a:cubicBezTo>
                    <a:pt x="596" y="417"/>
                    <a:pt x="513" y="346"/>
                    <a:pt x="417" y="274"/>
                  </a:cubicBezTo>
                  <a:cubicBezTo>
                    <a:pt x="346" y="215"/>
                    <a:pt x="274" y="167"/>
                    <a:pt x="203" y="120"/>
                  </a:cubicBezTo>
                  <a:cubicBezTo>
                    <a:pt x="144" y="72"/>
                    <a:pt x="84" y="24"/>
                    <a:pt x="1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2851;p71">
              <a:extLst>
                <a:ext uri="{FF2B5EF4-FFF2-40B4-BE49-F238E27FC236}">
                  <a16:creationId xmlns:a16="http://schemas.microsoft.com/office/drawing/2014/main" id="{C1729E4F-1470-BE17-B219-AB30C0C819E5}"/>
                </a:ext>
              </a:extLst>
            </p:cNvPr>
            <p:cNvSpPr/>
            <p:nvPr/>
          </p:nvSpPr>
          <p:spPr>
            <a:xfrm>
              <a:off x="1129134" y="2375067"/>
              <a:ext cx="206145" cy="105002"/>
            </a:xfrm>
            <a:custGeom>
              <a:avLst/>
              <a:gdLst/>
              <a:ahLst/>
              <a:cxnLst/>
              <a:rect l="l" t="t" r="r" b="b"/>
              <a:pathLst>
                <a:path w="5609" h="2857" extrusionOk="0">
                  <a:moveTo>
                    <a:pt x="2894" y="0"/>
                  </a:moveTo>
                  <a:cubicBezTo>
                    <a:pt x="2607" y="0"/>
                    <a:pt x="2320" y="33"/>
                    <a:pt x="2036" y="104"/>
                  </a:cubicBezTo>
                  <a:cubicBezTo>
                    <a:pt x="1560" y="223"/>
                    <a:pt x="1119" y="450"/>
                    <a:pt x="762" y="783"/>
                  </a:cubicBezTo>
                  <a:cubicBezTo>
                    <a:pt x="465" y="1057"/>
                    <a:pt x="238" y="1402"/>
                    <a:pt x="119" y="1783"/>
                  </a:cubicBezTo>
                  <a:cubicBezTo>
                    <a:pt x="24" y="2033"/>
                    <a:pt x="0" y="2307"/>
                    <a:pt x="36" y="2581"/>
                  </a:cubicBezTo>
                  <a:cubicBezTo>
                    <a:pt x="48" y="2652"/>
                    <a:pt x="60" y="2712"/>
                    <a:pt x="72" y="2783"/>
                  </a:cubicBezTo>
                  <a:cubicBezTo>
                    <a:pt x="92" y="2824"/>
                    <a:pt x="95" y="2857"/>
                    <a:pt x="103" y="2857"/>
                  </a:cubicBezTo>
                  <a:cubicBezTo>
                    <a:pt x="104" y="2857"/>
                    <a:pt x="106" y="2856"/>
                    <a:pt x="107" y="2855"/>
                  </a:cubicBezTo>
                  <a:cubicBezTo>
                    <a:pt x="107" y="2855"/>
                    <a:pt x="84" y="2747"/>
                    <a:pt x="72" y="2569"/>
                  </a:cubicBezTo>
                  <a:cubicBezTo>
                    <a:pt x="48" y="2307"/>
                    <a:pt x="84" y="2045"/>
                    <a:pt x="179" y="1807"/>
                  </a:cubicBezTo>
                  <a:cubicBezTo>
                    <a:pt x="310" y="1438"/>
                    <a:pt x="524" y="1116"/>
                    <a:pt x="810" y="854"/>
                  </a:cubicBezTo>
                  <a:cubicBezTo>
                    <a:pt x="1167" y="533"/>
                    <a:pt x="1596" y="307"/>
                    <a:pt x="2060" y="199"/>
                  </a:cubicBezTo>
                  <a:cubicBezTo>
                    <a:pt x="2350" y="125"/>
                    <a:pt x="2650" y="88"/>
                    <a:pt x="2947" y="88"/>
                  </a:cubicBezTo>
                  <a:cubicBezTo>
                    <a:pt x="3125" y="88"/>
                    <a:pt x="3303" y="101"/>
                    <a:pt x="3477" y="128"/>
                  </a:cubicBezTo>
                  <a:cubicBezTo>
                    <a:pt x="3858" y="176"/>
                    <a:pt x="4239" y="271"/>
                    <a:pt x="4608" y="414"/>
                  </a:cubicBezTo>
                  <a:cubicBezTo>
                    <a:pt x="4918" y="521"/>
                    <a:pt x="5168" y="640"/>
                    <a:pt x="5334" y="711"/>
                  </a:cubicBezTo>
                  <a:cubicBezTo>
                    <a:pt x="5418" y="759"/>
                    <a:pt x="5513" y="807"/>
                    <a:pt x="5608" y="831"/>
                  </a:cubicBezTo>
                  <a:cubicBezTo>
                    <a:pt x="5584" y="819"/>
                    <a:pt x="5549" y="795"/>
                    <a:pt x="5525" y="795"/>
                  </a:cubicBezTo>
                  <a:cubicBezTo>
                    <a:pt x="5489" y="759"/>
                    <a:pt x="5418" y="723"/>
                    <a:pt x="5334" y="688"/>
                  </a:cubicBezTo>
                  <a:cubicBezTo>
                    <a:pt x="5108" y="557"/>
                    <a:pt x="4870" y="450"/>
                    <a:pt x="4620" y="354"/>
                  </a:cubicBezTo>
                  <a:cubicBezTo>
                    <a:pt x="4251" y="199"/>
                    <a:pt x="3870" y="104"/>
                    <a:pt x="3477" y="45"/>
                  </a:cubicBezTo>
                  <a:cubicBezTo>
                    <a:pt x="3284" y="16"/>
                    <a:pt x="3089" y="0"/>
                    <a:pt x="289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2852;p71">
              <a:extLst>
                <a:ext uri="{FF2B5EF4-FFF2-40B4-BE49-F238E27FC236}">
                  <a16:creationId xmlns:a16="http://schemas.microsoft.com/office/drawing/2014/main" id="{F3EFE1F2-02F7-392A-1EC2-897A9E28F150}"/>
                </a:ext>
              </a:extLst>
            </p:cNvPr>
            <p:cNvSpPr/>
            <p:nvPr/>
          </p:nvSpPr>
          <p:spPr>
            <a:xfrm>
              <a:off x="1294964" y="2111512"/>
              <a:ext cx="118637" cy="146789"/>
            </a:xfrm>
            <a:custGeom>
              <a:avLst/>
              <a:gdLst/>
              <a:ahLst/>
              <a:cxnLst/>
              <a:rect l="l" t="t" r="r" b="b"/>
              <a:pathLst>
                <a:path w="3228" h="3994" extrusionOk="0">
                  <a:moveTo>
                    <a:pt x="2561" y="1"/>
                  </a:moveTo>
                  <a:cubicBezTo>
                    <a:pt x="2739" y="239"/>
                    <a:pt x="2882" y="501"/>
                    <a:pt x="2989" y="786"/>
                  </a:cubicBezTo>
                  <a:cubicBezTo>
                    <a:pt x="3227" y="1489"/>
                    <a:pt x="3132" y="2251"/>
                    <a:pt x="2727" y="2882"/>
                  </a:cubicBezTo>
                  <a:cubicBezTo>
                    <a:pt x="2501" y="3215"/>
                    <a:pt x="2191" y="3477"/>
                    <a:pt x="1834" y="3656"/>
                  </a:cubicBezTo>
                  <a:cubicBezTo>
                    <a:pt x="1549" y="3811"/>
                    <a:pt x="1227" y="3894"/>
                    <a:pt x="894" y="3930"/>
                  </a:cubicBezTo>
                  <a:cubicBezTo>
                    <a:pt x="845" y="3932"/>
                    <a:pt x="797" y="3933"/>
                    <a:pt x="749" y="3933"/>
                  </a:cubicBezTo>
                  <a:cubicBezTo>
                    <a:pt x="499" y="3933"/>
                    <a:pt x="250" y="3906"/>
                    <a:pt x="1" y="3846"/>
                  </a:cubicBezTo>
                  <a:lnTo>
                    <a:pt x="1" y="3846"/>
                  </a:lnTo>
                  <a:cubicBezTo>
                    <a:pt x="1" y="3846"/>
                    <a:pt x="25" y="3858"/>
                    <a:pt x="60" y="3870"/>
                  </a:cubicBezTo>
                  <a:cubicBezTo>
                    <a:pt x="120" y="3894"/>
                    <a:pt x="179" y="3918"/>
                    <a:pt x="239" y="3930"/>
                  </a:cubicBezTo>
                  <a:cubicBezTo>
                    <a:pt x="414" y="3976"/>
                    <a:pt x="590" y="3993"/>
                    <a:pt x="765" y="3993"/>
                  </a:cubicBezTo>
                  <a:cubicBezTo>
                    <a:pt x="816" y="3993"/>
                    <a:pt x="867" y="3992"/>
                    <a:pt x="918" y="3989"/>
                  </a:cubicBezTo>
                  <a:cubicBezTo>
                    <a:pt x="1251" y="3977"/>
                    <a:pt x="1584" y="3882"/>
                    <a:pt x="1882" y="3727"/>
                  </a:cubicBezTo>
                  <a:cubicBezTo>
                    <a:pt x="2263" y="3549"/>
                    <a:pt x="2572" y="3275"/>
                    <a:pt x="2811" y="2929"/>
                  </a:cubicBezTo>
                  <a:cubicBezTo>
                    <a:pt x="3037" y="2584"/>
                    <a:pt x="3168" y="2179"/>
                    <a:pt x="3204" y="1763"/>
                  </a:cubicBezTo>
                  <a:cubicBezTo>
                    <a:pt x="3227" y="1429"/>
                    <a:pt x="3180" y="1084"/>
                    <a:pt x="3061" y="774"/>
                  </a:cubicBezTo>
                  <a:cubicBezTo>
                    <a:pt x="2977" y="560"/>
                    <a:pt x="2870" y="358"/>
                    <a:pt x="2727" y="179"/>
                  </a:cubicBezTo>
                  <a:cubicBezTo>
                    <a:pt x="2692" y="131"/>
                    <a:pt x="2644" y="84"/>
                    <a:pt x="2608" y="48"/>
                  </a:cubicBezTo>
                  <a:cubicBezTo>
                    <a:pt x="2573" y="12"/>
                    <a:pt x="2561" y="1"/>
                    <a:pt x="256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2853;p71">
              <a:extLst>
                <a:ext uri="{FF2B5EF4-FFF2-40B4-BE49-F238E27FC236}">
                  <a16:creationId xmlns:a16="http://schemas.microsoft.com/office/drawing/2014/main" id="{64B24923-6355-C246-570B-3BBB1B7542E3}"/>
                </a:ext>
              </a:extLst>
            </p:cNvPr>
            <p:cNvSpPr/>
            <p:nvPr/>
          </p:nvSpPr>
          <p:spPr>
            <a:xfrm>
              <a:off x="845585" y="2323282"/>
              <a:ext cx="114227" cy="4006"/>
            </a:xfrm>
            <a:custGeom>
              <a:avLst/>
              <a:gdLst/>
              <a:ahLst/>
              <a:cxnLst/>
              <a:rect l="l" t="t" r="r" b="b"/>
              <a:pathLst>
                <a:path w="3108" h="109" extrusionOk="0">
                  <a:moveTo>
                    <a:pt x="2107" y="1"/>
                  </a:moveTo>
                  <a:cubicBezTo>
                    <a:pt x="1924" y="1"/>
                    <a:pt x="1741" y="5"/>
                    <a:pt x="1560" y="13"/>
                  </a:cubicBezTo>
                  <a:cubicBezTo>
                    <a:pt x="1442" y="10"/>
                    <a:pt x="1325" y="9"/>
                    <a:pt x="1208" y="9"/>
                  </a:cubicBezTo>
                  <a:cubicBezTo>
                    <a:pt x="805" y="9"/>
                    <a:pt x="406" y="26"/>
                    <a:pt x="0" y="73"/>
                  </a:cubicBezTo>
                  <a:cubicBezTo>
                    <a:pt x="338" y="96"/>
                    <a:pt x="672" y="109"/>
                    <a:pt x="1006" y="109"/>
                  </a:cubicBezTo>
                  <a:cubicBezTo>
                    <a:pt x="1190" y="109"/>
                    <a:pt x="1374" y="105"/>
                    <a:pt x="1560" y="96"/>
                  </a:cubicBezTo>
                  <a:cubicBezTo>
                    <a:pt x="1675" y="99"/>
                    <a:pt x="1790" y="101"/>
                    <a:pt x="1906" y="101"/>
                  </a:cubicBezTo>
                  <a:cubicBezTo>
                    <a:pt x="2307" y="101"/>
                    <a:pt x="2711" y="83"/>
                    <a:pt x="3108" y="37"/>
                  </a:cubicBezTo>
                  <a:cubicBezTo>
                    <a:pt x="2777" y="14"/>
                    <a:pt x="2441" y="1"/>
                    <a:pt x="210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5" name="Picture 54">
            <a:extLst>
              <a:ext uri="{FF2B5EF4-FFF2-40B4-BE49-F238E27FC236}">
                <a16:creationId xmlns:a16="http://schemas.microsoft.com/office/drawing/2014/main" id="{AC9AF468-FD76-46F0-BD54-1F626F9DC179}"/>
              </a:ext>
            </a:extLst>
          </p:cNvPr>
          <p:cNvPicPr/>
          <p:nvPr/>
        </p:nvPicPr>
        <p:blipFill>
          <a:blip r:embed="rId3"/>
          <a:stretch>
            <a:fillRect/>
          </a:stretch>
        </p:blipFill>
        <p:spPr>
          <a:xfrm>
            <a:off x="846197" y="1539573"/>
            <a:ext cx="5891664" cy="3579167"/>
          </a:xfrm>
          <a:prstGeom prst="rect">
            <a:avLst/>
          </a:prstGeom>
        </p:spPr>
      </p:pic>
    </p:spTree>
    <p:extLst>
      <p:ext uri="{BB962C8B-B14F-4D97-AF65-F5344CB8AC3E}">
        <p14:creationId xmlns:p14="http://schemas.microsoft.com/office/powerpoint/2010/main" val="41270357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233"/>
                                        </p:tgtEl>
                                        <p:attrNameLst>
                                          <p:attrName>style.visibility</p:attrName>
                                        </p:attrNameLst>
                                      </p:cBhvr>
                                      <p:to>
                                        <p:strVal val="visible"/>
                                      </p:to>
                                    </p:set>
                                    <p:animEffect transition="in" filter="wipe(down)">
                                      <p:cBhvr>
                                        <p:cTn id="7" dur="580">
                                          <p:stCondLst>
                                            <p:cond delay="0"/>
                                          </p:stCondLst>
                                        </p:cTn>
                                        <p:tgtEl>
                                          <p:spTgt spid="1233"/>
                                        </p:tgtEl>
                                      </p:cBhvr>
                                    </p:animEffect>
                                    <p:anim calcmode="lin" valueType="num">
                                      <p:cBhvr>
                                        <p:cTn id="8" dur="1822" tmFilter="0,0; 0.14,0.36; 0.43,0.73; 0.71,0.91; 1.0,1.0">
                                          <p:stCondLst>
                                            <p:cond delay="0"/>
                                          </p:stCondLst>
                                        </p:cTn>
                                        <p:tgtEl>
                                          <p:spTgt spid="123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23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23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23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233"/>
                                        </p:tgtEl>
                                        <p:attrNameLst>
                                          <p:attrName>ppt_y</p:attrName>
                                        </p:attrNameLst>
                                      </p:cBhvr>
                                      <p:tavLst>
                                        <p:tav tm="0" fmla="#ppt_y-sin(pi*$)/81">
                                          <p:val>
                                            <p:fltVal val="0"/>
                                          </p:val>
                                        </p:tav>
                                        <p:tav tm="100000">
                                          <p:val>
                                            <p:fltVal val="1"/>
                                          </p:val>
                                        </p:tav>
                                      </p:tavLst>
                                    </p:anim>
                                    <p:animScale>
                                      <p:cBhvr>
                                        <p:cTn id="13" dur="26">
                                          <p:stCondLst>
                                            <p:cond delay="650"/>
                                          </p:stCondLst>
                                        </p:cTn>
                                        <p:tgtEl>
                                          <p:spTgt spid="1233"/>
                                        </p:tgtEl>
                                      </p:cBhvr>
                                      <p:to x="100000" y="60000"/>
                                    </p:animScale>
                                    <p:animScale>
                                      <p:cBhvr>
                                        <p:cTn id="14" dur="166" decel="50000">
                                          <p:stCondLst>
                                            <p:cond delay="676"/>
                                          </p:stCondLst>
                                        </p:cTn>
                                        <p:tgtEl>
                                          <p:spTgt spid="1233"/>
                                        </p:tgtEl>
                                      </p:cBhvr>
                                      <p:to x="100000" y="100000"/>
                                    </p:animScale>
                                    <p:animScale>
                                      <p:cBhvr>
                                        <p:cTn id="15" dur="26">
                                          <p:stCondLst>
                                            <p:cond delay="1312"/>
                                          </p:stCondLst>
                                        </p:cTn>
                                        <p:tgtEl>
                                          <p:spTgt spid="1233"/>
                                        </p:tgtEl>
                                      </p:cBhvr>
                                      <p:to x="100000" y="80000"/>
                                    </p:animScale>
                                    <p:animScale>
                                      <p:cBhvr>
                                        <p:cTn id="16" dur="166" decel="50000">
                                          <p:stCondLst>
                                            <p:cond delay="1338"/>
                                          </p:stCondLst>
                                        </p:cTn>
                                        <p:tgtEl>
                                          <p:spTgt spid="1233"/>
                                        </p:tgtEl>
                                      </p:cBhvr>
                                      <p:to x="100000" y="100000"/>
                                    </p:animScale>
                                    <p:animScale>
                                      <p:cBhvr>
                                        <p:cTn id="17" dur="26">
                                          <p:stCondLst>
                                            <p:cond delay="1642"/>
                                          </p:stCondLst>
                                        </p:cTn>
                                        <p:tgtEl>
                                          <p:spTgt spid="1233"/>
                                        </p:tgtEl>
                                      </p:cBhvr>
                                      <p:to x="100000" y="90000"/>
                                    </p:animScale>
                                    <p:animScale>
                                      <p:cBhvr>
                                        <p:cTn id="18" dur="166" decel="50000">
                                          <p:stCondLst>
                                            <p:cond delay="1668"/>
                                          </p:stCondLst>
                                        </p:cTn>
                                        <p:tgtEl>
                                          <p:spTgt spid="1233"/>
                                        </p:tgtEl>
                                      </p:cBhvr>
                                      <p:to x="100000" y="100000"/>
                                    </p:animScale>
                                    <p:animScale>
                                      <p:cBhvr>
                                        <p:cTn id="19" dur="26">
                                          <p:stCondLst>
                                            <p:cond delay="1808"/>
                                          </p:stCondLst>
                                        </p:cTn>
                                        <p:tgtEl>
                                          <p:spTgt spid="1233"/>
                                        </p:tgtEl>
                                      </p:cBhvr>
                                      <p:to x="100000" y="95000"/>
                                    </p:animScale>
                                    <p:animScale>
                                      <p:cBhvr>
                                        <p:cTn id="20" dur="166" decel="50000">
                                          <p:stCondLst>
                                            <p:cond delay="1834"/>
                                          </p:stCondLst>
                                        </p:cTn>
                                        <p:tgtEl>
                                          <p:spTgt spid="123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55"/>
                                        </p:tgtEl>
                                        <p:attrNameLst>
                                          <p:attrName>style.visibility</p:attrName>
                                        </p:attrNameLst>
                                      </p:cBhvr>
                                      <p:to>
                                        <p:strVal val="visible"/>
                                      </p:to>
                                    </p:set>
                                    <p:anim calcmode="lin" valueType="num">
                                      <p:cBhvr>
                                        <p:cTn id="25" dur="1000" fill="hold"/>
                                        <p:tgtEl>
                                          <p:spTgt spid="55"/>
                                        </p:tgtEl>
                                        <p:attrNameLst>
                                          <p:attrName>ppt_w</p:attrName>
                                        </p:attrNameLst>
                                      </p:cBhvr>
                                      <p:tavLst>
                                        <p:tav tm="0">
                                          <p:val>
                                            <p:fltVal val="0"/>
                                          </p:val>
                                        </p:tav>
                                        <p:tav tm="100000">
                                          <p:val>
                                            <p:strVal val="#ppt_w"/>
                                          </p:val>
                                        </p:tav>
                                      </p:tavLst>
                                    </p:anim>
                                    <p:anim calcmode="lin" valueType="num">
                                      <p:cBhvr>
                                        <p:cTn id="26" dur="1000" fill="hold"/>
                                        <p:tgtEl>
                                          <p:spTgt spid="55"/>
                                        </p:tgtEl>
                                        <p:attrNameLst>
                                          <p:attrName>ppt_h</p:attrName>
                                        </p:attrNameLst>
                                      </p:cBhvr>
                                      <p:tavLst>
                                        <p:tav tm="0">
                                          <p:val>
                                            <p:fltVal val="0"/>
                                          </p:val>
                                        </p:tav>
                                        <p:tav tm="100000">
                                          <p:val>
                                            <p:strVal val="#ppt_h"/>
                                          </p:val>
                                        </p:tav>
                                      </p:tavLst>
                                    </p:anim>
                                    <p:anim calcmode="lin" valueType="num">
                                      <p:cBhvr>
                                        <p:cTn id="27" dur="1000" fill="hold"/>
                                        <p:tgtEl>
                                          <p:spTgt spid="55"/>
                                        </p:tgtEl>
                                        <p:attrNameLst>
                                          <p:attrName>style.rotation</p:attrName>
                                        </p:attrNameLst>
                                      </p:cBhvr>
                                      <p:tavLst>
                                        <p:tav tm="0">
                                          <p:val>
                                            <p:fltVal val="90"/>
                                          </p:val>
                                        </p:tav>
                                        <p:tav tm="100000">
                                          <p:val>
                                            <p:fltVal val="0"/>
                                          </p:val>
                                        </p:tav>
                                      </p:tavLst>
                                    </p:anim>
                                    <p:animEffect transition="in" filter="fade">
                                      <p:cBhvr>
                                        <p:cTn id="28"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9" name="Google Shape;1209;p48"/>
          <p:cNvSpPr txBox="1">
            <a:spLocks noGrp="1"/>
          </p:cNvSpPr>
          <p:nvPr>
            <p:ph type="title" idx="6"/>
          </p:nvPr>
        </p:nvSpPr>
        <p:spPr>
          <a:xfrm>
            <a:off x="873863" y="212087"/>
            <a:ext cx="68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Container cho thông báo</a:t>
            </a:r>
            <a:endParaRPr/>
          </a:p>
        </p:txBody>
      </p:sp>
      <p:grpSp>
        <p:nvGrpSpPr>
          <p:cNvPr id="1303" name="Google Shape;2859;p72">
            <a:extLst>
              <a:ext uri="{FF2B5EF4-FFF2-40B4-BE49-F238E27FC236}">
                <a16:creationId xmlns:a16="http://schemas.microsoft.com/office/drawing/2014/main" id="{05DD8878-24FF-71EA-CCD6-942768D3BF54}"/>
              </a:ext>
            </a:extLst>
          </p:cNvPr>
          <p:cNvGrpSpPr/>
          <p:nvPr/>
        </p:nvGrpSpPr>
        <p:grpSpPr>
          <a:xfrm>
            <a:off x="5741581" y="1690577"/>
            <a:ext cx="3561907" cy="3341166"/>
            <a:chOff x="5807029" y="1788435"/>
            <a:chExt cx="2520531" cy="2035832"/>
          </a:xfrm>
        </p:grpSpPr>
        <p:sp>
          <p:nvSpPr>
            <p:cNvPr id="1304" name="Google Shape;2860;p72">
              <a:extLst>
                <a:ext uri="{FF2B5EF4-FFF2-40B4-BE49-F238E27FC236}">
                  <a16:creationId xmlns:a16="http://schemas.microsoft.com/office/drawing/2014/main" id="{B76C4875-98EF-54B1-9803-7E17CDB3BF01}"/>
                </a:ext>
              </a:extLst>
            </p:cNvPr>
            <p:cNvSpPr/>
            <p:nvPr/>
          </p:nvSpPr>
          <p:spPr>
            <a:xfrm>
              <a:off x="5991154" y="3817097"/>
              <a:ext cx="2336406" cy="3004"/>
            </a:xfrm>
            <a:custGeom>
              <a:avLst/>
              <a:gdLst/>
              <a:ahLst/>
              <a:cxnLst/>
              <a:rect l="l" t="t" r="r" b="b"/>
              <a:pathLst>
                <a:path w="82442" h="106" extrusionOk="0">
                  <a:moveTo>
                    <a:pt x="41221" y="1"/>
                  </a:moveTo>
                  <a:cubicBezTo>
                    <a:pt x="18460" y="1"/>
                    <a:pt x="1" y="15"/>
                    <a:pt x="1" y="45"/>
                  </a:cubicBezTo>
                  <a:cubicBezTo>
                    <a:pt x="1" y="75"/>
                    <a:pt x="18460" y="105"/>
                    <a:pt x="41221" y="105"/>
                  </a:cubicBezTo>
                  <a:cubicBezTo>
                    <a:pt x="63982" y="105"/>
                    <a:pt x="82441" y="75"/>
                    <a:pt x="82441" y="45"/>
                  </a:cubicBezTo>
                  <a:cubicBezTo>
                    <a:pt x="82441" y="15"/>
                    <a:pt x="63997" y="1"/>
                    <a:pt x="412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861;p72">
              <a:extLst>
                <a:ext uri="{FF2B5EF4-FFF2-40B4-BE49-F238E27FC236}">
                  <a16:creationId xmlns:a16="http://schemas.microsoft.com/office/drawing/2014/main" id="{AF8DAD5F-1FF2-46E5-8CE0-478A306E61F8}"/>
                </a:ext>
              </a:extLst>
            </p:cNvPr>
            <p:cNvSpPr/>
            <p:nvPr/>
          </p:nvSpPr>
          <p:spPr>
            <a:xfrm>
              <a:off x="7266000" y="2352231"/>
              <a:ext cx="3004" cy="707281"/>
            </a:xfrm>
            <a:custGeom>
              <a:avLst/>
              <a:gdLst/>
              <a:ahLst/>
              <a:cxnLst/>
              <a:rect l="l" t="t" r="r" b="b"/>
              <a:pathLst>
                <a:path w="106" h="24957" extrusionOk="0">
                  <a:moveTo>
                    <a:pt x="45" y="0"/>
                  </a:moveTo>
                  <a:cubicBezTo>
                    <a:pt x="16" y="0"/>
                    <a:pt x="1" y="5601"/>
                    <a:pt x="1" y="12486"/>
                  </a:cubicBezTo>
                  <a:cubicBezTo>
                    <a:pt x="1" y="19371"/>
                    <a:pt x="16" y="24956"/>
                    <a:pt x="45" y="24956"/>
                  </a:cubicBezTo>
                  <a:cubicBezTo>
                    <a:pt x="75" y="24956"/>
                    <a:pt x="105" y="19371"/>
                    <a:pt x="105" y="12486"/>
                  </a:cubicBezTo>
                  <a:cubicBezTo>
                    <a:pt x="105" y="5601"/>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862;p72">
              <a:extLst>
                <a:ext uri="{FF2B5EF4-FFF2-40B4-BE49-F238E27FC236}">
                  <a16:creationId xmlns:a16="http://schemas.microsoft.com/office/drawing/2014/main" id="{D28EF9A8-640D-CB6B-D5F7-37C26A16431F}"/>
                </a:ext>
              </a:extLst>
            </p:cNvPr>
            <p:cNvSpPr/>
            <p:nvPr/>
          </p:nvSpPr>
          <p:spPr>
            <a:xfrm>
              <a:off x="6730998" y="2155410"/>
              <a:ext cx="3004" cy="904103"/>
            </a:xfrm>
            <a:custGeom>
              <a:avLst/>
              <a:gdLst/>
              <a:ahLst/>
              <a:cxnLst/>
              <a:rect l="l" t="t" r="r" b="b"/>
              <a:pathLst>
                <a:path w="106" h="31902" extrusionOk="0">
                  <a:moveTo>
                    <a:pt x="46" y="0"/>
                  </a:moveTo>
                  <a:cubicBezTo>
                    <a:pt x="16" y="0"/>
                    <a:pt x="1" y="7154"/>
                    <a:pt x="1" y="15951"/>
                  </a:cubicBezTo>
                  <a:cubicBezTo>
                    <a:pt x="1" y="24762"/>
                    <a:pt x="16" y="31901"/>
                    <a:pt x="46" y="31901"/>
                  </a:cubicBezTo>
                  <a:cubicBezTo>
                    <a:pt x="76" y="31901"/>
                    <a:pt x="105" y="24762"/>
                    <a:pt x="105" y="15951"/>
                  </a:cubicBezTo>
                  <a:cubicBezTo>
                    <a:pt x="105" y="7139"/>
                    <a:pt x="76" y="0"/>
                    <a:pt x="4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863;p72">
              <a:extLst>
                <a:ext uri="{FF2B5EF4-FFF2-40B4-BE49-F238E27FC236}">
                  <a16:creationId xmlns:a16="http://schemas.microsoft.com/office/drawing/2014/main" id="{39F90E5D-45B7-DAA0-874A-6397BA4A60B0}"/>
                </a:ext>
              </a:extLst>
            </p:cNvPr>
            <p:cNvSpPr/>
            <p:nvPr/>
          </p:nvSpPr>
          <p:spPr>
            <a:xfrm>
              <a:off x="6168931" y="2155410"/>
              <a:ext cx="2976" cy="904103"/>
            </a:xfrm>
            <a:custGeom>
              <a:avLst/>
              <a:gdLst/>
              <a:ahLst/>
              <a:cxnLst/>
              <a:rect l="l" t="t" r="r" b="b"/>
              <a:pathLst>
                <a:path w="105" h="31902" extrusionOk="0">
                  <a:moveTo>
                    <a:pt x="45" y="0"/>
                  </a:moveTo>
                  <a:cubicBezTo>
                    <a:pt x="15" y="0"/>
                    <a:pt x="0" y="7154"/>
                    <a:pt x="0" y="15951"/>
                  </a:cubicBezTo>
                  <a:cubicBezTo>
                    <a:pt x="0" y="24762"/>
                    <a:pt x="15" y="31901"/>
                    <a:pt x="45" y="31901"/>
                  </a:cubicBezTo>
                  <a:cubicBezTo>
                    <a:pt x="90" y="31901"/>
                    <a:pt x="105" y="24762"/>
                    <a:pt x="105" y="15951"/>
                  </a:cubicBezTo>
                  <a:cubicBezTo>
                    <a:pt x="105" y="7139"/>
                    <a:pt x="90"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864;p72">
              <a:extLst>
                <a:ext uri="{FF2B5EF4-FFF2-40B4-BE49-F238E27FC236}">
                  <a16:creationId xmlns:a16="http://schemas.microsoft.com/office/drawing/2014/main" id="{B7D55E1E-FF24-087D-E8E9-EB4A5F5ED414}"/>
                </a:ext>
              </a:extLst>
            </p:cNvPr>
            <p:cNvSpPr/>
            <p:nvPr/>
          </p:nvSpPr>
          <p:spPr>
            <a:xfrm>
              <a:off x="7584712" y="2155410"/>
              <a:ext cx="3004" cy="904103"/>
            </a:xfrm>
            <a:custGeom>
              <a:avLst/>
              <a:gdLst/>
              <a:ahLst/>
              <a:cxnLst/>
              <a:rect l="l" t="t" r="r" b="b"/>
              <a:pathLst>
                <a:path w="106" h="31902" extrusionOk="0">
                  <a:moveTo>
                    <a:pt x="45" y="0"/>
                  </a:moveTo>
                  <a:cubicBezTo>
                    <a:pt x="16" y="0"/>
                    <a:pt x="1" y="7154"/>
                    <a:pt x="1" y="15951"/>
                  </a:cubicBezTo>
                  <a:cubicBezTo>
                    <a:pt x="1" y="24762"/>
                    <a:pt x="16" y="31901"/>
                    <a:pt x="45" y="31901"/>
                  </a:cubicBezTo>
                  <a:cubicBezTo>
                    <a:pt x="90" y="31901"/>
                    <a:pt x="105" y="24762"/>
                    <a:pt x="105" y="15951"/>
                  </a:cubicBezTo>
                  <a:cubicBezTo>
                    <a:pt x="105" y="7139"/>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865;p72">
              <a:extLst>
                <a:ext uri="{FF2B5EF4-FFF2-40B4-BE49-F238E27FC236}">
                  <a16:creationId xmlns:a16="http://schemas.microsoft.com/office/drawing/2014/main" id="{59F65AAD-6CFD-FB28-703A-EDDD7E2A9A02}"/>
                </a:ext>
              </a:extLst>
            </p:cNvPr>
            <p:cNvSpPr/>
            <p:nvPr/>
          </p:nvSpPr>
          <p:spPr>
            <a:xfrm>
              <a:off x="6973957" y="2015722"/>
              <a:ext cx="3401" cy="1043791"/>
            </a:xfrm>
            <a:custGeom>
              <a:avLst/>
              <a:gdLst/>
              <a:ahLst/>
              <a:cxnLst/>
              <a:rect l="l" t="t" r="r" b="b"/>
              <a:pathLst>
                <a:path w="120" h="36831" extrusionOk="0">
                  <a:moveTo>
                    <a:pt x="60" y="1"/>
                  </a:moveTo>
                  <a:cubicBezTo>
                    <a:pt x="30" y="1"/>
                    <a:pt x="0" y="8245"/>
                    <a:pt x="0" y="18416"/>
                  </a:cubicBezTo>
                  <a:cubicBezTo>
                    <a:pt x="0" y="28586"/>
                    <a:pt x="30" y="36830"/>
                    <a:pt x="60" y="36830"/>
                  </a:cubicBezTo>
                  <a:cubicBezTo>
                    <a:pt x="90" y="36830"/>
                    <a:pt x="120" y="28586"/>
                    <a:pt x="120" y="18416"/>
                  </a:cubicBezTo>
                  <a:cubicBezTo>
                    <a:pt x="120" y="8245"/>
                    <a:pt x="90" y="1"/>
                    <a:pt x="6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866;p72">
              <a:extLst>
                <a:ext uri="{FF2B5EF4-FFF2-40B4-BE49-F238E27FC236}">
                  <a16:creationId xmlns:a16="http://schemas.microsoft.com/office/drawing/2014/main" id="{F797B21E-1FF5-7C55-AC48-0CF4EED56C81}"/>
                </a:ext>
              </a:extLst>
            </p:cNvPr>
            <p:cNvSpPr/>
            <p:nvPr/>
          </p:nvSpPr>
          <p:spPr>
            <a:xfrm>
              <a:off x="6448703" y="2345883"/>
              <a:ext cx="13150" cy="13150"/>
            </a:xfrm>
            <a:custGeom>
              <a:avLst/>
              <a:gdLst/>
              <a:ahLst/>
              <a:cxnLst/>
              <a:rect l="l" t="t" r="r" b="b"/>
              <a:pathLst>
                <a:path w="464" h="464" extrusionOk="0">
                  <a:moveTo>
                    <a:pt x="224" y="0"/>
                  </a:moveTo>
                  <a:cubicBezTo>
                    <a:pt x="105" y="0"/>
                    <a:pt x="0" y="105"/>
                    <a:pt x="0" y="239"/>
                  </a:cubicBezTo>
                  <a:cubicBezTo>
                    <a:pt x="0" y="358"/>
                    <a:pt x="105" y="463"/>
                    <a:pt x="224" y="463"/>
                  </a:cubicBezTo>
                  <a:cubicBezTo>
                    <a:pt x="359" y="463"/>
                    <a:pt x="463" y="358"/>
                    <a:pt x="463" y="239"/>
                  </a:cubicBezTo>
                  <a:cubicBezTo>
                    <a:pt x="463" y="105"/>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867;p72">
              <a:extLst>
                <a:ext uri="{FF2B5EF4-FFF2-40B4-BE49-F238E27FC236}">
                  <a16:creationId xmlns:a16="http://schemas.microsoft.com/office/drawing/2014/main" id="{FC0253DD-9484-6468-33F2-618F9B81DE09}"/>
                </a:ext>
              </a:extLst>
            </p:cNvPr>
            <p:cNvSpPr/>
            <p:nvPr/>
          </p:nvSpPr>
          <p:spPr>
            <a:xfrm>
              <a:off x="6725925" y="2149061"/>
              <a:ext cx="13150" cy="13150"/>
            </a:xfrm>
            <a:custGeom>
              <a:avLst/>
              <a:gdLst/>
              <a:ahLst/>
              <a:cxnLst/>
              <a:rect l="l" t="t" r="r" b="b"/>
              <a:pathLst>
                <a:path w="464" h="464" extrusionOk="0">
                  <a:moveTo>
                    <a:pt x="225" y="0"/>
                  </a:moveTo>
                  <a:cubicBezTo>
                    <a:pt x="105" y="0"/>
                    <a:pt x="1" y="105"/>
                    <a:pt x="1" y="224"/>
                  </a:cubicBezTo>
                  <a:cubicBezTo>
                    <a:pt x="1" y="359"/>
                    <a:pt x="105" y="463"/>
                    <a:pt x="225" y="463"/>
                  </a:cubicBezTo>
                  <a:cubicBezTo>
                    <a:pt x="359" y="463"/>
                    <a:pt x="464" y="359"/>
                    <a:pt x="464" y="224"/>
                  </a:cubicBezTo>
                  <a:cubicBezTo>
                    <a:pt x="464" y="105"/>
                    <a:pt x="359" y="0"/>
                    <a:pt x="22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868;p72">
              <a:extLst>
                <a:ext uri="{FF2B5EF4-FFF2-40B4-BE49-F238E27FC236}">
                  <a16:creationId xmlns:a16="http://schemas.microsoft.com/office/drawing/2014/main" id="{A10DF1BB-D1DB-8F00-8483-A936143C838E}"/>
                </a:ext>
              </a:extLst>
            </p:cNvPr>
            <p:cNvSpPr/>
            <p:nvPr/>
          </p:nvSpPr>
          <p:spPr>
            <a:xfrm>
              <a:off x="6709006" y="2132114"/>
              <a:ext cx="46591" cy="46591"/>
            </a:xfrm>
            <a:custGeom>
              <a:avLst/>
              <a:gdLst/>
              <a:ahLst/>
              <a:cxnLst/>
              <a:rect l="l" t="t" r="r" b="b"/>
              <a:pathLst>
                <a:path w="1644" h="1644" extrusionOk="0">
                  <a:moveTo>
                    <a:pt x="822" y="61"/>
                  </a:moveTo>
                  <a:cubicBezTo>
                    <a:pt x="1255" y="61"/>
                    <a:pt x="1598" y="404"/>
                    <a:pt x="1598" y="822"/>
                  </a:cubicBezTo>
                  <a:cubicBezTo>
                    <a:pt x="1598" y="1255"/>
                    <a:pt x="1255" y="1599"/>
                    <a:pt x="822" y="1599"/>
                  </a:cubicBezTo>
                  <a:cubicBezTo>
                    <a:pt x="403" y="1599"/>
                    <a:pt x="60" y="1255"/>
                    <a:pt x="60" y="822"/>
                  </a:cubicBezTo>
                  <a:cubicBezTo>
                    <a:pt x="60" y="404"/>
                    <a:pt x="403" y="61"/>
                    <a:pt x="822" y="61"/>
                  </a:cubicBezTo>
                  <a:close/>
                  <a:moveTo>
                    <a:pt x="822" y="1"/>
                  </a:moveTo>
                  <a:cubicBezTo>
                    <a:pt x="374" y="1"/>
                    <a:pt x="0" y="374"/>
                    <a:pt x="0" y="822"/>
                  </a:cubicBezTo>
                  <a:cubicBezTo>
                    <a:pt x="0" y="1285"/>
                    <a:pt x="374" y="1644"/>
                    <a:pt x="822" y="1644"/>
                  </a:cubicBezTo>
                  <a:cubicBezTo>
                    <a:pt x="1285" y="1644"/>
                    <a:pt x="1643" y="1285"/>
                    <a:pt x="1643" y="822"/>
                  </a:cubicBezTo>
                  <a:cubicBezTo>
                    <a:pt x="1643" y="374"/>
                    <a:pt x="1285" y="1"/>
                    <a:pt x="8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869;p72">
              <a:extLst>
                <a:ext uri="{FF2B5EF4-FFF2-40B4-BE49-F238E27FC236}">
                  <a16:creationId xmlns:a16="http://schemas.microsoft.com/office/drawing/2014/main" id="{82DCC047-F09E-834A-D6A5-3C5F6EE4FDCB}"/>
                </a:ext>
              </a:extLst>
            </p:cNvPr>
            <p:cNvSpPr/>
            <p:nvPr/>
          </p:nvSpPr>
          <p:spPr>
            <a:xfrm>
              <a:off x="6968884" y="2008948"/>
              <a:ext cx="13575" cy="13575"/>
            </a:xfrm>
            <a:custGeom>
              <a:avLst/>
              <a:gdLst/>
              <a:ahLst/>
              <a:cxnLst/>
              <a:rect l="l" t="t" r="r" b="b"/>
              <a:pathLst>
                <a:path w="479" h="479" extrusionOk="0">
                  <a:moveTo>
                    <a:pt x="239" y="1"/>
                  </a:moveTo>
                  <a:cubicBezTo>
                    <a:pt x="105" y="1"/>
                    <a:pt x="0" y="105"/>
                    <a:pt x="0" y="240"/>
                  </a:cubicBezTo>
                  <a:cubicBezTo>
                    <a:pt x="0" y="374"/>
                    <a:pt x="105" y="479"/>
                    <a:pt x="239" y="479"/>
                  </a:cubicBezTo>
                  <a:cubicBezTo>
                    <a:pt x="374" y="479"/>
                    <a:pt x="478" y="374"/>
                    <a:pt x="478" y="240"/>
                  </a:cubicBezTo>
                  <a:cubicBezTo>
                    <a:pt x="478" y="105"/>
                    <a:pt x="374" y="1"/>
                    <a:pt x="23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870;p72">
              <a:extLst>
                <a:ext uri="{FF2B5EF4-FFF2-40B4-BE49-F238E27FC236}">
                  <a16:creationId xmlns:a16="http://schemas.microsoft.com/office/drawing/2014/main" id="{EE33E7F6-5031-D231-4423-BAD2B47FA368}"/>
                </a:ext>
              </a:extLst>
            </p:cNvPr>
            <p:cNvSpPr/>
            <p:nvPr/>
          </p:nvSpPr>
          <p:spPr>
            <a:xfrm>
              <a:off x="7260928" y="2352231"/>
              <a:ext cx="13150" cy="13547"/>
            </a:xfrm>
            <a:custGeom>
              <a:avLst/>
              <a:gdLst/>
              <a:ahLst/>
              <a:cxnLst/>
              <a:rect l="l" t="t" r="r" b="b"/>
              <a:pathLst>
                <a:path w="464" h="478" extrusionOk="0">
                  <a:moveTo>
                    <a:pt x="224" y="0"/>
                  </a:moveTo>
                  <a:cubicBezTo>
                    <a:pt x="105" y="0"/>
                    <a:pt x="0" y="120"/>
                    <a:pt x="0" y="239"/>
                  </a:cubicBezTo>
                  <a:cubicBezTo>
                    <a:pt x="0" y="373"/>
                    <a:pt x="105" y="478"/>
                    <a:pt x="224" y="478"/>
                  </a:cubicBezTo>
                  <a:cubicBezTo>
                    <a:pt x="359" y="478"/>
                    <a:pt x="463" y="373"/>
                    <a:pt x="463" y="239"/>
                  </a:cubicBezTo>
                  <a:cubicBezTo>
                    <a:pt x="463" y="120"/>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871;p72">
              <a:extLst>
                <a:ext uri="{FF2B5EF4-FFF2-40B4-BE49-F238E27FC236}">
                  <a16:creationId xmlns:a16="http://schemas.microsoft.com/office/drawing/2014/main" id="{82B3E0E6-6358-030E-A299-6898B638FAB2}"/>
                </a:ext>
              </a:extLst>
            </p:cNvPr>
            <p:cNvSpPr/>
            <p:nvPr/>
          </p:nvSpPr>
          <p:spPr>
            <a:xfrm>
              <a:off x="7579639" y="2149061"/>
              <a:ext cx="13150" cy="13150"/>
            </a:xfrm>
            <a:custGeom>
              <a:avLst/>
              <a:gdLst/>
              <a:ahLst/>
              <a:cxnLst/>
              <a:rect l="l" t="t" r="r" b="b"/>
              <a:pathLst>
                <a:path w="464" h="464" extrusionOk="0">
                  <a:moveTo>
                    <a:pt x="239" y="0"/>
                  </a:moveTo>
                  <a:cubicBezTo>
                    <a:pt x="105" y="0"/>
                    <a:pt x="0" y="105"/>
                    <a:pt x="0" y="224"/>
                  </a:cubicBezTo>
                  <a:cubicBezTo>
                    <a:pt x="0" y="359"/>
                    <a:pt x="105" y="463"/>
                    <a:pt x="239" y="463"/>
                  </a:cubicBezTo>
                  <a:cubicBezTo>
                    <a:pt x="359" y="463"/>
                    <a:pt x="463" y="359"/>
                    <a:pt x="463" y="224"/>
                  </a:cubicBezTo>
                  <a:cubicBezTo>
                    <a:pt x="463" y="105"/>
                    <a:pt x="359"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872;p72">
              <a:extLst>
                <a:ext uri="{FF2B5EF4-FFF2-40B4-BE49-F238E27FC236}">
                  <a16:creationId xmlns:a16="http://schemas.microsoft.com/office/drawing/2014/main" id="{F13839AC-C692-DFFB-5922-1B31EB0CF3EF}"/>
                </a:ext>
              </a:extLst>
            </p:cNvPr>
            <p:cNvSpPr/>
            <p:nvPr/>
          </p:nvSpPr>
          <p:spPr>
            <a:xfrm>
              <a:off x="6163858" y="2155410"/>
              <a:ext cx="13121" cy="13575"/>
            </a:xfrm>
            <a:custGeom>
              <a:avLst/>
              <a:gdLst/>
              <a:ahLst/>
              <a:cxnLst/>
              <a:rect l="l" t="t" r="r" b="b"/>
              <a:pathLst>
                <a:path w="463" h="479" extrusionOk="0">
                  <a:moveTo>
                    <a:pt x="224" y="0"/>
                  </a:moveTo>
                  <a:cubicBezTo>
                    <a:pt x="105" y="0"/>
                    <a:pt x="0" y="105"/>
                    <a:pt x="0" y="239"/>
                  </a:cubicBezTo>
                  <a:cubicBezTo>
                    <a:pt x="0" y="374"/>
                    <a:pt x="105" y="478"/>
                    <a:pt x="224" y="478"/>
                  </a:cubicBezTo>
                  <a:cubicBezTo>
                    <a:pt x="358" y="478"/>
                    <a:pt x="463" y="374"/>
                    <a:pt x="463" y="239"/>
                  </a:cubicBezTo>
                  <a:cubicBezTo>
                    <a:pt x="463" y="105"/>
                    <a:pt x="358"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873;p72">
              <a:extLst>
                <a:ext uri="{FF2B5EF4-FFF2-40B4-BE49-F238E27FC236}">
                  <a16:creationId xmlns:a16="http://schemas.microsoft.com/office/drawing/2014/main" id="{92A3C9EE-A112-8E38-C5EB-5848A22F3B87}"/>
                </a:ext>
              </a:extLst>
            </p:cNvPr>
            <p:cNvSpPr/>
            <p:nvPr/>
          </p:nvSpPr>
          <p:spPr>
            <a:xfrm>
              <a:off x="6046615" y="2306093"/>
              <a:ext cx="1602457" cy="403788"/>
            </a:xfrm>
            <a:custGeom>
              <a:avLst/>
              <a:gdLst/>
              <a:ahLst/>
              <a:cxnLst/>
              <a:rect l="l" t="t" r="r" b="b"/>
              <a:pathLst>
                <a:path w="56544" h="14248" extrusionOk="0">
                  <a:moveTo>
                    <a:pt x="31888" y="1"/>
                  </a:moveTo>
                  <a:cubicBezTo>
                    <a:pt x="31454" y="1"/>
                    <a:pt x="31021" y="44"/>
                    <a:pt x="30587" y="135"/>
                  </a:cubicBezTo>
                  <a:cubicBezTo>
                    <a:pt x="29945" y="284"/>
                    <a:pt x="29317" y="508"/>
                    <a:pt x="28750" y="837"/>
                  </a:cubicBezTo>
                  <a:cubicBezTo>
                    <a:pt x="27630" y="1509"/>
                    <a:pt x="26674" y="2405"/>
                    <a:pt x="25927" y="3465"/>
                  </a:cubicBezTo>
                  <a:cubicBezTo>
                    <a:pt x="25195" y="4481"/>
                    <a:pt x="24538" y="5541"/>
                    <a:pt x="23956" y="6646"/>
                  </a:cubicBezTo>
                  <a:cubicBezTo>
                    <a:pt x="23388" y="7692"/>
                    <a:pt x="22761" y="8707"/>
                    <a:pt x="22089" y="9678"/>
                  </a:cubicBezTo>
                  <a:cubicBezTo>
                    <a:pt x="21447" y="10619"/>
                    <a:pt x="20700" y="11470"/>
                    <a:pt x="19864" y="12232"/>
                  </a:cubicBezTo>
                  <a:cubicBezTo>
                    <a:pt x="19072" y="12964"/>
                    <a:pt x="18131" y="13486"/>
                    <a:pt x="17101" y="13785"/>
                  </a:cubicBezTo>
                  <a:cubicBezTo>
                    <a:pt x="16847" y="13845"/>
                    <a:pt x="16593" y="13890"/>
                    <a:pt x="16339" y="13919"/>
                  </a:cubicBezTo>
                  <a:cubicBezTo>
                    <a:pt x="16219" y="13949"/>
                    <a:pt x="16100" y="13949"/>
                    <a:pt x="15965" y="13949"/>
                  </a:cubicBezTo>
                  <a:lnTo>
                    <a:pt x="15592" y="13949"/>
                  </a:lnTo>
                  <a:cubicBezTo>
                    <a:pt x="15099" y="13919"/>
                    <a:pt x="14606" y="13830"/>
                    <a:pt x="14143" y="13695"/>
                  </a:cubicBezTo>
                  <a:cubicBezTo>
                    <a:pt x="13247" y="13382"/>
                    <a:pt x="12396" y="12949"/>
                    <a:pt x="11634" y="12396"/>
                  </a:cubicBezTo>
                  <a:cubicBezTo>
                    <a:pt x="10873" y="11888"/>
                    <a:pt x="10171" y="11351"/>
                    <a:pt x="9484" y="10858"/>
                  </a:cubicBezTo>
                  <a:cubicBezTo>
                    <a:pt x="8827" y="10365"/>
                    <a:pt x="8125" y="9962"/>
                    <a:pt x="7393" y="9618"/>
                  </a:cubicBezTo>
                  <a:cubicBezTo>
                    <a:pt x="6721" y="9320"/>
                    <a:pt x="6019" y="9125"/>
                    <a:pt x="5287" y="9051"/>
                  </a:cubicBezTo>
                  <a:cubicBezTo>
                    <a:pt x="5107" y="9029"/>
                    <a:pt x="4926" y="9019"/>
                    <a:pt x="4744" y="9019"/>
                  </a:cubicBezTo>
                  <a:cubicBezTo>
                    <a:pt x="4294" y="9019"/>
                    <a:pt x="3842" y="9083"/>
                    <a:pt x="3405" y="9200"/>
                  </a:cubicBezTo>
                  <a:cubicBezTo>
                    <a:pt x="3271" y="9245"/>
                    <a:pt x="3136" y="9290"/>
                    <a:pt x="3002" y="9334"/>
                  </a:cubicBezTo>
                  <a:cubicBezTo>
                    <a:pt x="2868" y="9379"/>
                    <a:pt x="2748" y="9439"/>
                    <a:pt x="2629" y="9499"/>
                  </a:cubicBezTo>
                  <a:cubicBezTo>
                    <a:pt x="2390" y="9603"/>
                    <a:pt x="2181" y="9738"/>
                    <a:pt x="1971" y="9872"/>
                  </a:cubicBezTo>
                  <a:cubicBezTo>
                    <a:pt x="1628" y="10111"/>
                    <a:pt x="1299" y="10395"/>
                    <a:pt x="1001" y="10694"/>
                  </a:cubicBezTo>
                  <a:lnTo>
                    <a:pt x="672" y="11082"/>
                  </a:lnTo>
                  <a:cubicBezTo>
                    <a:pt x="583" y="11186"/>
                    <a:pt x="493" y="11291"/>
                    <a:pt x="418" y="11410"/>
                  </a:cubicBezTo>
                  <a:lnTo>
                    <a:pt x="105" y="11873"/>
                  </a:lnTo>
                  <a:cubicBezTo>
                    <a:pt x="60" y="11933"/>
                    <a:pt x="30" y="11978"/>
                    <a:pt x="0" y="12038"/>
                  </a:cubicBezTo>
                  <a:cubicBezTo>
                    <a:pt x="45" y="11993"/>
                    <a:pt x="90" y="11948"/>
                    <a:pt x="134" y="11888"/>
                  </a:cubicBezTo>
                  <a:lnTo>
                    <a:pt x="478" y="11440"/>
                  </a:lnTo>
                  <a:cubicBezTo>
                    <a:pt x="553" y="11336"/>
                    <a:pt x="642" y="11231"/>
                    <a:pt x="747" y="11127"/>
                  </a:cubicBezTo>
                  <a:lnTo>
                    <a:pt x="1075" y="10753"/>
                  </a:lnTo>
                  <a:cubicBezTo>
                    <a:pt x="1374" y="10469"/>
                    <a:pt x="1703" y="10216"/>
                    <a:pt x="2046" y="9992"/>
                  </a:cubicBezTo>
                  <a:cubicBezTo>
                    <a:pt x="2255" y="9842"/>
                    <a:pt x="2464" y="9723"/>
                    <a:pt x="2688" y="9633"/>
                  </a:cubicBezTo>
                  <a:cubicBezTo>
                    <a:pt x="2808" y="9573"/>
                    <a:pt x="2942" y="9514"/>
                    <a:pt x="3062" y="9484"/>
                  </a:cubicBezTo>
                  <a:cubicBezTo>
                    <a:pt x="3196" y="9424"/>
                    <a:pt x="3316" y="9394"/>
                    <a:pt x="3450" y="9349"/>
                  </a:cubicBezTo>
                  <a:cubicBezTo>
                    <a:pt x="3858" y="9247"/>
                    <a:pt x="4280" y="9201"/>
                    <a:pt x="4702" y="9201"/>
                  </a:cubicBezTo>
                  <a:cubicBezTo>
                    <a:pt x="4898" y="9201"/>
                    <a:pt x="5093" y="9211"/>
                    <a:pt x="5287" y="9230"/>
                  </a:cubicBezTo>
                  <a:cubicBezTo>
                    <a:pt x="5989" y="9320"/>
                    <a:pt x="6676" y="9514"/>
                    <a:pt x="7318" y="9812"/>
                  </a:cubicBezTo>
                  <a:cubicBezTo>
                    <a:pt x="8035" y="10156"/>
                    <a:pt x="8722" y="10574"/>
                    <a:pt x="9349" y="11052"/>
                  </a:cubicBezTo>
                  <a:cubicBezTo>
                    <a:pt x="10036" y="11545"/>
                    <a:pt x="10738" y="12082"/>
                    <a:pt x="11500" y="12620"/>
                  </a:cubicBezTo>
                  <a:cubicBezTo>
                    <a:pt x="12291" y="13188"/>
                    <a:pt x="13158" y="13636"/>
                    <a:pt x="14084" y="13964"/>
                  </a:cubicBezTo>
                  <a:cubicBezTo>
                    <a:pt x="14577" y="14114"/>
                    <a:pt x="15084" y="14218"/>
                    <a:pt x="15607" y="14248"/>
                  </a:cubicBezTo>
                  <a:lnTo>
                    <a:pt x="15995" y="14248"/>
                  </a:lnTo>
                  <a:cubicBezTo>
                    <a:pt x="16130" y="14248"/>
                    <a:pt x="16264" y="14233"/>
                    <a:pt x="16399" y="14218"/>
                  </a:cubicBezTo>
                  <a:cubicBezTo>
                    <a:pt x="16667" y="14188"/>
                    <a:pt x="16936" y="14143"/>
                    <a:pt x="17190" y="14069"/>
                  </a:cubicBezTo>
                  <a:cubicBezTo>
                    <a:pt x="17728" y="13934"/>
                    <a:pt x="18236" y="13725"/>
                    <a:pt x="18714" y="13442"/>
                  </a:cubicBezTo>
                  <a:cubicBezTo>
                    <a:pt x="18952" y="13307"/>
                    <a:pt x="19191" y="13158"/>
                    <a:pt x="19415" y="12993"/>
                  </a:cubicBezTo>
                  <a:cubicBezTo>
                    <a:pt x="19639" y="12829"/>
                    <a:pt x="19864" y="12650"/>
                    <a:pt x="20073" y="12456"/>
                  </a:cubicBezTo>
                  <a:cubicBezTo>
                    <a:pt x="20939" y="11679"/>
                    <a:pt x="21701" y="10813"/>
                    <a:pt x="22358" y="9857"/>
                  </a:cubicBezTo>
                  <a:cubicBezTo>
                    <a:pt x="23045" y="8871"/>
                    <a:pt x="23672" y="7841"/>
                    <a:pt x="24254" y="6781"/>
                  </a:cubicBezTo>
                  <a:cubicBezTo>
                    <a:pt x="24822" y="5705"/>
                    <a:pt x="25479" y="4660"/>
                    <a:pt x="26196" y="3659"/>
                  </a:cubicBezTo>
                  <a:cubicBezTo>
                    <a:pt x="26913" y="2629"/>
                    <a:pt x="27854" y="1762"/>
                    <a:pt x="28929" y="1120"/>
                  </a:cubicBezTo>
                  <a:cubicBezTo>
                    <a:pt x="29838" y="590"/>
                    <a:pt x="30875" y="316"/>
                    <a:pt x="31923" y="316"/>
                  </a:cubicBezTo>
                  <a:cubicBezTo>
                    <a:pt x="32114" y="316"/>
                    <a:pt x="32307" y="325"/>
                    <a:pt x="32498" y="344"/>
                  </a:cubicBezTo>
                  <a:cubicBezTo>
                    <a:pt x="33096" y="403"/>
                    <a:pt x="33678" y="583"/>
                    <a:pt x="34216" y="851"/>
                  </a:cubicBezTo>
                  <a:cubicBezTo>
                    <a:pt x="34754" y="1135"/>
                    <a:pt x="35232" y="1479"/>
                    <a:pt x="35665" y="1897"/>
                  </a:cubicBezTo>
                  <a:cubicBezTo>
                    <a:pt x="36501" y="2733"/>
                    <a:pt x="37233" y="3674"/>
                    <a:pt x="37830" y="4690"/>
                  </a:cubicBezTo>
                  <a:cubicBezTo>
                    <a:pt x="38457" y="5675"/>
                    <a:pt x="38995" y="6691"/>
                    <a:pt x="39593" y="7632"/>
                  </a:cubicBezTo>
                  <a:cubicBezTo>
                    <a:pt x="40205" y="8573"/>
                    <a:pt x="40743" y="9514"/>
                    <a:pt x="41250" y="10440"/>
                  </a:cubicBezTo>
                  <a:cubicBezTo>
                    <a:pt x="41519" y="10903"/>
                    <a:pt x="41788" y="11351"/>
                    <a:pt x="42072" y="11784"/>
                  </a:cubicBezTo>
                  <a:cubicBezTo>
                    <a:pt x="42370" y="12217"/>
                    <a:pt x="42729" y="12605"/>
                    <a:pt x="43147" y="12904"/>
                  </a:cubicBezTo>
                  <a:cubicBezTo>
                    <a:pt x="43565" y="13203"/>
                    <a:pt x="44028" y="13412"/>
                    <a:pt x="44536" y="13516"/>
                  </a:cubicBezTo>
                  <a:cubicBezTo>
                    <a:pt x="44999" y="13621"/>
                    <a:pt x="45477" y="13680"/>
                    <a:pt x="45955" y="13695"/>
                  </a:cubicBezTo>
                  <a:cubicBezTo>
                    <a:pt x="46060" y="13701"/>
                    <a:pt x="46165" y="13703"/>
                    <a:pt x="46270" y="13703"/>
                  </a:cubicBezTo>
                  <a:cubicBezTo>
                    <a:pt x="47072" y="13703"/>
                    <a:pt x="47858" y="13551"/>
                    <a:pt x="48598" y="13247"/>
                  </a:cubicBezTo>
                  <a:cubicBezTo>
                    <a:pt x="48987" y="13083"/>
                    <a:pt x="49360" y="12889"/>
                    <a:pt x="49703" y="12650"/>
                  </a:cubicBezTo>
                  <a:cubicBezTo>
                    <a:pt x="50032" y="12411"/>
                    <a:pt x="50346" y="12157"/>
                    <a:pt x="50629" y="11888"/>
                  </a:cubicBezTo>
                  <a:cubicBezTo>
                    <a:pt x="51137" y="11381"/>
                    <a:pt x="51615" y="10828"/>
                    <a:pt x="52033" y="10245"/>
                  </a:cubicBezTo>
                  <a:cubicBezTo>
                    <a:pt x="52840" y="9170"/>
                    <a:pt x="53482" y="8199"/>
                    <a:pt x="54124" y="7512"/>
                  </a:cubicBezTo>
                  <a:cubicBezTo>
                    <a:pt x="54587" y="6960"/>
                    <a:pt x="55170" y="6527"/>
                    <a:pt x="55827" y="6213"/>
                  </a:cubicBezTo>
                  <a:cubicBezTo>
                    <a:pt x="55991" y="6153"/>
                    <a:pt x="56170" y="6094"/>
                    <a:pt x="56350" y="6034"/>
                  </a:cubicBezTo>
                  <a:cubicBezTo>
                    <a:pt x="56424" y="6019"/>
                    <a:pt x="56484" y="6004"/>
                    <a:pt x="56544" y="5974"/>
                  </a:cubicBezTo>
                  <a:lnTo>
                    <a:pt x="56544" y="5974"/>
                  </a:lnTo>
                  <a:cubicBezTo>
                    <a:pt x="56484" y="5989"/>
                    <a:pt x="56424" y="5989"/>
                    <a:pt x="56364" y="6019"/>
                  </a:cubicBezTo>
                  <a:cubicBezTo>
                    <a:pt x="56170" y="6049"/>
                    <a:pt x="55991" y="6094"/>
                    <a:pt x="55812" y="6168"/>
                  </a:cubicBezTo>
                  <a:cubicBezTo>
                    <a:pt x="55125" y="6452"/>
                    <a:pt x="54527" y="6885"/>
                    <a:pt x="54035" y="7438"/>
                  </a:cubicBezTo>
                  <a:cubicBezTo>
                    <a:pt x="53377" y="8125"/>
                    <a:pt x="52705" y="9066"/>
                    <a:pt x="51899" y="10141"/>
                  </a:cubicBezTo>
                  <a:cubicBezTo>
                    <a:pt x="51481" y="10708"/>
                    <a:pt x="51003" y="11246"/>
                    <a:pt x="50495" y="11739"/>
                  </a:cubicBezTo>
                  <a:cubicBezTo>
                    <a:pt x="50211" y="12008"/>
                    <a:pt x="49913" y="12247"/>
                    <a:pt x="49584" y="12471"/>
                  </a:cubicBezTo>
                  <a:cubicBezTo>
                    <a:pt x="49255" y="12695"/>
                    <a:pt x="48897" y="12889"/>
                    <a:pt x="48509" y="13038"/>
                  </a:cubicBezTo>
                  <a:cubicBezTo>
                    <a:pt x="47826" y="13316"/>
                    <a:pt x="47101" y="13455"/>
                    <a:pt x="46369" y="13455"/>
                  </a:cubicBezTo>
                  <a:cubicBezTo>
                    <a:pt x="46236" y="13455"/>
                    <a:pt x="46103" y="13451"/>
                    <a:pt x="45970" y="13442"/>
                  </a:cubicBezTo>
                  <a:cubicBezTo>
                    <a:pt x="45507" y="13427"/>
                    <a:pt x="45044" y="13367"/>
                    <a:pt x="44596" y="13262"/>
                  </a:cubicBezTo>
                  <a:cubicBezTo>
                    <a:pt x="44133" y="13173"/>
                    <a:pt x="43700" y="12979"/>
                    <a:pt x="43311" y="12695"/>
                  </a:cubicBezTo>
                  <a:cubicBezTo>
                    <a:pt x="42520" y="12142"/>
                    <a:pt x="42012" y="11231"/>
                    <a:pt x="41504" y="10305"/>
                  </a:cubicBezTo>
                  <a:cubicBezTo>
                    <a:pt x="40996" y="9379"/>
                    <a:pt x="40444" y="8423"/>
                    <a:pt x="39861" y="7483"/>
                  </a:cubicBezTo>
                  <a:cubicBezTo>
                    <a:pt x="39264" y="6542"/>
                    <a:pt x="38711" y="5526"/>
                    <a:pt x="38099" y="4525"/>
                  </a:cubicBezTo>
                  <a:cubicBezTo>
                    <a:pt x="37487" y="3495"/>
                    <a:pt x="36740" y="2524"/>
                    <a:pt x="35889" y="1673"/>
                  </a:cubicBezTo>
                  <a:cubicBezTo>
                    <a:pt x="35441" y="1240"/>
                    <a:pt x="34918" y="866"/>
                    <a:pt x="34365" y="568"/>
                  </a:cubicBezTo>
                  <a:cubicBezTo>
                    <a:pt x="33783" y="284"/>
                    <a:pt x="33156" y="90"/>
                    <a:pt x="32513" y="30"/>
                  </a:cubicBezTo>
                  <a:cubicBezTo>
                    <a:pt x="32305" y="11"/>
                    <a:pt x="32097" y="1"/>
                    <a:pt x="31888"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874;p72">
              <a:extLst>
                <a:ext uri="{FF2B5EF4-FFF2-40B4-BE49-F238E27FC236}">
                  <a16:creationId xmlns:a16="http://schemas.microsoft.com/office/drawing/2014/main" id="{6C31399E-ECBB-E11B-F345-6BAF43D662AA}"/>
                </a:ext>
              </a:extLst>
            </p:cNvPr>
            <p:cNvSpPr/>
            <p:nvPr/>
          </p:nvSpPr>
          <p:spPr>
            <a:xfrm>
              <a:off x="6718727" y="2596012"/>
              <a:ext cx="1019248" cy="981556"/>
            </a:xfrm>
            <a:custGeom>
              <a:avLst/>
              <a:gdLst/>
              <a:ahLst/>
              <a:cxnLst/>
              <a:rect l="l" t="t" r="r" b="b"/>
              <a:pathLst>
                <a:path w="35965" h="34635" extrusionOk="0">
                  <a:moveTo>
                    <a:pt x="1808" y="1"/>
                  </a:moveTo>
                  <a:cubicBezTo>
                    <a:pt x="807" y="1"/>
                    <a:pt x="1" y="822"/>
                    <a:pt x="1" y="1808"/>
                  </a:cubicBezTo>
                  <a:lnTo>
                    <a:pt x="1" y="32827"/>
                  </a:lnTo>
                  <a:cubicBezTo>
                    <a:pt x="1" y="33828"/>
                    <a:pt x="807" y="34634"/>
                    <a:pt x="1808" y="34634"/>
                  </a:cubicBezTo>
                  <a:lnTo>
                    <a:pt x="34157" y="34634"/>
                  </a:lnTo>
                  <a:cubicBezTo>
                    <a:pt x="35158" y="34634"/>
                    <a:pt x="35964" y="33828"/>
                    <a:pt x="35964" y="32827"/>
                  </a:cubicBezTo>
                  <a:lnTo>
                    <a:pt x="35964" y="1808"/>
                  </a:lnTo>
                  <a:cubicBezTo>
                    <a:pt x="35964" y="822"/>
                    <a:pt x="35158" y="1"/>
                    <a:pt x="34157"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875;p72">
              <a:extLst>
                <a:ext uri="{FF2B5EF4-FFF2-40B4-BE49-F238E27FC236}">
                  <a16:creationId xmlns:a16="http://schemas.microsoft.com/office/drawing/2014/main" id="{BCCE6126-6D6A-4588-3607-D32DD3A7C358}"/>
                </a:ext>
              </a:extLst>
            </p:cNvPr>
            <p:cNvSpPr/>
            <p:nvPr/>
          </p:nvSpPr>
          <p:spPr>
            <a:xfrm>
              <a:off x="6789832" y="3268548"/>
              <a:ext cx="33470" cy="9352"/>
            </a:xfrm>
            <a:custGeom>
              <a:avLst/>
              <a:gdLst/>
              <a:ahLst/>
              <a:cxnLst/>
              <a:rect l="l" t="t" r="r" b="b"/>
              <a:pathLst>
                <a:path w="1181" h="330" extrusionOk="0">
                  <a:moveTo>
                    <a:pt x="1" y="1"/>
                  </a:moveTo>
                  <a:lnTo>
                    <a:pt x="1" y="330"/>
                  </a:lnTo>
                  <a:lnTo>
                    <a:pt x="1181" y="330"/>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876;p72">
              <a:extLst>
                <a:ext uri="{FF2B5EF4-FFF2-40B4-BE49-F238E27FC236}">
                  <a16:creationId xmlns:a16="http://schemas.microsoft.com/office/drawing/2014/main" id="{312B9088-C9D9-9727-6F33-76AF5C4E392A}"/>
                </a:ext>
              </a:extLst>
            </p:cNvPr>
            <p:cNvSpPr/>
            <p:nvPr/>
          </p:nvSpPr>
          <p:spPr>
            <a:xfrm>
              <a:off x="6865613"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877;p72">
              <a:extLst>
                <a:ext uri="{FF2B5EF4-FFF2-40B4-BE49-F238E27FC236}">
                  <a16:creationId xmlns:a16="http://schemas.microsoft.com/office/drawing/2014/main" id="{D8A9FE9E-2B60-8AE6-D3AC-23794A90DFB8}"/>
                </a:ext>
              </a:extLst>
            </p:cNvPr>
            <p:cNvSpPr/>
            <p:nvPr/>
          </p:nvSpPr>
          <p:spPr>
            <a:xfrm>
              <a:off x="7014596"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878;p72">
              <a:extLst>
                <a:ext uri="{FF2B5EF4-FFF2-40B4-BE49-F238E27FC236}">
                  <a16:creationId xmlns:a16="http://schemas.microsoft.com/office/drawing/2014/main" id="{4A80652A-C1ED-34A9-2197-47502D4CFE4C}"/>
                </a:ext>
              </a:extLst>
            </p:cNvPr>
            <p:cNvSpPr/>
            <p:nvPr/>
          </p:nvSpPr>
          <p:spPr>
            <a:xfrm>
              <a:off x="7163155" y="3320212"/>
              <a:ext cx="43190" cy="9324"/>
            </a:xfrm>
            <a:custGeom>
              <a:avLst/>
              <a:gdLst/>
              <a:ahLst/>
              <a:cxnLst/>
              <a:rect l="l" t="t" r="r" b="b"/>
              <a:pathLst>
                <a:path w="1524" h="329" extrusionOk="0">
                  <a:moveTo>
                    <a:pt x="0" y="0"/>
                  </a:moveTo>
                  <a:lnTo>
                    <a:pt x="0" y="329"/>
                  </a:lnTo>
                  <a:lnTo>
                    <a:pt x="1524" y="329"/>
                  </a:lnTo>
                  <a:lnTo>
                    <a:pt x="152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879;p72">
              <a:extLst>
                <a:ext uri="{FF2B5EF4-FFF2-40B4-BE49-F238E27FC236}">
                  <a16:creationId xmlns:a16="http://schemas.microsoft.com/office/drawing/2014/main" id="{326B5C18-0297-28DC-F6FE-3CFADC854710}"/>
                </a:ext>
              </a:extLst>
            </p:cNvPr>
            <p:cNvSpPr/>
            <p:nvPr/>
          </p:nvSpPr>
          <p:spPr>
            <a:xfrm>
              <a:off x="7312138"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880;p72">
              <a:extLst>
                <a:ext uri="{FF2B5EF4-FFF2-40B4-BE49-F238E27FC236}">
                  <a16:creationId xmlns:a16="http://schemas.microsoft.com/office/drawing/2014/main" id="{57739B78-D5B6-F3C0-1F25-E13636CC88BA}"/>
                </a:ext>
              </a:extLst>
            </p:cNvPr>
            <p:cNvSpPr/>
            <p:nvPr/>
          </p:nvSpPr>
          <p:spPr>
            <a:xfrm>
              <a:off x="7461121" y="3320212"/>
              <a:ext cx="42765" cy="9324"/>
            </a:xfrm>
            <a:custGeom>
              <a:avLst/>
              <a:gdLst/>
              <a:ahLst/>
              <a:cxnLst/>
              <a:rect l="l" t="t" r="r" b="b"/>
              <a:pathLst>
                <a:path w="1509"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881;p72">
              <a:extLst>
                <a:ext uri="{FF2B5EF4-FFF2-40B4-BE49-F238E27FC236}">
                  <a16:creationId xmlns:a16="http://schemas.microsoft.com/office/drawing/2014/main" id="{837067F9-91A0-1955-B1F7-A58914927ADA}"/>
                </a:ext>
              </a:extLst>
            </p:cNvPr>
            <p:cNvSpPr/>
            <p:nvPr/>
          </p:nvSpPr>
          <p:spPr>
            <a:xfrm>
              <a:off x="7610105" y="3320212"/>
              <a:ext cx="42793" cy="9324"/>
            </a:xfrm>
            <a:custGeom>
              <a:avLst/>
              <a:gdLst/>
              <a:ahLst/>
              <a:cxnLst/>
              <a:rect l="l" t="t" r="r" b="b"/>
              <a:pathLst>
                <a:path w="1510"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882;p72">
              <a:extLst>
                <a:ext uri="{FF2B5EF4-FFF2-40B4-BE49-F238E27FC236}">
                  <a16:creationId xmlns:a16="http://schemas.microsoft.com/office/drawing/2014/main" id="{A2E9E1AA-1007-D04A-5C70-DB3428055275}"/>
                </a:ext>
              </a:extLst>
            </p:cNvPr>
            <p:cNvSpPr/>
            <p:nvPr/>
          </p:nvSpPr>
          <p:spPr>
            <a:xfrm>
              <a:off x="6789832" y="3139884"/>
              <a:ext cx="33470" cy="9352"/>
            </a:xfrm>
            <a:custGeom>
              <a:avLst/>
              <a:gdLst/>
              <a:ahLst/>
              <a:cxnLst/>
              <a:rect l="l" t="t" r="r" b="b"/>
              <a:pathLst>
                <a:path w="1181" h="330" extrusionOk="0">
                  <a:moveTo>
                    <a:pt x="1" y="1"/>
                  </a:moveTo>
                  <a:lnTo>
                    <a:pt x="1" y="329"/>
                  </a:lnTo>
                  <a:lnTo>
                    <a:pt x="1181" y="329"/>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883;p72">
              <a:extLst>
                <a:ext uri="{FF2B5EF4-FFF2-40B4-BE49-F238E27FC236}">
                  <a16:creationId xmlns:a16="http://schemas.microsoft.com/office/drawing/2014/main" id="{8946E6FE-58CE-5E40-F300-098191A5C73A}"/>
                </a:ext>
              </a:extLst>
            </p:cNvPr>
            <p:cNvSpPr/>
            <p:nvPr/>
          </p:nvSpPr>
          <p:spPr>
            <a:xfrm>
              <a:off x="6789832" y="2897379"/>
              <a:ext cx="33470" cy="9749"/>
            </a:xfrm>
            <a:custGeom>
              <a:avLst/>
              <a:gdLst/>
              <a:ahLst/>
              <a:cxnLst/>
              <a:rect l="l" t="t" r="r" b="b"/>
              <a:pathLst>
                <a:path w="1181" h="344" extrusionOk="0">
                  <a:moveTo>
                    <a:pt x="1" y="0"/>
                  </a:moveTo>
                  <a:lnTo>
                    <a:pt x="1" y="344"/>
                  </a:lnTo>
                  <a:lnTo>
                    <a:pt x="1181" y="344"/>
                  </a:lnTo>
                  <a:lnTo>
                    <a:pt x="118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884;p72">
              <a:extLst>
                <a:ext uri="{FF2B5EF4-FFF2-40B4-BE49-F238E27FC236}">
                  <a16:creationId xmlns:a16="http://schemas.microsoft.com/office/drawing/2014/main" id="{AA6A628B-A4E4-4013-5D7D-3F64E9481CE0}"/>
                </a:ext>
              </a:extLst>
            </p:cNvPr>
            <p:cNvSpPr/>
            <p:nvPr/>
          </p:nvSpPr>
          <p:spPr>
            <a:xfrm>
              <a:off x="6789832" y="2775460"/>
              <a:ext cx="33470" cy="9777"/>
            </a:xfrm>
            <a:custGeom>
              <a:avLst/>
              <a:gdLst/>
              <a:ahLst/>
              <a:cxnLst/>
              <a:rect l="l" t="t" r="r" b="b"/>
              <a:pathLst>
                <a:path w="1181" h="345" extrusionOk="0">
                  <a:moveTo>
                    <a:pt x="1" y="1"/>
                  </a:moveTo>
                  <a:lnTo>
                    <a:pt x="1" y="344"/>
                  </a:lnTo>
                  <a:lnTo>
                    <a:pt x="1181" y="344"/>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2885;p72">
              <a:extLst>
                <a:ext uri="{FF2B5EF4-FFF2-40B4-BE49-F238E27FC236}">
                  <a16:creationId xmlns:a16="http://schemas.microsoft.com/office/drawing/2014/main" id="{6865B1C4-A4A1-10D4-87CC-286C93A2D833}"/>
                </a:ext>
              </a:extLst>
            </p:cNvPr>
            <p:cNvSpPr/>
            <p:nvPr/>
          </p:nvSpPr>
          <p:spPr>
            <a:xfrm>
              <a:off x="6791532" y="3018419"/>
              <a:ext cx="33470" cy="9749"/>
            </a:xfrm>
            <a:custGeom>
              <a:avLst/>
              <a:gdLst/>
              <a:ahLst/>
              <a:cxnLst/>
              <a:rect l="l" t="t" r="r" b="b"/>
              <a:pathLst>
                <a:path w="1181" h="344" extrusionOk="0">
                  <a:moveTo>
                    <a:pt x="1" y="0"/>
                  </a:moveTo>
                  <a:lnTo>
                    <a:pt x="1" y="344"/>
                  </a:lnTo>
                  <a:lnTo>
                    <a:pt x="1180" y="344"/>
                  </a:lnTo>
                  <a:lnTo>
                    <a:pt x="118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2886;p72">
              <a:extLst>
                <a:ext uri="{FF2B5EF4-FFF2-40B4-BE49-F238E27FC236}">
                  <a16:creationId xmlns:a16="http://schemas.microsoft.com/office/drawing/2014/main" id="{3736A6B6-454E-FAF4-0620-3851236DA5B6}"/>
                </a:ext>
              </a:extLst>
            </p:cNvPr>
            <p:cNvSpPr/>
            <p:nvPr/>
          </p:nvSpPr>
          <p:spPr>
            <a:xfrm>
              <a:off x="6839370" y="2743720"/>
              <a:ext cx="812253" cy="535881"/>
            </a:xfrm>
            <a:custGeom>
              <a:avLst/>
              <a:gdLst/>
              <a:ahLst/>
              <a:cxnLst/>
              <a:rect l="l" t="t" r="r" b="b"/>
              <a:pathLst>
                <a:path w="28661" h="18909" extrusionOk="0">
                  <a:moveTo>
                    <a:pt x="30" y="1"/>
                  </a:moveTo>
                  <a:cubicBezTo>
                    <a:pt x="30" y="1016"/>
                    <a:pt x="15" y="2480"/>
                    <a:pt x="15" y="4302"/>
                  </a:cubicBezTo>
                  <a:cubicBezTo>
                    <a:pt x="15" y="7946"/>
                    <a:pt x="0" y="13054"/>
                    <a:pt x="0" y="18849"/>
                  </a:cubicBezTo>
                  <a:lnTo>
                    <a:pt x="0" y="18908"/>
                  </a:lnTo>
                  <a:lnTo>
                    <a:pt x="4152" y="18908"/>
                  </a:lnTo>
                  <a:lnTo>
                    <a:pt x="21492" y="18878"/>
                  </a:lnTo>
                  <a:lnTo>
                    <a:pt x="26734" y="18863"/>
                  </a:lnTo>
                  <a:lnTo>
                    <a:pt x="28660" y="18863"/>
                  </a:lnTo>
                  <a:lnTo>
                    <a:pt x="28496" y="18834"/>
                  </a:lnTo>
                  <a:lnTo>
                    <a:pt x="28123" y="18834"/>
                  </a:lnTo>
                  <a:lnTo>
                    <a:pt x="26704" y="18819"/>
                  </a:lnTo>
                  <a:lnTo>
                    <a:pt x="21447" y="18804"/>
                  </a:lnTo>
                  <a:lnTo>
                    <a:pt x="4122" y="18789"/>
                  </a:lnTo>
                  <a:lnTo>
                    <a:pt x="60" y="18789"/>
                  </a:lnTo>
                  <a:cubicBezTo>
                    <a:pt x="60" y="13019"/>
                    <a:pt x="45" y="7934"/>
                    <a:pt x="45" y="4302"/>
                  </a:cubicBezTo>
                  <a:cubicBezTo>
                    <a:pt x="45" y="2480"/>
                    <a:pt x="30" y="1016"/>
                    <a:pt x="3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2887;p72">
              <a:extLst>
                <a:ext uri="{FF2B5EF4-FFF2-40B4-BE49-F238E27FC236}">
                  <a16:creationId xmlns:a16="http://schemas.microsoft.com/office/drawing/2014/main" id="{DE0F15FD-AE79-FB99-8BC1-923F28119F94}"/>
                </a:ext>
              </a:extLst>
            </p:cNvPr>
            <p:cNvSpPr/>
            <p:nvPr/>
          </p:nvSpPr>
          <p:spPr>
            <a:xfrm>
              <a:off x="6873208" y="3021792"/>
              <a:ext cx="787710" cy="3004"/>
            </a:xfrm>
            <a:custGeom>
              <a:avLst/>
              <a:gdLst/>
              <a:ahLst/>
              <a:cxnLst/>
              <a:rect l="l" t="t" r="r" b="b"/>
              <a:pathLst>
                <a:path w="27795" h="106" extrusionOk="0">
                  <a:moveTo>
                    <a:pt x="13905" y="1"/>
                  </a:moveTo>
                  <a:cubicBezTo>
                    <a:pt x="6229" y="1"/>
                    <a:pt x="1" y="31"/>
                    <a:pt x="1" y="61"/>
                  </a:cubicBezTo>
                  <a:cubicBezTo>
                    <a:pt x="1" y="91"/>
                    <a:pt x="6229" y="106"/>
                    <a:pt x="13905" y="106"/>
                  </a:cubicBezTo>
                  <a:cubicBezTo>
                    <a:pt x="21567" y="106"/>
                    <a:pt x="27795" y="91"/>
                    <a:pt x="27795" y="61"/>
                  </a:cubicBezTo>
                  <a:cubicBezTo>
                    <a:pt x="27795" y="31"/>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2888;p72">
              <a:extLst>
                <a:ext uri="{FF2B5EF4-FFF2-40B4-BE49-F238E27FC236}">
                  <a16:creationId xmlns:a16="http://schemas.microsoft.com/office/drawing/2014/main" id="{0744374E-0C89-534D-1745-95E8A48B629A}"/>
                </a:ext>
              </a:extLst>
            </p:cNvPr>
            <p:cNvSpPr/>
            <p:nvPr/>
          </p:nvSpPr>
          <p:spPr>
            <a:xfrm>
              <a:off x="6873208" y="2900752"/>
              <a:ext cx="787710" cy="3429"/>
            </a:xfrm>
            <a:custGeom>
              <a:avLst/>
              <a:gdLst/>
              <a:ahLst/>
              <a:cxnLst/>
              <a:rect l="l" t="t" r="r" b="b"/>
              <a:pathLst>
                <a:path w="27795" h="121" extrusionOk="0">
                  <a:moveTo>
                    <a:pt x="13905" y="1"/>
                  </a:moveTo>
                  <a:cubicBezTo>
                    <a:pt x="6229" y="1"/>
                    <a:pt x="1" y="30"/>
                    <a:pt x="1" y="60"/>
                  </a:cubicBezTo>
                  <a:cubicBezTo>
                    <a:pt x="1" y="90"/>
                    <a:pt x="6229" y="120"/>
                    <a:pt x="13905" y="120"/>
                  </a:cubicBezTo>
                  <a:cubicBezTo>
                    <a:pt x="21567" y="120"/>
                    <a:pt x="27795" y="90"/>
                    <a:pt x="27795" y="60"/>
                  </a:cubicBezTo>
                  <a:cubicBezTo>
                    <a:pt x="27795" y="16"/>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2889;p72">
              <a:extLst>
                <a:ext uri="{FF2B5EF4-FFF2-40B4-BE49-F238E27FC236}">
                  <a16:creationId xmlns:a16="http://schemas.microsoft.com/office/drawing/2014/main" id="{22088B88-1828-59A9-093B-D660B0B9D976}"/>
                </a:ext>
              </a:extLst>
            </p:cNvPr>
            <p:cNvSpPr/>
            <p:nvPr/>
          </p:nvSpPr>
          <p:spPr>
            <a:xfrm>
              <a:off x="6873208" y="2779286"/>
              <a:ext cx="787710" cy="2976"/>
            </a:xfrm>
            <a:custGeom>
              <a:avLst/>
              <a:gdLst/>
              <a:ahLst/>
              <a:cxnLst/>
              <a:rect l="l" t="t" r="r" b="b"/>
              <a:pathLst>
                <a:path w="27795" h="105" extrusionOk="0">
                  <a:moveTo>
                    <a:pt x="13905" y="0"/>
                  </a:moveTo>
                  <a:cubicBezTo>
                    <a:pt x="6229" y="0"/>
                    <a:pt x="1" y="15"/>
                    <a:pt x="1" y="45"/>
                  </a:cubicBezTo>
                  <a:cubicBezTo>
                    <a:pt x="1" y="75"/>
                    <a:pt x="6229" y="105"/>
                    <a:pt x="13905" y="105"/>
                  </a:cubicBezTo>
                  <a:cubicBezTo>
                    <a:pt x="21567" y="105"/>
                    <a:pt x="27795" y="75"/>
                    <a:pt x="27795" y="45"/>
                  </a:cubicBezTo>
                  <a:cubicBezTo>
                    <a:pt x="27795" y="15"/>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2890;p72">
              <a:extLst>
                <a:ext uri="{FF2B5EF4-FFF2-40B4-BE49-F238E27FC236}">
                  <a16:creationId xmlns:a16="http://schemas.microsoft.com/office/drawing/2014/main" id="{09737F0C-FCBB-1A30-D9EF-6C53A19A4221}"/>
                </a:ext>
              </a:extLst>
            </p:cNvPr>
            <p:cNvSpPr/>
            <p:nvPr/>
          </p:nvSpPr>
          <p:spPr>
            <a:xfrm>
              <a:off x="6873208" y="3142860"/>
              <a:ext cx="787710" cy="3401"/>
            </a:xfrm>
            <a:custGeom>
              <a:avLst/>
              <a:gdLst/>
              <a:ahLst/>
              <a:cxnLst/>
              <a:rect l="l" t="t" r="r" b="b"/>
              <a:pathLst>
                <a:path w="27795" h="120" extrusionOk="0">
                  <a:moveTo>
                    <a:pt x="13905" y="0"/>
                  </a:moveTo>
                  <a:cubicBezTo>
                    <a:pt x="6229" y="0"/>
                    <a:pt x="1" y="30"/>
                    <a:pt x="1" y="60"/>
                  </a:cubicBezTo>
                  <a:cubicBezTo>
                    <a:pt x="1" y="90"/>
                    <a:pt x="6229" y="120"/>
                    <a:pt x="13905" y="120"/>
                  </a:cubicBezTo>
                  <a:cubicBezTo>
                    <a:pt x="21567" y="120"/>
                    <a:pt x="27795" y="90"/>
                    <a:pt x="27795" y="60"/>
                  </a:cubicBezTo>
                  <a:cubicBezTo>
                    <a:pt x="27795" y="30"/>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2891;p72">
              <a:extLst>
                <a:ext uri="{FF2B5EF4-FFF2-40B4-BE49-F238E27FC236}">
                  <a16:creationId xmlns:a16="http://schemas.microsoft.com/office/drawing/2014/main" id="{9574FF5A-92BA-3C35-63DB-1F2F2E5BFAB3}"/>
                </a:ext>
              </a:extLst>
            </p:cNvPr>
            <p:cNvSpPr/>
            <p:nvPr/>
          </p:nvSpPr>
          <p:spPr>
            <a:xfrm>
              <a:off x="6881257" y="2708606"/>
              <a:ext cx="770366" cy="543476"/>
            </a:xfrm>
            <a:custGeom>
              <a:avLst/>
              <a:gdLst/>
              <a:ahLst/>
              <a:cxnLst/>
              <a:rect l="l" t="t" r="r" b="b"/>
              <a:pathLst>
                <a:path w="27183" h="19177" extrusionOk="0">
                  <a:moveTo>
                    <a:pt x="17385" y="0"/>
                  </a:moveTo>
                  <a:lnTo>
                    <a:pt x="14099" y="6258"/>
                  </a:lnTo>
                  <a:lnTo>
                    <a:pt x="11904" y="4466"/>
                  </a:lnTo>
                  <a:lnTo>
                    <a:pt x="9201" y="9200"/>
                  </a:lnTo>
                  <a:lnTo>
                    <a:pt x="7259" y="7826"/>
                  </a:lnTo>
                  <a:lnTo>
                    <a:pt x="3973" y="12949"/>
                  </a:lnTo>
                  <a:lnTo>
                    <a:pt x="2360" y="11709"/>
                  </a:lnTo>
                  <a:lnTo>
                    <a:pt x="1" y="15383"/>
                  </a:lnTo>
                  <a:lnTo>
                    <a:pt x="1" y="19177"/>
                  </a:lnTo>
                  <a:lnTo>
                    <a:pt x="27182" y="19162"/>
                  </a:lnTo>
                  <a:lnTo>
                    <a:pt x="27182" y="2524"/>
                  </a:lnTo>
                  <a:lnTo>
                    <a:pt x="23807" y="3495"/>
                  </a:lnTo>
                  <a:lnTo>
                    <a:pt x="20940" y="6990"/>
                  </a:lnTo>
                  <a:lnTo>
                    <a:pt x="173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2892;p72">
              <a:extLst>
                <a:ext uri="{FF2B5EF4-FFF2-40B4-BE49-F238E27FC236}">
                  <a16:creationId xmlns:a16="http://schemas.microsoft.com/office/drawing/2014/main" id="{607FA035-16F9-29FC-AF39-04CB985C1B0F}"/>
                </a:ext>
              </a:extLst>
            </p:cNvPr>
            <p:cNvSpPr/>
            <p:nvPr/>
          </p:nvSpPr>
          <p:spPr>
            <a:xfrm>
              <a:off x="6881257" y="2741197"/>
              <a:ext cx="779662" cy="439355"/>
            </a:xfrm>
            <a:custGeom>
              <a:avLst/>
              <a:gdLst/>
              <a:ahLst/>
              <a:cxnLst/>
              <a:rect l="l" t="t" r="r" b="b"/>
              <a:pathLst>
                <a:path w="27511" h="15503" extrusionOk="0">
                  <a:moveTo>
                    <a:pt x="23971" y="0"/>
                  </a:moveTo>
                  <a:lnTo>
                    <a:pt x="23971" y="15"/>
                  </a:lnTo>
                  <a:lnTo>
                    <a:pt x="21190" y="3614"/>
                  </a:lnTo>
                  <a:lnTo>
                    <a:pt x="14234" y="3614"/>
                  </a:lnTo>
                  <a:lnTo>
                    <a:pt x="14219" y="3629"/>
                  </a:lnTo>
                  <a:lnTo>
                    <a:pt x="11292" y="8498"/>
                  </a:lnTo>
                  <a:lnTo>
                    <a:pt x="8465" y="13210"/>
                  </a:lnTo>
                  <a:lnTo>
                    <a:pt x="8465" y="13210"/>
                  </a:lnTo>
                  <a:cubicBezTo>
                    <a:pt x="7109" y="11339"/>
                    <a:pt x="5857" y="9630"/>
                    <a:pt x="4735" y="8095"/>
                  </a:cubicBezTo>
                  <a:lnTo>
                    <a:pt x="4690" y="8050"/>
                  </a:lnTo>
                  <a:lnTo>
                    <a:pt x="4660" y="8110"/>
                  </a:lnTo>
                  <a:lnTo>
                    <a:pt x="1255" y="13471"/>
                  </a:lnTo>
                  <a:lnTo>
                    <a:pt x="329" y="14965"/>
                  </a:lnTo>
                  <a:cubicBezTo>
                    <a:pt x="210" y="15144"/>
                    <a:pt x="135" y="15279"/>
                    <a:pt x="75" y="15368"/>
                  </a:cubicBezTo>
                  <a:cubicBezTo>
                    <a:pt x="31" y="15458"/>
                    <a:pt x="1" y="15503"/>
                    <a:pt x="1" y="15503"/>
                  </a:cubicBezTo>
                  <a:cubicBezTo>
                    <a:pt x="1" y="15503"/>
                    <a:pt x="31" y="15458"/>
                    <a:pt x="90" y="15368"/>
                  </a:cubicBezTo>
                  <a:cubicBezTo>
                    <a:pt x="150" y="15279"/>
                    <a:pt x="240" y="15144"/>
                    <a:pt x="344" y="14980"/>
                  </a:cubicBezTo>
                  <a:cubicBezTo>
                    <a:pt x="568" y="14636"/>
                    <a:pt x="897" y="14143"/>
                    <a:pt x="1300" y="13501"/>
                  </a:cubicBezTo>
                  <a:lnTo>
                    <a:pt x="4700" y="8209"/>
                  </a:lnTo>
                  <a:lnTo>
                    <a:pt x="4700" y="8209"/>
                  </a:lnTo>
                  <a:lnTo>
                    <a:pt x="8424" y="13337"/>
                  </a:lnTo>
                  <a:lnTo>
                    <a:pt x="8484" y="13397"/>
                  </a:lnTo>
                  <a:lnTo>
                    <a:pt x="8514" y="13322"/>
                  </a:lnTo>
                  <a:lnTo>
                    <a:pt x="11396" y="8558"/>
                  </a:lnTo>
                  <a:lnTo>
                    <a:pt x="14299" y="3704"/>
                  </a:lnTo>
                  <a:lnTo>
                    <a:pt x="21238" y="3704"/>
                  </a:lnTo>
                  <a:lnTo>
                    <a:pt x="21253" y="3674"/>
                  </a:lnTo>
                  <a:lnTo>
                    <a:pt x="24031" y="45"/>
                  </a:lnTo>
                  <a:lnTo>
                    <a:pt x="27511" y="45"/>
                  </a:lnTo>
                  <a:lnTo>
                    <a:pt x="27451" y="15"/>
                  </a:lnTo>
                  <a:lnTo>
                    <a:pt x="26585" y="15"/>
                  </a:lnTo>
                  <a:lnTo>
                    <a:pt x="2400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2893;p72">
              <a:extLst>
                <a:ext uri="{FF2B5EF4-FFF2-40B4-BE49-F238E27FC236}">
                  <a16:creationId xmlns:a16="http://schemas.microsoft.com/office/drawing/2014/main" id="{2ABDB1A9-5C95-1375-8C7A-5C107A3669AE}"/>
                </a:ext>
              </a:extLst>
            </p:cNvPr>
            <p:cNvSpPr/>
            <p:nvPr/>
          </p:nvSpPr>
          <p:spPr>
            <a:xfrm>
              <a:off x="7031515" y="2998525"/>
              <a:ext cx="15275" cy="15275"/>
            </a:xfrm>
            <a:custGeom>
              <a:avLst/>
              <a:gdLst/>
              <a:ahLst/>
              <a:cxnLst/>
              <a:rect l="l" t="t" r="r" b="b"/>
              <a:pathLst>
                <a:path w="539" h="539" extrusionOk="0">
                  <a:moveTo>
                    <a:pt x="269" y="1"/>
                  </a:moveTo>
                  <a:cubicBezTo>
                    <a:pt x="120" y="15"/>
                    <a:pt x="1" y="135"/>
                    <a:pt x="1" y="284"/>
                  </a:cubicBezTo>
                  <a:cubicBezTo>
                    <a:pt x="16" y="434"/>
                    <a:pt x="135" y="538"/>
                    <a:pt x="284" y="538"/>
                  </a:cubicBezTo>
                  <a:cubicBezTo>
                    <a:pt x="419" y="538"/>
                    <a:pt x="538" y="404"/>
                    <a:pt x="538" y="269"/>
                  </a:cubicBezTo>
                  <a:lnTo>
                    <a:pt x="538" y="254"/>
                  </a:lnTo>
                  <a:cubicBezTo>
                    <a:pt x="538" y="120"/>
                    <a:pt x="419" y="1"/>
                    <a:pt x="26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2894;p72">
              <a:extLst>
                <a:ext uri="{FF2B5EF4-FFF2-40B4-BE49-F238E27FC236}">
                  <a16:creationId xmlns:a16="http://schemas.microsoft.com/office/drawing/2014/main" id="{24055390-F218-F09F-1E00-44B69BE2AE73}"/>
                </a:ext>
              </a:extLst>
            </p:cNvPr>
            <p:cNvSpPr/>
            <p:nvPr/>
          </p:nvSpPr>
          <p:spPr>
            <a:xfrm>
              <a:off x="7258802" y="2869436"/>
              <a:ext cx="15275" cy="15275"/>
            </a:xfrm>
            <a:custGeom>
              <a:avLst/>
              <a:gdLst/>
              <a:ahLst/>
              <a:cxnLst/>
              <a:rect l="l" t="t" r="r" b="b"/>
              <a:pathLst>
                <a:path w="539" h="539" extrusionOk="0">
                  <a:moveTo>
                    <a:pt x="270" y="0"/>
                  </a:moveTo>
                  <a:cubicBezTo>
                    <a:pt x="120" y="0"/>
                    <a:pt x="1" y="120"/>
                    <a:pt x="1" y="269"/>
                  </a:cubicBezTo>
                  <a:cubicBezTo>
                    <a:pt x="16" y="419"/>
                    <a:pt x="135" y="538"/>
                    <a:pt x="284" y="538"/>
                  </a:cubicBezTo>
                  <a:cubicBezTo>
                    <a:pt x="434" y="523"/>
                    <a:pt x="538" y="404"/>
                    <a:pt x="538" y="254"/>
                  </a:cubicBezTo>
                  <a:cubicBezTo>
                    <a:pt x="538" y="105"/>
                    <a:pt x="419" y="0"/>
                    <a:pt x="27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2895;p72">
              <a:extLst>
                <a:ext uri="{FF2B5EF4-FFF2-40B4-BE49-F238E27FC236}">
                  <a16:creationId xmlns:a16="http://schemas.microsoft.com/office/drawing/2014/main" id="{50DAB759-A955-6961-4CAA-10045A39A808}"/>
                </a:ext>
              </a:extLst>
            </p:cNvPr>
            <p:cNvSpPr/>
            <p:nvPr/>
          </p:nvSpPr>
          <p:spPr>
            <a:xfrm>
              <a:off x="7435304" y="2837695"/>
              <a:ext cx="15700" cy="15247"/>
            </a:xfrm>
            <a:custGeom>
              <a:avLst/>
              <a:gdLst/>
              <a:ahLst/>
              <a:cxnLst/>
              <a:rect l="l" t="t" r="r" b="b"/>
              <a:pathLst>
                <a:path w="554" h="538" extrusionOk="0">
                  <a:moveTo>
                    <a:pt x="269" y="0"/>
                  </a:moveTo>
                  <a:cubicBezTo>
                    <a:pt x="120" y="0"/>
                    <a:pt x="1" y="135"/>
                    <a:pt x="1" y="284"/>
                  </a:cubicBezTo>
                  <a:cubicBezTo>
                    <a:pt x="15" y="433"/>
                    <a:pt x="135" y="538"/>
                    <a:pt x="284" y="538"/>
                  </a:cubicBezTo>
                  <a:cubicBezTo>
                    <a:pt x="434" y="523"/>
                    <a:pt x="553" y="404"/>
                    <a:pt x="538" y="254"/>
                  </a:cubicBezTo>
                  <a:cubicBezTo>
                    <a:pt x="538" y="105"/>
                    <a:pt x="419" y="0"/>
                    <a:pt x="28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2896;p72">
              <a:extLst>
                <a:ext uri="{FF2B5EF4-FFF2-40B4-BE49-F238E27FC236}">
                  <a16:creationId xmlns:a16="http://schemas.microsoft.com/office/drawing/2014/main" id="{80EE6D38-259F-3BB8-A120-AC90D254BEA5}"/>
                </a:ext>
              </a:extLst>
            </p:cNvPr>
            <p:cNvSpPr/>
            <p:nvPr/>
          </p:nvSpPr>
          <p:spPr>
            <a:xfrm>
              <a:off x="6865613" y="3401888"/>
              <a:ext cx="97801" cy="93975"/>
            </a:xfrm>
            <a:custGeom>
              <a:avLst/>
              <a:gdLst/>
              <a:ahLst/>
              <a:cxnLst/>
              <a:rect l="l" t="t" r="r" b="b"/>
              <a:pathLst>
                <a:path w="3451" h="3316" extrusionOk="0">
                  <a:moveTo>
                    <a:pt x="1718" y="0"/>
                  </a:moveTo>
                  <a:cubicBezTo>
                    <a:pt x="777" y="0"/>
                    <a:pt x="0" y="732"/>
                    <a:pt x="0" y="1658"/>
                  </a:cubicBezTo>
                  <a:cubicBezTo>
                    <a:pt x="0" y="2569"/>
                    <a:pt x="777" y="3316"/>
                    <a:pt x="1718" y="3316"/>
                  </a:cubicBezTo>
                  <a:cubicBezTo>
                    <a:pt x="2673" y="3316"/>
                    <a:pt x="3450" y="2569"/>
                    <a:pt x="3450" y="1658"/>
                  </a:cubicBezTo>
                  <a:cubicBezTo>
                    <a:pt x="3450" y="732"/>
                    <a:pt x="267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2897;p72">
              <a:extLst>
                <a:ext uri="{FF2B5EF4-FFF2-40B4-BE49-F238E27FC236}">
                  <a16:creationId xmlns:a16="http://schemas.microsoft.com/office/drawing/2014/main" id="{921604A9-7407-7A8D-C600-310208182184}"/>
                </a:ext>
              </a:extLst>
            </p:cNvPr>
            <p:cNvSpPr/>
            <p:nvPr/>
          </p:nvSpPr>
          <p:spPr>
            <a:xfrm>
              <a:off x="7035738" y="3417135"/>
              <a:ext cx="574395" cy="17798"/>
            </a:xfrm>
            <a:custGeom>
              <a:avLst/>
              <a:gdLst/>
              <a:ahLst/>
              <a:cxnLst/>
              <a:rect l="l" t="t" r="r" b="b"/>
              <a:pathLst>
                <a:path w="20268" h="628" extrusionOk="0">
                  <a:moveTo>
                    <a:pt x="1" y="0"/>
                  </a:moveTo>
                  <a:lnTo>
                    <a:pt x="1" y="627"/>
                  </a:lnTo>
                  <a:lnTo>
                    <a:pt x="20268" y="627"/>
                  </a:lnTo>
                  <a:lnTo>
                    <a:pt x="20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2898;p72">
              <a:extLst>
                <a:ext uri="{FF2B5EF4-FFF2-40B4-BE49-F238E27FC236}">
                  <a16:creationId xmlns:a16="http://schemas.microsoft.com/office/drawing/2014/main" id="{2F6CABD2-B1C9-4E3B-3297-716ECF6CA7EE}"/>
                </a:ext>
              </a:extLst>
            </p:cNvPr>
            <p:cNvSpPr/>
            <p:nvPr/>
          </p:nvSpPr>
          <p:spPr>
            <a:xfrm>
              <a:off x="7035738" y="3461147"/>
              <a:ext cx="238765" cy="17798"/>
            </a:xfrm>
            <a:custGeom>
              <a:avLst/>
              <a:gdLst/>
              <a:ahLst/>
              <a:cxnLst/>
              <a:rect l="l" t="t" r="r" b="b"/>
              <a:pathLst>
                <a:path w="8425" h="628" extrusionOk="0">
                  <a:moveTo>
                    <a:pt x="1" y="0"/>
                  </a:moveTo>
                  <a:lnTo>
                    <a:pt x="1" y="628"/>
                  </a:lnTo>
                  <a:lnTo>
                    <a:pt x="8424" y="628"/>
                  </a:lnTo>
                  <a:lnTo>
                    <a:pt x="84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2899;p72">
              <a:extLst>
                <a:ext uri="{FF2B5EF4-FFF2-40B4-BE49-F238E27FC236}">
                  <a16:creationId xmlns:a16="http://schemas.microsoft.com/office/drawing/2014/main" id="{9D0E104E-7A5E-97F4-1041-C960CD273E4E}"/>
                </a:ext>
              </a:extLst>
            </p:cNvPr>
            <p:cNvSpPr/>
            <p:nvPr/>
          </p:nvSpPr>
          <p:spPr>
            <a:xfrm>
              <a:off x="7409911" y="1834147"/>
              <a:ext cx="676391" cy="561274"/>
            </a:xfrm>
            <a:custGeom>
              <a:avLst/>
              <a:gdLst/>
              <a:ahLst/>
              <a:cxnLst/>
              <a:rect l="l" t="t" r="r" b="b"/>
              <a:pathLst>
                <a:path w="23867" h="19805" extrusionOk="0">
                  <a:moveTo>
                    <a:pt x="1061" y="1"/>
                  </a:moveTo>
                  <a:cubicBezTo>
                    <a:pt x="463" y="1"/>
                    <a:pt x="0" y="464"/>
                    <a:pt x="0" y="1061"/>
                  </a:cubicBezTo>
                  <a:lnTo>
                    <a:pt x="0" y="18744"/>
                  </a:lnTo>
                  <a:cubicBezTo>
                    <a:pt x="0" y="19327"/>
                    <a:pt x="463" y="19804"/>
                    <a:pt x="1061" y="19804"/>
                  </a:cubicBezTo>
                  <a:lnTo>
                    <a:pt x="22806" y="19804"/>
                  </a:lnTo>
                  <a:cubicBezTo>
                    <a:pt x="23404" y="19804"/>
                    <a:pt x="23866" y="19327"/>
                    <a:pt x="23866" y="18744"/>
                  </a:cubicBezTo>
                  <a:lnTo>
                    <a:pt x="23866" y="1061"/>
                  </a:lnTo>
                  <a:cubicBezTo>
                    <a:pt x="23866" y="464"/>
                    <a:pt x="23404" y="1"/>
                    <a:pt x="22806"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2900;p72">
              <a:extLst>
                <a:ext uri="{FF2B5EF4-FFF2-40B4-BE49-F238E27FC236}">
                  <a16:creationId xmlns:a16="http://schemas.microsoft.com/office/drawing/2014/main" id="{C4E548D1-971C-53EC-18CE-A3FD232B077F}"/>
                </a:ext>
              </a:extLst>
            </p:cNvPr>
            <p:cNvSpPr/>
            <p:nvPr/>
          </p:nvSpPr>
          <p:spPr>
            <a:xfrm>
              <a:off x="7528004" y="2058912"/>
              <a:ext cx="36417" cy="275125"/>
            </a:xfrm>
            <a:custGeom>
              <a:avLst/>
              <a:gdLst/>
              <a:ahLst/>
              <a:cxnLst/>
              <a:rect l="l" t="t" r="r" b="b"/>
              <a:pathLst>
                <a:path w="1285" h="9708" extrusionOk="0">
                  <a:moveTo>
                    <a:pt x="0" y="0"/>
                  </a:moveTo>
                  <a:lnTo>
                    <a:pt x="0" y="9708"/>
                  </a:lnTo>
                  <a:lnTo>
                    <a:pt x="1285" y="9708"/>
                  </a:lnTo>
                  <a:lnTo>
                    <a:pt x="12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2901;p72">
              <a:extLst>
                <a:ext uri="{FF2B5EF4-FFF2-40B4-BE49-F238E27FC236}">
                  <a16:creationId xmlns:a16="http://schemas.microsoft.com/office/drawing/2014/main" id="{FAE1EB91-7FC5-AB0E-10E0-90E9E0D58D6F}"/>
                </a:ext>
              </a:extLst>
            </p:cNvPr>
            <p:cNvSpPr/>
            <p:nvPr/>
          </p:nvSpPr>
          <p:spPr>
            <a:xfrm>
              <a:off x="7693481" y="2036467"/>
              <a:ext cx="36870" cy="297570"/>
            </a:xfrm>
            <a:custGeom>
              <a:avLst/>
              <a:gdLst/>
              <a:ahLst/>
              <a:cxnLst/>
              <a:rect l="l" t="t" r="r" b="b"/>
              <a:pathLst>
                <a:path w="1301" h="10500" extrusionOk="0">
                  <a:moveTo>
                    <a:pt x="1" y="1"/>
                  </a:moveTo>
                  <a:lnTo>
                    <a:pt x="1" y="10500"/>
                  </a:lnTo>
                  <a:lnTo>
                    <a:pt x="1300" y="10500"/>
                  </a:lnTo>
                  <a:lnTo>
                    <a:pt x="1300"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2902;p72">
              <a:extLst>
                <a:ext uri="{FF2B5EF4-FFF2-40B4-BE49-F238E27FC236}">
                  <a16:creationId xmlns:a16="http://schemas.microsoft.com/office/drawing/2014/main" id="{C533A35C-7DE3-8FB3-61E7-D6D87B7F2A1B}"/>
                </a:ext>
              </a:extLst>
            </p:cNvPr>
            <p:cNvSpPr/>
            <p:nvPr/>
          </p:nvSpPr>
          <p:spPr>
            <a:xfrm>
              <a:off x="7865335" y="1998378"/>
              <a:ext cx="36417" cy="335659"/>
            </a:xfrm>
            <a:custGeom>
              <a:avLst/>
              <a:gdLst/>
              <a:ahLst/>
              <a:cxnLst/>
              <a:rect l="l" t="t" r="r" b="b"/>
              <a:pathLst>
                <a:path w="1285" h="11844" extrusionOk="0">
                  <a:moveTo>
                    <a:pt x="0" y="1"/>
                  </a:moveTo>
                  <a:lnTo>
                    <a:pt x="0" y="11844"/>
                  </a:lnTo>
                  <a:lnTo>
                    <a:pt x="1285" y="11844"/>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2903;p72">
              <a:extLst>
                <a:ext uri="{FF2B5EF4-FFF2-40B4-BE49-F238E27FC236}">
                  <a16:creationId xmlns:a16="http://schemas.microsoft.com/office/drawing/2014/main" id="{81246CB0-CCE4-444F-0F12-AE4FBC6156A3}"/>
                </a:ext>
              </a:extLst>
            </p:cNvPr>
            <p:cNvSpPr/>
            <p:nvPr/>
          </p:nvSpPr>
          <p:spPr>
            <a:xfrm>
              <a:off x="7784906" y="2199847"/>
              <a:ext cx="36445" cy="134190"/>
            </a:xfrm>
            <a:custGeom>
              <a:avLst/>
              <a:gdLst/>
              <a:ahLst/>
              <a:cxnLst/>
              <a:rect l="l" t="t" r="r" b="b"/>
              <a:pathLst>
                <a:path w="1286" h="4735" extrusionOk="0">
                  <a:moveTo>
                    <a:pt x="1" y="1"/>
                  </a:moveTo>
                  <a:lnTo>
                    <a:pt x="1" y="4735"/>
                  </a:lnTo>
                  <a:lnTo>
                    <a:pt x="1285" y="4735"/>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2904;p72">
              <a:extLst>
                <a:ext uri="{FF2B5EF4-FFF2-40B4-BE49-F238E27FC236}">
                  <a16:creationId xmlns:a16="http://schemas.microsoft.com/office/drawing/2014/main" id="{CC9057BC-ABA2-1C82-D202-9CBCF09456DE}"/>
                </a:ext>
              </a:extLst>
            </p:cNvPr>
            <p:cNvSpPr/>
            <p:nvPr/>
          </p:nvSpPr>
          <p:spPr>
            <a:xfrm>
              <a:off x="7570315" y="2029268"/>
              <a:ext cx="36445" cy="304768"/>
            </a:xfrm>
            <a:custGeom>
              <a:avLst/>
              <a:gdLst/>
              <a:ahLst/>
              <a:cxnLst/>
              <a:rect l="l" t="t" r="r" b="b"/>
              <a:pathLst>
                <a:path w="1286" h="10754" extrusionOk="0">
                  <a:moveTo>
                    <a:pt x="1" y="1"/>
                  </a:moveTo>
                  <a:lnTo>
                    <a:pt x="1" y="10754"/>
                  </a:lnTo>
                  <a:lnTo>
                    <a:pt x="1285" y="10754"/>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2905;p72">
              <a:extLst>
                <a:ext uri="{FF2B5EF4-FFF2-40B4-BE49-F238E27FC236}">
                  <a16:creationId xmlns:a16="http://schemas.microsoft.com/office/drawing/2014/main" id="{4B54DA08-AB3C-3E49-0800-269E549806CF}"/>
                </a:ext>
              </a:extLst>
            </p:cNvPr>
            <p:cNvSpPr/>
            <p:nvPr/>
          </p:nvSpPr>
          <p:spPr>
            <a:xfrm>
              <a:off x="7739193"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2906;p72">
              <a:extLst>
                <a:ext uri="{FF2B5EF4-FFF2-40B4-BE49-F238E27FC236}">
                  <a16:creationId xmlns:a16="http://schemas.microsoft.com/office/drawing/2014/main" id="{DF70A82D-FF74-ED83-0390-39721A4E2204}"/>
                </a:ext>
              </a:extLst>
            </p:cNvPr>
            <p:cNvSpPr/>
            <p:nvPr/>
          </p:nvSpPr>
          <p:spPr>
            <a:xfrm>
              <a:off x="7959707"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2907;p72">
              <a:extLst>
                <a:ext uri="{FF2B5EF4-FFF2-40B4-BE49-F238E27FC236}">
                  <a16:creationId xmlns:a16="http://schemas.microsoft.com/office/drawing/2014/main" id="{4D12294D-5154-CF39-1FE4-FA138750B194}"/>
                </a:ext>
              </a:extLst>
            </p:cNvPr>
            <p:cNvSpPr/>
            <p:nvPr/>
          </p:nvSpPr>
          <p:spPr>
            <a:xfrm>
              <a:off x="7911897" y="1892556"/>
              <a:ext cx="36417" cy="441481"/>
            </a:xfrm>
            <a:custGeom>
              <a:avLst/>
              <a:gdLst/>
              <a:ahLst/>
              <a:cxnLst/>
              <a:rect l="l" t="t" r="r" b="b"/>
              <a:pathLst>
                <a:path w="1285" h="15578" extrusionOk="0">
                  <a:moveTo>
                    <a:pt x="0" y="1"/>
                  </a:moveTo>
                  <a:lnTo>
                    <a:pt x="0" y="15578"/>
                  </a:lnTo>
                  <a:lnTo>
                    <a:pt x="1285" y="15578"/>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2908;p72">
              <a:extLst>
                <a:ext uri="{FF2B5EF4-FFF2-40B4-BE49-F238E27FC236}">
                  <a16:creationId xmlns:a16="http://schemas.microsoft.com/office/drawing/2014/main" id="{BBC9042C-E775-6293-F0EA-C16439474518}"/>
                </a:ext>
              </a:extLst>
            </p:cNvPr>
            <p:cNvSpPr/>
            <p:nvPr/>
          </p:nvSpPr>
          <p:spPr>
            <a:xfrm>
              <a:off x="7615178" y="2140588"/>
              <a:ext cx="36445" cy="193449"/>
            </a:xfrm>
            <a:custGeom>
              <a:avLst/>
              <a:gdLst/>
              <a:ahLst/>
              <a:cxnLst/>
              <a:rect l="l" t="t" r="r" b="b"/>
              <a:pathLst>
                <a:path w="1286" h="6826" extrusionOk="0">
                  <a:moveTo>
                    <a:pt x="1" y="1"/>
                  </a:moveTo>
                  <a:lnTo>
                    <a:pt x="1" y="6826"/>
                  </a:lnTo>
                  <a:lnTo>
                    <a:pt x="1285" y="6826"/>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2909;p72">
              <a:extLst>
                <a:ext uri="{FF2B5EF4-FFF2-40B4-BE49-F238E27FC236}">
                  <a16:creationId xmlns:a16="http://schemas.microsoft.com/office/drawing/2014/main" id="{169F51B0-1B20-D4DB-306B-972ABA0E49B0}"/>
                </a:ext>
              </a:extLst>
            </p:cNvPr>
            <p:cNvSpPr/>
            <p:nvPr/>
          </p:nvSpPr>
          <p:spPr>
            <a:xfrm>
              <a:off x="7466619" y="2349255"/>
              <a:ext cx="581593" cy="3004"/>
            </a:xfrm>
            <a:custGeom>
              <a:avLst/>
              <a:gdLst/>
              <a:ahLst/>
              <a:cxnLst/>
              <a:rect l="l" t="t" r="r" b="b"/>
              <a:pathLst>
                <a:path w="20522" h="106" extrusionOk="0">
                  <a:moveTo>
                    <a:pt x="10261" y="1"/>
                  </a:moveTo>
                  <a:cubicBezTo>
                    <a:pt x="4601" y="1"/>
                    <a:pt x="1" y="15"/>
                    <a:pt x="1" y="60"/>
                  </a:cubicBezTo>
                  <a:cubicBezTo>
                    <a:pt x="1" y="90"/>
                    <a:pt x="4601" y="105"/>
                    <a:pt x="10261" y="105"/>
                  </a:cubicBezTo>
                  <a:cubicBezTo>
                    <a:pt x="15921" y="105"/>
                    <a:pt x="20521" y="90"/>
                    <a:pt x="20521" y="60"/>
                  </a:cubicBezTo>
                  <a:cubicBezTo>
                    <a:pt x="20521" y="30"/>
                    <a:pt x="15936" y="1"/>
                    <a:pt x="1026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2910;p72">
              <a:extLst>
                <a:ext uri="{FF2B5EF4-FFF2-40B4-BE49-F238E27FC236}">
                  <a16:creationId xmlns:a16="http://schemas.microsoft.com/office/drawing/2014/main" id="{B85E1687-7C74-E916-46D4-55681A84AEB1}"/>
                </a:ext>
              </a:extLst>
            </p:cNvPr>
            <p:cNvSpPr/>
            <p:nvPr/>
          </p:nvSpPr>
          <p:spPr>
            <a:xfrm>
              <a:off x="7449700" y="2284923"/>
              <a:ext cx="22445" cy="7652"/>
            </a:xfrm>
            <a:custGeom>
              <a:avLst/>
              <a:gdLst/>
              <a:ahLst/>
              <a:cxnLst/>
              <a:rect l="l" t="t" r="r" b="b"/>
              <a:pathLst>
                <a:path w="792" h="270" extrusionOk="0">
                  <a:moveTo>
                    <a:pt x="0" y="0"/>
                  </a:moveTo>
                  <a:lnTo>
                    <a:pt x="0" y="269"/>
                  </a:lnTo>
                  <a:lnTo>
                    <a:pt x="792" y="269"/>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2911;p72">
              <a:extLst>
                <a:ext uri="{FF2B5EF4-FFF2-40B4-BE49-F238E27FC236}">
                  <a16:creationId xmlns:a16="http://schemas.microsoft.com/office/drawing/2014/main" id="{1151CD45-13A4-48F7-B647-6F4A41B40F8E}"/>
                </a:ext>
              </a:extLst>
            </p:cNvPr>
            <p:cNvSpPr/>
            <p:nvPr/>
          </p:nvSpPr>
          <p:spPr>
            <a:xfrm>
              <a:off x="7449700" y="2187150"/>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2912;p72">
              <a:extLst>
                <a:ext uri="{FF2B5EF4-FFF2-40B4-BE49-F238E27FC236}">
                  <a16:creationId xmlns:a16="http://schemas.microsoft.com/office/drawing/2014/main" id="{E319E531-982B-524B-C6C0-937820452D0A}"/>
                </a:ext>
              </a:extLst>
            </p:cNvPr>
            <p:cNvSpPr/>
            <p:nvPr/>
          </p:nvSpPr>
          <p:spPr>
            <a:xfrm>
              <a:off x="7449700" y="2002600"/>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2913;p72">
              <a:extLst>
                <a:ext uri="{FF2B5EF4-FFF2-40B4-BE49-F238E27FC236}">
                  <a16:creationId xmlns:a16="http://schemas.microsoft.com/office/drawing/2014/main" id="{34373AA2-3074-4663-B546-132F04CAC5BF}"/>
                </a:ext>
              </a:extLst>
            </p:cNvPr>
            <p:cNvSpPr/>
            <p:nvPr/>
          </p:nvSpPr>
          <p:spPr>
            <a:xfrm>
              <a:off x="7449700" y="1909928"/>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2914;p72">
              <a:extLst>
                <a:ext uri="{FF2B5EF4-FFF2-40B4-BE49-F238E27FC236}">
                  <a16:creationId xmlns:a16="http://schemas.microsoft.com/office/drawing/2014/main" id="{3ABCDB74-F9B8-EA3E-BA26-4DFA70F2AFE6}"/>
                </a:ext>
              </a:extLst>
            </p:cNvPr>
            <p:cNvSpPr/>
            <p:nvPr/>
          </p:nvSpPr>
          <p:spPr>
            <a:xfrm>
              <a:off x="7450976" y="2094875"/>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2915;p72">
              <a:extLst>
                <a:ext uri="{FF2B5EF4-FFF2-40B4-BE49-F238E27FC236}">
                  <a16:creationId xmlns:a16="http://schemas.microsoft.com/office/drawing/2014/main" id="{1DF560D0-2FCB-4FA3-446B-6BDD6F58587F}"/>
                </a:ext>
              </a:extLst>
            </p:cNvPr>
            <p:cNvSpPr/>
            <p:nvPr/>
          </p:nvSpPr>
          <p:spPr>
            <a:xfrm>
              <a:off x="6630703" y="1788435"/>
              <a:ext cx="694160" cy="194724"/>
            </a:xfrm>
            <a:custGeom>
              <a:avLst/>
              <a:gdLst/>
              <a:ahLst/>
              <a:cxnLst/>
              <a:rect l="l" t="t" r="r" b="b"/>
              <a:pathLst>
                <a:path w="24494" h="6871" extrusionOk="0">
                  <a:moveTo>
                    <a:pt x="687" y="1"/>
                  </a:moveTo>
                  <a:cubicBezTo>
                    <a:pt x="299" y="1"/>
                    <a:pt x="0" y="315"/>
                    <a:pt x="0" y="688"/>
                  </a:cubicBezTo>
                  <a:lnTo>
                    <a:pt x="0" y="6169"/>
                  </a:lnTo>
                  <a:cubicBezTo>
                    <a:pt x="0" y="6557"/>
                    <a:pt x="299" y="6871"/>
                    <a:pt x="687" y="6871"/>
                  </a:cubicBezTo>
                  <a:lnTo>
                    <a:pt x="23792" y="6871"/>
                  </a:lnTo>
                  <a:cubicBezTo>
                    <a:pt x="24180" y="6871"/>
                    <a:pt x="24494" y="6557"/>
                    <a:pt x="24494" y="6169"/>
                  </a:cubicBezTo>
                  <a:lnTo>
                    <a:pt x="24494" y="688"/>
                  </a:lnTo>
                  <a:cubicBezTo>
                    <a:pt x="24494" y="315"/>
                    <a:pt x="24180" y="1"/>
                    <a:pt x="23792"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2916;p72">
              <a:extLst>
                <a:ext uri="{FF2B5EF4-FFF2-40B4-BE49-F238E27FC236}">
                  <a16:creationId xmlns:a16="http://schemas.microsoft.com/office/drawing/2014/main" id="{FF2682A6-98AE-F4A0-8F1A-D60AFC53A7E2}"/>
                </a:ext>
              </a:extLst>
            </p:cNvPr>
            <p:cNvSpPr/>
            <p:nvPr/>
          </p:nvSpPr>
          <p:spPr>
            <a:xfrm>
              <a:off x="6696310" y="1849253"/>
              <a:ext cx="94826" cy="84623"/>
            </a:xfrm>
            <a:custGeom>
              <a:avLst/>
              <a:gdLst/>
              <a:ahLst/>
              <a:cxnLst/>
              <a:rect l="l" t="t" r="r" b="b"/>
              <a:pathLst>
                <a:path w="3346" h="2986" extrusionOk="0">
                  <a:moveTo>
                    <a:pt x="1677" y="1"/>
                  </a:moveTo>
                  <a:cubicBezTo>
                    <a:pt x="1240" y="1"/>
                    <a:pt x="806" y="192"/>
                    <a:pt x="508" y="558"/>
                  </a:cubicBezTo>
                  <a:cubicBezTo>
                    <a:pt x="0" y="1200"/>
                    <a:pt x="105" y="2141"/>
                    <a:pt x="747" y="2664"/>
                  </a:cubicBezTo>
                  <a:cubicBezTo>
                    <a:pt x="1020" y="2880"/>
                    <a:pt x="1348" y="2985"/>
                    <a:pt x="1673" y="2985"/>
                  </a:cubicBezTo>
                  <a:cubicBezTo>
                    <a:pt x="2112" y="2985"/>
                    <a:pt x="2546" y="2794"/>
                    <a:pt x="2838" y="2425"/>
                  </a:cubicBezTo>
                  <a:cubicBezTo>
                    <a:pt x="3346" y="1783"/>
                    <a:pt x="3241" y="857"/>
                    <a:pt x="2614" y="334"/>
                  </a:cubicBezTo>
                  <a:cubicBezTo>
                    <a:pt x="2338" y="109"/>
                    <a:pt x="2006" y="1"/>
                    <a:pt x="1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2917;p72">
              <a:extLst>
                <a:ext uri="{FF2B5EF4-FFF2-40B4-BE49-F238E27FC236}">
                  <a16:creationId xmlns:a16="http://schemas.microsoft.com/office/drawing/2014/main" id="{045CE92F-E878-EAA1-3C1B-92C991A6BB56}"/>
                </a:ext>
              </a:extLst>
            </p:cNvPr>
            <p:cNvSpPr/>
            <p:nvPr/>
          </p:nvSpPr>
          <p:spPr>
            <a:xfrm>
              <a:off x="6699257" y="1849394"/>
              <a:ext cx="89696" cy="85105"/>
            </a:xfrm>
            <a:custGeom>
              <a:avLst/>
              <a:gdLst/>
              <a:ahLst/>
              <a:cxnLst/>
              <a:rect l="l" t="t" r="r" b="b"/>
              <a:pathLst>
                <a:path w="3165" h="3003" extrusionOk="0">
                  <a:moveTo>
                    <a:pt x="1492" y="4"/>
                  </a:moveTo>
                  <a:cubicBezTo>
                    <a:pt x="1464" y="4"/>
                    <a:pt x="1434" y="8"/>
                    <a:pt x="1405" y="15"/>
                  </a:cubicBezTo>
                  <a:lnTo>
                    <a:pt x="1569" y="15"/>
                  </a:lnTo>
                  <a:cubicBezTo>
                    <a:pt x="1546" y="8"/>
                    <a:pt x="1520" y="4"/>
                    <a:pt x="1492" y="4"/>
                  </a:cubicBezTo>
                  <a:close/>
                  <a:moveTo>
                    <a:pt x="1569" y="1"/>
                  </a:moveTo>
                  <a:lnTo>
                    <a:pt x="1569" y="15"/>
                  </a:lnTo>
                  <a:cubicBezTo>
                    <a:pt x="2050" y="15"/>
                    <a:pt x="2477" y="243"/>
                    <a:pt x="2750" y="592"/>
                  </a:cubicBezTo>
                  <a:lnTo>
                    <a:pt x="2750" y="592"/>
                  </a:lnTo>
                  <a:cubicBezTo>
                    <a:pt x="2677" y="497"/>
                    <a:pt x="2592" y="408"/>
                    <a:pt x="2495" y="329"/>
                  </a:cubicBezTo>
                  <a:cubicBezTo>
                    <a:pt x="2241" y="120"/>
                    <a:pt x="1912" y="1"/>
                    <a:pt x="1569" y="1"/>
                  </a:cubicBezTo>
                  <a:close/>
                  <a:moveTo>
                    <a:pt x="1405" y="15"/>
                  </a:moveTo>
                  <a:lnTo>
                    <a:pt x="1405" y="15"/>
                  </a:lnTo>
                  <a:cubicBezTo>
                    <a:pt x="583" y="105"/>
                    <a:pt x="1" y="837"/>
                    <a:pt x="90" y="1658"/>
                  </a:cubicBezTo>
                  <a:cubicBezTo>
                    <a:pt x="160" y="2283"/>
                    <a:pt x="614" y="2782"/>
                    <a:pt x="1197" y="2934"/>
                  </a:cubicBezTo>
                  <a:lnTo>
                    <a:pt x="1197" y="2934"/>
                  </a:lnTo>
                  <a:cubicBezTo>
                    <a:pt x="562" y="2730"/>
                    <a:pt x="112" y="2112"/>
                    <a:pt x="150" y="1419"/>
                  </a:cubicBezTo>
                  <a:cubicBezTo>
                    <a:pt x="180" y="702"/>
                    <a:pt x="718" y="120"/>
                    <a:pt x="1405" y="15"/>
                  </a:cubicBezTo>
                  <a:close/>
                  <a:moveTo>
                    <a:pt x="2750" y="592"/>
                  </a:moveTo>
                  <a:cubicBezTo>
                    <a:pt x="3155" y="1126"/>
                    <a:pt x="3165" y="1875"/>
                    <a:pt x="2734" y="2420"/>
                  </a:cubicBezTo>
                  <a:cubicBezTo>
                    <a:pt x="2480" y="2734"/>
                    <a:pt x="2121" y="2928"/>
                    <a:pt x="1733" y="2973"/>
                  </a:cubicBezTo>
                  <a:cubicBezTo>
                    <a:pt x="1678" y="2979"/>
                    <a:pt x="1624" y="2981"/>
                    <a:pt x="1570" y="2981"/>
                  </a:cubicBezTo>
                  <a:cubicBezTo>
                    <a:pt x="1442" y="2981"/>
                    <a:pt x="1316" y="2965"/>
                    <a:pt x="1197" y="2934"/>
                  </a:cubicBezTo>
                  <a:lnTo>
                    <a:pt x="1197" y="2934"/>
                  </a:lnTo>
                  <a:cubicBezTo>
                    <a:pt x="1315" y="2972"/>
                    <a:pt x="1440" y="2995"/>
                    <a:pt x="1569" y="3002"/>
                  </a:cubicBezTo>
                  <a:lnTo>
                    <a:pt x="1733" y="3002"/>
                  </a:lnTo>
                  <a:cubicBezTo>
                    <a:pt x="2136" y="2958"/>
                    <a:pt x="2495" y="2763"/>
                    <a:pt x="2749" y="2450"/>
                  </a:cubicBezTo>
                  <a:cubicBezTo>
                    <a:pt x="2943" y="2181"/>
                    <a:pt x="3062" y="1867"/>
                    <a:pt x="3062" y="1524"/>
                  </a:cubicBezTo>
                  <a:cubicBezTo>
                    <a:pt x="3069" y="1175"/>
                    <a:pt x="2951" y="850"/>
                    <a:pt x="2750" y="592"/>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2918;p72">
              <a:extLst>
                <a:ext uri="{FF2B5EF4-FFF2-40B4-BE49-F238E27FC236}">
                  <a16:creationId xmlns:a16="http://schemas.microsoft.com/office/drawing/2014/main" id="{306CD318-D175-FA12-0CAB-E1C8E01560FB}"/>
                </a:ext>
              </a:extLst>
            </p:cNvPr>
            <p:cNvSpPr/>
            <p:nvPr/>
          </p:nvSpPr>
          <p:spPr>
            <a:xfrm>
              <a:off x="6720002" y="1877337"/>
              <a:ext cx="47441" cy="30919"/>
            </a:xfrm>
            <a:custGeom>
              <a:avLst/>
              <a:gdLst/>
              <a:ahLst/>
              <a:cxnLst/>
              <a:rect l="l" t="t" r="r" b="b"/>
              <a:pathLst>
                <a:path w="1674" h="1091" extrusionOk="0">
                  <a:moveTo>
                    <a:pt x="1673" y="0"/>
                  </a:moveTo>
                  <a:cubicBezTo>
                    <a:pt x="1360" y="224"/>
                    <a:pt x="1061" y="493"/>
                    <a:pt x="792" y="777"/>
                  </a:cubicBezTo>
                  <a:lnTo>
                    <a:pt x="638" y="931"/>
                  </a:lnTo>
                  <a:lnTo>
                    <a:pt x="638" y="931"/>
                  </a:lnTo>
                  <a:cubicBezTo>
                    <a:pt x="452" y="722"/>
                    <a:pt x="239" y="528"/>
                    <a:pt x="1" y="374"/>
                  </a:cubicBezTo>
                  <a:lnTo>
                    <a:pt x="1" y="374"/>
                  </a:lnTo>
                  <a:cubicBezTo>
                    <a:pt x="180" y="613"/>
                    <a:pt x="374" y="837"/>
                    <a:pt x="598" y="1046"/>
                  </a:cubicBezTo>
                  <a:lnTo>
                    <a:pt x="643" y="1090"/>
                  </a:lnTo>
                  <a:lnTo>
                    <a:pt x="673" y="1046"/>
                  </a:lnTo>
                  <a:lnTo>
                    <a:pt x="882" y="851"/>
                  </a:lnTo>
                  <a:cubicBezTo>
                    <a:pt x="1165" y="598"/>
                    <a:pt x="1434" y="314"/>
                    <a:pt x="1673"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2919;p72">
              <a:extLst>
                <a:ext uri="{FF2B5EF4-FFF2-40B4-BE49-F238E27FC236}">
                  <a16:creationId xmlns:a16="http://schemas.microsoft.com/office/drawing/2014/main" id="{11FF49C8-381A-73C8-7FFD-A96F5D1DC397}"/>
                </a:ext>
              </a:extLst>
            </p:cNvPr>
            <p:cNvSpPr/>
            <p:nvPr/>
          </p:nvSpPr>
          <p:spPr>
            <a:xfrm>
              <a:off x="6862637" y="1869714"/>
              <a:ext cx="394068" cy="3401"/>
            </a:xfrm>
            <a:custGeom>
              <a:avLst/>
              <a:gdLst/>
              <a:ahLst/>
              <a:cxnLst/>
              <a:rect l="l" t="t" r="r" b="b"/>
              <a:pathLst>
                <a:path w="13905" h="120" extrusionOk="0">
                  <a:moveTo>
                    <a:pt x="6960" y="0"/>
                  </a:moveTo>
                  <a:cubicBezTo>
                    <a:pt x="3122" y="0"/>
                    <a:pt x="1" y="30"/>
                    <a:pt x="1" y="60"/>
                  </a:cubicBezTo>
                  <a:cubicBezTo>
                    <a:pt x="1" y="90"/>
                    <a:pt x="3122" y="120"/>
                    <a:pt x="6960" y="120"/>
                  </a:cubicBezTo>
                  <a:cubicBezTo>
                    <a:pt x="10799" y="120"/>
                    <a:pt x="13905" y="90"/>
                    <a:pt x="13905" y="60"/>
                  </a:cubicBezTo>
                  <a:cubicBezTo>
                    <a:pt x="13905" y="30"/>
                    <a:pt x="10799" y="0"/>
                    <a:pt x="6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2920;p72">
              <a:extLst>
                <a:ext uri="{FF2B5EF4-FFF2-40B4-BE49-F238E27FC236}">
                  <a16:creationId xmlns:a16="http://schemas.microsoft.com/office/drawing/2014/main" id="{6C0EDAA1-B9D0-48BC-27E4-93EA43F49C81}"/>
                </a:ext>
              </a:extLst>
            </p:cNvPr>
            <p:cNvSpPr/>
            <p:nvPr/>
          </p:nvSpPr>
          <p:spPr>
            <a:xfrm>
              <a:off x="6867285" y="1908228"/>
              <a:ext cx="227740" cy="3401"/>
            </a:xfrm>
            <a:custGeom>
              <a:avLst/>
              <a:gdLst/>
              <a:ahLst/>
              <a:cxnLst/>
              <a:rect l="l" t="t" r="r" b="b"/>
              <a:pathLst>
                <a:path w="8036" h="120" extrusionOk="0">
                  <a:moveTo>
                    <a:pt x="4018" y="0"/>
                  </a:moveTo>
                  <a:cubicBezTo>
                    <a:pt x="1808" y="0"/>
                    <a:pt x="1" y="30"/>
                    <a:pt x="1" y="60"/>
                  </a:cubicBezTo>
                  <a:cubicBezTo>
                    <a:pt x="1" y="90"/>
                    <a:pt x="1808" y="120"/>
                    <a:pt x="4018" y="120"/>
                  </a:cubicBezTo>
                  <a:cubicBezTo>
                    <a:pt x="6244" y="120"/>
                    <a:pt x="8036" y="90"/>
                    <a:pt x="8036" y="60"/>
                  </a:cubicBezTo>
                  <a:cubicBezTo>
                    <a:pt x="8036" y="30"/>
                    <a:pt x="6244" y="0"/>
                    <a:pt x="4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2921;p72">
              <a:extLst>
                <a:ext uri="{FF2B5EF4-FFF2-40B4-BE49-F238E27FC236}">
                  <a16:creationId xmlns:a16="http://schemas.microsoft.com/office/drawing/2014/main" id="{46F9FC68-02D8-BA14-2CAB-931D1A84B2A2}"/>
                </a:ext>
              </a:extLst>
            </p:cNvPr>
            <p:cNvSpPr/>
            <p:nvPr/>
          </p:nvSpPr>
          <p:spPr>
            <a:xfrm>
              <a:off x="8120593" y="3615203"/>
              <a:ext cx="135012" cy="181744"/>
            </a:xfrm>
            <a:custGeom>
              <a:avLst/>
              <a:gdLst/>
              <a:ahLst/>
              <a:cxnLst/>
              <a:rect l="l" t="t" r="r" b="b"/>
              <a:pathLst>
                <a:path w="4764" h="6413" extrusionOk="0">
                  <a:moveTo>
                    <a:pt x="2702" y="1"/>
                  </a:moveTo>
                  <a:lnTo>
                    <a:pt x="104" y="2629"/>
                  </a:lnTo>
                  <a:lnTo>
                    <a:pt x="1493" y="4018"/>
                  </a:lnTo>
                  <a:cubicBezTo>
                    <a:pt x="1493" y="4018"/>
                    <a:pt x="1" y="6413"/>
                    <a:pt x="386" y="6413"/>
                  </a:cubicBezTo>
                  <a:cubicBezTo>
                    <a:pt x="412" y="6413"/>
                    <a:pt x="447" y="6402"/>
                    <a:pt x="492" y="6378"/>
                  </a:cubicBezTo>
                  <a:cubicBezTo>
                    <a:pt x="1119" y="6034"/>
                    <a:pt x="3942" y="2958"/>
                    <a:pt x="4614" y="2196"/>
                  </a:cubicBezTo>
                  <a:lnTo>
                    <a:pt x="4763" y="2032"/>
                  </a:lnTo>
                  <a:lnTo>
                    <a:pt x="270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2922;p72">
              <a:extLst>
                <a:ext uri="{FF2B5EF4-FFF2-40B4-BE49-F238E27FC236}">
                  <a16:creationId xmlns:a16="http://schemas.microsoft.com/office/drawing/2014/main" id="{E8C45901-EDD8-8165-CE53-C6949AAAAB4A}"/>
                </a:ext>
              </a:extLst>
            </p:cNvPr>
            <p:cNvSpPr/>
            <p:nvPr/>
          </p:nvSpPr>
          <p:spPr>
            <a:xfrm>
              <a:off x="8220860" y="3651195"/>
              <a:ext cx="33895" cy="47838"/>
            </a:xfrm>
            <a:custGeom>
              <a:avLst/>
              <a:gdLst/>
              <a:ahLst/>
              <a:cxnLst/>
              <a:rect l="l" t="t" r="r" b="b"/>
              <a:pathLst>
                <a:path w="1196" h="1688" extrusionOk="0">
                  <a:moveTo>
                    <a:pt x="449" y="0"/>
                  </a:moveTo>
                  <a:cubicBezTo>
                    <a:pt x="225" y="194"/>
                    <a:pt x="75" y="493"/>
                    <a:pt x="31" y="792"/>
                  </a:cubicBezTo>
                  <a:cubicBezTo>
                    <a:pt x="1" y="1105"/>
                    <a:pt x="75" y="1434"/>
                    <a:pt x="270" y="1688"/>
                  </a:cubicBezTo>
                  <a:lnTo>
                    <a:pt x="1196" y="717"/>
                  </a:lnTo>
                  <a:lnTo>
                    <a:pt x="44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2923;p72">
              <a:extLst>
                <a:ext uri="{FF2B5EF4-FFF2-40B4-BE49-F238E27FC236}">
                  <a16:creationId xmlns:a16="http://schemas.microsoft.com/office/drawing/2014/main" id="{11E86B2D-3D71-7F65-EC83-372A212E957F}"/>
                </a:ext>
              </a:extLst>
            </p:cNvPr>
            <p:cNvSpPr/>
            <p:nvPr/>
          </p:nvSpPr>
          <p:spPr>
            <a:xfrm>
              <a:off x="8124787" y="3671061"/>
              <a:ext cx="130817" cy="126170"/>
            </a:xfrm>
            <a:custGeom>
              <a:avLst/>
              <a:gdLst/>
              <a:ahLst/>
              <a:cxnLst/>
              <a:rect l="l" t="t" r="r" b="b"/>
              <a:pathLst>
                <a:path w="4616" h="4452" extrusionOk="0">
                  <a:moveTo>
                    <a:pt x="4556" y="1"/>
                  </a:moveTo>
                  <a:lnTo>
                    <a:pt x="1121" y="3526"/>
                  </a:lnTo>
                  <a:cubicBezTo>
                    <a:pt x="1121" y="3526"/>
                    <a:pt x="880" y="3374"/>
                    <a:pt x="695" y="3374"/>
                  </a:cubicBezTo>
                  <a:cubicBezTo>
                    <a:pt x="640" y="3374"/>
                    <a:pt x="590" y="3387"/>
                    <a:pt x="553" y="3421"/>
                  </a:cubicBezTo>
                  <a:cubicBezTo>
                    <a:pt x="553" y="3421"/>
                    <a:pt x="1" y="4422"/>
                    <a:pt x="225" y="4452"/>
                  </a:cubicBezTo>
                  <a:cubicBezTo>
                    <a:pt x="226" y="4452"/>
                    <a:pt x="227" y="4452"/>
                    <a:pt x="228" y="4452"/>
                  </a:cubicBezTo>
                  <a:cubicBezTo>
                    <a:pt x="493" y="4452"/>
                    <a:pt x="3427" y="1487"/>
                    <a:pt x="4615" y="61"/>
                  </a:cubicBezTo>
                  <a:lnTo>
                    <a:pt x="455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2924;p72">
              <a:extLst>
                <a:ext uri="{FF2B5EF4-FFF2-40B4-BE49-F238E27FC236}">
                  <a16:creationId xmlns:a16="http://schemas.microsoft.com/office/drawing/2014/main" id="{2BA8DDC7-6468-C244-B11A-5BBAC2400899}"/>
                </a:ext>
              </a:extLst>
            </p:cNvPr>
            <p:cNvSpPr/>
            <p:nvPr/>
          </p:nvSpPr>
          <p:spPr>
            <a:xfrm>
              <a:off x="8130285" y="3671061"/>
              <a:ext cx="123619" cy="124894"/>
            </a:xfrm>
            <a:custGeom>
              <a:avLst/>
              <a:gdLst/>
              <a:ahLst/>
              <a:cxnLst/>
              <a:rect l="l" t="t" r="r" b="b"/>
              <a:pathLst>
                <a:path w="4362" h="4407" extrusionOk="0">
                  <a:moveTo>
                    <a:pt x="4362" y="1"/>
                  </a:moveTo>
                  <a:cubicBezTo>
                    <a:pt x="4339" y="23"/>
                    <a:pt x="4321" y="46"/>
                    <a:pt x="4302" y="68"/>
                  </a:cubicBezTo>
                  <a:lnTo>
                    <a:pt x="4362" y="1"/>
                  </a:lnTo>
                  <a:close/>
                  <a:moveTo>
                    <a:pt x="4302" y="68"/>
                  </a:moveTo>
                  <a:lnTo>
                    <a:pt x="4242" y="135"/>
                  </a:lnTo>
                  <a:cubicBezTo>
                    <a:pt x="4265" y="113"/>
                    <a:pt x="4283" y="91"/>
                    <a:pt x="4302" y="68"/>
                  </a:cubicBezTo>
                  <a:close/>
                  <a:moveTo>
                    <a:pt x="4242" y="135"/>
                  </a:moveTo>
                  <a:lnTo>
                    <a:pt x="3779" y="613"/>
                  </a:lnTo>
                  <a:cubicBezTo>
                    <a:pt x="3376" y="1031"/>
                    <a:pt x="2838" y="1599"/>
                    <a:pt x="2226" y="2211"/>
                  </a:cubicBezTo>
                  <a:cubicBezTo>
                    <a:pt x="1629" y="2824"/>
                    <a:pt x="1061" y="3376"/>
                    <a:pt x="658" y="3765"/>
                  </a:cubicBezTo>
                  <a:lnTo>
                    <a:pt x="180" y="4228"/>
                  </a:lnTo>
                  <a:lnTo>
                    <a:pt x="46" y="4362"/>
                  </a:lnTo>
                  <a:lnTo>
                    <a:pt x="1" y="4407"/>
                  </a:lnTo>
                  <a:cubicBezTo>
                    <a:pt x="16" y="4392"/>
                    <a:pt x="31" y="4392"/>
                    <a:pt x="46" y="4377"/>
                  </a:cubicBezTo>
                  <a:lnTo>
                    <a:pt x="195" y="4242"/>
                  </a:lnTo>
                  <a:lnTo>
                    <a:pt x="673" y="3780"/>
                  </a:lnTo>
                  <a:cubicBezTo>
                    <a:pt x="1091" y="3391"/>
                    <a:pt x="1644" y="2854"/>
                    <a:pt x="2256" y="2241"/>
                  </a:cubicBezTo>
                  <a:cubicBezTo>
                    <a:pt x="2868" y="1614"/>
                    <a:pt x="3406" y="1046"/>
                    <a:pt x="3794" y="628"/>
                  </a:cubicBezTo>
                  <a:lnTo>
                    <a:pt x="4242" y="135"/>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2925;p72">
              <a:extLst>
                <a:ext uri="{FF2B5EF4-FFF2-40B4-BE49-F238E27FC236}">
                  <a16:creationId xmlns:a16="http://schemas.microsoft.com/office/drawing/2014/main" id="{ECC25416-273E-B15E-F69B-16073A1256C4}"/>
                </a:ext>
              </a:extLst>
            </p:cNvPr>
            <p:cNvSpPr/>
            <p:nvPr/>
          </p:nvSpPr>
          <p:spPr>
            <a:xfrm>
              <a:off x="8139184" y="3766283"/>
              <a:ext cx="18648" cy="5980"/>
            </a:xfrm>
            <a:custGeom>
              <a:avLst/>
              <a:gdLst/>
              <a:ahLst/>
              <a:cxnLst/>
              <a:rect l="l" t="t" r="r" b="b"/>
              <a:pathLst>
                <a:path w="658" h="211" extrusionOk="0">
                  <a:moveTo>
                    <a:pt x="224" y="1"/>
                  </a:moveTo>
                  <a:cubicBezTo>
                    <a:pt x="148" y="1"/>
                    <a:pt x="68" y="17"/>
                    <a:pt x="0" y="46"/>
                  </a:cubicBezTo>
                  <a:cubicBezTo>
                    <a:pt x="105" y="46"/>
                    <a:pt x="224" y="46"/>
                    <a:pt x="344" y="76"/>
                  </a:cubicBezTo>
                  <a:cubicBezTo>
                    <a:pt x="448" y="106"/>
                    <a:pt x="553" y="151"/>
                    <a:pt x="657" y="210"/>
                  </a:cubicBezTo>
                  <a:cubicBezTo>
                    <a:pt x="583" y="106"/>
                    <a:pt x="478" y="46"/>
                    <a:pt x="344" y="16"/>
                  </a:cubicBezTo>
                  <a:cubicBezTo>
                    <a:pt x="307" y="6"/>
                    <a:pt x="266" y="1"/>
                    <a:pt x="2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2926;p72">
              <a:extLst>
                <a:ext uri="{FF2B5EF4-FFF2-40B4-BE49-F238E27FC236}">
                  <a16:creationId xmlns:a16="http://schemas.microsoft.com/office/drawing/2014/main" id="{B235DF87-F063-E1A8-C188-7C3C4391E29E}"/>
                </a:ext>
              </a:extLst>
            </p:cNvPr>
            <p:cNvSpPr/>
            <p:nvPr/>
          </p:nvSpPr>
          <p:spPr>
            <a:xfrm>
              <a:off x="8158229" y="3736923"/>
              <a:ext cx="10174" cy="2324"/>
            </a:xfrm>
            <a:custGeom>
              <a:avLst/>
              <a:gdLst/>
              <a:ahLst/>
              <a:cxnLst/>
              <a:rect l="l" t="t" r="r" b="b"/>
              <a:pathLst>
                <a:path w="359" h="82" extrusionOk="0">
                  <a:moveTo>
                    <a:pt x="21" y="1"/>
                  </a:moveTo>
                  <a:cubicBezTo>
                    <a:pt x="8" y="1"/>
                    <a:pt x="0" y="2"/>
                    <a:pt x="0" y="7"/>
                  </a:cubicBezTo>
                  <a:cubicBezTo>
                    <a:pt x="60" y="37"/>
                    <a:pt x="120" y="52"/>
                    <a:pt x="180" y="67"/>
                  </a:cubicBezTo>
                  <a:cubicBezTo>
                    <a:pt x="239" y="82"/>
                    <a:pt x="299" y="82"/>
                    <a:pt x="359" y="82"/>
                  </a:cubicBezTo>
                  <a:cubicBezTo>
                    <a:pt x="359" y="67"/>
                    <a:pt x="284" y="37"/>
                    <a:pt x="180" y="22"/>
                  </a:cubicBezTo>
                  <a:cubicBezTo>
                    <a:pt x="116" y="11"/>
                    <a:pt x="53" y="1"/>
                    <a:pt x="2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2927;p72">
              <a:extLst>
                <a:ext uri="{FF2B5EF4-FFF2-40B4-BE49-F238E27FC236}">
                  <a16:creationId xmlns:a16="http://schemas.microsoft.com/office/drawing/2014/main" id="{FCDF4005-8C40-A252-09D6-4C30AE129F40}"/>
                </a:ext>
              </a:extLst>
            </p:cNvPr>
            <p:cNvSpPr/>
            <p:nvPr/>
          </p:nvSpPr>
          <p:spPr>
            <a:xfrm>
              <a:off x="8162451" y="3729498"/>
              <a:ext cx="8927" cy="1445"/>
            </a:xfrm>
            <a:custGeom>
              <a:avLst/>
              <a:gdLst/>
              <a:ahLst/>
              <a:cxnLst/>
              <a:rect l="l" t="t" r="r" b="b"/>
              <a:pathLst>
                <a:path w="315" h="51" extrusionOk="0">
                  <a:moveTo>
                    <a:pt x="150" y="0"/>
                  </a:moveTo>
                  <a:cubicBezTo>
                    <a:pt x="61" y="0"/>
                    <a:pt x="1" y="15"/>
                    <a:pt x="1" y="30"/>
                  </a:cubicBezTo>
                  <a:cubicBezTo>
                    <a:pt x="32" y="40"/>
                    <a:pt x="72" y="51"/>
                    <a:pt x="108" y="51"/>
                  </a:cubicBezTo>
                  <a:cubicBezTo>
                    <a:pt x="123" y="51"/>
                    <a:pt x="137" y="49"/>
                    <a:pt x="150" y="45"/>
                  </a:cubicBezTo>
                  <a:cubicBezTo>
                    <a:pt x="240" y="45"/>
                    <a:pt x="314" y="30"/>
                    <a:pt x="314" y="15"/>
                  </a:cubicBezTo>
                  <a:cubicBezTo>
                    <a:pt x="314" y="0"/>
                    <a:pt x="240" y="0"/>
                    <a:pt x="1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2928;p72">
              <a:extLst>
                <a:ext uri="{FF2B5EF4-FFF2-40B4-BE49-F238E27FC236}">
                  <a16:creationId xmlns:a16="http://schemas.microsoft.com/office/drawing/2014/main" id="{37B0FA9B-E3E4-2FA7-A7F3-E6CFE9E8F35D}"/>
                </a:ext>
              </a:extLst>
            </p:cNvPr>
            <p:cNvSpPr/>
            <p:nvPr/>
          </p:nvSpPr>
          <p:spPr>
            <a:xfrm>
              <a:off x="8159929" y="3719324"/>
              <a:ext cx="8049" cy="7708"/>
            </a:xfrm>
            <a:custGeom>
              <a:avLst/>
              <a:gdLst/>
              <a:ahLst/>
              <a:cxnLst/>
              <a:rect l="l" t="t" r="r" b="b"/>
              <a:pathLst>
                <a:path w="284" h="272" extrusionOk="0">
                  <a:moveTo>
                    <a:pt x="284" y="1"/>
                  </a:moveTo>
                  <a:lnTo>
                    <a:pt x="284" y="1"/>
                  </a:lnTo>
                  <a:cubicBezTo>
                    <a:pt x="224" y="30"/>
                    <a:pt x="179" y="60"/>
                    <a:pt x="135" y="120"/>
                  </a:cubicBezTo>
                  <a:cubicBezTo>
                    <a:pt x="60" y="195"/>
                    <a:pt x="0" y="269"/>
                    <a:pt x="15" y="269"/>
                  </a:cubicBezTo>
                  <a:cubicBezTo>
                    <a:pt x="17" y="271"/>
                    <a:pt x="19" y="272"/>
                    <a:pt x="21" y="272"/>
                  </a:cubicBezTo>
                  <a:cubicBezTo>
                    <a:pt x="43" y="272"/>
                    <a:pt x="98" y="217"/>
                    <a:pt x="164" y="150"/>
                  </a:cubicBezTo>
                  <a:cubicBezTo>
                    <a:pt x="239" y="75"/>
                    <a:pt x="284"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2929;p72">
              <a:extLst>
                <a:ext uri="{FF2B5EF4-FFF2-40B4-BE49-F238E27FC236}">
                  <a16:creationId xmlns:a16="http://schemas.microsoft.com/office/drawing/2014/main" id="{E49D21FB-7AB3-6A17-0C8A-34981A1F108E}"/>
                </a:ext>
              </a:extLst>
            </p:cNvPr>
            <p:cNvSpPr/>
            <p:nvPr/>
          </p:nvSpPr>
          <p:spPr>
            <a:xfrm>
              <a:off x="8156103" y="3712976"/>
              <a:ext cx="8077" cy="9352"/>
            </a:xfrm>
            <a:custGeom>
              <a:avLst/>
              <a:gdLst/>
              <a:ahLst/>
              <a:cxnLst/>
              <a:rect l="l" t="t" r="r" b="b"/>
              <a:pathLst>
                <a:path w="285" h="330" extrusionOk="0">
                  <a:moveTo>
                    <a:pt x="285" y="1"/>
                  </a:moveTo>
                  <a:cubicBezTo>
                    <a:pt x="270" y="1"/>
                    <a:pt x="225" y="75"/>
                    <a:pt x="150" y="165"/>
                  </a:cubicBezTo>
                  <a:cubicBezTo>
                    <a:pt x="75" y="254"/>
                    <a:pt x="1" y="329"/>
                    <a:pt x="1" y="329"/>
                  </a:cubicBezTo>
                  <a:cubicBezTo>
                    <a:pt x="75" y="314"/>
                    <a:pt x="135" y="254"/>
                    <a:pt x="180" y="195"/>
                  </a:cubicBezTo>
                  <a:cubicBezTo>
                    <a:pt x="240" y="150"/>
                    <a:pt x="270" y="75"/>
                    <a:pt x="2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2930;p72">
              <a:extLst>
                <a:ext uri="{FF2B5EF4-FFF2-40B4-BE49-F238E27FC236}">
                  <a16:creationId xmlns:a16="http://schemas.microsoft.com/office/drawing/2014/main" id="{6B3E9623-E489-C376-F664-E03B5C3DEDC5}"/>
                </a:ext>
              </a:extLst>
            </p:cNvPr>
            <p:cNvSpPr/>
            <p:nvPr/>
          </p:nvSpPr>
          <p:spPr>
            <a:xfrm>
              <a:off x="8140459" y="3734458"/>
              <a:ext cx="19895" cy="11449"/>
            </a:xfrm>
            <a:custGeom>
              <a:avLst/>
              <a:gdLst/>
              <a:ahLst/>
              <a:cxnLst/>
              <a:rect l="l" t="t" r="r" b="b"/>
              <a:pathLst>
                <a:path w="702" h="404" extrusionOk="0">
                  <a:moveTo>
                    <a:pt x="478" y="34"/>
                  </a:moveTo>
                  <a:cubicBezTo>
                    <a:pt x="522" y="43"/>
                    <a:pt x="567" y="52"/>
                    <a:pt x="608" y="67"/>
                  </a:cubicBezTo>
                  <a:lnTo>
                    <a:pt x="608" y="67"/>
                  </a:lnTo>
                  <a:cubicBezTo>
                    <a:pt x="577" y="91"/>
                    <a:pt x="534" y="127"/>
                    <a:pt x="478" y="169"/>
                  </a:cubicBezTo>
                  <a:cubicBezTo>
                    <a:pt x="403" y="213"/>
                    <a:pt x="329" y="258"/>
                    <a:pt x="254" y="288"/>
                  </a:cubicBezTo>
                  <a:cubicBezTo>
                    <a:pt x="224" y="318"/>
                    <a:pt x="179" y="348"/>
                    <a:pt x="135" y="363"/>
                  </a:cubicBezTo>
                  <a:cubicBezTo>
                    <a:pt x="127" y="365"/>
                    <a:pt x="119" y="367"/>
                    <a:pt x="112" y="367"/>
                  </a:cubicBezTo>
                  <a:cubicBezTo>
                    <a:pt x="80" y="367"/>
                    <a:pt x="60" y="340"/>
                    <a:pt x="60" y="303"/>
                  </a:cubicBezTo>
                  <a:cubicBezTo>
                    <a:pt x="90" y="213"/>
                    <a:pt x="150" y="139"/>
                    <a:pt x="239" y="94"/>
                  </a:cubicBezTo>
                  <a:cubicBezTo>
                    <a:pt x="314" y="49"/>
                    <a:pt x="403" y="34"/>
                    <a:pt x="478" y="34"/>
                  </a:cubicBezTo>
                  <a:close/>
                  <a:moveTo>
                    <a:pt x="420" y="0"/>
                  </a:moveTo>
                  <a:cubicBezTo>
                    <a:pt x="234" y="0"/>
                    <a:pt x="69" y="127"/>
                    <a:pt x="15" y="303"/>
                  </a:cubicBezTo>
                  <a:cubicBezTo>
                    <a:pt x="0" y="333"/>
                    <a:pt x="15" y="378"/>
                    <a:pt x="45" y="393"/>
                  </a:cubicBezTo>
                  <a:cubicBezTo>
                    <a:pt x="60" y="400"/>
                    <a:pt x="79" y="404"/>
                    <a:pt x="97" y="404"/>
                  </a:cubicBezTo>
                  <a:cubicBezTo>
                    <a:pt x="116" y="404"/>
                    <a:pt x="135" y="400"/>
                    <a:pt x="150" y="393"/>
                  </a:cubicBezTo>
                  <a:cubicBezTo>
                    <a:pt x="194" y="378"/>
                    <a:pt x="239" y="363"/>
                    <a:pt x="284" y="333"/>
                  </a:cubicBezTo>
                  <a:cubicBezTo>
                    <a:pt x="359" y="288"/>
                    <a:pt x="433" y="243"/>
                    <a:pt x="508" y="198"/>
                  </a:cubicBezTo>
                  <a:cubicBezTo>
                    <a:pt x="553" y="165"/>
                    <a:pt x="598" y="123"/>
                    <a:pt x="636" y="79"/>
                  </a:cubicBezTo>
                  <a:lnTo>
                    <a:pt x="636" y="79"/>
                  </a:lnTo>
                  <a:cubicBezTo>
                    <a:pt x="654" y="87"/>
                    <a:pt x="671" y="97"/>
                    <a:pt x="687" y="109"/>
                  </a:cubicBezTo>
                  <a:cubicBezTo>
                    <a:pt x="702" y="109"/>
                    <a:pt x="688" y="95"/>
                    <a:pt x="646" y="67"/>
                  </a:cubicBezTo>
                  <a:lnTo>
                    <a:pt x="646" y="67"/>
                  </a:lnTo>
                  <a:cubicBezTo>
                    <a:pt x="655" y="56"/>
                    <a:pt x="664" y="45"/>
                    <a:pt x="672" y="34"/>
                  </a:cubicBezTo>
                  <a:cubicBezTo>
                    <a:pt x="671" y="33"/>
                    <a:pt x="669" y="32"/>
                    <a:pt x="666" y="32"/>
                  </a:cubicBezTo>
                  <a:cubicBezTo>
                    <a:pt x="658" y="32"/>
                    <a:pt x="645" y="40"/>
                    <a:pt x="625" y="54"/>
                  </a:cubicBezTo>
                  <a:lnTo>
                    <a:pt x="625" y="54"/>
                  </a:lnTo>
                  <a:cubicBezTo>
                    <a:pt x="583" y="30"/>
                    <a:pt x="531" y="17"/>
                    <a:pt x="478" y="4"/>
                  </a:cubicBezTo>
                  <a:cubicBezTo>
                    <a:pt x="458" y="1"/>
                    <a:pt x="439" y="0"/>
                    <a:pt x="4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2931;p72">
              <a:extLst>
                <a:ext uri="{FF2B5EF4-FFF2-40B4-BE49-F238E27FC236}">
                  <a16:creationId xmlns:a16="http://schemas.microsoft.com/office/drawing/2014/main" id="{A88CA31C-E8CD-73D3-96D9-A342B0440F1A}"/>
                </a:ext>
              </a:extLst>
            </p:cNvPr>
            <p:cNvSpPr/>
            <p:nvPr/>
          </p:nvSpPr>
          <p:spPr>
            <a:xfrm>
              <a:off x="8151880" y="3722697"/>
              <a:ext cx="7652" cy="14000"/>
            </a:xfrm>
            <a:custGeom>
              <a:avLst/>
              <a:gdLst/>
              <a:ahLst/>
              <a:cxnLst/>
              <a:rect l="l" t="t" r="r" b="b"/>
              <a:pathLst>
                <a:path w="270" h="494" extrusionOk="0">
                  <a:moveTo>
                    <a:pt x="122" y="0"/>
                  </a:moveTo>
                  <a:cubicBezTo>
                    <a:pt x="107" y="0"/>
                    <a:pt x="91" y="5"/>
                    <a:pt x="75" y="16"/>
                  </a:cubicBezTo>
                  <a:cubicBezTo>
                    <a:pt x="15" y="76"/>
                    <a:pt x="0" y="150"/>
                    <a:pt x="15" y="225"/>
                  </a:cubicBezTo>
                  <a:cubicBezTo>
                    <a:pt x="30" y="285"/>
                    <a:pt x="60" y="345"/>
                    <a:pt x="90" y="389"/>
                  </a:cubicBezTo>
                  <a:cubicBezTo>
                    <a:pt x="165" y="479"/>
                    <a:pt x="239" y="494"/>
                    <a:pt x="239" y="494"/>
                  </a:cubicBezTo>
                  <a:cubicBezTo>
                    <a:pt x="195" y="464"/>
                    <a:pt x="150" y="419"/>
                    <a:pt x="120" y="389"/>
                  </a:cubicBezTo>
                  <a:cubicBezTo>
                    <a:pt x="90" y="345"/>
                    <a:pt x="75" y="285"/>
                    <a:pt x="60" y="225"/>
                  </a:cubicBezTo>
                  <a:cubicBezTo>
                    <a:pt x="45" y="165"/>
                    <a:pt x="60" y="106"/>
                    <a:pt x="105" y="46"/>
                  </a:cubicBezTo>
                  <a:cubicBezTo>
                    <a:pt x="112" y="41"/>
                    <a:pt x="119" y="39"/>
                    <a:pt x="126" y="39"/>
                  </a:cubicBezTo>
                  <a:cubicBezTo>
                    <a:pt x="163" y="39"/>
                    <a:pt x="197" y="100"/>
                    <a:pt x="209" y="150"/>
                  </a:cubicBezTo>
                  <a:cubicBezTo>
                    <a:pt x="224" y="210"/>
                    <a:pt x="239" y="270"/>
                    <a:pt x="239" y="315"/>
                  </a:cubicBezTo>
                  <a:lnTo>
                    <a:pt x="239" y="479"/>
                  </a:lnTo>
                  <a:cubicBezTo>
                    <a:pt x="269" y="434"/>
                    <a:pt x="269" y="374"/>
                    <a:pt x="269" y="315"/>
                  </a:cubicBezTo>
                  <a:cubicBezTo>
                    <a:pt x="269" y="255"/>
                    <a:pt x="269" y="195"/>
                    <a:pt x="254" y="135"/>
                  </a:cubicBezTo>
                  <a:cubicBezTo>
                    <a:pt x="239" y="106"/>
                    <a:pt x="224" y="76"/>
                    <a:pt x="195" y="46"/>
                  </a:cubicBezTo>
                  <a:cubicBezTo>
                    <a:pt x="175" y="17"/>
                    <a:pt x="150" y="0"/>
                    <a:pt x="1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2932;p72">
              <a:extLst>
                <a:ext uri="{FF2B5EF4-FFF2-40B4-BE49-F238E27FC236}">
                  <a16:creationId xmlns:a16="http://schemas.microsoft.com/office/drawing/2014/main" id="{37455DA4-B618-8AA6-B0FA-8A035A79470F}"/>
                </a:ext>
              </a:extLst>
            </p:cNvPr>
            <p:cNvSpPr/>
            <p:nvPr/>
          </p:nvSpPr>
          <p:spPr>
            <a:xfrm>
              <a:off x="8217062" y="3651195"/>
              <a:ext cx="16097" cy="47413"/>
            </a:xfrm>
            <a:custGeom>
              <a:avLst/>
              <a:gdLst/>
              <a:ahLst/>
              <a:cxnLst/>
              <a:rect l="l" t="t" r="r" b="b"/>
              <a:pathLst>
                <a:path w="568" h="1673" extrusionOk="0">
                  <a:moveTo>
                    <a:pt x="568" y="0"/>
                  </a:moveTo>
                  <a:lnTo>
                    <a:pt x="568" y="0"/>
                  </a:lnTo>
                  <a:cubicBezTo>
                    <a:pt x="538" y="15"/>
                    <a:pt x="523" y="30"/>
                    <a:pt x="508" y="45"/>
                  </a:cubicBezTo>
                  <a:cubicBezTo>
                    <a:pt x="448" y="90"/>
                    <a:pt x="404" y="134"/>
                    <a:pt x="359" y="194"/>
                  </a:cubicBezTo>
                  <a:cubicBezTo>
                    <a:pt x="60" y="538"/>
                    <a:pt x="0" y="1045"/>
                    <a:pt x="224" y="1449"/>
                  </a:cubicBezTo>
                  <a:cubicBezTo>
                    <a:pt x="254" y="1508"/>
                    <a:pt x="284" y="1568"/>
                    <a:pt x="329" y="1613"/>
                  </a:cubicBezTo>
                  <a:cubicBezTo>
                    <a:pt x="359" y="1658"/>
                    <a:pt x="374" y="1673"/>
                    <a:pt x="389" y="1673"/>
                  </a:cubicBezTo>
                  <a:cubicBezTo>
                    <a:pt x="389" y="1673"/>
                    <a:pt x="314" y="1583"/>
                    <a:pt x="239" y="1434"/>
                  </a:cubicBezTo>
                  <a:cubicBezTo>
                    <a:pt x="45" y="1031"/>
                    <a:pt x="105" y="553"/>
                    <a:pt x="374" y="209"/>
                  </a:cubicBezTo>
                  <a:cubicBezTo>
                    <a:pt x="478" y="75"/>
                    <a:pt x="568" y="0"/>
                    <a:pt x="56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2933;p72">
              <a:extLst>
                <a:ext uri="{FF2B5EF4-FFF2-40B4-BE49-F238E27FC236}">
                  <a16:creationId xmlns:a16="http://schemas.microsoft.com/office/drawing/2014/main" id="{985C31E2-101B-0DC4-BA4B-B27DDC5C7D1B}"/>
                </a:ext>
              </a:extLst>
            </p:cNvPr>
            <p:cNvSpPr/>
            <p:nvPr/>
          </p:nvSpPr>
          <p:spPr>
            <a:xfrm>
              <a:off x="8194617" y="3628324"/>
              <a:ext cx="30947" cy="30069"/>
            </a:xfrm>
            <a:custGeom>
              <a:avLst/>
              <a:gdLst/>
              <a:ahLst/>
              <a:cxnLst/>
              <a:rect l="l" t="t" r="r" b="b"/>
              <a:pathLst>
                <a:path w="1092" h="1061" extrusionOk="0">
                  <a:moveTo>
                    <a:pt x="1" y="1"/>
                  </a:moveTo>
                  <a:lnTo>
                    <a:pt x="1" y="1"/>
                  </a:lnTo>
                  <a:cubicBezTo>
                    <a:pt x="165" y="195"/>
                    <a:pt x="344" y="374"/>
                    <a:pt x="524" y="538"/>
                  </a:cubicBezTo>
                  <a:cubicBezTo>
                    <a:pt x="703" y="717"/>
                    <a:pt x="897" y="897"/>
                    <a:pt x="1091" y="1061"/>
                  </a:cubicBezTo>
                  <a:cubicBezTo>
                    <a:pt x="927" y="867"/>
                    <a:pt x="748" y="688"/>
                    <a:pt x="553" y="508"/>
                  </a:cubicBezTo>
                  <a:cubicBezTo>
                    <a:pt x="389" y="329"/>
                    <a:pt x="195" y="16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2934;p72">
              <a:extLst>
                <a:ext uri="{FF2B5EF4-FFF2-40B4-BE49-F238E27FC236}">
                  <a16:creationId xmlns:a16="http://schemas.microsoft.com/office/drawing/2014/main" id="{931221B7-20E3-1007-1632-3FC2759B212F}"/>
                </a:ext>
              </a:extLst>
            </p:cNvPr>
            <p:cNvSpPr/>
            <p:nvPr/>
          </p:nvSpPr>
          <p:spPr>
            <a:xfrm>
              <a:off x="8190395" y="3701130"/>
              <a:ext cx="21623" cy="22020"/>
            </a:xfrm>
            <a:custGeom>
              <a:avLst/>
              <a:gdLst/>
              <a:ahLst/>
              <a:cxnLst/>
              <a:rect l="l" t="t" r="r" b="b"/>
              <a:pathLst>
                <a:path w="763" h="777" extrusionOk="0">
                  <a:moveTo>
                    <a:pt x="762" y="0"/>
                  </a:moveTo>
                  <a:cubicBezTo>
                    <a:pt x="747" y="0"/>
                    <a:pt x="598" y="180"/>
                    <a:pt x="389" y="404"/>
                  </a:cubicBezTo>
                  <a:cubicBezTo>
                    <a:pt x="180" y="613"/>
                    <a:pt x="0" y="777"/>
                    <a:pt x="0" y="777"/>
                  </a:cubicBezTo>
                  <a:cubicBezTo>
                    <a:pt x="150" y="687"/>
                    <a:pt x="299" y="568"/>
                    <a:pt x="419" y="433"/>
                  </a:cubicBezTo>
                  <a:cubicBezTo>
                    <a:pt x="553" y="299"/>
                    <a:pt x="658" y="165"/>
                    <a:pt x="76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2935;p72">
              <a:extLst>
                <a:ext uri="{FF2B5EF4-FFF2-40B4-BE49-F238E27FC236}">
                  <a16:creationId xmlns:a16="http://schemas.microsoft.com/office/drawing/2014/main" id="{6614EB1C-CB4D-72C4-0C61-21593BC93CED}"/>
                </a:ext>
              </a:extLst>
            </p:cNvPr>
            <p:cNvSpPr/>
            <p:nvPr/>
          </p:nvSpPr>
          <p:spPr>
            <a:xfrm>
              <a:off x="8225621" y="3686676"/>
              <a:ext cx="3316" cy="6093"/>
            </a:xfrm>
            <a:custGeom>
              <a:avLst/>
              <a:gdLst/>
              <a:ahLst/>
              <a:cxnLst/>
              <a:rect l="l" t="t" r="r" b="b"/>
              <a:pathLst>
                <a:path w="117" h="215" extrusionOk="0">
                  <a:moveTo>
                    <a:pt x="22" y="0"/>
                  </a:moveTo>
                  <a:cubicBezTo>
                    <a:pt x="9" y="0"/>
                    <a:pt x="0" y="55"/>
                    <a:pt x="27" y="122"/>
                  </a:cubicBezTo>
                  <a:cubicBezTo>
                    <a:pt x="40" y="174"/>
                    <a:pt x="87" y="215"/>
                    <a:pt x="99" y="215"/>
                  </a:cubicBezTo>
                  <a:cubicBezTo>
                    <a:pt x="101" y="215"/>
                    <a:pt x="102" y="214"/>
                    <a:pt x="102" y="212"/>
                  </a:cubicBezTo>
                  <a:cubicBezTo>
                    <a:pt x="117" y="197"/>
                    <a:pt x="87" y="152"/>
                    <a:pt x="72" y="107"/>
                  </a:cubicBezTo>
                  <a:cubicBezTo>
                    <a:pt x="42" y="47"/>
                    <a:pt x="27" y="3"/>
                    <a:pt x="27" y="3"/>
                  </a:cubicBezTo>
                  <a:cubicBezTo>
                    <a:pt x="25" y="1"/>
                    <a:pt x="24" y="0"/>
                    <a:pt x="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2936;p72">
              <a:extLst>
                <a:ext uri="{FF2B5EF4-FFF2-40B4-BE49-F238E27FC236}">
                  <a16:creationId xmlns:a16="http://schemas.microsoft.com/office/drawing/2014/main" id="{6B6BB188-C811-0590-607F-C6E1F96DE963}"/>
                </a:ext>
              </a:extLst>
            </p:cNvPr>
            <p:cNvSpPr/>
            <p:nvPr/>
          </p:nvSpPr>
          <p:spPr>
            <a:xfrm>
              <a:off x="8224261" y="3674462"/>
              <a:ext cx="1304" cy="5526"/>
            </a:xfrm>
            <a:custGeom>
              <a:avLst/>
              <a:gdLst/>
              <a:ahLst/>
              <a:cxnLst/>
              <a:rect l="l" t="t" r="r" b="b"/>
              <a:pathLst>
                <a:path w="46" h="195" extrusionOk="0">
                  <a:moveTo>
                    <a:pt x="15" y="0"/>
                  </a:moveTo>
                  <a:cubicBezTo>
                    <a:pt x="15" y="0"/>
                    <a:pt x="0" y="30"/>
                    <a:pt x="0" y="90"/>
                  </a:cubicBezTo>
                  <a:cubicBezTo>
                    <a:pt x="0" y="150"/>
                    <a:pt x="0" y="195"/>
                    <a:pt x="15" y="195"/>
                  </a:cubicBezTo>
                  <a:cubicBezTo>
                    <a:pt x="45" y="195"/>
                    <a:pt x="45" y="150"/>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2937;p72">
              <a:extLst>
                <a:ext uri="{FF2B5EF4-FFF2-40B4-BE49-F238E27FC236}">
                  <a16:creationId xmlns:a16="http://schemas.microsoft.com/office/drawing/2014/main" id="{1E3E1E3C-EC69-5004-D18D-C147852D4A31}"/>
                </a:ext>
              </a:extLst>
            </p:cNvPr>
            <p:cNvSpPr/>
            <p:nvPr/>
          </p:nvSpPr>
          <p:spPr>
            <a:xfrm>
              <a:off x="8226046" y="3663353"/>
              <a:ext cx="3316" cy="5696"/>
            </a:xfrm>
            <a:custGeom>
              <a:avLst/>
              <a:gdLst/>
              <a:ahLst/>
              <a:cxnLst/>
              <a:rect l="l" t="t" r="r" b="b"/>
              <a:pathLst>
                <a:path w="117" h="201" extrusionOk="0">
                  <a:moveTo>
                    <a:pt x="112" y="0"/>
                  </a:moveTo>
                  <a:cubicBezTo>
                    <a:pt x="97" y="0"/>
                    <a:pt x="52" y="29"/>
                    <a:pt x="27" y="79"/>
                  </a:cubicBezTo>
                  <a:cubicBezTo>
                    <a:pt x="0" y="146"/>
                    <a:pt x="9" y="201"/>
                    <a:pt x="22" y="201"/>
                  </a:cubicBezTo>
                  <a:cubicBezTo>
                    <a:pt x="24" y="201"/>
                    <a:pt x="25" y="200"/>
                    <a:pt x="27" y="198"/>
                  </a:cubicBezTo>
                  <a:cubicBezTo>
                    <a:pt x="42" y="198"/>
                    <a:pt x="42" y="154"/>
                    <a:pt x="72" y="109"/>
                  </a:cubicBezTo>
                  <a:cubicBezTo>
                    <a:pt x="102" y="49"/>
                    <a:pt x="116" y="4"/>
                    <a:pt x="116" y="4"/>
                  </a:cubicBezTo>
                  <a:cubicBezTo>
                    <a:pt x="116" y="2"/>
                    <a:pt x="115" y="0"/>
                    <a:pt x="11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2938;p72">
              <a:extLst>
                <a:ext uri="{FF2B5EF4-FFF2-40B4-BE49-F238E27FC236}">
                  <a16:creationId xmlns:a16="http://schemas.microsoft.com/office/drawing/2014/main" id="{B0A43B35-711A-3958-CDF5-91B9A6BCB6A3}"/>
                </a:ext>
              </a:extLst>
            </p:cNvPr>
            <p:cNvSpPr/>
            <p:nvPr/>
          </p:nvSpPr>
          <p:spPr>
            <a:xfrm>
              <a:off x="8231884" y="3656268"/>
              <a:ext cx="1700" cy="3089"/>
            </a:xfrm>
            <a:custGeom>
              <a:avLst/>
              <a:gdLst/>
              <a:ahLst/>
              <a:cxnLst/>
              <a:rect l="l" t="t" r="r" b="b"/>
              <a:pathLst>
                <a:path w="60" h="109" extrusionOk="0">
                  <a:moveTo>
                    <a:pt x="60" y="0"/>
                  </a:moveTo>
                  <a:cubicBezTo>
                    <a:pt x="45" y="0"/>
                    <a:pt x="15" y="15"/>
                    <a:pt x="15" y="45"/>
                  </a:cubicBezTo>
                  <a:cubicBezTo>
                    <a:pt x="15" y="75"/>
                    <a:pt x="0" y="105"/>
                    <a:pt x="15" y="105"/>
                  </a:cubicBezTo>
                  <a:cubicBezTo>
                    <a:pt x="18" y="108"/>
                    <a:pt x="21" y="109"/>
                    <a:pt x="24" y="109"/>
                  </a:cubicBezTo>
                  <a:cubicBezTo>
                    <a:pt x="40" y="109"/>
                    <a:pt x="60" y="84"/>
                    <a:pt x="60" y="60"/>
                  </a:cubicBezTo>
                  <a:lnTo>
                    <a:pt x="60"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2939;p72">
              <a:extLst>
                <a:ext uri="{FF2B5EF4-FFF2-40B4-BE49-F238E27FC236}">
                  <a16:creationId xmlns:a16="http://schemas.microsoft.com/office/drawing/2014/main" id="{1FF83794-059A-6DA3-9549-8EA41E647790}"/>
                </a:ext>
              </a:extLst>
            </p:cNvPr>
            <p:cNvSpPr/>
            <p:nvPr/>
          </p:nvSpPr>
          <p:spPr>
            <a:xfrm>
              <a:off x="7772209" y="3738794"/>
              <a:ext cx="195149" cy="85275"/>
            </a:xfrm>
            <a:custGeom>
              <a:avLst/>
              <a:gdLst/>
              <a:ahLst/>
              <a:cxnLst/>
              <a:rect l="l" t="t" r="r" b="b"/>
              <a:pathLst>
                <a:path w="6886" h="3009" extrusionOk="0">
                  <a:moveTo>
                    <a:pt x="3197" y="1"/>
                  </a:moveTo>
                  <a:lnTo>
                    <a:pt x="3152" y="1972"/>
                  </a:lnTo>
                  <a:cubicBezTo>
                    <a:pt x="3152" y="1972"/>
                    <a:pt x="1" y="2629"/>
                    <a:pt x="762" y="2868"/>
                  </a:cubicBezTo>
                  <a:cubicBezTo>
                    <a:pt x="1109" y="2976"/>
                    <a:pt x="2382" y="3008"/>
                    <a:pt x="3676" y="3008"/>
                  </a:cubicBezTo>
                  <a:cubicBezTo>
                    <a:pt x="4894" y="3008"/>
                    <a:pt x="6132" y="2979"/>
                    <a:pt x="6632" y="2958"/>
                  </a:cubicBezTo>
                  <a:lnTo>
                    <a:pt x="6856" y="2958"/>
                  </a:lnTo>
                  <a:lnTo>
                    <a:pt x="6886" y="60"/>
                  </a:lnTo>
                  <a:lnTo>
                    <a:pt x="3197"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2940;p72">
              <a:extLst>
                <a:ext uri="{FF2B5EF4-FFF2-40B4-BE49-F238E27FC236}">
                  <a16:creationId xmlns:a16="http://schemas.microsoft.com/office/drawing/2014/main" id="{EEFE388A-7FD9-A934-EE5C-9EF35B5B117F}"/>
                </a:ext>
              </a:extLst>
            </p:cNvPr>
            <p:cNvSpPr/>
            <p:nvPr/>
          </p:nvSpPr>
          <p:spPr>
            <a:xfrm>
              <a:off x="7928391" y="3791534"/>
              <a:ext cx="38542" cy="29389"/>
            </a:xfrm>
            <a:custGeom>
              <a:avLst/>
              <a:gdLst/>
              <a:ahLst/>
              <a:cxnLst/>
              <a:rect l="l" t="t" r="r" b="b"/>
              <a:pathLst>
                <a:path w="1360" h="1037" extrusionOk="0">
                  <a:moveTo>
                    <a:pt x="1241" y="1"/>
                  </a:moveTo>
                  <a:cubicBezTo>
                    <a:pt x="968" y="1"/>
                    <a:pt x="702" y="91"/>
                    <a:pt x="494" y="260"/>
                  </a:cubicBezTo>
                  <a:cubicBezTo>
                    <a:pt x="240" y="454"/>
                    <a:pt x="75" y="723"/>
                    <a:pt x="1" y="1037"/>
                  </a:cubicBezTo>
                  <a:lnTo>
                    <a:pt x="1330" y="1037"/>
                  </a:lnTo>
                  <a:lnTo>
                    <a:pt x="1360" y="6"/>
                  </a:lnTo>
                  <a:cubicBezTo>
                    <a:pt x="1320" y="3"/>
                    <a:pt x="1281" y="1"/>
                    <a:pt x="124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2941;p72">
              <a:extLst>
                <a:ext uri="{FF2B5EF4-FFF2-40B4-BE49-F238E27FC236}">
                  <a16:creationId xmlns:a16="http://schemas.microsoft.com/office/drawing/2014/main" id="{4BF9153A-C1AD-3682-B18C-595AA5BB0E7A}"/>
                </a:ext>
              </a:extLst>
            </p:cNvPr>
            <p:cNvSpPr/>
            <p:nvPr/>
          </p:nvSpPr>
          <p:spPr>
            <a:xfrm>
              <a:off x="7786606" y="3805251"/>
              <a:ext cx="179902" cy="19016"/>
            </a:xfrm>
            <a:custGeom>
              <a:avLst/>
              <a:gdLst/>
              <a:ahLst/>
              <a:cxnLst/>
              <a:rect l="l" t="t" r="r" b="b"/>
              <a:pathLst>
                <a:path w="6348" h="671" extrusionOk="0">
                  <a:moveTo>
                    <a:pt x="1106" y="0"/>
                  </a:moveTo>
                  <a:cubicBezTo>
                    <a:pt x="1106" y="0"/>
                    <a:pt x="1" y="299"/>
                    <a:pt x="135" y="478"/>
                  </a:cubicBezTo>
                  <a:cubicBezTo>
                    <a:pt x="225" y="598"/>
                    <a:pt x="2126" y="671"/>
                    <a:pt x="3937" y="671"/>
                  </a:cubicBezTo>
                  <a:cubicBezTo>
                    <a:pt x="4843" y="671"/>
                    <a:pt x="5726" y="652"/>
                    <a:pt x="6348" y="613"/>
                  </a:cubicBezTo>
                  <a:lnTo>
                    <a:pt x="6348" y="523"/>
                  </a:lnTo>
                  <a:lnTo>
                    <a:pt x="1419" y="478"/>
                  </a:lnTo>
                  <a:cubicBezTo>
                    <a:pt x="1419" y="478"/>
                    <a:pt x="1315" y="15"/>
                    <a:pt x="110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2942;p72">
              <a:extLst>
                <a:ext uri="{FF2B5EF4-FFF2-40B4-BE49-F238E27FC236}">
                  <a16:creationId xmlns:a16="http://schemas.microsoft.com/office/drawing/2014/main" id="{6F4223F6-F11E-96C5-1E8C-8C655EAA3180}"/>
                </a:ext>
              </a:extLst>
            </p:cNvPr>
            <p:cNvSpPr/>
            <p:nvPr/>
          </p:nvSpPr>
          <p:spPr>
            <a:xfrm>
              <a:off x="7790404" y="3816785"/>
              <a:ext cx="177380" cy="4053"/>
            </a:xfrm>
            <a:custGeom>
              <a:avLst/>
              <a:gdLst/>
              <a:ahLst/>
              <a:cxnLst/>
              <a:rect l="l" t="t" r="r" b="b"/>
              <a:pathLst>
                <a:path w="6259" h="143" extrusionOk="0">
                  <a:moveTo>
                    <a:pt x="31" y="0"/>
                  </a:moveTo>
                  <a:cubicBezTo>
                    <a:pt x="20" y="0"/>
                    <a:pt x="8" y="4"/>
                    <a:pt x="1" y="12"/>
                  </a:cubicBezTo>
                  <a:lnTo>
                    <a:pt x="61" y="12"/>
                  </a:lnTo>
                  <a:cubicBezTo>
                    <a:pt x="53" y="4"/>
                    <a:pt x="42" y="0"/>
                    <a:pt x="31" y="0"/>
                  </a:cubicBezTo>
                  <a:close/>
                  <a:moveTo>
                    <a:pt x="61" y="12"/>
                  </a:moveTo>
                  <a:lnTo>
                    <a:pt x="240" y="26"/>
                  </a:lnTo>
                  <a:lnTo>
                    <a:pt x="912" y="56"/>
                  </a:lnTo>
                  <a:cubicBezTo>
                    <a:pt x="1480" y="86"/>
                    <a:pt x="2256" y="116"/>
                    <a:pt x="3122" y="131"/>
                  </a:cubicBezTo>
                  <a:cubicBezTo>
                    <a:pt x="3555" y="138"/>
                    <a:pt x="3970" y="142"/>
                    <a:pt x="4347" y="142"/>
                  </a:cubicBezTo>
                  <a:cubicBezTo>
                    <a:pt x="4724" y="142"/>
                    <a:pt x="5064" y="138"/>
                    <a:pt x="5348" y="131"/>
                  </a:cubicBezTo>
                  <a:lnTo>
                    <a:pt x="6020" y="116"/>
                  </a:lnTo>
                  <a:lnTo>
                    <a:pt x="6259" y="116"/>
                  </a:lnTo>
                  <a:cubicBezTo>
                    <a:pt x="6244" y="101"/>
                    <a:pt x="6229" y="101"/>
                    <a:pt x="6199" y="101"/>
                  </a:cubicBezTo>
                  <a:lnTo>
                    <a:pt x="5348" y="101"/>
                  </a:lnTo>
                  <a:cubicBezTo>
                    <a:pt x="4780" y="101"/>
                    <a:pt x="3989" y="101"/>
                    <a:pt x="3122" y="86"/>
                  </a:cubicBezTo>
                  <a:cubicBezTo>
                    <a:pt x="2271" y="71"/>
                    <a:pt x="1480" y="56"/>
                    <a:pt x="912" y="26"/>
                  </a:cubicBezTo>
                  <a:lnTo>
                    <a:pt x="240" y="12"/>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2943;p72">
              <a:extLst>
                <a:ext uri="{FF2B5EF4-FFF2-40B4-BE49-F238E27FC236}">
                  <a16:creationId xmlns:a16="http://schemas.microsoft.com/office/drawing/2014/main" id="{D424575C-C4BD-5950-A4D4-D8887BC78D82}"/>
                </a:ext>
              </a:extLst>
            </p:cNvPr>
            <p:cNvSpPr/>
            <p:nvPr/>
          </p:nvSpPr>
          <p:spPr>
            <a:xfrm>
              <a:off x="7817072" y="3803976"/>
              <a:ext cx="10202" cy="16522"/>
            </a:xfrm>
            <a:custGeom>
              <a:avLst/>
              <a:gdLst/>
              <a:ahLst/>
              <a:cxnLst/>
              <a:rect l="l" t="t" r="r" b="b"/>
              <a:pathLst>
                <a:path w="360" h="583" extrusionOk="0">
                  <a:moveTo>
                    <a:pt x="1" y="1"/>
                  </a:moveTo>
                  <a:lnTo>
                    <a:pt x="1" y="1"/>
                  </a:lnTo>
                  <a:cubicBezTo>
                    <a:pt x="180" y="150"/>
                    <a:pt x="300" y="359"/>
                    <a:pt x="344" y="583"/>
                  </a:cubicBezTo>
                  <a:cubicBezTo>
                    <a:pt x="359" y="464"/>
                    <a:pt x="329" y="344"/>
                    <a:pt x="270" y="239"/>
                  </a:cubicBezTo>
                  <a:cubicBezTo>
                    <a:pt x="210" y="120"/>
                    <a:pt x="120" y="4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2944;p72">
              <a:extLst>
                <a:ext uri="{FF2B5EF4-FFF2-40B4-BE49-F238E27FC236}">
                  <a16:creationId xmlns:a16="http://schemas.microsoft.com/office/drawing/2014/main" id="{4FDFBE07-63B6-D5EE-A088-805B3D15ACA5}"/>
                </a:ext>
              </a:extLst>
            </p:cNvPr>
            <p:cNvSpPr/>
            <p:nvPr/>
          </p:nvSpPr>
          <p:spPr>
            <a:xfrm>
              <a:off x="7852213" y="3796352"/>
              <a:ext cx="5951" cy="8927"/>
            </a:xfrm>
            <a:custGeom>
              <a:avLst/>
              <a:gdLst/>
              <a:ahLst/>
              <a:cxnLst/>
              <a:rect l="l" t="t" r="r" b="b"/>
              <a:pathLst>
                <a:path w="210" h="315" extrusionOk="0">
                  <a:moveTo>
                    <a:pt x="15" y="1"/>
                  </a:moveTo>
                  <a:lnTo>
                    <a:pt x="15" y="1"/>
                  </a:lnTo>
                  <a:cubicBezTo>
                    <a:pt x="0" y="16"/>
                    <a:pt x="30" y="90"/>
                    <a:pt x="90" y="180"/>
                  </a:cubicBezTo>
                  <a:cubicBezTo>
                    <a:pt x="150" y="255"/>
                    <a:pt x="210" y="314"/>
                    <a:pt x="210" y="314"/>
                  </a:cubicBezTo>
                  <a:cubicBezTo>
                    <a:pt x="210" y="314"/>
                    <a:pt x="180" y="240"/>
                    <a:pt x="135" y="150"/>
                  </a:cubicBezTo>
                  <a:cubicBezTo>
                    <a:pt x="75" y="60"/>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2945;p72">
              <a:extLst>
                <a:ext uri="{FF2B5EF4-FFF2-40B4-BE49-F238E27FC236}">
                  <a16:creationId xmlns:a16="http://schemas.microsoft.com/office/drawing/2014/main" id="{DC9D701F-1FE3-16A5-1A38-45743E85DD87}"/>
                </a:ext>
              </a:extLst>
            </p:cNvPr>
            <p:cNvSpPr/>
            <p:nvPr/>
          </p:nvSpPr>
          <p:spPr>
            <a:xfrm>
              <a:off x="7859837" y="3795020"/>
              <a:ext cx="6802" cy="6093"/>
            </a:xfrm>
            <a:custGeom>
              <a:avLst/>
              <a:gdLst/>
              <a:ahLst/>
              <a:cxnLst/>
              <a:rect l="l" t="t" r="r" b="b"/>
              <a:pathLst>
                <a:path w="240" h="215" extrusionOk="0">
                  <a:moveTo>
                    <a:pt x="18" y="0"/>
                  </a:moveTo>
                  <a:cubicBezTo>
                    <a:pt x="16" y="0"/>
                    <a:pt x="15" y="1"/>
                    <a:pt x="15" y="3"/>
                  </a:cubicBezTo>
                  <a:cubicBezTo>
                    <a:pt x="0" y="3"/>
                    <a:pt x="45" y="63"/>
                    <a:pt x="105" y="122"/>
                  </a:cubicBezTo>
                  <a:cubicBezTo>
                    <a:pt x="157" y="174"/>
                    <a:pt x="220" y="215"/>
                    <a:pt x="236" y="215"/>
                  </a:cubicBezTo>
                  <a:cubicBezTo>
                    <a:pt x="238" y="215"/>
                    <a:pt x="239" y="214"/>
                    <a:pt x="239" y="212"/>
                  </a:cubicBezTo>
                  <a:cubicBezTo>
                    <a:pt x="239" y="197"/>
                    <a:pt x="194" y="152"/>
                    <a:pt x="135" y="93"/>
                  </a:cubicBezTo>
                  <a:cubicBezTo>
                    <a:pt x="83" y="41"/>
                    <a:pt x="31" y="0"/>
                    <a:pt x="1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2946;p72">
              <a:extLst>
                <a:ext uri="{FF2B5EF4-FFF2-40B4-BE49-F238E27FC236}">
                  <a16:creationId xmlns:a16="http://schemas.microsoft.com/office/drawing/2014/main" id="{361D5DB0-DB8B-3091-27DD-067FDFE9D371}"/>
                </a:ext>
              </a:extLst>
            </p:cNvPr>
            <p:cNvSpPr/>
            <p:nvPr/>
          </p:nvSpPr>
          <p:spPr>
            <a:xfrm>
              <a:off x="7861112" y="3790684"/>
              <a:ext cx="11024" cy="1474"/>
            </a:xfrm>
            <a:custGeom>
              <a:avLst/>
              <a:gdLst/>
              <a:ahLst/>
              <a:cxnLst/>
              <a:rect l="l" t="t" r="r" b="b"/>
              <a:pathLst>
                <a:path w="389" h="52" extrusionOk="0">
                  <a:moveTo>
                    <a:pt x="139" y="0"/>
                  </a:moveTo>
                  <a:cubicBezTo>
                    <a:pt x="92" y="0"/>
                    <a:pt x="42" y="11"/>
                    <a:pt x="0" y="21"/>
                  </a:cubicBezTo>
                  <a:cubicBezTo>
                    <a:pt x="60" y="51"/>
                    <a:pt x="135" y="51"/>
                    <a:pt x="194" y="51"/>
                  </a:cubicBezTo>
                  <a:cubicBezTo>
                    <a:pt x="254" y="51"/>
                    <a:pt x="329" y="51"/>
                    <a:pt x="388" y="21"/>
                  </a:cubicBezTo>
                  <a:cubicBezTo>
                    <a:pt x="346" y="11"/>
                    <a:pt x="296" y="0"/>
                    <a:pt x="250" y="0"/>
                  </a:cubicBezTo>
                  <a:cubicBezTo>
                    <a:pt x="231" y="0"/>
                    <a:pt x="212" y="2"/>
                    <a:pt x="194" y="7"/>
                  </a:cubicBezTo>
                  <a:cubicBezTo>
                    <a:pt x="177" y="2"/>
                    <a:pt x="158" y="0"/>
                    <a:pt x="13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2947;p72">
              <a:extLst>
                <a:ext uri="{FF2B5EF4-FFF2-40B4-BE49-F238E27FC236}">
                  <a16:creationId xmlns:a16="http://schemas.microsoft.com/office/drawing/2014/main" id="{D1A65F12-A15B-7497-A4FC-804F5EC9DC3C}"/>
                </a:ext>
              </a:extLst>
            </p:cNvPr>
            <p:cNvSpPr/>
            <p:nvPr/>
          </p:nvSpPr>
          <p:spPr>
            <a:xfrm>
              <a:off x="7861537" y="3784081"/>
              <a:ext cx="12300" cy="1899"/>
            </a:xfrm>
            <a:custGeom>
              <a:avLst/>
              <a:gdLst/>
              <a:ahLst/>
              <a:cxnLst/>
              <a:rect l="l" t="t" r="r" b="b"/>
              <a:pathLst>
                <a:path w="434" h="67" extrusionOk="0">
                  <a:moveTo>
                    <a:pt x="433" y="1"/>
                  </a:moveTo>
                  <a:cubicBezTo>
                    <a:pt x="358" y="1"/>
                    <a:pt x="284" y="16"/>
                    <a:pt x="224" y="16"/>
                  </a:cubicBezTo>
                  <a:cubicBezTo>
                    <a:pt x="149" y="16"/>
                    <a:pt x="75" y="16"/>
                    <a:pt x="0" y="30"/>
                  </a:cubicBezTo>
                  <a:cubicBezTo>
                    <a:pt x="55" y="52"/>
                    <a:pt x="109" y="66"/>
                    <a:pt x="164" y="66"/>
                  </a:cubicBezTo>
                  <a:cubicBezTo>
                    <a:pt x="184" y="66"/>
                    <a:pt x="204" y="64"/>
                    <a:pt x="224" y="60"/>
                  </a:cubicBezTo>
                  <a:cubicBezTo>
                    <a:pt x="237" y="63"/>
                    <a:pt x="251" y="64"/>
                    <a:pt x="264" y="64"/>
                  </a:cubicBezTo>
                  <a:cubicBezTo>
                    <a:pt x="325" y="64"/>
                    <a:pt x="384" y="37"/>
                    <a:pt x="43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2948;p72">
              <a:extLst>
                <a:ext uri="{FF2B5EF4-FFF2-40B4-BE49-F238E27FC236}">
                  <a16:creationId xmlns:a16="http://schemas.microsoft.com/office/drawing/2014/main" id="{1DA1EB6A-6A74-54C5-F6A4-D2A4E7CFFC08}"/>
                </a:ext>
              </a:extLst>
            </p:cNvPr>
            <p:cNvSpPr/>
            <p:nvPr/>
          </p:nvSpPr>
          <p:spPr>
            <a:xfrm>
              <a:off x="7834869" y="3786717"/>
              <a:ext cx="19923" cy="11364"/>
            </a:xfrm>
            <a:custGeom>
              <a:avLst/>
              <a:gdLst/>
              <a:ahLst/>
              <a:cxnLst/>
              <a:rect l="l" t="t" r="r" b="b"/>
              <a:pathLst>
                <a:path w="703" h="401" extrusionOk="0">
                  <a:moveTo>
                    <a:pt x="236" y="41"/>
                  </a:moveTo>
                  <a:cubicBezTo>
                    <a:pt x="273" y="41"/>
                    <a:pt x="309" y="46"/>
                    <a:pt x="344" y="57"/>
                  </a:cubicBezTo>
                  <a:cubicBezTo>
                    <a:pt x="433" y="87"/>
                    <a:pt x="493" y="132"/>
                    <a:pt x="553" y="191"/>
                  </a:cubicBezTo>
                  <a:cubicBezTo>
                    <a:pt x="581" y="238"/>
                    <a:pt x="603" y="279"/>
                    <a:pt x="623" y="322"/>
                  </a:cubicBezTo>
                  <a:lnTo>
                    <a:pt x="623" y="322"/>
                  </a:lnTo>
                  <a:cubicBezTo>
                    <a:pt x="583" y="316"/>
                    <a:pt x="529" y="309"/>
                    <a:pt x="463" y="296"/>
                  </a:cubicBezTo>
                  <a:cubicBezTo>
                    <a:pt x="374" y="281"/>
                    <a:pt x="299" y="266"/>
                    <a:pt x="209" y="236"/>
                  </a:cubicBezTo>
                  <a:cubicBezTo>
                    <a:pt x="164" y="221"/>
                    <a:pt x="120" y="206"/>
                    <a:pt x="90" y="176"/>
                  </a:cubicBezTo>
                  <a:cubicBezTo>
                    <a:pt x="45" y="147"/>
                    <a:pt x="30" y="102"/>
                    <a:pt x="60" y="72"/>
                  </a:cubicBezTo>
                  <a:cubicBezTo>
                    <a:pt x="115" y="53"/>
                    <a:pt x="176" y="41"/>
                    <a:pt x="236" y="41"/>
                  </a:cubicBezTo>
                  <a:close/>
                  <a:moveTo>
                    <a:pt x="226" y="0"/>
                  </a:moveTo>
                  <a:cubicBezTo>
                    <a:pt x="164" y="0"/>
                    <a:pt x="101" y="14"/>
                    <a:pt x="45" y="42"/>
                  </a:cubicBezTo>
                  <a:cubicBezTo>
                    <a:pt x="15" y="57"/>
                    <a:pt x="0" y="102"/>
                    <a:pt x="0" y="132"/>
                  </a:cubicBezTo>
                  <a:cubicBezTo>
                    <a:pt x="15" y="161"/>
                    <a:pt x="30" y="191"/>
                    <a:pt x="60" y="206"/>
                  </a:cubicBezTo>
                  <a:cubicBezTo>
                    <a:pt x="105" y="236"/>
                    <a:pt x="149" y="251"/>
                    <a:pt x="209" y="266"/>
                  </a:cubicBezTo>
                  <a:cubicBezTo>
                    <a:pt x="284" y="296"/>
                    <a:pt x="374" y="326"/>
                    <a:pt x="463" y="341"/>
                  </a:cubicBezTo>
                  <a:lnTo>
                    <a:pt x="632" y="341"/>
                  </a:lnTo>
                  <a:cubicBezTo>
                    <a:pt x="641" y="360"/>
                    <a:pt x="649" y="380"/>
                    <a:pt x="657" y="400"/>
                  </a:cubicBezTo>
                  <a:cubicBezTo>
                    <a:pt x="657" y="386"/>
                    <a:pt x="657" y="356"/>
                    <a:pt x="657" y="341"/>
                  </a:cubicBezTo>
                  <a:lnTo>
                    <a:pt x="702" y="341"/>
                  </a:lnTo>
                  <a:cubicBezTo>
                    <a:pt x="702" y="334"/>
                    <a:pt x="685" y="331"/>
                    <a:pt x="653" y="326"/>
                  </a:cubicBezTo>
                  <a:lnTo>
                    <a:pt x="653" y="326"/>
                  </a:lnTo>
                  <a:cubicBezTo>
                    <a:pt x="637" y="271"/>
                    <a:pt x="610" y="218"/>
                    <a:pt x="583" y="176"/>
                  </a:cubicBezTo>
                  <a:cubicBezTo>
                    <a:pt x="501" y="64"/>
                    <a:pt x="363" y="0"/>
                    <a:pt x="2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2949;p72">
              <a:extLst>
                <a:ext uri="{FF2B5EF4-FFF2-40B4-BE49-F238E27FC236}">
                  <a16:creationId xmlns:a16="http://schemas.microsoft.com/office/drawing/2014/main" id="{BDC30FAE-3B10-F2A1-6A2F-FC470A8D6A50}"/>
                </a:ext>
              </a:extLst>
            </p:cNvPr>
            <p:cNvSpPr/>
            <p:nvPr/>
          </p:nvSpPr>
          <p:spPr>
            <a:xfrm>
              <a:off x="7851788" y="3783656"/>
              <a:ext cx="10174" cy="12725"/>
            </a:xfrm>
            <a:custGeom>
              <a:avLst/>
              <a:gdLst/>
              <a:ahLst/>
              <a:cxnLst/>
              <a:rect l="l" t="t" r="r" b="b"/>
              <a:pathLst>
                <a:path w="359" h="449" extrusionOk="0">
                  <a:moveTo>
                    <a:pt x="284" y="1"/>
                  </a:moveTo>
                  <a:cubicBezTo>
                    <a:pt x="195" y="1"/>
                    <a:pt x="120" y="45"/>
                    <a:pt x="75" y="120"/>
                  </a:cubicBezTo>
                  <a:cubicBezTo>
                    <a:pt x="45" y="165"/>
                    <a:pt x="15" y="225"/>
                    <a:pt x="15" y="284"/>
                  </a:cubicBezTo>
                  <a:cubicBezTo>
                    <a:pt x="1" y="344"/>
                    <a:pt x="15" y="404"/>
                    <a:pt x="30" y="449"/>
                  </a:cubicBezTo>
                  <a:cubicBezTo>
                    <a:pt x="30" y="404"/>
                    <a:pt x="45" y="344"/>
                    <a:pt x="45" y="284"/>
                  </a:cubicBezTo>
                  <a:cubicBezTo>
                    <a:pt x="60" y="240"/>
                    <a:pt x="75" y="180"/>
                    <a:pt x="120" y="135"/>
                  </a:cubicBezTo>
                  <a:cubicBezTo>
                    <a:pt x="147" y="95"/>
                    <a:pt x="197" y="43"/>
                    <a:pt x="250" y="43"/>
                  </a:cubicBezTo>
                  <a:cubicBezTo>
                    <a:pt x="257" y="43"/>
                    <a:pt x="263" y="44"/>
                    <a:pt x="269" y="45"/>
                  </a:cubicBezTo>
                  <a:cubicBezTo>
                    <a:pt x="329" y="45"/>
                    <a:pt x="314" y="135"/>
                    <a:pt x="269" y="195"/>
                  </a:cubicBezTo>
                  <a:cubicBezTo>
                    <a:pt x="239" y="240"/>
                    <a:pt x="210" y="284"/>
                    <a:pt x="180" y="329"/>
                  </a:cubicBezTo>
                  <a:cubicBezTo>
                    <a:pt x="105" y="404"/>
                    <a:pt x="60" y="449"/>
                    <a:pt x="60" y="449"/>
                  </a:cubicBezTo>
                  <a:cubicBezTo>
                    <a:pt x="105" y="434"/>
                    <a:pt x="150" y="389"/>
                    <a:pt x="195" y="359"/>
                  </a:cubicBezTo>
                  <a:cubicBezTo>
                    <a:pt x="239" y="314"/>
                    <a:pt x="284" y="269"/>
                    <a:pt x="314" y="210"/>
                  </a:cubicBezTo>
                  <a:cubicBezTo>
                    <a:pt x="329" y="180"/>
                    <a:pt x="344" y="150"/>
                    <a:pt x="344" y="105"/>
                  </a:cubicBezTo>
                  <a:lnTo>
                    <a:pt x="359" y="105"/>
                  </a:lnTo>
                  <a:cubicBezTo>
                    <a:pt x="359" y="60"/>
                    <a:pt x="329"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2950;p72">
              <a:extLst>
                <a:ext uri="{FF2B5EF4-FFF2-40B4-BE49-F238E27FC236}">
                  <a16:creationId xmlns:a16="http://schemas.microsoft.com/office/drawing/2014/main" id="{61E05F9F-7774-D38F-C890-C25DF26F381B}"/>
                </a:ext>
              </a:extLst>
            </p:cNvPr>
            <p:cNvSpPr/>
            <p:nvPr/>
          </p:nvSpPr>
          <p:spPr>
            <a:xfrm>
              <a:off x="7928391" y="3790429"/>
              <a:ext cx="37692" cy="29672"/>
            </a:xfrm>
            <a:custGeom>
              <a:avLst/>
              <a:gdLst/>
              <a:ahLst/>
              <a:cxnLst/>
              <a:rect l="l" t="t" r="r" b="b"/>
              <a:pathLst>
                <a:path w="1330" h="1047" extrusionOk="0">
                  <a:moveTo>
                    <a:pt x="1061" y="1"/>
                  </a:moveTo>
                  <a:cubicBezTo>
                    <a:pt x="598" y="30"/>
                    <a:pt x="195" y="329"/>
                    <a:pt x="46" y="777"/>
                  </a:cubicBezTo>
                  <a:cubicBezTo>
                    <a:pt x="31" y="837"/>
                    <a:pt x="16" y="912"/>
                    <a:pt x="1" y="971"/>
                  </a:cubicBezTo>
                  <a:cubicBezTo>
                    <a:pt x="1" y="1001"/>
                    <a:pt x="1" y="1031"/>
                    <a:pt x="1" y="1046"/>
                  </a:cubicBezTo>
                  <a:cubicBezTo>
                    <a:pt x="16" y="1046"/>
                    <a:pt x="16" y="942"/>
                    <a:pt x="75" y="792"/>
                  </a:cubicBezTo>
                  <a:cubicBezTo>
                    <a:pt x="240" y="374"/>
                    <a:pt x="613" y="75"/>
                    <a:pt x="1061" y="30"/>
                  </a:cubicBezTo>
                  <a:cubicBezTo>
                    <a:pt x="1116" y="26"/>
                    <a:pt x="1164" y="24"/>
                    <a:pt x="1204" y="24"/>
                  </a:cubicBezTo>
                  <a:cubicBezTo>
                    <a:pt x="1284" y="24"/>
                    <a:pt x="1330" y="30"/>
                    <a:pt x="1330" y="30"/>
                  </a:cubicBezTo>
                  <a:cubicBezTo>
                    <a:pt x="1330" y="30"/>
                    <a:pt x="1315" y="16"/>
                    <a:pt x="125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2951;p72">
              <a:extLst>
                <a:ext uri="{FF2B5EF4-FFF2-40B4-BE49-F238E27FC236}">
                  <a16:creationId xmlns:a16="http://schemas.microsoft.com/office/drawing/2014/main" id="{CCA0E7CC-5A9E-0E7F-85FA-AB1ECD339B03}"/>
                </a:ext>
              </a:extLst>
            </p:cNvPr>
            <p:cNvSpPr/>
            <p:nvPr/>
          </p:nvSpPr>
          <p:spPr>
            <a:xfrm>
              <a:off x="7955059" y="3747692"/>
              <a:ext cx="1729" cy="42765"/>
            </a:xfrm>
            <a:custGeom>
              <a:avLst/>
              <a:gdLst/>
              <a:ahLst/>
              <a:cxnLst/>
              <a:rect l="l" t="t" r="r" b="b"/>
              <a:pathLst>
                <a:path w="61" h="1509" extrusionOk="0">
                  <a:moveTo>
                    <a:pt x="31" y="0"/>
                  </a:moveTo>
                  <a:cubicBezTo>
                    <a:pt x="16" y="254"/>
                    <a:pt x="1" y="508"/>
                    <a:pt x="16" y="762"/>
                  </a:cubicBezTo>
                  <a:cubicBezTo>
                    <a:pt x="1" y="1016"/>
                    <a:pt x="16" y="1270"/>
                    <a:pt x="31" y="1509"/>
                  </a:cubicBezTo>
                  <a:cubicBezTo>
                    <a:pt x="60" y="1270"/>
                    <a:pt x="60" y="1016"/>
                    <a:pt x="60" y="762"/>
                  </a:cubicBezTo>
                  <a:cubicBezTo>
                    <a:pt x="60" y="508"/>
                    <a:pt x="60" y="254"/>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2952;p72">
              <a:extLst>
                <a:ext uri="{FF2B5EF4-FFF2-40B4-BE49-F238E27FC236}">
                  <a16:creationId xmlns:a16="http://schemas.microsoft.com/office/drawing/2014/main" id="{634F05CD-5B5D-5694-0A64-F807DBE2F9B8}"/>
                </a:ext>
              </a:extLst>
            </p:cNvPr>
            <p:cNvSpPr/>
            <p:nvPr/>
          </p:nvSpPr>
          <p:spPr>
            <a:xfrm>
              <a:off x="7884804" y="3810125"/>
              <a:ext cx="30494" cy="1644"/>
            </a:xfrm>
            <a:custGeom>
              <a:avLst/>
              <a:gdLst/>
              <a:ahLst/>
              <a:cxnLst/>
              <a:rect l="l" t="t" r="r" b="b"/>
              <a:pathLst>
                <a:path w="1076" h="58" extrusionOk="0">
                  <a:moveTo>
                    <a:pt x="73" y="1"/>
                  </a:moveTo>
                  <a:cubicBezTo>
                    <a:pt x="27" y="1"/>
                    <a:pt x="0" y="3"/>
                    <a:pt x="0" y="8"/>
                  </a:cubicBezTo>
                  <a:cubicBezTo>
                    <a:pt x="147" y="32"/>
                    <a:pt x="293" y="56"/>
                    <a:pt x="439" y="56"/>
                  </a:cubicBezTo>
                  <a:cubicBezTo>
                    <a:pt x="472" y="56"/>
                    <a:pt x="505" y="55"/>
                    <a:pt x="538" y="52"/>
                  </a:cubicBezTo>
                  <a:cubicBezTo>
                    <a:pt x="583" y="56"/>
                    <a:pt x="628" y="58"/>
                    <a:pt x="673" y="58"/>
                  </a:cubicBezTo>
                  <a:cubicBezTo>
                    <a:pt x="807" y="58"/>
                    <a:pt x="941" y="41"/>
                    <a:pt x="1076" y="8"/>
                  </a:cubicBezTo>
                  <a:cubicBezTo>
                    <a:pt x="1076" y="3"/>
                    <a:pt x="1049" y="1"/>
                    <a:pt x="1003" y="1"/>
                  </a:cubicBezTo>
                  <a:cubicBezTo>
                    <a:pt x="910" y="1"/>
                    <a:pt x="737" y="8"/>
                    <a:pt x="538" y="8"/>
                  </a:cubicBezTo>
                  <a:cubicBezTo>
                    <a:pt x="339" y="8"/>
                    <a:pt x="166" y="1"/>
                    <a:pt x="7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2953;p72">
              <a:extLst>
                <a:ext uri="{FF2B5EF4-FFF2-40B4-BE49-F238E27FC236}">
                  <a16:creationId xmlns:a16="http://schemas.microsoft.com/office/drawing/2014/main" id="{1CB4BE8D-BBF1-101B-BD23-112C5913F326}"/>
                </a:ext>
              </a:extLst>
            </p:cNvPr>
            <p:cNvSpPr/>
            <p:nvPr/>
          </p:nvSpPr>
          <p:spPr>
            <a:xfrm>
              <a:off x="7932642" y="3810636"/>
              <a:ext cx="3401" cy="6065"/>
            </a:xfrm>
            <a:custGeom>
              <a:avLst/>
              <a:gdLst/>
              <a:ahLst/>
              <a:cxnLst/>
              <a:rect l="l" t="t" r="r" b="b"/>
              <a:pathLst>
                <a:path w="120" h="214" extrusionOk="0">
                  <a:moveTo>
                    <a:pt x="109" y="1"/>
                  </a:moveTo>
                  <a:cubicBezTo>
                    <a:pt x="86" y="1"/>
                    <a:pt x="40" y="32"/>
                    <a:pt x="15" y="94"/>
                  </a:cubicBezTo>
                  <a:cubicBezTo>
                    <a:pt x="0" y="154"/>
                    <a:pt x="0" y="214"/>
                    <a:pt x="15" y="214"/>
                  </a:cubicBezTo>
                  <a:cubicBezTo>
                    <a:pt x="30" y="214"/>
                    <a:pt x="45" y="169"/>
                    <a:pt x="75" y="109"/>
                  </a:cubicBezTo>
                  <a:cubicBezTo>
                    <a:pt x="90" y="64"/>
                    <a:pt x="120" y="4"/>
                    <a:pt x="120" y="4"/>
                  </a:cubicBezTo>
                  <a:cubicBezTo>
                    <a:pt x="117" y="2"/>
                    <a:pt x="113" y="1"/>
                    <a:pt x="10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2954;p72">
              <a:extLst>
                <a:ext uri="{FF2B5EF4-FFF2-40B4-BE49-F238E27FC236}">
                  <a16:creationId xmlns:a16="http://schemas.microsoft.com/office/drawing/2014/main" id="{ACFDC53F-3868-E29B-251E-F477CC67E1CA}"/>
                </a:ext>
              </a:extLst>
            </p:cNvPr>
            <p:cNvSpPr/>
            <p:nvPr/>
          </p:nvSpPr>
          <p:spPr>
            <a:xfrm>
              <a:off x="7939415" y="3801312"/>
              <a:ext cx="4251" cy="4081"/>
            </a:xfrm>
            <a:custGeom>
              <a:avLst/>
              <a:gdLst/>
              <a:ahLst/>
              <a:cxnLst/>
              <a:rect l="l" t="t" r="r" b="b"/>
              <a:pathLst>
                <a:path w="150" h="144" extrusionOk="0">
                  <a:moveTo>
                    <a:pt x="145" y="1"/>
                  </a:moveTo>
                  <a:cubicBezTo>
                    <a:pt x="133" y="1"/>
                    <a:pt x="99" y="25"/>
                    <a:pt x="75" y="50"/>
                  </a:cubicBezTo>
                  <a:cubicBezTo>
                    <a:pt x="30" y="95"/>
                    <a:pt x="0" y="124"/>
                    <a:pt x="15" y="139"/>
                  </a:cubicBezTo>
                  <a:cubicBezTo>
                    <a:pt x="18" y="142"/>
                    <a:pt x="21" y="143"/>
                    <a:pt x="24" y="143"/>
                  </a:cubicBezTo>
                  <a:cubicBezTo>
                    <a:pt x="41" y="143"/>
                    <a:pt x="68" y="116"/>
                    <a:pt x="105" y="80"/>
                  </a:cubicBezTo>
                  <a:cubicBezTo>
                    <a:pt x="134" y="50"/>
                    <a:pt x="149" y="5"/>
                    <a:pt x="149" y="5"/>
                  </a:cubicBezTo>
                  <a:cubicBezTo>
                    <a:pt x="149" y="2"/>
                    <a:pt x="148" y="1"/>
                    <a:pt x="14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2955;p72">
              <a:extLst>
                <a:ext uri="{FF2B5EF4-FFF2-40B4-BE49-F238E27FC236}">
                  <a16:creationId xmlns:a16="http://schemas.microsoft.com/office/drawing/2014/main" id="{F6120689-7859-2648-AF89-1515FB8EC04A}"/>
                </a:ext>
              </a:extLst>
            </p:cNvPr>
            <p:cNvSpPr/>
            <p:nvPr/>
          </p:nvSpPr>
          <p:spPr>
            <a:xfrm>
              <a:off x="7948711" y="3796409"/>
              <a:ext cx="6376" cy="2636"/>
            </a:xfrm>
            <a:custGeom>
              <a:avLst/>
              <a:gdLst/>
              <a:ahLst/>
              <a:cxnLst/>
              <a:rect l="l" t="t" r="r" b="b"/>
              <a:pathLst>
                <a:path w="225" h="93" extrusionOk="0">
                  <a:moveTo>
                    <a:pt x="159" y="1"/>
                  </a:moveTo>
                  <a:cubicBezTo>
                    <a:pt x="142" y="1"/>
                    <a:pt x="124" y="4"/>
                    <a:pt x="105" y="14"/>
                  </a:cubicBezTo>
                  <a:cubicBezTo>
                    <a:pt x="31" y="29"/>
                    <a:pt x="1" y="88"/>
                    <a:pt x="16" y="88"/>
                  </a:cubicBezTo>
                  <a:cubicBezTo>
                    <a:pt x="16" y="91"/>
                    <a:pt x="17" y="92"/>
                    <a:pt x="20" y="92"/>
                  </a:cubicBezTo>
                  <a:cubicBezTo>
                    <a:pt x="33" y="92"/>
                    <a:pt x="72" y="71"/>
                    <a:pt x="120" y="58"/>
                  </a:cubicBezTo>
                  <a:cubicBezTo>
                    <a:pt x="165" y="29"/>
                    <a:pt x="225" y="44"/>
                    <a:pt x="225" y="29"/>
                  </a:cubicBezTo>
                  <a:cubicBezTo>
                    <a:pt x="225" y="18"/>
                    <a:pt x="196" y="1"/>
                    <a:pt x="1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2956;p72">
              <a:extLst>
                <a:ext uri="{FF2B5EF4-FFF2-40B4-BE49-F238E27FC236}">
                  <a16:creationId xmlns:a16="http://schemas.microsoft.com/office/drawing/2014/main" id="{B168CCC9-47ED-DBCE-2483-7ED5E4BFA608}"/>
                </a:ext>
              </a:extLst>
            </p:cNvPr>
            <p:cNvSpPr/>
            <p:nvPr/>
          </p:nvSpPr>
          <p:spPr>
            <a:xfrm>
              <a:off x="7959707" y="3794907"/>
              <a:ext cx="3004" cy="1785"/>
            </a:xfrm>
            <a:custGeom>
              <a:avLst/>
              <a:gdLst/>
              <a:ahLst/>
              <a:cxnLst/>
              <a:rect l="l" t="t" r="r" b="b"/>
              <a:pathLst>
                <a:path w="106" h="63" extrusionOk="0">
                  <a:moveTo>
                    <a:pt x="97" y="0"/>
                  </a:moveTo>
                  <a:cubicBezTo>
                    <a:pt x="86" y="0"/>
                    <a:pt x="66" y="7"/>
                    <a:pt x="46" y="7"/>
                  </a:cubicBezTo>
                  <a:cubicBezTo>
                    <a:pt x="16" y="22"/>
                    <a:pt x="1" y="37"/>
                    <a:pt x="1" y="52"/>
                  </a:cubicBezTo>
                  <a:cubicBezTo>
                    <a:pt x="1" y="59"/>
                    <a:pt x="8" y="63"/>
                    <a:pt x="20" y="63"/>
                  </a:cubicBezTo>
                  <a:cubicBezTo>
                    <a:pt x="31" y="63"/>
                    <a:pt x="46" y="59"/>
                    <a:pt x="61" y="52"/>
                  </a:cubicBezTo>
                  <a:cubicBezTo>
                    <a:pt x="91" y="37"/>
                    <a:pt x="105" y="22"/>
                    <a:pt x="105" y="7"/>
                  </a:cubicBezTo>
                  <a:cubicBezTo>
                    <a:pt x="105" y="2"/>
                    <a:pt x="102" y="0"/>
                    <a:pt x="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2957;p72">
              <a:extLst>
                <a:ext uri="{FF2B5EF4-FFF2-40B4-BE49-F238E27FC236}">
                  <a16:creationId xmlns:a16="http://schemas.microsoft.com/office/drawing/2014/main" id="{E8AAEC3A-767E-30F9-D2CE-DC5F5CC943CF}"/>
                </a:ext>
              </a:extLst>
            </p:cNvPr>
            <p:cNvSpPr/>
            <p:nvPr/>
          </p:nvSpPr>
          <p:spPr>
            <a:xfrm>
              <a:off x="7750218" y="2574842"/>
              <a:ext cx="281898" cy="485521"/>
            </a:xfrm>
            <a:custGeom>
              <a:avLst/>
              <a:gdLst/>
              <a:ahLst/>
              <a:cxnLst/>
              <a:rect l="l" t="t" r="r" b="b"/>
              <a:pathLst>
                <a:path w="9947" h="17132" extrusionOk="0">
                  <a:moveTo>
                    <a:pt x="9947" y="1"/>
                  </a:moveTo>
                  <a:lnTo>
                    <a:pt x="5899" y="792"/>
                  </a:lnTo>
                  <a:cubicBezTo>
                    <a:pt x="4540" y="4840"/>
                    <a:pt x="2076" y="12158"/>
                    <a:pt x="2076" y="12158"/>
                  </a:cubicBezTo>
                  <a:cubicBezTo>
                    <a:pt x="1748" y="12352"/>
                    <a:pt x="1404" y="12516"/>
                    <a:pt x="1046" y="12651"/>
                  </a:cubicBezTo>
                  <a:cubicBezTo>
                    <a:pt x="848" y="12700"/>
                    <a:pt x="639" y="12729"/>
                    <a:pt x="429" y="12729"/>
                  </a:cubicBezTo>
                  <a:cubicBezTo>
                    <a:pt x="386" y="12729"/>
                    <a:pt x="342" y="12728"/>
                    <a:pt x="299" y="12725"/>
                  </a:cubicBezTo>
                  <a:cubicBezTo>
                    <a:pt x="279" y="12721"/>
                    <a:pt x="260" y="12719"/>
                    <a:pt x="241" y="12719"/>
                  </a:cubicBezTo>
                  <a:cubicBezTo>
                    <a:pt x="131" y="12719"/>
                    <a:pt x="41" y="12790"/>
                    <a:pt x="15" y="12904"/>
                  </a:cubicBezTo>
                  <a:cubicBezTo>
                    <a:pt x="0" y="12979"/>
                    <a:pt x="15" y="13054"/>
                    <a:pt x="60" y="13099"/>
                  </a:cubicBezTo>
                  <a:cubicBezTo>
                    <a:pt x="149" y="13188"/>
                    <a:pt x="414" y="13261"/>
                    <a:pt x="766" y="13261"/>
                  </a:cubicBezTo>
                  <a:cubicBezTo>
                    <a:pt x="1003" y="13261"/>
                    <a:pt x="1279" y="13228"/>
                    <a:pt x="1568" y="13143"/>
                  </a:cubicBezTo>
                  <a:cubicBezTo>
                    <a:pt x="1634" y="13123"/>
                    <a:pt x="1689" y="13113"/>
                    <a:pt x="1735" y="13113"/>
                  </a:cubicBezTo>
                  <a:cubicBezTo>
                    <a:pt x="2189" y="13113"/>
                    <a:pt x="1727" y="14043"/>
                    <a:pt x="1524" y="14368"/>
                  </a:cubicBezTo>
                  <a:cubicBezTo>
                    <a:pt x="1285" y="14741"/>
                    <a:pt x="612" y="15906"/>
                    <a:pt x="657" y="16071"/>
                  </a:cubicBezTo>
                  <a:cubicBezTo>
                    <a:pt x="685" y="16158"/>
                    <a:pt x="742" y="16199"/>
                    <a:pt x="814" y="16199"/>
                  </a:cubicBezTo>
                  <a:cubicBezTo>
                    <a:pt x="940" y="16199"/>
                    <a:pt x="1112" y="16074"/>
                    <a:pt x="1255" y="15847"/>
                  </a:cubicBezTo>
                  <a:cubicBezTo>
                    <a:pt x="1474" y="15496"/>
                    <a:pt x="2138" y="14471"/>
                    <a:pt x="2249" y="14471"/>
                  </a:cubicBezTo>
                  <a:cubicBezTo>
                    <a:pt x="2251" y="14471"/>
                    <a:pt x="2253" y="14472"/>
                    <a:pt x="2255" y="14473"/>
                  </a:cubicBezTo>
                  <a:cubicBezTo>
                    <a:pt x="2449" y="14592"/>
                    <a:pt x="1285" y="16459"/>
                    <a:pt x="1285" y="16459"/>
                  </a:cubicBezTo>
                  <a:cubicBezTo>
                    <a:pt x="1285" y="16459"/>
                    <a:pt x="1001" y="16788"/>
                    <a:pt x="1210" y="16952"/>
                  </a:cubicBezTo>
                  <a:cubicBezTo>
                    <a:pt x="1235" y="16972"/>
                    <a:pt x="1264" y="16982"/>
                    <a:pt x="1297" y="16982"/>
                  </a:cubicBezTo>
                  <a:cubicBezTo>
                    <a:pt x="1735" y="16982"/>
                    <a:pt x="2741" y="15206"/>
                    <a:pt x="2853" y="15025"/>
                  </a:cubicBezTo>
                  <a:cubicBezTo>
                    <a:pt x="2872" y="14981"/>
                    <a:pt x="2897" y="14963"/>
                    <a:pt x="2918" y="14963"/>
                  </a:cubicBezTo>
                  <a:cubicBezTo>
                    <a:pt x="2960" y="14963"/>
                    <a:pt x="2988" y="15040"/>
                    <a:pt x="2927" y="15130"/>
                  </a:cubicBezTo>
                  <a:cubicBezTo>
                    <a:pt x="2838" y="15279"/>
                    <a:pt x="1837" y="16922"/>
                    <a:pt x="2136" y="17116"/>
                  </a:cubicBezTo>
                  <a:cubicBezTo>
                    <a:pt x="2153" y="17127"/>
                    <a:pt x="2172" y="17132"/>
                    <a:pt x="2191" y="17132"/>
                  </a:cubicBezTo>
                  <a:cubicBezTo>
                    <a:pt x="2526" y="17132"/>
                    <a:pt x="3168" y="15636"/>
                    <a:pt x="3450" y="15354"/>
                  </a:cubicBezTo>
                  <a:cubicBezTo>
                    <a:pt x="3480" y="15323"/>
                    <a:pt x="3499" y="15309"/>
                    <a:pt x="3509" y="15309"/>
                  </a:cubicBezTo>
                  <a:cubicBezTo>
                    <a:pt x="3611" y="15309"/>
                    <a:pt x="2819" y="16747"/>
                    <a:pt x="3077" y="16937"/>
                  </a:cubicBezTo>
                  <a:cubicBezTo>
                    <a:pt x="3102" y="16955"/>
                    <a:pt x="3127" y="16971"/>
                    <a:pt x="3156" y="16971"/>
                  </a:cubicBezTo>
                  <a:cubicBezTo>
                    <a:pt x="3249" y="16971"/>
                    <a:pt x="3391" y="16813"/>
                    <a:pt x="3764" y="16056"/>
                  </a:cubicBezTo>
                  <a:cubicBezTo>
                    <a:pt x="4197" y="15085"/>
                    <a:pt x="4555" y="14084"/>
                    <a:pt x="4884" y="13069"/>
                  </a:cubicBezTo>
                  <a:cubicBezTo>
                    <a:pt x="5929" y="10948"/>
                    <a:pt x="8946" y="4436"/>
                    <a:pt x="994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2958;p72">
              <a:extLst>
                <a:ext uri="{FF2B5EF4-FFF2-40B4-BE49-F238E27FC236}">
                  <a16:creationId xmlns:a16="http://schemas.microsoft.com/office/drawing/2014/main" id="{575E6405-B1AD-EE60-5CA0-185D7B51B611}"/>
                </a:ext>
              </a:extLst>
            </p:cNvPr>
            <p:cNvSpPr/>
            <p:nvPr/>
          </p:nvSpPr>
          <p:spPr>
            <a:xfrm>
              <a:off x="7823845" y="2316097"/>
              <a:ext cx="260756" cy="541946"/>
            </a:xfrm>
            <a:custGeom>
              <a:avLst/>
              <a:gdLst/>
              <a:ahLst/>
              <a:cxnLst/>
              <a:rect l="l" t="t" r="r" b="b"/>
              <a:pathLst>
                <a:path w="9201" h="19123" extrusionOk="0">
                  <a:moveTo>
                    <a:pt x="4589" y="1"/>
                  </a:moveTo>
                  <a:cubicBezTo>
                    <a:pt x="4255" y="1"/>
                    <a:pt x="4033" y="65"/>
                    <a:pt x="4033" y="65"/>
                  </a:cubicBezTo>
                  <a:cubicBezTo>
                    <a:pt x="1868" y="65"/>
                    <a:pt x="1584" y="95"/>
                    <a:pt x="1136" y="1469"/>
                  </a:cubicBezTo>
                  <a:cubicBezTo>
                    <a:pt x="658" y="2903"/>
                    <a:pt x="658" y="13357"/>
                    <a:pt x="329" y="17539"/>
                  </a:cubicBezTo>
                  <a:cubicBezTo>
                    <a:pt x="314" y="17838"/>
                    <a:pt x="1" y="18047"/>
                    <a:pt x="1" y="18525"/>
                  </a:cubicBezTo>
                  <a:cubicBezTo>
                    <a:pt x="15" y="19109"/>
                    <a:pt x="654" y="19122"/>
                    <a:pt x="713" y="19122"/>
                  </a:cubicBezTo>
                  <a:cubicBezTo>
                    <a:pt x="716" y="19122"/>
                    <a:pt x="718" y="19122"/>
                    <a:pt x="718" y="19122"/>
                  </a:cubicBezTo>
                  <a:lnTo>
                    <a:pt x="8379" y="18764"/>
                  </a:lnTo>
                  <a:cubicBezTo>
                    <a:pt x="8379" y="18764"/>
                    <a:pt x="9201" y="18764"/>
                    <a:pt x="9201" y="18047"/>
                  </a:cubicBezTo>
                  <a:cubicBezTo>
                    <a:pt x="9201" y="17823"/>
                    <a:pt x="8917" y="17569"/>
                    <a:pt x="8887" y="17255"/>
                  </a:cubicBezTo>
                  <a:cubicBezTo>
                    <a:pt x="8872" y="16987"/>
                    <a:pt x="9081" y="17106"/>
                    <a:pt x="9051" y="16777"/>
                  </a:cubicBezTo>
                  <a:cubicBezTo>
                    <a:pt x="8723" y="13298"/>
                    <a:pt x="7901" y="6517"/>
                    <a:pt x="7543" y="3695"/>
                  </a:cubicBezTo>
                  <a:cubicBezTo>
                    <a:pt x="7121" y="448"/>
                    <a:pt x="5468" y="1"/>
                    <a:pt x="4589"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2959;p72">
              <a:extLst>
                <a:ext uri="{FF2B5EF4-FFF2-40B4-BE49-F238E27FC236}">
                  <a16:creationId xmlns:a16="http://schemas.microsoft.com/office/drawing/2014/main" id="{A28E0471-33D4-9E4C-3A37-D2A36BD99F54}"/>
                </a:ext>
              </a:extLst>
            </p:cNvPr>
            <p:cNvSpPr/>
            <p:nvPr/>
          </p:nvSpPr>
          <p:spPr>
            <a:xfrm>
              <a:off x="7954634" y="2323863"/>
              <a:ext cx="31769" cy="38967"/>
            </a:xfrm>
            <a:custGeom>
              <a:avLst/>
              <a:gdLst/>
              <a:ahLst/>
              <a:cxnLst/>
              <a:rect l="l" t="t" r="r" b="b"/>
              <a:pathLst>
                <a:path w="1121" h="1375" extrusionOk="0">
                  <a:moveTo>
                    <a:pt x="1" y="0"/>
                  </a:moveTo>
                  <a:cubicBezTo>
                    <a:pt x="46" y="75"/>
                    <a:pt x="90" y="150"/>
                    <a:pt x="150" y="210"/>
                  </a:cubicBezTo>
                  <a:cubicBezTo>
                    <a:pt x="255" y="329"/>
                    <a:pt x="404" y="508"/>
                    <a:pt x="568" y="687"/>
                  </a:cubicBezTo>
                  <a:cubicBezTo>
                    <a:pt x="718" y="882"/>
                    <a:pt x="867" y="1046"/>
                    <a:pt x="957" y="1180"/>
                  </a:cubicBezTo>
                  <a:cubicBezTo>
                    <a:pt x="1001" y="1255"/>
                    <a:pt x="1061" y="1315"/>
                    <a:pt x="1121" y="1374"/>
                  </a:cubicBezTo>
                  <a:cubicBezTo>
                    <a:pt x="1091" y="1300"/>
                    <a:pt x="1031" y="1240"/>
                    <a:pt x="986" y="1165"/>
                  </a:cubicBezTo>
                  <a:cubicBezTo>
                    <a:pt x="897" y="1031"/>
                    <a:pt x="762" y="852"/>
                    <a:pt x="598" y="673"/>
                  </a:cubicBezTo>
                  <a:cubicBezTo>
                    <a:pt x="434" y="478"/>
                    <a:pt x="284" y="314"/>
                    <a:pt x="180" y="195"/>
                  </a:cubicBezTo>
                  <a:cubicBezTo>
                    <a:pt x="120" y="120"/>
                    <a:pt x="60" y="60"/>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2960;p72">
              <a:extLst>
                <a:ext uri="{FF2B5EF4-FFF2-40B4-BE49-F238E27FC236}">
                  <a16:creationId xmlns:a16="http://schemas.microsoft.com/office/drawing/2014/main" id="{BE50184A-A414-EA36-1B7E-61D10FF21B34}"/>
                </a:ext>
              </a:extLst>
            </p:cNvPr>
            <p:cNvSpPr/>
            <p:nvPr/>
          </p:nvSpPr>
          <p:spPr>
            <a:xfrm>
              <a:off x="7872533" y="2321737"/>
              <a:ext cx="91453" cy="32194"/>
            </a:xfrm>
            <a:custGeom>
              <a:avLst/>
              <a:gdLst/>
              <a:ahLst/>
              <a:cxnLst/>
              <a:rect l="l" t="t" r="r" b="b"/>
              <a:pathLst>
                <a:path w="3227" h="1136" extrusionOk="0">
                  <a:moveTo>
                    <a:pt x="3226" y="1"/>
                  </a:moveTo>
                  <a:lnTo>
                    <a:pt x="3226" y="1"/>
                  </a:lnTo>
                  <a:cubicBezTo>
                    <a:pt x="3181" y="16"/>
                    <a:pt x="3152" y="31"/>
                    <a:pt x="3107" y="46"/>
                  </a:cubicBezTo>
                  <a:lnTo>
                    <a:pt x="2763" y="180"/>
                  </a:lnTo>
                  <a:cubicBezTo>
                    <a:pt x="2465" y="285"/>
                    <a:pt x="2061" y="434"/>
                    <a:pt x="1628" y="583"/>
                  </a:cubicBezTo>
                  <a:cubicBezTo>
                    <a:pt x="1180" y="748"/>
                    <a:pt x="777" y="882"/>
                    <a:pt x="478" y="972"/>
                  </a:cubicBezTo>
                  <a:lnTo>
                    <a:pt x="135" y="1091"/>
                  </a:lnTo>
                  <a:cubicBezTo>
                    <a:pt x="90" y="1091"/>
                    <a:pt x="45" y="1106"/>
                    <a:pt x="0" y="1136"/>
                  </a:cubicBezTo>
                  <a:cubicBezTo>
                    <a:pt x="45" y="1121"/>
                    <a:pt x="90" y="1121"/>
                    <a:pt x="135" y="1106"/>
                  </a:cubicBezTo>
                  <a:lnTo>
                    <a:pt x="493" y="1001"/>
                  </a:lnTo>
                  <a:cubicBezTo>
                    <a:pt x="777" y="912"/>
                    <a:pt x="1195" y="792"/>
                    <a:pt x="1643" y="628"/>
                  </a:cubicBezTo>
                  <a:cubicBezTo>
                    <a:pt x="2091" y="464"/>
                    <a:pt x="2480" y="314"/>
                    <a:pt x="2778" y="195"/>
                  </a:cubicBezTo>
                  <a:lnTo>
                    <a:pt x="3107" y="61"/>
                  </a:lnTo>
                  <a:cubicBezTo>
                    <a:pt x="3152" y="46"/>
                    <a:pt x="3196" y="31"/>
                    <a:pt x="322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2961;p72">
              <a:extLst>
                <a:ext uri="{FF2B5EF4-FFF2-40B4-BE49-F238E27FC236}">
                  <a16:creationId xmlns:a16="http://schemas.microsoft.com/office/drawing/2014/main" id="{57502E21-F544-6CC3-8B67-7E4E9D4113FA}"/>
                </a:ext>
              </a:extLst>
            </p:cNvPr>
            <p:cNvSpPr/>
            <p:nvPr/>
          </p:nvSpPr>
          <p:spPr>
            <a:xfrm>
              <a:off x="7872958" y="2330211"/>
              <a:ext cx="1700" cy="22870"/>
            </a:xfrm>
            <a:custGeom>
              <a:avLst/>
              <a:gdLst/>
              <a:ahLst/>
              <a:cxnLst/>
              <a:rect l="l" t="t" r="r" b="b"/>
              <a:pathLst>
                <a:path w="60" h="807" extrusionOk="0">
                  <a:moveTo>
                    <a:pt x="30" y="0"/>
                  </a:moveTo>
                  <a:cubicBezTo>
                    <a:pt x="0" y="269"/>
                    <a:pt x="0" y="538"/>
                    <a:pt x="30" y="807"/>
                  </a:cubicBezTo>
                  <a:cubicBezTo>
                    <a:pt x="60" y="538"/>
                    <a:pt x="60" y="269"/>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2962;p72">
              <a:extLst>
                <a:ext uri="{FF2B5EF4-FFF2-40B4-BE49-F238E27FC236}">
                  <a16:creationId xmlns:a16="http://schemas.microsoft.com/office/drawing/2014/main" id="{CF5570AA-1757-D556-5073-E42D112B882E}"/>
                </a:ext>
              </a:extLst>
            </p:cNvPr>
            <p:cNvSpPr/>
            <p:nvPr/>
          </p:nvSpPr>
          <p:spPr>
            <a:xfrm>
              <a:off x="7857286" y="2362802"/>
              <a:ext cx="164684" cy="879"/>
            </a:xfrm>
            <a:custGeom>
              <a:avLst/>
              <a:gdLst/>
              <a:ahLst/>
              <a:cxnLst/>
              <a:rect l="l" t="t" r="r" b="b"/>
              <a:pathLst>
                <a:path w="5811" h="31" extrusionOk="0">
                  <a:moveTo>
                    <a:pt x="2913" y="0"/>
                  </a:moveTo>
                  <a:cubicBezTo>
                    <a:pt x="1300" y="0"/>
                    <a:pt x="1" y="0"/>
                    <a:pt x="1" y="15"/>
                  </a:cubicBezTo>
                  <a:cubicBezTo>
                    <a:pt x="1" y="30"/>
                    <a:pt x="1300" y="30"/>
                    <a:pt x="2913" y="30"/>
                  </a:cubicBezTo>
                  <a:cubicBezTo>
                    <a:pt x="4511" y="30"/>
                    <a:pt x="5810" y="30"/>
                    <a:pt x="5810" y="15"/>
                  </a:cubicBezTo>
                  <a:cubicBezTo>
                    <a:pt x="5810" y="0"/>
                    <a:pt x="4511" y="0"/>
                    <a:pt x="291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2963;p72">
              <a:extLst>
                <a:ext uri="{FF2B5EF4-FFF2-40B4-BE49-F238E27FC236}">
                  <a16:creationId xmlns:a16="http://schemas.microsoft.com/office/drawing/2014/main" id="{B5556CA9-9289-C04E-0AC0-106553CD4730}"/>
                </a:ext>
              </a:extLst>
            </p:cNvPr>
            <p:cNvSpPr/>
            <p:nvPr/>
          </p:nvSpPr>
          <p:spPr>
            <a:xfrm>
              <a:off x="7876756" y="2386494"/>
              <a:ext cx="155785" cy="4704"/>
            </a:xfrm>
            <a:custGeom>
              <a:avLst/>
              <a:gdLst/>
              <a:ahLst/>
              <a:cxnLst/>
              <a:rect l="l" t="t" r="r" b="b"/>
              <a:pathLst>
                <a:path w="5497" h="166" extrusionOk="0">
                  <a:moveTo>
                    <a:pt x="1" y="1"/>
                  </a:moveTo>
                  <a:lnTo>
                    <a:pt x="2286" y="46"/>
                  </a:lnTo>
                  <a:lnTo>
                    <a:pt x="4556" y="105"/>
                  </a:lnTo>
                  <a:cubicBezTo>
                    <a:pt x="3973" y="75"/>
                    <a:pt x="3182" y="46"/>
                    <a:pt x="2286" y="31"/>
                  </a:cubicBezTo>
                  <a:cubicBezTo>
                    <a:pt x="1390" y="1"/>
                    <a:pt x="583" y="1"/>
                    <a:pt x="1" y="1"/>
                  </a:cubicBezTo>
                  <a:close/>
                  <a:moveTo>
                    <a:pt x="4556" y="105"/>
                  </a:moveTo>
                  <a:lnTo>
                    <a:pt x="5258" y="150"/>
                  </a:lnTo>
                  <a:lnTo>
                    <a:pt x="5437" y="165"/>
                  </a:lnTo>
                  <a:lnTo>
                    <a:pt x="5497" y="135"/>
                  </a:lnTo>
                  <a:lnTo>
                    <a:pt x="5243" y="135"/>
                  </a:lnTo>
                  <a:lnTo>
                    <a:pt x="4556" y="105"/>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2964;p72">
              <a:extLst>
                <a:ext uri="{FF2B5EF4-FFF2-40B4-BE49-F238E27FC236}">
                  <a16:creationId xmlns:a16="http://schemas.microsoft.com/office/drawing/2014/main" id="{2417FA11-B2B9-7E2E-6512-BDFA6E0A4B61}"/>
                </a:ext>
              </a:extLst>
            </p:cNvPr>
            <p:cNvSpPr/>
            <p:nvPr/>
          </p:nvSpPr>
          <p:spPr>
            <a:xfrm>
              <a:off x="7849238" y="2413587"/>
              <a:ext cx="185854" cy="1304"/>
            </a:xfrm>
            <a:custGeom>
              <a:avLst/>
              <a:gdLst/>
              <a:ahLst/>
              <a:cxnLst/>
              <a:rect l="l" t="t" r="r" b="b"/>
              <a:pathLst>
                <a:path w="6558" h="46" extrusionOk="0">
                  <a:moveTo>
                    <a:pt x="3287" y="1"/>
                  </a:moveTo>
                  <a:cubicBezTo>
                    <a:pt x="1465" y="1"/>
                    <a:pt x="1" y="16"/>
                    <a:pt x="1" y="30"/>
                  </a:cubicBezTo>
                  <a:cubicBezTo>
                    <a:pt x="1" y="30"/>
                    <a:pt x="1465" y="45"/>
                    <a:pt x="3287" y="45"/>
                  </a:cubicBezTo>
                  <a:cubicBezTo>
                    <a:pt x="5094" y="45"/>
                    <a:pt x="6557" y="30"/>
                    <a:pt x="6557" y="30"/>
                  </a:cubicBezTo>
                  <a:cubicBezTo>
                    <a:pt x="6557" y="16"/>
                    <a:pt x="5094" y="1"/>
                    <a:pt x="328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2965;p72">
              <a:extLst>
                <a:ext uri="{FF2B5EF4-FFF2-40B4-BE49-F238E27FC236}">
                  <a16:creationId xmlns:a16="http://schemas.microsoft.com/office/drawing/2014/main" id="{BF0D6E70-BCDA-C30B-2FAF-B78F53BBB8A3}"/>
                </a:ext>
              </a:extLst>
            </p:cNvPr>
            <p:cNvSpPr/>
            <p:nvPr/>
          </p:nvSpPr>
          <p:spPr>
            <a:xfrm>
              <a:off x="7847140" y="2439405"/>
              <a:ext cx="193024" cy="1304"/>
            </a:xfrm>
            <a:custGeom>
              <a:avLst/>
              <a:gdLst/>
              <a:ahLst/>
              <a:cxnLst/>
              <a:rect l="l" t="t" r="r" b="b"/>
              <a:pathLst>
                <a:path w="6811" h="46" extrusionOk="0">
                  <a:moveTo>
                    <a:pt x="3405" y="1"/>
                  </a:moveTo>
                  <a:cubicBezTo>
                    <a:pt x="1524" y="1"/>
                    <a:pt x="0" y="16"/>
                    <a:pt x="0" y="31"/>
                  </a:cubicBezTo>
                  <a:cubicBezTo>
                    <a:pt x="0" y="45"/>
                    <a:pt x="1524" y="45"/>
                    <a:pt x="3405" y="45"/>
                  </a:cubicBezTo>
                  <a:cubicBezTo>
                    <a:pt x="5287" y="45"/>
                    <a:pt x="6811" y="45"/>
                    <a:pt x="6811" y="31"/>
                  </a:cubicBezTo>
                  <a:cubicBezTo>
                    <a:pt x="6811" y="16"/>
                    <a:pt x="5287" y="1"/>
                    <a:pt x="340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2966;p72">
              <a:extLst>
                <a:ext uri="{FF2B5EF4-FFF2-40B4-BE49-F238E27FC236}">
                  <a16:creationId xmlns:a16="http://schemas.microsoft.com/office/drawing/2014/main" id="{7F3D2EE3-E802-FA95-ABEA-CB040AA42F02}"/>
                </a:ext>
              </a:extLst>
            </p:cNvPr>
            <p:cNvSpPr/>
            <p:nvPr/>
          </p:nvSpPr>
          <p:spPr>
            <a:xfrm>
              <a:off x="7847140" y="2468198"/>
              <a:ext cx="197246" cy="1304"/>
            </a:xfrm>
            <a:custGeom>
              <a:avLst/>
              <a:gdLst/>
              <a:ahLst/>
              <a:cxnLst/>
              <a:rect l="l" t="t" r="r" b="b"/>
              <a:pathLst>
                <a:path w="6960" h="46" extrusionOk="0">
                  <a:moveTo>
                    <a:pt x="3480" y="0"/>
                  </a:moveTo>
                  <a:cubicBezTo>
                    <a:pt x="1553" y="0"/>
                    <a:pt x="0" y="0"/>
                    <a:pt x="0" y="15"/>
                  </a:cubicBezTo>
                  <a:cubicBezTo>
                    <a:pt x="0" y="45"/>
                    <a:pt x="1553" y="45"/>
                    <a:pt x="3480" y="45"/>
                  </a:cubicBezTo>
                  <a:cubicBezTo>
                    <a:pt x="5392" y="45"/>
                    <a:pt x="6960" y="30"/>
                    <a:pt x="6960" y="15"/>
                  </a:cubicBezTo>
                  <a:cubicBezTo>
                    <a:pt x="6960" y="0"/>
                    <a:pt x="5392" y="0"/>
                    <a:pt x="348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2967;p72">
              <a:extLst>
                <a:ext uri="{FF2B5EF4-FFF2-40B4-BE49-F238E27FC236}">
                  <a16:creationId xmlns:a16="http://schemas.microsoft.com/office/drawing/2014/main" id="{BCED1E5C-714C-2042-6CE0-E2F37074FD36}"/>
                </a:ext>
              </a:extLst>
            </p:cNvPr>
            <p:cNvSpPr/>
            <p:nvPr/>
          </p:nvSpPr>
          <p:spPr>
            <a:xfrm>
              <a:off x="7847140" y="2496538"/>
              <a:ext cx="200222" cy="1304"/>
            </a:xfrm>
            <a:custGeom>
              <a:avLst/>
              <a:gdLst/>
              <a:ahLst/>
              <a:cxnLst/>
              <a:rect l="l" t="t" r="r" b="b"/>
              <a:pathLst>
                <a:path w="7065" h="46" extrusionOk="0">
                  <a:moveTo>
                    <a:pt x="3525" y="1"/>
                  </a:moveTo>
                  <a:cubicBezTo>
                    <a:pt x="1583" y="1"/>
                    <a:pt x="0" y="1"/>
                    <a:pt x="0" y="16"/>
                  </a:cubicBezTo>
                  <a:cubicBezTo>
                    <a:pt x="0" y="46"/>
                    <a:pt x="1583" y="46"/>
                    <a:pt x="3525" y="46"/>
                  </a:cubicBezTo>
                  <a:cubicBezTo>
                    <a:pt x="5481" y="46"/>
                    <a:pt x="7064" y="31"/>
                    <a:pt x="7064" y="16"/>
                  </a:cubicBezTo>
                  <a:cubicBezTo>
                    <a:pt x="7064" y="16"/>
                    <a:pt x="5481" y="1"/>
                    <a:pt x="352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2968;p72">
              <a:extLst>
                <a:ext uri="{FF2B5EF4-FFF2-40B4-BE49-F238E27FC236}">
                  <a16:creationId xmlns:a16="http://schemas.microsoft.com/office/drawing/2014/main" id="{27BFD9FF-0905-53EB-1AC4-1A49D858AE6A}"/>
                </a:ext>
              </a:extLst>
            </p:cNvPr>
            <p:cNvSpPr/>
            <p:nvPr/>
          </p:nvSpPr>
          <p:spPr>
            <a:xfrm>
              <a:off x="7846715" y="2527032"/>
              <a:ext cx="203595" cy="1275"/>
            </a:xfrm>
            <a:custGeom>
              <a:avLst/>
              <a:gdLst/>
              <a:ahLst/>
              <a:cxnLst/>
              <a:rect l="l" t="t" r="r" b="b"/>
              <a:pathLst>
                <a:path w="7184" h="45" extrusionOk="0">
                  <a:moveTo>
                    <a:pt x="3600" y="0"/>
                  </a:moveTo>
                  <a:cubicBezTo>
                    <a:pt x="1613" y="0"/>
                    <a:pt x="0" y="0"/>
                    <a:pt x="0" y="30"/>
                  </a:cubicBezTo>
                  <a:cubicBezTo>
                    <a:pt x="0" y="45"/>
                    <a:pt x="1613" y="45"/>
                    <a:pt x="3600" y="45"/>
                  </a:cubicBezTo>
                  <a:cubicBezTo>
                    <a:pt x="5571" y="45"/>
                    <a:pt x="7184" y="30"/>
                    <a:pt x="7184" y="30"/>
                  </a:cubicBezTo>
                  <a:cubicBezTo>
                    <a:pt x="7184" y="15"/>
                    <a:pt x="5586" y="0"/>
                    <a:pt x="360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2969;p72">
              <a:extLst>
                <a:ext uri="{FF2B5EF4-FFF2-40B4-BE49-F238E27FC236}">
                  <a16:creationId xmlns:a16="http://schemas.microsoft.com/office/drawing/2014/main" id="{AFE50195-2414-CBF4-9F5F-29A30E058BBC}"/>
                </a:ext>
              </a:extLst>
            </p:cNvPr>
            <p:cNvSpPr/>
            <p:nvPr/>
          </p:nvSpPr>
          <p:spPr>
            <a:xfrm>
              <a:off x="7847140" y="2553700"/>
              <a:ext cx="206995" cy="850"/>
            </a:xfrm>
            <a:custGeom>
              <a:avLst/>
              <a:gdLst/>
              <a:ahLst/>
              <a:cxnLst/>
              <a:rect l="l" t="t" r="r" b="b"/>
              <a:pathLst>
                <a:path w="7304" h="30" extrusionOk="0">
                  <a:moveTo>
                    <a:pt x="3644" y="0"/>
                  </a:moveTo>
                  <a:cubicBezTo>
                    <a:pt x="1628" y="0"/>
                    <a:pt x="0" y="0"/>
                    <a:pt x="0" y="15"/>
                  </a:cubicBezTo>
                  <a:cubicBezTo>
                    <a:pt x="0" y="30"/>
                    <a:pt x="1628" y="30"/>
                    <a:pt x="3644" y="30"/>
                  </a:cubicBezTo>
                  <a:cubicBezTo>
                    <a:pt x="5661" y="30"/>
                    <a:pt x="7303" y="30"/>
                    <a:pt x="7303" y="15"/>
                  </a:cubicBezTo>
                  <a:cubicBezTo>
                    <a:pt x="7303" y="0"/>
                    <a:pt x="5661" y="0"/>
                    <a:pt x="364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2970;p72">
              <a:extLst>
                <a:ext uri="{FF2B5EF4-FFF2-40B4-BE49-F238E27FC236}">
                  <a16:creationId xmlns:a16="http://schemas.microsoft.com/office/drawing/2014/main" id="{F4D7083F-547F-17FD-2E5E-8BD00E8C7725}"/>
                </a:ext>
              </a:extLst>
            </p:cNvPr>
            <p:cNvSpPr/>
            <p:nvPr/>
          </p:nvSpPr>
          <p:spPr>
            <a:xfrm>
              <a:off x="7847140" y="2582465"/>
              <a:ext cx="211218" cy="1304"/>
            </a:xfrm>
            <a:custGeom>
              <a:avLst/>
              <a:gdLst/>
              <a:ahLst/>
              <a:cxnLst/>
              <a:rect l="l" t="t" r="r" b="b"/>
              <a:pathLst>
                <a:path w="7453" h="46" extrusionOk="0">
                  <a:moveTo>
                    <a:pt x="3734" y="1"/>
                  </a:moveTo>
                  <a:cubicBezTo>
                    <a:pt x="1673" y="1"/>
                    <a:pt x="0" y="1"/>
                    <a:pt x="0" y="30"/>
                  </a:cubicBezTo>
                  <a:cubicBezTo>
                    <a:pt x="0" y="45"/>
                    <a:pt x="1673" y="45"/>
                    <a:pt x="3734" y="45"/>
                  </a:cubicBezTo>
                  <a:cubicBezTo>
                    <a:pt x="5780" y="45"/>
                    <a:pt x="7453" y="30"/>
                    <a:pt x="7453" y="30"/>
                  </a:cubicBezTo>
                  <a:cubicBezTo>
                    <a:pt x="7453" y="16"/>
                    <a:pt x="5780" y="1"/>
                    <a:pt x="373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2971;p72">
              <a:extLst>
                <a:ext uri="{FF2B5EF4-FFF2-40B4-BE49-F238E27FC236}">
                  <a16:creationId xmlns:a16="http://schemas.microsoft.com/office/drawing/2014/main" id="{52F61D51-1381-6FDB-35E3-EAAF570E3B45}"/>
                </a:ext>
              </a:extLst>
            </p:cNvPr>
            <p:cNvSpPr/>
            <p:nvPr/>
          </p:nvSpPr>
          <p:spPr>
            <a:xfrm>
              <a:off x="7847140" y="2611684"/>
              <a:ext cx="213769" cy="1275"/>
            </a:xfrm>
            <a:custGeom>
              <a:avLst/>
              <a:gdLst/>
              <a:ahLst/>
              <a:cxnLst/>
              <a:rect l="l" t="t" r="r" b="b"/>
              <a:pathLst>
                <a:path w="7543" h="45" extrusionOk="0">
                  <a:moveTo>
                    <a:pt x="3764" y="0"/>
                  </a:moveTo>
                  <a:cubicBezTo>
                    <a:pt x="1688" y="0"/>
                    <a:pt x="0" y="0"/>
                    <a:pt x="0" y="15"/>
                  </a:cubicBezTo>
                  <a:cubicBezTo>
                    <a:pt x="0" y="30"/>
                    <a:pt x="1688" y="45"/>
                    <a:pt x="3764" y="45"/>
                  </a:cubicBezTo>
                  <a:cubicBezTo>
                    <a:pt x="5855" y="45"/>
                    <a:pt x="7542" y="15"/>
                    <a:pt x="7542" y="15"/>
                  </a:cubicBezTo>
                  <a:cubicBezTo>
                    <a:pt x="7542" y="0"/>
                    <a:pt x="5855" y="0"/>
                    <a:pt x="376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2972;p72">
              <a:extLst>
                <a:ext uri="{FF2B5EF4-FFF2-40B4-BE49-F238E27FC236}">
                  <a16:creationId xmlns:a16="http://schemas.microsoft.com/office/drawing/2014/main" id="{89AE31B0-BDFF-D5CC-6070-E116E1C60E24}"/>
                </a:ext>
              </a:extLst>
            </p:cNvPr>
            <p:cNvSpPr/>
            <p:nvPr/>
          </p:nvSpPr>
          <p:spPr>
            <a:xfrm>
              <a:off x="7847140" y="2640449"/>
              <a:ext cx="217141" cy="1304"/>
            </a:xfrm>
            <a:custGeom>
              <a:avLst/>
              <a:gdLst/>
              <a:ahLst/>
              <a:cxnLst/>
              <a:rect l="l" t="t" r="r" b="b"/>
              <a:pathLst>
                <a:path w="7662" h="46" extrusionOk="0">
                  <a:moveTo>
                    <a:pt x="3824" y="1"/>
                  </a:moveTo>
                  <a:cubicBezTo>
                    <a:pt x="1718" y="1"/>
                    <a:pt x="0" y="16"/>
                    <a:pt x="0" y="31"/>
                  </a:cubicBezTo>
                  <a:cubicBezTo>
                    <a:pt x="0" y="45"/>
                    <a:pt x="1718" y="45"/>
                    <a:pt x="3824" y="45"/>
                  </a:cubicBezTo>
                  <a:cubicBezTo>
                    <a:pt x="5944" y="45"/>
                    <a:pt x="7662" y="45"/>
                    <a:pt x="7662" y="31"/>
                  </a:cubicBezTo>
                  <a:cubicBezTo>
                    <a:pt x="7662" y="1"/>
                    <a:pt x="5944" y="1"/>
                    <a:pt x="382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2973;p72">
              <a:extLst>
                <a:ext uri="{FF2B5EF4-FFF2-40B4-BE49-F238E27FC236}">
                  <a16:creationId xmlns:a16="http://schemas.microsoft.com/office/drawing/2014/main" id="{8287C260-8DCB-1DEE-2C70-E797FAD1E548}"/>
                </a:ext>
              </a:extLst>
            </p:cNvPr>
            <p:cNvSpPr/>
            <p:nvPr/>
          </p:nvSpPr>
          <p:spPr>
            <a:xfrm>
              <a:off x="7847140" y="2669667"/>
              <a:ext cx="220542" cy="1275"/>
            </a:xfrm>
            <a:custGeom>
              <a:avLst/>
              <a:gdLst/>
              <a:ahLst/>
              <a:cxnLst/>
              <a:rect l="l" t="t" r="r" b="b"/>
              <a:pathLst>
                <a:path w="7782" h="45" extrusionOk="0">
                  <a:moveTo>
                    <a:pt x="3883" y="0"/>
                  </a:moveTo>
                  <a:cubicBezTo>
                    <a:pt x="1733" y="0"/>
                    <a:pt x="0" y="0"/>
                    <a:pt x="0" y="15"/>
                  </a:cubicBezTo>
                  <a:cubicBezTo>
                    <a:pt x="0" y="30"/>
                    <a:pt x="1748" y="45"/>
                    <a:pt x="3883" y="45"/>
                  </a:cubicBezTo>
                  <a:cubicBezTo>
                    <a:pt x="6034" y="45"/>
                    <a:pt x="7781" y="30"/>
                    <a:pt x="7781" y="15"/>
                  </a:cubicBezTo>
                  <a:cubicBezTo>
                    <a:pt x="7781" y="0"/>
                    <a:pt x="6034" y="0"/>
                    <a:pt x="388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2974;p72">
              <a:extLst>
                <a:ext uri="{FF2B5EF4-FFF2-40B4-BE49-F238E27FC236}">
                  <a16:creationId xmlns:a16="http://schemas.microsoft.com/office/drawing/2014/main" id="{369FEC4F-B64C-644A-9E55-F67EDF342738}"/>
                </a:ext>
              </a:extLst>
            </p:cNvPr>
            <p:cNvSpPr/>
            <p:nvPr/>
          </p:nvSpPr>
          <p:spPr>
            <a:xfrm>
              <a:off x="7842068" y="2698432"/>
              <a:ext cx="228562" cy="1304"/>
            </a:xfrm>
            <a:custGeom>
              <a:avLst/>
              <a:gdLst/>
              <a:ahLst/>
              <a:cxnLst/>
              <a:rect l="l" t="t" r="r" b="b"/>
              <a:pathLst>
                <a:path w="8065" h="46" extrusionOk="0">
                  <a:moveTo>
                    <a:pt x="4032" y="1"/>
                  </a:moveTo>
                  <a:cubicBezTo>
                    <a:pt x="1807" y="1"/>
                    <a:pt x="0" y="1"/>
                    <a:pt x="0" y="31"/>
                  </a:cubicBezTo>
                  <a:cubicBezTo>
                    <a:pt x="0" y="46"/>
                    <a:pt x="1807" y="46"/>
                    <a:pt x="4032" y="46"/>
                  </a:cubicBezTo>
                  <a:cubicBezTo>
                    <a:pt x="6258" y="46"/>
                    <a:pt x="8065" y="46"/>
                    <a:pt x="8065" y="31"/>
                  </a:cubicBezTo>
                  <a:cubicBezTo>
                    <a:pt x="8065" y="16"/>
                    <a:pt x="6258" y="1"/>
                    <a:pt x="403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2975;p72">
              <a:extLst>
                <a:ext uri="{FF2B5EF4-FFF2-40B4-BE49-F238E27FC236}">
                  <a16:creationId xmlns:a16="http://schemas.microsoft.com/office/drawing/2014/main" id="{1CC70C88-5028-2EEE-0B47-5ED7F2FD8E95}"/>
                </a:ext>
              </a:extLst>
            </p:cNvPr>
            <p:cNvSpPr/>
            <p:nvPr/>
          </p:nvSpPr>
          <p:spPr>
            <a:xfrm>
              <a:off x="7837817" y="2727651"/>
              <a:ext cx="236214" cy="1304"/>
            </a:xfrm>
            <a:custGeom>
              <a:avLst/>
              <a:gdLst/>
              <a:ahLst/>
              <a:cxnLst/>
              <a:rect l="l" t="t" r="r" b="b"/>
              <a:pathLst>
                <a:path w="8335" h="46" extrusionOk="0">
                  <a:moveTo>
                    <a:pt x="4168" y="0"/>
                  </a:moveTo>
                  <a:cubicBezTo>
                    <a:pt x="1868" y="0"/>
                    <a:pt x="1" y="0"/>
                    <a:pt x="1" y="30"/>
                  </a:cubicBezTo>
                  <a:cubicBezTo>
                    <a:pt x="1" y="45"/>
                    <a:pt x="1868" y="45"/>
                    <a:pt x="4168" y="45"/>
                  </a:cubicBezTo>
                  <a:cubicBezTo>
                    <a:pt x="6468" y="45"/>
                    <a:pt x="8334" y="30"/>
                    <a:pt x="8334" y="30"/>
                  </a:cubicBezTo>
                  <a:cubicBezTo>
                    <a:pt x="8334" y="15"/>
                    <a:pt x="6468" y="0"/>
                    <a:pt x="416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2976;p72">
              <a:extLst>
                <a:ext uri="{FF2B5EF4-FFF2-40B4-BE49-F238E27FC236}">
                  <a16:creationId xmlns:a16="http://schemas.microsoft.com/office/drawing/2014/main" id="{A2FC3A98-A2C8-788D-85AA-51B80D00403F}"/>
                </a:ext>
              </a:extLst>
            </p:cNvPr>
            <p:cNvSpPr/>
            <p:nvPr/>
          </p:nvSpPr>
          <p:spPr>
            <a:xfrm>
              <a:off x="7836966" y="2756841"/>
              <a:ext cx="240011" cy="1304"/>
            </a:xfrm>
            <a:custGeom>
              <a:avLst/>
              <a:gdLst/>
              <a:ahLst/>
              <a:cxnLst/>
              <a:rect l="l" t="t" r="r" b="b"/>
              <a:pathLst>
                <a:path w="8469" h="46" extrusionOk="0">
                  <a:moveTo>
                    <a:pt x="4227" y="1"/>
                  </a:moveTo>
                  <a:cubicBezTo>
                    <a:pt x="1898" y="1"/>
                    <a:pt x="1" y="1"/>
                    <a:pt x="1" y="16"/>
                  </a:cubicBezTo>
                  <a:cubicBezTo>
                    <a:pt x="1" y="46"/>
                    <a:pt x="1898" y="46"/>
                    <a:pt x="4227" y="46"/>
                  </a:cubicBezTo>
                  <a:cubicBezTo>
                    <a:pt x="6572" y="46"/>
                    <a:pt x="8469" y="31"/>
                    <a:pt x="8469" y="16"/>
                  </a:cubicBezTo>
                  <a:cubicBezTo>
                    <a:pt x="8469" y="1"/>
                    <a:pt x="6572" y="1"/>
                    <a:pt x="422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2977;p72">
              <a:extLst>
                <a:ext uri="{FF2B5EF4-FFF2-40B4-BE49-F238E27FC236}">
                  <a16:creationId xmlns:a16="http://schemas.microsoft.com/office/drawing/2014/main" id="{9BA76BB4-7BBC-4FAB-A73E-FA0ED31FECB0}"/>
                </a:ext>
              </a:extLst>
            </p:cNvPr>
            <p:cNvSpPr/>
            <p:nvPr/>
          </p:nvSpPr>
          <p:spPr>
            <a:xfrm>
              <a:off x="7836966" y="2785634"/>
              <a:ext cx="242562" cy="1304"/>
            </a:xfrm>
            <a:custGeom>
              <a:avLst/>
              <a:gdLst/>
              <a:ahLst/>
              <a:cxnLst/>
              <a:rect l="l" t="t" r="r" b="b"/>
              <a:pathLst>
                <a:path w="8559" h="46" extrusionOk="0">
                  <a:moveTo>
                    <a:pt x="4287" y="0"/>
                  </a:moveTo>
                  <a:cubicBezTo>
                    <a:pt x="1912" y="0"/>
                    <a:pt x="1" y="15"/>
                    <a:pt x="1" y="30"/>
                  </a:cubicBezTo>
                  <a:cubicBezTo>
                    <a:pt x="1" y="45"/>
                    <a:pt x="1912" y="45"/>
                    <a:pt x="4287" y="45"/>
                  </a:cubicBezTo>
                  <a:cubicBezTo>
                    <a:pt x="6647" y="45"/>
                    <a:pt x="8559" y="45"/>
                    <a:pt x="8559" y="30"/>
                  </a:cubicBezTo>
                  <a:cubicBezTo>
                    <a:pt x="8559" y="15"/>
                    <a:pt x="6647" y="0"/>
                    <a:pt x="428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2978;p72">
              <a:extLst>
                <a:ext uri="{FF2B5EF4-FFF2-40B4-BE49-F238E27FC236}">
                  <a16:creationId xmlns:a16="http://schemas.microsoft.com/office/drawing/2014/main" id="{88EB1CC9-69F6-B3BC-FAB3-91958FFA9F63}"/>
                </a:ext>
              </a:extLst>
            </p:cNvPr>
            <p:cNvSpPr/>
            <p:nvPr/>
          </p:nvSpPr>
          <p:spPr>
            <a:xfrm>
              <a:off x="7833169" y="2812954"/>
              <a:ext cx="244659" cy="2494"/>
            </a:xfrm>
            <a:custGeom>
              <a:avLst/>
              <a:gdLst/>
              <a:ahLst/>
              <a:cxnLst/>
              <a:rect l="l" t="t" r="r" b="b"/>
              <a:pathLst>
                <a:path w="8633" h="88" extrusionOk="0">
                  <a:moveTo>
                    <a:pt x="462" y="1"/>
                  </a:moveTo>
                  <a:cubicBezTo>
                    <a:pt x="167" y="1"/>
                    <a:pt x="0" y="3"/>
                    <a:pt x="0" y="7"/>
                  </a:cubicBezTo>
                  <a:cubicBezTo>
                    <a:pt x="0" y="22"/>
                    <a:pt x="1942" y="52"/>
                    <a:pt x="4317" y="67"/>
                  </a:cubicBezTo>
                  <a:cubicBezTo>
                    <a:pt x="6006" y="77"/>
                    <a:pt x="7464" y="88"/>
                    <a:pt x="8174" y="88"/>
                  </a:cubicBezTo>
                  <a:cubicBezTo>
                    <a:pt x="8468" y="88"/>
                    <a:pt x="8633" y="86"/>
                    <a:pt x="8633" y="82"/>
                  </a:cubicBezTo>
                  <a:cubicBezTo>
                    <a:pt x="8633" y="67"/>
                    <a:pt x="6706" y="37"/>
                    <a:pt x="4317" y="22"/>
                  </a:cubicBezTo>
                  <a:cubicBezTo>
                    <a:pt x="2637" y="11"/>
                    <a:pt x="1175" y="1"/>
                    <a:pt x="46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2979;p72">
              <a:extLst>
                <a:ext uri="{FF2B5EF4-FFF2-40B4-BE49-F238E27FC236}">
                  <a16:creationId xmlns:a16="http://schemas.microsoft.com/office/drawing/2014/main" id="{AC635275-6D71-D11B-7DC2-F123D07EDA70}"/>
                </a:ext>
              </a:extLst>
            </p:cNvPr>
            <p:cNvSpPr/>
            <p:nvPr/>
          </p:nvSpPr>
          <p:spPr>
            <a:xfrm>
              <a:off x="7824270" y="2841889"/>
              <a:ext cx="253558" cy="2891"/>
            </a:xfrm>
            <a:custGeom>
              <a:avLst/>
              <a:gdLst/>
              <a:ahLst/>
              <a:cxnLst/>
              <a:rect l="l" t="t" r="r" b="b"/>
              <a:pathLst>
                <a:path w="8947" h="102" extrusionOk="0">
                  <a:moveTo>
                    <a:pt x="8157" y="0"/>
                  </a:moveTo>
                  <a:cubicBezTo>
                    <a:pt x="7350" y="0"/>
                    <a:pt x="6004" y="13"/>
                    <a:pt x="4481" y="32"/>
                  </a:cubicBezTo>
                  <a:cubicBezTo>
                    <a:pt x="2002" y="61"/>
                    <a:pt x="1" y="91"/>
                    <a:pt x="1" y="91"/>
                  </a:cubicBezTo>
                  <a:cubicBezTo>
                    <a:pt x="1" y="97"/>
                    <a:pt x="347" y="101"/>
                    <a:pt x="927" y="101"/>
                  </a:cubicBezTo>
                  <a:cubicBezTo>
                    <a:pt x="1748" y="101"/>
                    <a:pt x="3038" y="94"/>
                    <a:pt x="4481" y="76"/>
                  </a:cubicBezTo>
                  <a:cubicBezTo>
                    <a:pt x="6946" y="46"/>
                    <a:pt x="8947" y="17"/>
                    <a:pt x="8947" y="17"/>
                  </a:cubicBezTo>
                  <a:cubicBezTo>
                    <a:pt x="8947" y="5"/>
                    <a:pt x="8655" y="0"/>
                    <a:pt x="815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2980;p72">
              <a:extLst>
                <a:ext uri="{FF2B5EF4-FFF2-40B4-BE49-F238E27FC236}">
                  <a16:creationId xmlns:a16="http://schemas.microsoft.com/office/drawing/2014/main" id="{583D97D0-F38E-E36F-9C5F-383188B411E5}"/>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2981;p72">
              <a:extLst>
                <a:ext uri="{FF2B5EF4-FFF2-40B4-BE49-F238E27FC236}">
                  <a16:creationId xmlns:a16="http://schemas.microsoft.com/office/drawing/2014/main" id="{76F2AA98-9A52-9A9A-1DD9-2443A82478AF}"/>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2982;p72">
              <a:extLst>
                <a:ext uri="{FF2B5EF4-FFF2-40B4-BE49-F238E27FC236}">
                  <a16:creationId xmlns:a16="http://schemas.microsoft.com/office/drawing/2014/main" id="{A84E4954-F5A9-4B2B-DEA0-D6FDF7FBA967}"/>
                </a:ext>
              </a:extLst>
            </p:cNvPr>
            <p:cNvSpPr/>
            <p:nvPr/>
          </p:nvSpPr>
          <p:spPr>
            <a:xfrm>
              <a:off x="7871258" y="2732299"/>
              <a:ext cx="179902" cy="85530"/>
            </a:xfrm>
            <a:custGeom>
              <a:avLst/>
              <a:gdLst/>
              <a:ahLst/>
              <a:cxnLst/>
              <a:rect l="l" t="t" r="r" b="b"/>
              <a:pathLst>
                <a:path w="6348" h="3018" extrusionOk="0">
                  <a:moveTo>
                    <a:pt x="6348" y="1"/>
                  </a:moveTo>
                  <a:cubicBezTo>
                    <a:pt x="6321" y="31"/>
                    <a:pt x="6294" y="60"/>
                    <a:pt x="6267" y="90"/>
                  </a:cubicBezTo>
                  <a:lnTo>
                    <a:pt x="6267" y="90"/>
                  </a:lnTo>
                  <a:lnTo>
                    <a:pt x="6303" y="60"/>
                  </a:lnTo>
                  <a:lnTo>
                    <a:pt x="6348" y="1"/>
                  </a:lnTo>
                  <a:close/>
                  <a:moveTo>
                    <a:pt x="6267" y="90"/>
                  </a:moveTo>
                  <a:lnTo>
                    <a:pt x="6139" y="195"/>
                  </a:lnTo>
                  <a:cubicBezTo>
                    <a:pt x="6019" y="329"/>
                    <a:pt x="5810" y="493"/>
                    <a:pt x="5571" y="702"/>
                  </a:cubicBezTo>
                  <a:cubicBezTo>
                    <a:pt x="5273" y="941"/>
                    <a:pt x="4959" y="1165"/>
                    <a:pt x="4645" y="1375"/>
                  </a:cubicBezTo>
                  <a:cubicBezTo>
                    <a:pt x="4257" y="1628"/>
                    <a:pt x="3854" y="1852"/>
                    <a:pt x="3436" y="2062"/>
                  </a:cubicBezTo>
                  <a:cubicBezTo>
                    <a:pt x="3017" y="2256"/>
                    <a:pt x="2584" y="2420"/>
                    <a:pt x="2151" y="2569"/>
                  </a:cubicBezTo>
                  <a:cubicBezTo>
                    <a:pt x="1778" y="2689"/>
                    <a:pt x="1419" y="2778"/>
                    <a:pt x="1046" y="2853"/>
                  </a:cubicBezTo>
                  <a:cubicBezTo>
                    <a:pt x="717" y="2913"/>
                    <a:pt x="464" y="2958"/>
                    <a:pt x="284" y="2988"/>
                  </a:cubicBezTo>
                  <a:lnTo>
                    <a:pt x="75" y="3002"/>
                  </a:lnTo>
                  <a:lnTo>
                    <a:pt x="1" y="3017"/>
                  </a:lnTo>
                  <a:cubicBezTo>
                    <a:pt x="344" y="3002"/>
                    <a:pt x="688" y="2958"/>
                    <a:pt x="1046" y="2883"/>
                  </a:cubicBezTo>
                  <a:cubicBezTo>
                    <a:pt x="1419" y="2808"/>
                    <a:pt x="1778" y="2719"/>
                    <a:pt x="2151" y="2614"/>
                  </a:cubicBezTo>
                  <a:cubicBezTo>
                    <a:pt x="3047" y="2330"/>
                    <a:pt x="3884" y="1927"/>
                    <a:pt x="4675" y="1419"/>
                  </a:cubicBezTo>
                  <a:cubicBezTo>
                    <a:pt x="4989" y="1195"/>
                    <a:pt x="5302" y="971"/>
                    <a:pt x="5586" y="732"/>
                  </a:cubicBezTo>
                  <a:cubicBezTo>
                    <a:pt x="5825" y="533"/>
                    <a:pt x="6052" y="323"/>
                    <a:pt x="6267" y="9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2983;p72">
              <a:extLst>
                <a:ext uri="{FF2B5EF4-FFF2-40B4-BE49-F238E27FC236}">
                  <a16:creationId xmlns:a16="http://schemas.microsoft.com/office/drawing/2014/main" id="{F7706087-4FF1-EF75-ECBC-E82A5A73F509}"/>
                </a:ext>
              </a:extLst>
            </p:cNvPr>
            <p:cNvSpPr/>
            <p:nvPr/>
          </p:nvSpPr>
          <p:spPr>
            <a:xfrm>
              <a:off x="7875055" y="2555372"/>
              <a:ext cx="116449" cy="39818"/>
            </a:xfrm>
            <a:custGeom>
              <a:avLst/>
              <a:gdLst/>
              <a:ahLst/>
              <a:cxnLst/>
              <a:rect l="l" t="t" r="r" b="b"/>
              <a:pathLst>
                <a:path w="4109" h="1405" extrusionOk="0">
                  <a:moveTo>
                    <a:pt x="1" y="1"/>
                  </a:moveTo>
                  <a:lnTo>
                    <a:pt x="31" y="16"/>
                  </a:lnTo>
                  <a:lnTo>
                    <a:pt x="165" y="61"/>
                  </a:lnTo>
                  <a:lnTo>
                    <a:pt x="613" y="180"/>
                  </a:lnTo>
                  <a:cubicBezTo>
                    <a:pt x="987" y="285"/>
                    <a:pt x="1509" y="449"/>
                    <a:pt x="2062" y="658"/>
                  </a:cubicBezTo>
                  <a:lnTo>
                    <a:pt x="3511" y="1196"/>
                  </a:lnTo>
                  <a:lnTo>
                    <a:pt x="3944" y="1360"/>
                  </a:lnTo>
                  <a:lnTo>
                    <a:pt x="4078" y="1390"/>
                  </a:lnTo>
                  <a:cubicBezTo>
                    <a:pt x="4093" y="1405"/>
                    <a:pt x="4108" y="1405"/>
                    <a:pt x="4108" y="1405"/>
                  </a:cubicBezTo>
                  <a:lnTo>
                    <a:pt x="4063" y="1375"/>
                  </a:lnTo>
                  <a:lnTo>
                    <a:pt x="3944" y="1330"/>
                  </a:lnTo>
                  <a:lnTo>
                    <a:pt x="3526" y="1166"/>
                  </a:lnTo>
                  <a:cubicBezTo>
                    <a:pt x="3152" y="1031"/>
                    <a:pt x="2644" y="822"/>
                    <a:pt x="2077" y="613"/>
                  </a:cubicBezTo>
                  <a:cubicBezTo>
                    <a:pt x="1524" y="404"/>
                    <a:pt x="1002" y="255"/>
                    <a:pt x="613" y="150"/>
                  </a:cubicBezTo>
                  <a:cubicBezTo>
                    <a:pt x="419" y="90"/>
                    <a:pt x="270" y="61"/>
                    <a:pt x="165" y="31"/>
                  </a:cubicBezTo>
                  <a:lnTo>
                    <a:pt x="4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2984;p72">
              <a:extLst>
                <a:ext uri="{FF2B5EF4-FFF2-40B4-BE49-F238E27FC236}">
                  <a16:creationId xmlns:a16="http://schemas.microsoft.com/office/drawing/2014/main" id="{7BD6AF88-E391-0832-0E0C-201E41584A25}"/>
                </a:ext>
              </a:extLst>
            </p:cNvPr>
            <p:cNvSpPr/>
            <p:nvPr/>
          </p:nvSpPr>
          <p:spPr>
            <a:xfrm>
              <a:off x="7875906" y="2362377"/>
              <a:ext cx="156635" cy="232813"/>
            </a:xfrm>
            <a:custGeom>
              <a:avLst/>
              <a:gdLst/>
              <a:ahLst/>
              <a:cxnLst/>
              <a:rect l="l" t="t" r="r" b="b"/>
              <a:pathLst>
                <a:path w="5527" h="8215" extrusionOk="0">
                  <a:moveTo>
                    <a:pt x="3633" y="1"/>
                  </a:moveTo>
                  <a:cubicBezTo>
                    <a:pt x="3532" y="1"/>
                    <a:pt x="3431" y="10"/>
                    <a:pt x="3331" y="30"/>
                  </a:cubicBezTo>
                  <a:cubicBezTo>
                    <a:pt x="3048" y="90"/>
                    <a:pt x="2779" y="195"/>
                    <a:pt x="2540" y="374"/>
                  </a:cubicBezTo>
                  <a:cubicBezTo>
                    <a:pt x="2301" y="523"/>
                    <a:pt x="2107" y="732"/>
                    <a:pt x="1972" y="986"/>
                  </a:cubicBezTo>
                  <a:cubicBezTo>
                    <a:pt x="1838" y="1225"/>
                    <a:pt x="1733" y="1464"/>
                    <a:pt x="1644" y="1718"/>
                  </a:cubicBezTo>
                  <a:cubicBezTo>
                    <a:pt x="1330" y="2704"/>
                    <a:pt x="1031" y="3615"/>
                    <a:pt x="792" y="4361"/>
                  </a:cubicBezTo>
                  <a:cubicBezTo>
                    <a:pt x="553" y="5093"/>
                    <a:pt x="344" y="5706"/>
                    <a:pt x="210" y="6139"/>
                  </a:cubicBezTo>
                  <a:lnTo>
                    <a:pt x="46" y="6617"/>
                  </a:lnTo>
                  <a:lnTo>
                    <a:pt x="1" y="6781"/>
                  </a:lnTo>
                  <a:cubicBezTo>
                    <a:pt x="1" y="6781"/>
                    <a:pt x="16" y="6736"/>
                    <a:pt x="61" y="6617"/>
                  </a:cubicBezTo>
                  <a:cubicBezTo>
                    <a:pt x="105" y="6497"/>
                    <a:pt x="150" y="6333"/>
                    <a:pt x="225" y="6139"/>
                  </a:cubicBezTo>
                  <a:lnTo>
                    <a:pt x="822" y="4361"/>
                  </a:lnTo>
                  <a:cubicBezTo>
                    <a:pt x="1076" y="3615"/>
                    <a:pt x="1360" y="2719"/>
                    <a:pt x="1688" y="1733"/>
                  </a:cubicBezTo>
                  <a:cubicBezTo>
                    <a:pt x="1853" y="1255"/>
                    <a:pt x="2077" y="717"/>
                    <a:pt x="2570" y="404"/>
                  </a:cubicBezTo>
                  <a:cubicBezTo>
                    <a:pt x="2809" y="239"/>
                    <a:pt x="3077" y="135"/>
                    <a:pt x="3346" y="75"/>
                  </a:cubicBezTo>
                  <a:cubicBezTo>
                    <a:pt x="3438" y="57"/>
                    <a:pt x="3529" y="48"/>
                    <a:pt x="3619" y="48"/>
                  </a:cubicBezTo>
                  <a:cubicBezTo>
                    <a:pt x="3825" y="48"/>
                    <a:pt x="4026" y="92"/>
                    <a:pt x="4212" y="165"/>
                  </a:cubicBezTo>
                  <a:cubicBezTo>
                    <a:pt x="4347" y="225"/>
                    <a:pt x="4466" y="314"/>
                    <a:pt x="4571" y="419"/>
                  </a:cubicBezTo>
                  <a:cubicBezTo>
                    <a:pt x="4690" y="508"/>
                    <a:pt x="4795" y="613"/>
                    <a:pt x="4885" y="717"/>
                  </a:cubicBezTo>
                  <a:cubicBezTo>
                    <a:pt x="5079" y="941"/>
                    <a:pt x="5228" y="1180"/>
                    <a:pt x="5318" y="1464"/>
                  </a:cubicBezTo>
                  <a:cubicBezTo>
                    <a:pt x="5467" y="1987"/>
                    <a:pt x="5497" y="2539"/>
                    <a:pt x="5392" y="3062"/>
                  </a:cubicBezTo>
                  <a:cubicBezTo>
                    <a:pt x="5273" y="3988"/>
                    <a:pt x="5109" y="4899"/>
                    <a:pt x="4885" y="5795"/>
                  </a:cubicBezTo>
                  <a:cubicBezTo>
                    <a:pt x="4675" y="6557"/>
                    <a:pt x="4466" y="7154"/>
                    <a:pt x="4317" y="7572"/>
                  </a:cubicBezTo>
                  <a:cubicBezTo>
                    <a:pt x="4466" y="7154"/>
                    <a:pt x="4690" y="6557"/>
                    <a:pt x="4899" y="5795"/>
                  </a:cubicBezTo>
                  <a:cubicBezTo>
                    <a:pt x="5124" y="4899"/>
                    <a:pt x="5288" y="3988"/>
                    <a:pt x="5407" y="3077"/>
                  </a:cubicBezTo>
                  <a:cubicBezTo>
                    <a:pt x="5527" y="2539"/>
                    <a:pt x="5497" y="1972"/>
                    <a:pt x="5348" y="1449"/>
                  </a:cubicBezTo>
                  <a:cubicBezTo>
                    <a:pt x="5258" y="1165"/>
                    <a:pt x="5109" y="912"/>
                    <a:pt x="4914" y="702"/>
                  </a:cubicBezTo>
                  <a:cubicBezTo>
                    <a:pt x="4810" y="583"/>
                    <a:pt x="4705" y="478"/>
                    <a:pt x="4601" y="374"/>
                  </a:cubicBezTo>
                  <a:cubicBezTo>
                    <a:pt x="4496" y="269"/>
                    <a:pt x="4362" y="195"/>
                    <a:pt x="4227" y="120"/>
                  </a:cubicBezTo>
                  <a:cubicBezTo>
                    <a:pt x="4038" y="40"/>
                    <a:pt x="3836" y="1"/>
                    <a:pt x="3633" y="1"/>
                  </a:cubicBezTo>
                  <a:close/>
                  <a:moveTo>
                    <a:pt x="4317" y="7572"/>
                  </a:moveTo>
                  <a:lnTo>
                    <a:pt x="4138" y="8050"/>
                  </a:lnTo>
                  <a:cubicBezTo>
                    <a:pt x="4133" y="8068"/>
                    <a:pt x="4128" y="8085"/>
                    <a:pt x="4123" y="8100"/>
                  </a:cubicBezTo>
                  <a:lnTo>
                    <a:pt x="4123" y="8100"/>
                  </a:lnTo>
                  <a:cubicBezTo>
                    <a:pt x="4163" y="7994"/>
                    <a:pt x="4230" y="7816"/>
                    <a:pt x="4317" y="7572"/>
                  </a:cubicBezTo>
                  <a:close/>
                  <a:moveTo>
                    <a:pt x="4123" y="8100"/>
                  </a:moveTo>
                  <a:cubicBezTo>
                    <a:pt x="4094" y="8176"/>
                    <a:pt x="4078" y="8215"/>
                    <a:pt x="4078" y="8215"/>
                  </a:cubicBezTo>
                  <a:cubicBezTo>
                    <a:pt x="4078" y="8215"/>
                    <a:pt x="4099" y="8174"/>
                    <a:pt x="4123" y="810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2985;p72">
              <a:extLst>
                <a:ext uri="{FF2B5EF4-FFF2-40B4-BE49-F238E27FC236}">
                  <a16:creationId xmlns:a16="http://schemas.microsoft.com/office/drawing/2014/main" id="{5312D415-6749-C015-FC03-7F961C48DB35}"/>
                </a:ext>
              </a:extLst>
            </p:cNvPr>
            <p:cNvSpPr/>
            <p:nvPr/>
          </p:nvSpPr>
          <p:spPr>
            <a:xfrm>
              <a:off x="7938990" y="2943517"/>
              <a:ext cx="283173" cy="781334"/>
            </a:xfrm>
            <a:custGeom>
              <a:avLst/>
              <a:gdLst/>
              <a:ahLst/>
              <a:cxnLst/>
              <a:rect l="l" t="t" r="r" b="b"/>
              <a:pathLst>
                <a:path w="9992" h="27570" extrusionOk="0">
                  <a:moveTo>
                    <a:pt x="3674" y="0"/>
                  </a:moveTo>
                  <a:lnTo>
                    <a:pt x="209" y="1225"/>
                  </a:lnTo>
                  <a:cubicBezTo>
                    <a:pt x="209" y="1225"/>
                    <a:pt x="0" y="15443"/>
                    <a:pt x="209" y="17817"/>
                  </a:cubicBezTo>
                  <a:cubicBezTo>
                    <a:pt x="627" y="22507"/>
                    <a:pt x="6990" y="27570"/>
                    <a:pt x="6990" y="27570"/>
                  </a:cubicBezTo>
                  <a:lnTo>
                    <a:pt x="9992" y="24060"/>
                  </a:lnTo>
                  <a:cubicBezTo>
                    <a:pt x="9992" y="24060"/>
                    <a:pt x="6437" y="20058"/>
                    <a:pt x="5422" y="18654"/>
                  </a:cubicBezTo>
                  <a:cubicBezTo>
                    <a:pt x="4764" y="17713"/>
                    <a:pt x="4346" y="16219"/>
                    <a:pt x="4107" y="15069"/>
                  </a:cubicBezTo>
                  <a:cubicBezTo>
                    <a:pt x="3943" y="14218"/>
                    <a:pt x="3853" y="13352"/>
                    <a:pt x="3838" y="12500"/>
                  </a:cubicBezTo>
                  <a:lnTo>
                    <a:pt x="367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2986;p72">
              <a:extLst>
                <a:ext uri="{FF2B5EF4-FFF2-40B4-BE49-F238E27FC236}">
                  <a16:creationId xmlns:a16="http://schemas.microsoft.com/office/drawing/2014/main" id="{EF12D428-D9D9-9F46-1291-9A78BBC1C8E7}"/>
                </a:ext>
              </a:extLst>
            </p:cNvPr>
            <p:cNvSpPr/>
            <p:nvPr/>
          </p:nvSpPr>
          <p:spPr>
            <a:xfrm>
              <a:off x="7842068" y="2847416"/>
              <a:ext cx="223489" cy="926548"/>
            </a:xfrm>
            <a:custGeom>
              <a:avLst/>
              <a:gdLst/>
              <a:ahLst/>
              <a:cxnLst/>
              <a:rect l="l" t="t" r="r" b="b"/>
              <a:pathLst>
                <a:path w="7886" h="32694" extrusionOk="0">
                  <a:moveTo>
                    <a:pt x="7736" y="1"/>
                  </a:moveTo>
                  <a:lnTo>
                    <a:pt x="75" y="374"/>
                  </a:lnTo>
                  <a:lnTo>
                    <a:pt x="0" y="32693"/>
                  </a:lnTo>
                  <a:lnTo>
                    <a:pt x="4973" y="32693"/>
                  </a:lnTo>
                  <a:lnTo>
                    <a:pt x="5840" y="4571"/>
                  </a:lnTo>
                  <a:cubicBezTo>
                    <a:pt x="5840" y="4571"/>
                    <a:pt x="7288" y="3615"/>
                    <a:pt x="7542" y="2405"/>
                  </a:cubicBezTo>
                  <a:cubicBezTo>
                    <a:pt x="7886" y="777"/>
                    <a:pt x="7736" y="1"/>
                    <a:pt x="77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2987;p72">
              <a:extLst>
                <a:ext uri="{FF2B5EF4-FFF2-40B4-BE49-F238E27FC236}">
                  <a16:creationId xmlns:a16="http://schemas.microsoft.com/office/drawing/2014/main" id="{F7E86073-1221-ECBA-DCD1-49B4089872B3}"/>
                </a:ext>
              </a:extLst>
            </p:cNvPr>
            <p:cNvSpPr/>
            <p:nvPr/>
          </p:nvSpPr>
          <p:spPr>
            <a:xfrm>
              <a:off x="7835719" y="3751915"/>
              <a:ext cx="153234" cy="22049"/>
            </a:xfrm>
            <a:custGeom>
              <a:avLst/>
              <a:gdLst/>
              <a:ahLst/>
              <a:cxnLst/>
              <a:rect l="l" t="t" r="r" b="b"/>
              <a:pathLst>
                <a:path w="5407" h="778" extrusionOk="0">
                  <a:moveTo>
                    <a:pt x="0" y="1"/>
                  </a:moveTo>
                  <a:lnTo>
                    <a:pt x="0" y="777"/>
                  </a:lnTo>
                  <a:lnTo>
                    <a:pt x="5406" y="777"/>
                  </a:lnTo>
                  <a:lnTo>
                    <a:pt x="5406"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2988;p72">
              <a:extLst>
                <a:ext uri="{FF2B5EF4-FFF2-40B4-BE49-F238E27FC236}">
                  <a16:creationId xmlns:a16="http://schemas.microsoft.com/office/drawing/2014/main" id="{80763593-8BFF-E562-A4B8-2D9C988D9199}"/>
                </a:ext>
              </a:extLst>
            </p:cNvPr>
            <p:cNvSpPr/>
            <p:nvPr/>
          </p:nvSpPr>
          <p:spPr>
            <a:xfrm>
              <a:off x="8114217" y="3605057"/>
              <a:ext cx="121494" cy="126566"/>
            </a:xfrm>
            <a:custGeom>
              <a:avLst/>
              <a:gdLst/>
              <a:ahLst/>
              <a:cxnLst/>
              <a:rect l="l" t="t" r="r" b="b"/>
              <a:pathLst>
                <a:path w="4287" h="4466" extrusionOk="0">
                  <a:moveTo>
                    <a:pt x="3719" y="0"/>
                  </a:moveTo>
                  <a:lnTo>
                    <a:pt x="0" y="3928"/>
                  </a:lnTo>
                  <a:lnTo>
                    <a:pt x="568" y="4466"/>
                  </a:lnTo>
                  <a:lnTo>
                    <a:pt x="4287" y="538"/>
                  </a:lnTo>
                  <a:lnTo>
                    <a:pt x="3719"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2989;p72">
              <a:extLst>
                <a:ext uri="{FF2B5EF4-FFF2-40B4-BE49-F238E27FC236}">
                  <a16:creationId xmlns:a16="http://schemas.microsoft.com/office/drawing/2014/main" id="{4534F239-C9FB-11DA-B814-7230EB55233A}"/>
                </a:ext>
              </a:extLst>
            </p:cNvPr>
            <p:cNvSpPr/>
            <p:nvPr/>
          </p:nvSpPr>
          <p:spPr>
            <a:xfrm>
              <a:off x="8120565" y="3613077"/>
              <a:ext cx="93125" cy="96554"/>
            </a:xfrm>
            <a:custGeom>
              <a:avLst/>
              <a:gdLst/>
              <a:ahLst/>
              <a:cxnLst/>
              <a:rect l="l" t="t" r="r" b="b"/>
              <a:pathLst>
                <a:path w="3286" h="3407" extrusionOk="0">
                  <a:moveTo>
                    <a:pt x="3286" y="1"/>
                  </a:moveTo>
                  <a:lnTo>
                    <a:pt x="3286" y="1"/>
                  </a:lnTo>
                  <a:cubicBezTo>
                    <a:pt x="3271" y="16"/>
                    <a:pt x="3256" y="16"/>
                    <a:pt x="3241" y="31"/>
                  </a:cubicBezTo>
                  <a:lnTo>
                    <a:pt x="3137" y="120"/>
                  </a:lnTo>
                  <a:lnTo>
                    <a:pt x="2793" y="494"/>
                  </a:lnTo>
                  <a:lnTo>
                    <a:pt x="1643" y="1703"/>
                  </a:lnTo>
                  <a:lnTo>
                    <a:pt x="478" y="2898"/>
                  </a:lnTo>
                  <a:lnTo>
                    <a:pt x="120" y="3257"/>
                  </a:lnTo>
                  <a:lnTo>
                    <a:pt x="30" y="3361"/>
                  </a:lnTo>
                  <a:lnTo>
                    <a:pt x="30" y="3361"/>
                  </a:lnTo>
                  <a:lnTo>
                    <a:pt x="135" y="3272"/>
                  </a:lnTo>
                  <a:lnTo>
                    <a:pt x="493" y="2913"/>
                  </a:lnTo>
                  <a:cubicBezTo>
                    <a:pt x="822" y="2600"/>
                    <a:pt x="1225" y="2211"/>
                    <a:pt x="1673" y="1733"/>
                  </a:cubicBezTo>
                  <a:cubicBezTo>
                    <a:pt x="2136" y="1270"/>
                    <a:pt x="2524" y="822"/>
                    <a:pt x="2808" y="509"/>
                  </a:cubicBezTo>
                  <a:lnTo>
                    <a:pt x="3151" y="135"/>
                  </a:lnTo>
                  <a:lnTo>
                    <a:pt x="3256" y="46"/>
                  </a:lnTo>
                  <a:cubicBezTo>
                    <a:pt x="3256" y="31"/>
                    <a:pt x="3271" y="16"/>
                    <a:pt x="3286" y="1"/>
                  </a:cubicBezTo>
                  <a:close/>
                  <a:moveTo>
                    <a:pt x="30" y="3361"/>
                  </a:moveTo>
                  <a:lnTo>
                    <a:pt x="30" y="3361"/>
                  </a:lnTo>
                  <a:cubicBezTo>
                    <a:pt x="15" y="3376"/>
                    <a:pt x="15" y="3391"/>
                    <a:pt x="0" y="3406"/>
                  </a:cubicBezTo>
                  <a:cubicBezTo>
                    <a:pt x="15" y="3391"/>
                    <a:pt x="30" y="3376"/>
                    <a:pt x="30" y="336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2990;p72">
              <a:extLst>
                <a:ext uri="{FF2B5EF4-FFF2-40B4-BE49-F238E27FC236}">
                  <a16:creationId xmlns:a16="http://schemas.microsoft.com/office/drawing/2014/main" id="{6679E483-4117-79DF-CF54-B9C32EF37D6F}"/>
                </a:ext>
              </a:extLst>
            </p:cNvPr>
            <p:cNvSpPr/>
            <p:nvPr/>
          </p:nvSpPr>
          <p:spPr>
            <a:xfrm>
              <a:off x="7896225" y="2852914"/>
              <a:ext cx="55490" cy="900730"/>
            </a:xfrm>
            <a:custGeom>
              <a:avLst/>
              <a:gdLst/>
              <a:ahLst/>
              <a:cxnLst/>
              <a:rect l="l" t="t" r="r" b="b"/>
              <a:pathLst>
                <a:path w="1958" h="31783" extrusionOk="0">
                  <a:moveTo>
                    <a:pt x="1957" y="1"/>
                  </a:moveTo>
                  <a:lnTo>
                    <a:pt x="1948" y="67"/>
                  </a:lnTo>
                  <a:lnTo>
                    <a:pt x="1948" y="67"/>
                  </a:lnTo>
                  <a:cubicBezTo>
                    <a:pt x="1957" y="23"/>
                    <a:pt x="1957" y="1"/>
                    <a:pt x="1957" y="1"/>
                  </a:cubicBezTo>
                  <a:close/>
                  <a:moveTo>
                    <a:pt x="1948" y="67"/>
                  </a:moveTo>
                  <a:cubicBezTo>
                    <a:pt x="1946" y="74"/>
                    <a:pt x="1944" y="82"/>
                    <a:pt x="1942" y="91"/>
                  </a:cubicBezTo>
                  <a:cubicBezTo>
                    <a:pt x="1936" y="111"/>
                    <a:pt x="1930" y="131"/>
                    <a:pt x="1924" y="152"/>
                  </a:cubicBezTo>
                  <a:lnTo>
                    <a:pt x="1924" y="152"/>
                  </a:lnTo>
                  <a:cubicBezTo>
                    <a:pt x="1930" y="136"/>
                    <a:pt x="1936" y="121"/>
                    <a:pt x="1942" y="106"/>
                  </a:cubicBezTo>
                  <a:lnTo>
                    <a:pt x="1948" y="67"/>
                  </a:lnTo>
                  <a:close/>
                  <a:moveTo>
                    <a:pt x="1924" y="152"/>
                  </a:moveTo>
                  <a:cubicBezTo>
                    <a:pt x="1900" y="211"/>
                    <a:pt x="1876" y="270"/>
                    <a:pt x="1853" y="330"/>
                  </a:cubicBezTo>
                  <a:cubicBezTo>
                    <a:pt x="1793" y="449"/>
                    <a:pt x="1733" y="554"/>
                    <a:pt x="1644" y="658"/>
                  </a:cubicBezTo>
                  <a:cubicBezTo>
                    <a:pt x="1524" y="793"/>
                    <a:pt x="1390" y="927"/>
                    <a:pt x="1255" y="1046"/>
                  </a:cubicBezTo>
                  <a:cubicBezTo>
                    <a:pt x="1091" y="1196"/>
                    <a:pt x="942" y="1360"/>
                    <a:pt x="807" y="1539"/>
                  </a:cubicBezTo>
                  <a:cubicBezTo>
                    <a:pt x="643" y="1748"/>
                    <a:pt x="658" y="2047"/>
                    <a:pt x="643" y="2331"/>
                  </a:cubicBezTo>
                  <a:cubicBezTo>
                    <a:pt x="628" y="2913"/>
                    <a:pt x="598" y="3570"/>
                    <a:pt x="568" y="4287"/>
                  </a:cubicBezTo>
                  <a:cubicBezTo>
                    <a:pt x="538" y="5019"/>
                    <a:pt x="508" y="5826"/>
                    <a:pt x="494" y="6677"/>
                  </a:cubicBezTo>
                  <a:cubicBezTo>
                    <a:pt x="464" y="7528"/>
                    <a:pt x="434" y="8454"/>
                    <a:pt x="404" y="9410"/>
                  </a:cubicBezTo>
                  <a:cubicBezTo>
                    <a:pt x="359" y="11337"/>
                    <a:pt x="284" y="13457"/>
                    <a:pt x="240" y="15683"/>
                  </a:cubicBezTo>
                  <a:cubicBezTo>
                    <a:pt x="165" y="20118"/>
                    <a:pt x="105" y="24151"/>
                    <a:pt x="60" y="27063"/>
                  </a:cubicBezTo>
                  <a:cubicBezTo>
                    <a:pt x="31" y="28512"/>
                    <a:pt x="1" y="29691"/>
                    <a:pt x="1" y="30513"/>
                  </a:cubicBezTo>
                  <a:cubicBezTo>
                    <a:pt x="1" y="30916"/>
                    <a:pt x="1" y="31245"/>
                    <a:pt x="1" y="31454"/>
                  </a:cubicBezTo>
                  <a:lnTo>
                    <a:pt x="1" y="31782"/>
                  </a:lnTo>
                  <a:cubicBezTo>
                    <a:pt x="1" y="31469"/>
                    <a:pt x="31" y="29900"/>
                    <a:pt x="90" y="27063"/>
                  </a:cubicBezTo>
                  <a:cubicBezTo>
                    <a:pt x="135" y="24136"/>
                    <a:pt x="210" y="20118"/>
                    <a:pt x="284" y="15668"/>
                  </a:cubicBezTo>
                  <a:cubicBezTo>
                    <a:pt x="329" y="13442"/>
                    <a:pt x="404" y="11337"/>
                    <a:pt x="449" y="9410"/>
                  </a:cubicBezTo>
                  <a:cubicBezTo>
                    <a:pt x="479" y="8439"/>
                    <a:pt x="494" y="7528"/>
                    <a:pt x="523" y="6662"/>
                  </a:cubicBezTo>
                  <a:cubicBezTo>
                    <a:pt x="553" y="5811"/>
                    <a:pt x="583" y="5004"/>
                    <a:pt x="598" y="4287"/>
                  </a:cubicBezTo>
                  <a:cubicBezTo>
                    <a:pt x="628" y="3555"/>
                    <a:pt x="643" y="2898"/>
                    <a:pt x="673" y="2316"/>
                  </a:cubicBezTo>
                  <a:cubicBezTo>
                    <a:pt x="688" y="2032"/>
                    <a:pt x="673" y="1763"/>
                    <a:pt x="822" y="1539"/>
                  </a:cubicBezTo>
                  <a:cubicBezTo>
                    <a:pt x="957" y="1360"/>
                    <a:pt x="1106" y="1196"/>
                    <a:pt x="1270" y="1046"/>
                  </a:cubicBezTo>
                  <a:cubicBezTo>
                    <a:pt x="1405" y="927"/>
                    <a:pt x="1539" y="793"/>
                    <a:pt x="1658" y="658"/>
                  </a:cubicBezTo>
                  <a:cubicBezTo>
                    <a:pt x="1780" y="510"/>
                    <a:pt x="1865" y="337"/>
                    <a:pt x="1924" y="152"/>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2991;p72">
              <a:extLst>
                <a:ext uri="{FF2B5EF4-FFF2-40B4-BE49-F238E27FC236}">
                  <a16:creationId xmlns:a16="http://schemas.microsoft.com/office/drawing/2014/main" id="{F1BA845B-FC02-954C-E117-9A7FC9BEA2C0}"/>
                </a:ext>
              </a:extLst>
            </p:cNvPr>
            <p:cNvSpPr/>
            <p:nvPr/>
          </p:nvSpPr>
          <p:spPr>
            <a:xfrm>
              <a:off x="7864059" y="2858865"/>
              <a:ext cx="3854" cy="5101"/>
            </a:xfrm>
            <a:custGeom>
              <a:avLst/>
              <a:gdLst/>
              <a:ahLst/>
              <a:cxnLst/>
              <a:rect l="l" t="t" r="r" b="b"/>
              <a:pathLst>
                <a:path w="136" h="180" extrusionOk="0">
                  <a:moveTo>
                    <a:pt x="16" y="0"/>
                  </a:moveTo>
                  <a:cubicBezTo>
                    <a:pt x="1" y="0"/>
                    <a:pt x="16" y="45"/>
                    <a:pt x="45" y="105"/>
                  </a:cubicBezTo>
                  <a:cubicBezTo>
                    <a:pt x="75" y="149"/>
                    <a:pt x="120" y="179"/>
                    <a:pt x="120" y="179"/>
                  </a:cubicBezTo>
                  <a:cubicBezTo>
                    <a:pt x="135" y="179"/>
                    <a:pt x="120" y="134"/>
                    <a:pt x="90" y="75"/>
                  </a:cubicBezTo>
                  <a:cubicBezTo>
                    <a:pt x="60" y="30"/>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2992;p72">
              <a:extLst>
                <a:ext uri="{FF2B5EF4-FFF2-40B4-BE49-F238E27FC236}">
                  <a16:creationId xmlns:a16="http://schemas.microsoft.com/office/drawing/2014/main" id="{E9068445-0955-5044-067A-A1961274C7D5}"/>
                </a:ext>
              </a:extLst>
            </p:cNvPr>
            <p:cNvSpPr/>
            <p:nvPr/>
          </p:nvSpPr>
          <p:spPr>
            <a:xfrm>
              <a:off x="7870833" y="2868897"/>
              <a:ext cx="4676" cy="4364"/>
            </a:xfrm>
            <a:custGeom>
              <a:avLst/>
              <a:gdLst/>
              <a:ahLst/>
              <a:cxnLst/>
              <a:rect l="l" t="t" r="r" b="b"/>
              <a:pathLst>
                <a:path w="165" h="154" extrusionOk="0">
                  <a:moveTo>
                    <a:pt x="11" y="1"/>
                  </a:moveTo>
                  <a:cubicBezTo>
                    <a:pt x="7" y="1"/>
                    <a:pt x="3" y="2"/>
                    <a:pt x="1" y="4"/>
                  </a:cubicBezTo>
                  <a:cubicBezTo>
                    <a:pt x="1" y="4"/>
                    <a:pt x="30" y="49"/>
                    <a:pt x="75" y="94"/>
                  </a:cubicBezTo>
                  <a:cubicBezTo>
                    <a:pt x="120" y="139"/>
                    <a:pt x="165" y="154"/>
                    <a:pt x="165" y="154"/>
                  </a:cubicBezTo>
                  <a:cubicBezTo>
                    <a:pt x="165" y="139"/>
                    <a:pt x="135" y="109"/>
                    <a:pt x="105" y="64"/>
                  </a:cubicBezTo>
                  <a:cubicBezTo>
                    <a:pt x="68" y="27"/>
                    <a:pt x="31" y="1"/>
                    <a:pt x="1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2993;p72">
              <a:extLst>
                <a:ext uri="{FF2B5EF4-FFF2-40B4-BE49-F238E27FC236}">
                  <a16:creationId xmlns:a16="http://schemas.microsoft.com/office/drawing/2014/main" id="{A8225F8E-D4C3-4E32-DB2D-E928E0FBA190}"/>
                </a:ext>
              </a:extLst>
            </p:cNvPr>
            <p:cNvSpPr/>
            <p:nvPr/>
          </p:nvSpPr>
          <p:spPr>
            <a:xfrm>
              <a:off x="7880582" y="2876634"/>
              <a:ext cx="5526" cy="3146"/>
            </a:xfrm>
            <a:custGeom>
              <a:avLst/>
              <a:gdLst/>
              <a:ahLst/>
              <a:cxnLst/>
              <a:rect l="l" t="t" r="r" b="b"/>
              <a:pathLst>
                <a:path w="195" h="111" extrusionOk="0">
                  <a:moveTo>
                    <a:pt x="0" y="0"/>
                  </a:moveTo>
                  <a:cubicBezTo>
                    <a:pt x="0" y="15"/>
                    <a:pt x="30" y="45"/>
                    <a:pt x="90" y="75"/>
                  </a:cubicBezTo>
                  <a:cubicBezTo>
                    <a:pt x="123" y="97"/>
                    <a:pt x="163" y="111"/>
                    <a:pt x="183" y="111"/>
                  </a:cubicBezTo>
                  <a:cubicBezTo>
                    <a:pt x="190" y="111"/>
                    <a:pt x="194" y="109"/>
                    <a:pt x="194" y="105"/>
                  </a:cubicBezTo>
                  <a:cubicBezTo>
                    <a:pt x="194" y="90"/>
                    <a:pt x="164" y="60"/>
                    <a:pt x="105" y="30"/>
                  </a:cubicBezTo>
                  <a:cubicBezTo>
                    <a:pt x="60" y="0"/>
                    <a:pt x="15" y="0"/>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2994;p72">
              <a:extLst>
                <a:ext uri="{FF2B5EF4-FFF2-40B4-BE49-F238E27FC236}">
                  <a16:creationId xmlns:a16="http://schemas.microsoft.com/office/drawing/2014/main" id="{7B90EC04-34F3-EF5A-CA4C-E5C5BB944CAD}"/>
                </a:ext>
              </a:extLst>
            </p:cNvPr>
            <p:cNvSpPr/>
            <p:nvPr/>
          </p:nvSpPr>
          <p:spPr>
            <a:xfrm>
              <a:off x="7891578" y="2881395"/>
              <a:ext cx="5951" cy="1927"/>
            </a:xfrm>
            <a:custGeom>
              <a:avLst/>
              <a:gdLst/>
              <a:ahLst/>
              <a:cxnLst/>
              <a:rect l="l" t="t" r="r" b="b"/>
              <a:pathLst>
                <a:path w="210" h="68" extrusionOk="0">
                  <a:moveTo>
                    <a:pt x="30" y="0"/>
                  </a:moveTo>
                  <a:cubicBezTo>
                    <a:pt x="12" y="0"/>
                    <a:pt x="0" y="4"/>
                    <a:pt x="0" y="12"/>
                  </a:cubicBezTo>
                  <a:cubicBezTo>
                    <a:pt x="0" y="26"/>
                    <a:pt x="30" y="41"/>
                    <a:pt x="90" y="56"/>
                  </a:cubicBezTo>
                  <a:cubicBezTo>
                    <a:pt x="120" y="64"/>
                    <a:pt x="150" y="68"/>
                    <a:pt x="172" y="68"/>
                  </a:cubicBezTo>
                  <a:cubicBezTo>
                    <a:pt x="195" y="68"/>
                    <a:pt x="210" y="64"/>
                    <a:pt x="210" y="56"/>
                  </a:cubicBezTo>
                  <a:cubicBezTo>
                    <a:pt x="210" y="41"/>
                    <a:pt x="165" y="26"/>
                    <a:pt x="105" y="12"/>
                  </a:cubicBezTo>
                  <a:cubicBezTo>
                    <a:pt x="75" y="4"/>
                    <a:pt x="49"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2995;p72">
              <a:extLst>
                <a:ext uri="{FF2B5EF4-FFF2-40B4-BE49-F238E27FC236}">
                  <a16:creationId xmlns:a16="http://schemas.microsoft.com/office/drawing/2014/main" id="{2C4CF667-2B70-3436-3233-A03FFA37E389}"/>
                </a:ext>
              </a:extLst>
            </p:cNvPr>
            <p:cNvSpPr/>
            <p:nvPr/>
          </p:nvSpPr>
          <p:spPr>
            <a:xfrm>
              <a:off x="7903424" y="2882132"/>
              <a:ext cx="5951" cy="1474"/>
            </a:xfrm>
            <a:custGeom>
              <a:avLst/>
              <a:gdLst/>
              <a:ahLst/>
              <a:cxnLst/>
              <a:rect l="l" t="t" r="r" b="b"/>
              <a:pathLst>
                <a:path w="210" h="52" extrusionOk="0">
                  <a:moveTo>
                    <a:pt x="105" y="0"/>
                  </a:moveTo>
                  <a:cubicBezTo>
                    <a:pt x="45" y="15"/>
                    <a:pt x="1" y="30"/>
                    <a:pt x="1" y="45"/>
                  </a:cubicBezTo>
                  <a:cubicBezTo>
                    <a:pt x="1" y="45"/>
                    <a:pt x="21" y="52"/>
                    <a:pt x="51" y="52"/>
                  </a:cubicBezTo>
                  <a:cubicBezTo>
                    <a:pt x="67" y="52"/>
                    <a:pt x="85" y="50"/>
                    <a:pt x="105" y="45"/>
                  </a:cubicBezTo>
                  <a:cubicBezTo>
                    <a:pt x="180" y="45"/>
                    <a:pt x="210" y="30"/>
                    <a:pt x="210" y="15"/>
                  </a:cubicBezTo>
                  <a:cubicBezTo>
                    <a:pt x="210" y="0"/>
                    <a:pt x="165" y="0"/>
                    <a:pt x="1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2996;p72">
              <a:extLst>
                <a:ext uri="{FF2B5EF4-FFF2-40B4-BE49-F238E27FC236}">
                  <a16:creationId xmlns:a16="http://schemas.microsoft.com/office/drawing/2014/main" id="{3C5BCC64-F873-A95D-F442-55BC59351889}"/>
                </a:ext>
              </a:extLst>
            </p:cNvPr>
            <p:cNvSpPr/>
            <p:nvPr/>
          </p:nvSpPr>
          <p:spPr>
            <a:xfrm>
              <a:off x="7915270" y="2877910"/>
              <a:ext cx="5526" cy="2721"/>
            </a:xfrm>
            <a:custGeom>
              <a:avLst/>
              <a:gdLst/>
              <a:ahLst/>
              <a:cxnLst/>
              <a:rect l="l" t="t" r="r" b="b"/>
              <a:pathLst>
                <a:path w="195" h="96" extrusionOk="0">
                  <a:moveTo>
                    <a:pt x="195" y="0"/>
                  </a:moveTo>
                  <a:lnTo>
                    <a:pt x="195" y="0"/>
                  </a:lnTo>
                  <a:cubicBezTo>
                    <a:pt x="195" y="0"/>
                    <a:pt x="150" y="0"/>
                    <a:pt x="90" y="30"/>
                  </a:cubicBezTo>
                  <a:cubicBezTo>
                    <a:pt x="46" y="60"/>
                    <a:pt x="1" y="75"/>
                    <a:pt x="1" y="90"/>
                  </a:cubicBezTo>
                  <a:cubicBezTo>
                    <a:pt x="5" y="94"/>
                    <a:pt x="12" y="96"/>
                    <a:pt x="21" y="96"/>
                  </a:cubicBezTo>
                  <a:cubicBezTo>
                    <a:pt x="42" y="96"/>
                    <a:pt x="74" y="85"/>
                    <a:pt x="105" y="75"/>
                  </a:cubicBezTo>
                  <a:cubicBezTo>
                    <a:pt x="165" y="45"/>
                    <a:pt x="195"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2997;p72">
              <a:extLst>
                <a:ext uri="{FF2B5EF4-FFF2-40B4-BE49-F238E27FC236}">
                  <a16:creationId xmlns:a16="http://schemas.microsoft.com/office/drawing/2014/main" id="{82BB7F53-E3F6-B737-28D4-631FE370CC29}"/>
                </a:ext>
              </a:extLst>
            </p:cNvPr>
            <p:cNvSpPr/>
            <p:nvPr/>
          </p:nvSpPr>
          <p:spPr>
            <a:xfrm>
              <a:off x="7925869" y="2871023"/>
              <a:ext cx="4676" cy="4109"/>
            </a:xfrm>
            <a:custGeom>
              <a:avLst/>
              <a:gdLst/>
              <a:ahLst/>
              <a:cxnLst/>
              <a:rect l="l" t="t" r="r" b="b"/>
              <a:pathLst>
                <a:path w="165" h="145" extrusionOk="0">
                  <a:moveTo>
                    <a:pt x="160" y="0"/>
                  </a:moveTo>
                  <a:cubicBezTo>
                    <a:pt x="148" y="0"/>
                    <a:pt x="111" y="25"/>
                    <a:pt x="75" y="49"/>
                  </a:cubicBezTo>
                  <a:cubicBezTo>
                    <a:pt x="30" y="94"/>
                    <a:pt x="0" y="139"/>
                    <a:pt x="15" y="139"/>
                  </a:cubicBezTo>
                  <a:cubicBezTo>
                    <a:pt x="15" y="142"/>
                    <a:pt x="18" y="144"/>
                    <a:pt x="23" y="144"/>
                  </a:cubicBezTo>
                  <a:cubicBezTo>
                    <a:pt x="37" y="144"/>
                    <a:pt x="71" y="127"/>
                    <a:pt x="105" y="94"/>
                  </a:cubicBezTo>
                  <a:cubicBezTo>
                    <a:pt x="149" y="49"/>
                    <a:pt x="164" y="4"/>
                    <a:pt x="164" y="4"/>
                  </a:cubicBezTo>
                  <a:cubicBezTo>
                    <a:pt x="164" y="1"/>
                    <a:pt x="163" y="0"/>
                    <a:pt x="1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2998;p72">
              <a:extLst>
                <a:ext uri="{FF2B5EF4-FFF2-40B4-BE49-F238E27FC236}">
                  <a16:creationId xmlns:a16="http://schemas.microsoft.com/office/drawing/2014/main" id="{63718AA7-6F6D-5DE7-083F-49A2749B4AF7}"/>
                </a:ext>
              </a:extLst>
            </p:cNvPr>
            <p:cNvSpPr/>
            <p:nvPr/>
          </p:nvSpPr>
          <p:spPr>
            <a:xfrm>
              <a:off x="7934314" y="2861387"/>
              <a:ext cx="4279" cy="5186"/>
            </a:xfrm>
            <a:custGeom>
              <a:avLst/>
              <a:gdLst/>
              <a:ahLst/>
              <a:cxnLst/>
              <a:rect l="l" t="t" r="r" b="b"/>
              <a:pathLst>
                <a:path w="151" h="183" extrusionOk="0">
                  <a:moveTo>
                    <a:pt x="135" y="1"/>
                  </a:moveTo>
                  <a:cubicBezTo>
                    <a:pt x="120" y="1"/>
                    <a:pt x="90" y="31"/>
                    <a:pt x="61" y="75"/>
                  </a:cubicBezTo>
                  <a:cubicBezTo>
                    <a:pt x="16" y="135"/>
                    <a:pt x="1" y="180"/>
                    <a:pt x="16" y="180"/>
                  </a:cubicBezTo>
                  <a:cubicBezTo>
                    <a:pt x="18" y="182"/>
                    <a:pt x="20" y="183"/>
                    <a:pt x="22" y="183"/>
                  </a:cubicBezTo>
                  <a:cubicBezTo>
                    <a:pt x="35" y="183"/>
                    <a:pt x="52" y="144"/>
                    <a:pt x="90" y="105"/>
                  </a:cubicBezTo>
                  <a:cubicBezTo>
                    <a:pt x="135" y="45"/>
                    <a:pt x="150" y="1"/>
                    <a:pt x="1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2999;p72">
              <a:extLst>
                <a:ext uri="{FF2B5EF4-FFF2-40B4-BE49-F238E27FC236}">
                  <a16:creationId xmlns:a16="http://schemas.microsoft.com/office/drawing/2014/main" id="{7FA5C5B8-A4E4-FBBE-3B1E-511E94EEA6F9}"/>
                </a:ext>
              </a:extLst>
            </p:cNvPr>
            <p:cNvSpPr/>
            <p:nvPr/>
          </p:nvSpPr>
          <p:spPr>
            <a:xfrm>
              <a:off x="7939812" y="2853764"/>
              <a:ext cx="1729" cy="2154"/>
            </a:xfrm>
            <a:custGeom>
              <a:avLst/>
              <a:gdLst/>
              <a:ahLst/>
              <a:cxnLst/>
              <a:rect l="l" t="t" r="r" b="b"/>
              <a:pathLst>
                <a:path w="61" h="76" extrusionOk="0">
                  <a:moveTo>
                    <a:pt x="46" y="1"/>
                  </a:moveTo>
                  <a:cubicBezTo>
                    <a:pt x="31" y="1"/>
                    <a:pt x="16" y="16"/>
                    <a:pt x="1" y="31"/>
                  </a:cubicBezTo>
                  <a:cubicBezTo>
                    <a:pt x="1" y="46"/>
                    <a:pt x="1" y="61"/>
                    <a:pt x="16" y="76"/>
                  </a:cubicBezTo>
                  <a:cubicBezTo>
                    <a:pt x="31" y="76"/>
                    <a:pt x="31" y="61"/>
                    <a:pt x="46" y="46"/>
                  </a:cubicBezTo>
                  <a:cubicBezTo>
                    <a:pt x="61" y="16"/>
                    <a:pt x="46" y="1"/>
                    <a:pt x="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3000;p72">
              <a:extLst>
                <a:ext uri="{FF2B5EF4-FFF2-40B4-BE49-F238E27FC236}">
                  <a16:creationId xmlns:a16="http://schemas.microsoft.com/office/drawing/2014/main" id="{02E4D54B-FD66-8C14-A983-1F4EB16C033D}"/>
                </a:ext>
              </a:extLst>
            </p:cNvPr>
            <p:cNvSpPr/>
            <p:nvPr/>
          </p:nvSpPr>
          <p:spPr>
            <a:xfrm>
              <a:off x="7902999" y="2900326"/>
              <a:ext cx="1729" cy="5951"/>
            </a:xfrm>
            <a:custGeom>
              <a:avLst/>
              <a:gdLst/>
              <a:ahLst/>
              <a:cxnLst/>
              <a:rect l="l" t="t" r="r" b="b"/>
              <a:pathLst>
                <a:path w="61" h="210" extrusionOk="0">
                  <a:moveTo>
                    <a:pt x="31" y="1"/>
                  </a:moveTo>
                  <a:cubicBezTo>
                    <a:pt x="16" y="1"/>
                    <a:pt x="16" y="45"/>
                    <a:pt x="16" y="105"/>
                  </a:cubicBezTo>
                  <a:cubicBezTo>
                    <a:pt x="1" y="165"/>
                    <a:pt x="16" y="210"/>
                    <a:pt x="31" y="210"/>
                  </a:cubicBezTo>
                  <a:cubicBezTo>
                    <a:pt x="45" y="210"/>
                    <a:pt x="45" y="165"/>
                    <a:pt x="60" y="105"/>
                  </a:cubicBezTo>
                  <a:cubicBezTo>
                    <a:pt x="60" y="45"/>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3001;p72">
              <a:extLst>
                <a:ext uri="{FF2B5EF4-FFF2-40B4-BE49-F238E27FC236}">
                  <a16:creationId xmlns:a16="http://schemas.microsoft.com/office/drawing/2014/main" id="{05039CCE-1C54-667D-9090-C28A9A4F20C7}"/>
                </a:ext>
              </a:extLst>
            </p:cNvPr>
            <p:cNvSpPr/>
            <p:nvPr/>
          </p:nvSpPr>
          <p:spPr>
            <a:xfrm>
              <a:off x="7902573" y="2912598"/>
              <a:ext cx="1729" cy="5951"/>
            </a:xfrm>
            <a:custGeom>
              <a:avLst/>
              <a:gdLst/>
              <a:ahLst/>
              <a:cxnLst/>
              <a:rect l="l" t="t" r="r" b="b"/>
              <a:pathLst>
                <a:path w="61" h="210" extrusionOk="0">
                  <a:moveTo>
                    <a:pt x="31" y="1"/>
                  </a:moveTo>
                  <a:cubicBezTo>
                    <a:pt x="31" y="1"/>
                    <a:pt x="16" y="46"/>
                    <a:pt x="16" y="105"/>
                  </a:cubicBezTo>
                  <a:cubicBezTo>
                    <a:pt x="1" y="165"/>
                    <a:pt x="16" y="210"/>
                    <a:pt x="31" y="210"/>
                  </a:cubicBezTo>
                  <a:cubicBezTo>
                    <a:pt x="46" y="210"/>
                    <a:pt x="46"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3002;p72">
              <a:extLst>
                <a:ext uri="{FF2B5EF4-FFF2-40B4-BE49-F238E27FC236}">
                  <a16:creationId xmlns:a16="http://schemas.microsoft.com/office/drawing/2014/main" id="{5EDDCF19-2DAE-546E-742F-3D1FF36B3290}"/>
                </a:ext>
              </a:extLst>
            </p:cNvPr>
            <p:cNvSpPr/>
            <p:nvPr/>
          </p:nvSpPr>
          <p:spPr>
            <a:xfrm>
              <a:off x="7902573" y="2924444"/>
              <a:ext cx="1304" cy="6376"/>
            </a:xfrm>
            <a:custGeom>
              <a:avLst/>
              <a:gdLst/>
              <a:ahLst/>
              <a:cxnLst/>
              <a:rect l="l" t="t" r="r" b="b"/>
              <a:pathLst>
                <a:path w="46" h="225" extrusionOk="0">
                  <a:moveTo>
                    <a:pt x="16" y="1"/>
                  </a:moveTo>
                  <a:cubicBezTo>
                    <a:pt x="16" y="1"/>
                    <a:pt x="1" y="61"/>
                    <a:pt x="1" y="120"/>
                  </a:cubicBezTo>
                  <a:cubicBezTo>
                    <a:pt x="1" y="165"/>
                    <a:pt x="16" y="225"/>
                    <a:pt x="16" y="225"/>
                  </a:cubicBezTo>
                  <a:cubicBezTo>
                    <a:pt x="31" y="225"/>
                    <a:pt x="46" y="165"/>
                    <a:pt x="46" y="120"/>
                  </a:cubicBezTo>
                  <a:cubicBezTo>
                    <a:pt x="46" y="61"/>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3003;p72">
              <a:extLst>
                <a:ext uri="{FF2B5EF4-FFF2-40B4-BE49-F238E27FC236}">
                  <a16:creationId xmlns:a16="http://schemas.microsoft.com/office/drawing/2014/main" id="{A68122D9-7C50-DB5C-D6B7-4F6CAC329EAC}"/>
                </a:ext>
              </a:extLst>
            </p:cNvPr>
            <p:cNvSpPr/>
            <p:nvPr/>
          </p:nvSpPr>
          <p:spPr>
            <a:xfrm>
              <a:off x="7902148" y="2936743"/>
              <a:ext cx="1304" cy="5951"/>
            </a:xfrm>
            <a:custGeom>
              <a:avLst/>
              <a:gdLst/>
              <a:ahLst/>
              <a:cxnLst/>
              <a:rect l="l" t="t" r="r" b="b"/>
              <a:pathLst>
                <a:path w="46" h="210" extrusionOk="0">
                  <a:moveTo>
                    <a:pt x="16" y="0"/>
                  </a:moveTo>
                  <a:cubicBezTo>
                    <a:pt x="16" y="0"/>
                    <a:pt x="1" y="45"/>
                    <a:pt x="1" y="105"/>
                  </a:cubicBezTo>
                  <a:cubicBezTo>
                    <a:pt x="1" y="164"/>
                    <a:pt x="1" y="209"/>
                    <a:pt x="16" y="209"/>
                  </a:cubicBezTo>
                  <a:cubicBezTo>
                    <a:pt x="31" y="209"/>
                    <a:pt x="46" y="164"/>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3004;p72">
              <a:extLst>
                <a:ext uri="{FF2B5EF4-FFF2-40B4-BE49-F238E27FC236}">
                  <a16:creationId xmlns:a16="http://schemas.microsoft.com/office/drawing/2014/main" id="{21864ACA-5C76-CB34-3945-F63D2D7F7A33}"/>
                </a:ext>
              </a:extLst>
            </p:cNvPr>
            <p:cNvSpPr/>
            <p:nvPr/>
          </p:nvSpPr>
          <p:spPr>
            <a:xfrm>
              <a:off x="7901723" y="294901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3005;p72">
              <a:extLst>
                <a:ext uri="{FF2B5EF4-FFF2-40B4-BE49-F238E27FC236}">
                  <a16:creationId xmlns:a16="http://schemas.microsoft.com/office/drawing/2014/main" id="{802B778A-5779-7FAE-FAA0-376E910AED27}"/>
                </a:ext>
              </a:extLst>
            </p:cNvPr>
            <p:cNvSpPr/>
            <p:nvPr/>
          </p:nvSpPr>
          <p:spPr>
            <a:xfrm>
              <a:off x="7901298" y="2961286"/>
              <a:ext cx="1304" cy="5951"/>
            </a:xfrm>
            <a:custGeom>
              <a:avLst/>
              <a:gdLst/>
              <a:ahLst/>
              <a:cxnLst/>
              <a:rect l="l" t="t" r="r" b="b"/>
              <a:pathLst>
                <a:path w="46" h="210" extrusionOk="0">
                  <a:moveTo>
                    <a:pt x="31" y="0"/>
                  </a:moveTo>
                  <a:cubicBezTo>
                    <a:pt x="16" y="0"/>
                    <a:pt x="1" y="45"/>
                    <a:pt x="1" y="105"/>
                  </a:cubicBezTo>
                  <a:cubicBezTo>
                    <a:pt x="1" y="165"/>
                    <a:pt x="1"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3006;p72">
              <a:extLst>
                <a:ext uri="{FF2B5EF4-FFF2-40B4-BE49-F238E27FC236}">
                  <a16:creationId xmlns:a16="http://schemas.microsoft.com/office/drawing/2014/main" id="{C9F69913-7993-F813-F436-F5686C1E9EFD}"/>
                </a:ext>
              </a:extLst>
            </p:cNvPr>
            <p:cNvSpPr/>
            <p:nvPr/>
          </p:nvSpPr>
          <p:spPr>
            <a:xfrm>
              <a:off x="7900873" y="2973132"/>
              <a:ext cx="1304" cy="6376"/>
            </a:xfrm>
            <a:custGeom>
              <a:avLst/>
              <a:gdLst/>
              <a:ahLst/>
              <a:cxnLst/>
              <a:rect l="l" t="t" r="r" b="b"/>
              <a:pathLst>
                <a:path w="46" h="225" extrusionOk="0">
                  <a:moveTo>
                    <a:pt x="31" y="0"/>
                  </a:moveTo>
                  <a:cubicBezTo>
                    <a:pt x="16" y="0"/>
                    <a:pt x="1" y="60"/>
                    <a:pt x="1" y="120"/>
                  </a:cubicBezTo>
                  <a:cubicBezTo>
                    <a:pt x="1" y="165"/>
                    <a:pt x="16" y="224"/>
                    <a:pt x="16" y="224"/>
                  </a:cubicBezTo>
                  <a:cubicBezTo>
                    <a:pt x="31" y="224"/>
                    <a:pt x="46" y="165"/>
                    <a:pt x="46" y="120"/>
                  </a:cubicBezTo>
                  <a:cubicBezTo>
                    <a:pt x="46" y="60"/>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3007;p72">
              <a:extLst>
                <a:ext uri="{FF2B5EF4-FFF2-40B4-BE49-F238E27FC236}">
                  <a16:creationId xmlns:a16="http://schemas.microsoft.com/office/drawing/2014/main" id="{D1364920-538B-F325-90B5-98754633B46E}"/>
                </a:ext>
              </a:extLst>
            </p:cNvPr>
            <p:cNvSpPr/>
            <p:nvPr/>
          </p:nvSpPr>
          <p:spPr>
            <a:xfrm>
              <a:off x="7900476" y="2985403"/>
              <a:ext cx="1275" cy="6376"/>
            </a:xfrm>
            <a:custGeom>
              <a:avLst/>
              <a:gdLst/>
              <a:ahLst/>
              <a:cxnLst/>
              <a:rect l="l" t="t" r="r" b="b"/>
              <a:pathLst>
                <a:path w="45" h="225" extrusionOk="0">
                  <a:moveTo>
                    <a:pt x="30" y="1"/>
                  </a:moveTo>
                  <a:cubicBezTo>
                    <a:pt x="15" y="1"/>
                    <a:pt x="0" y="45"/>
                    <a:pt x="0" y="105"/>
                  </a:cubicBezTo>
                  <a:cubicBezTo>
                    <a:pt x="0" y="165"/>
                    <a:pt x="15" y="225"/>
                    <a:pt x="30" y="225"/>
                  </a:cubicBezTo>
                  <a:cubicBezTo>
                    <a:pt x="30" y="225"/>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3008;p72">
              <a:extLst>
                <a:ext uri="{FF2B5EF4-FFF2-40B4-BE49-F238E27FC236}">
                  <a16:creationId xmlns:a16="http://schemas.microsoft.com/office/drawing/2014/main" id="{4CC07DA2-AC3E-9EBE-AA1E-2C92DFB3B370}"/>
                </a:ext>
              </a:extLst>
            </p:cNvPr>
            <p:cNvSpPr/>
            <p:nvPr/>
          </p:nvSpPr>
          <p:spPr>
            <a:xfrm>
              <a:off x="7900051" y="2997674"/>
              <a:ext cx="1700" cy="5951"/>
            </a:xfrm>
            <a:custGeom>
              <a:avLst/>
              <a:gdLst/>
              <a:ahLst/>
              <a:cxnLst/>
              <a:rect l="l" t="t" r="r" b="b"/>
              <a:pathLst>
                <a:path w="60" h="210" extrusionOk="0">
                  <a:moveTo>
                    <a:pt x="30" y="1"/>
                  </a:moveTo>
                  <a:cubicBezTo>
                    <a:pt x="15" y="1"/>
                    <a:pt x="0" y="45"/>
                    <a:pt x="0" y="105"/>
                  </a:cubicBezTo>
                  <a:cubicBezTo>
                    <a:pt x="0" y="165"/>
                    <a:pt x="30"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3009;p72">
              <a:extLst>
                <a:ext uri="{FF2B5EF4-FFF2-40B4-BE49-F238E27FC236}">
                  <a16:creationId xmlns:a16="http://schemas.microsoft.com/office/drawing/2014/main" id="{B3EBD93E-A6B8-8915-1C03-592C5BF0A3DF}"/>
                </a:ext>
              </a:extLst>
            </p:cNvPr>
            <p:cNvSpPr/>
            <p:nvPr/>
          </p:nvSpPr>
          <p:spPr>
            <a:xfrm>
              <a:off x="7900051" y="300994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3010;p72">
              <a:extLst>
                <a:ext uri="{FF2B5EF4-FFF2-40B4-BE49-F238E27FC236}">
                  <a16:creationId xmlns:a16="http://schemas.microsoft.com/office/drawing/2014/main" id="{8D364386-5EDE-CA3A-DE2E-D1C7995ED74D}"/>
                </a:ext>
              </a:extLst>
            </p:cNvPr>
            <p:cNvSpPr/>
            <p:nvPr/>
          </p:nvSpPr>
          <p:spPr>
            <a:xfrm>
              <a:off x="7899626" y="3022217"/>
              <a:ext cx="1275" cy="5951"/>
            </a:xfrm>
            <a:custGeom>
              <a:avLst/>
              <a:gdLst/>
              <a:ahLst/>
              <a:cxnLst/>
              <a:rect l="l" t="t" r="r" b="b"/>
              <a:pathLst>
                <a:path w="45" h="210" extrusionOk="0">
                  <a:moveTo>
                    <a:pt x="30" y="1"/>
                  </a:moveTo>
                  <a:cubicBezTo>
                    <a:pt x="15" y="1"/>
                    <a:pt x="0" y="46"/>
                    <a:pt x="0" y="105"/>
                  </a:cubicBezTo>
                  <a:cubicBezTo>
                    <a:pt x="0" y="165"/>
                    <a:pt x="0"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3011;p72">
              <a:extLst>
                <a:ext uri="{FF2B5EF4-FFF2-40B4-BE49-F238E27FC236}">
                  <a16:creationId xmlns:a16="http://schemas.microsoft.com/office/drawing/2014/main" id="{2BCCB950-3824-721D-05CB-D5A3FFBBAF51}"/>
                </a:ext>
              </a:extLst>
            </p:cNvPr>
            <p:cNvSpPr/>
            <p:nvPr/>
          </p:nvSpPr>
          <p:spPr>
            <a:xfrm>
              <a:off x="7899201" y="3034091"/>
              <a:ext cx="1304" cy="6376"/>
            </a:xfrm>
            <a:custGeom>
              <a:avLst/>
              <a:gdLst/>
              <a:ahLst/>
              <a:cxnLst/>
              <a:rect l="l" t="t" r="r" b="b"/>
              <a:pathLst>
                <a:path w="46" h="225" extrusionOk="0">
                  <a:moveTo>
                    <a:pt x="30" y="0"/>
                  </a:moveTo>
                  <a:cubicBezTo>
                    <a:pt x="15" y="0"/>
                    <a:pt x="0" y="45"/>
                    <a:pt x="0" y="105"/>
                  </a:cubicBezTo>
                  <a:cubicBezTo>
                    <a:pt x="0" y="164"/>
                    <a:pt x="15" y="224"/>
                    <a:pt x="15" y="224"/>
                  </a:cubicBezTo>
                  <a:cubicBezTo>
                    <a:pt x="30" y="224"/>
                    <a:pt x="45" y="179"/>
                    <a:pt x="45" y="120"/>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3012;p72">
              <a:extLst>
                <a:ext uri="{FF2B5EF4-FFF2-40B4-BE49-F238E27FC236}">
                  <a16:creationId xmlns:a16="http://schemas.microsoft.com/office/drawing/2014/main" id="{316FECB9-AD3D-6335-7440-1CBBE88D1EED}"/>
                </a:ext>
              </a:extLst>
            </p:cNvPr>
            <p:cNvSpPr/>
            <p:nvPr/>
          </p:nvSpPr>
          <p:spPr>
            <a:xfrm>
              <a:off x="7898776" y="3046362"/>
              <a:ext cx="1304" cy="6376"/>
            </a:xfrm>
            <a:custGeom>
              <a:avLst/>
              <a:gdLst/>
              <a:ahLst/>
              <a:cxnLst/>
              <a:rect l="l" t="t" r="r" b="b"/>
              <a:pathLst>
                <a:path w="46" h="225" extrusionOk="0">
                  <a:moveTo>
                    <a:pt x="30" y="0"/>
                  </a:moveTo>
                  <a:cubicBezTo>
                    <a:pt x="15" y="0"/>
                    <a:pt x="15" y="60"/>
                    <a:pt x="0" y="105"/>
                  </a:cubicBezTo>
                  <a:cubicBezTo>
                    <a:pt x="0" y="164"/>
                    <a:pt x="15" y="224"/>
                    <a:pt x="30" y="224"/>
                  </a:cubicBezTo>
                  <a:cubicBezTo>
                    <a:pt x="45" y="224"/>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3013;p72">
              <a:extLst>
                <a:ext uri="{FF2B5EF4-FFF2-40B4-BE49-F238E27FC236}">
                  <a16:creationId xmlns:a16="http://schemas.microsoft.com/office/drawing/2014/main" id="{A71D5451-667B-0951-54A6-182D5CD7D8B4}"/>
                </a:ext>
              </a:extLst>
            </p:cNvPr>
            <p:cNvSpPr/>
            <p:nvPr/>
          </p:nvSpPr>
          <p:spPr>
            <a:xfrm>
              <a:off x="7898776" y="3058634"/>
              <a:ext cx="1304" cy="5951"/>
            </a:xfrm>
            <a:custGeom>
              <a:avLst/>
              <a:gdLst/>
              <a:ahLst/>
              <a:cxnLst/>
              <a:rect l="l" t="t" r="r" b="b"/>
              <a:pathLst>
                <a:path w="46" h="210" extrusionOk="0">
                  <a:moveTo>
                    <a:pt x="15" y="0"/>
                  </a:moveTo>
                  <a:cubicBezTo>
                    <a:pt x="0" y="0"/>
                    <a:pt x="0" y="45"/>
                    <a:pt x="0" y="105"/>
                  </a:cubicBezTo>
                  <a:cubicBezTo>
                    <a:pt x="0" y="165"/>
                    <a:pt x="0" y="209"/>
                    <a:pt x="15" y="209"/>
                  </a:cubicBezTo>
                  <a:cubicBezTo>
                    <a:pt x="30" y="209"/>
                    <a:pt x="30"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3014;p72">
              <a:extLst>
                <a:ext uri="{FF2B5EF4-FFF2-40B4-BE49-F238E27FC236}">
                  <a16:creationId xmlns:a16="http://schemas.microsoft.com/office/drawing/2014/main" id="{D081DF55-1025-C94C-A3BE-CEBB0DE61A08}"/>
                </a:ext>
              </a:extLst>
            </p:cNvPr>
            <p:cNvSpPr/>
            <p:nvPr/>
          </p:nvSpPr>
          <p:spPr>
            <a:xfrm>
              <a:off x="7898351" y="3070905"/>
              <a:ext cx="1304" cy="5951"/>
            </a:xfrm>
            <a:custGeom>
              <a:avLst/>
              <a:gdLst/>
              <a:ahLst/>
              <a:cxnLst/>
              <a:rect l="l" t="t" r="r" b="b"/>
              <a:pathLst>
                <a:path w="46" h="210" extrusionOk="0">
                  <a:moveTo>
                    <a:pt x="30" y="0"/>
                  </a:moveTo>
                  <a:cubicBezTo>
                    <a:pt x="15" y="0"/>
                    <a:pt x="0" y="45"/>
                    <a:pt x="0" y="105"/>
                  </a:cubicBezTo>
                  <a:cubicBezTo>
                    <a:pt x="0" y="165"/>
                    <a:pt x="0" y="209"/>
                    <a:pt x="15" y="209"/>
                  </a:cubicBezTo>
                  <a:cubicBezTo>
                    <a:pt x="30" y="209"/>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3015;p72">
              <a:extLst>
                <a:ext uri="{FF2B5EF4-FFF2-40B4-BE49-F238E27FC236}">
                  <a16:creationId xmlns:a16="http://schemas.microsoft.com/office/drawing/2014/main" id="{F60048A7-3ACA-1BD4-06EB-584F276486C7}"/>
                </a:ext>
              </a:extLst>
            </p:cNvPr>
            <p:cNvSpPr/>
            <p:nvPr/>
          </p:nvSpPr>
          <p:spPr>
            <a:xfrm>
              <a:off x="7897926" y="3083176"/>
              <a:ext cx="1304" cy="5951"/>
            </a:xfrm>
            <a:custGeom>
              <a:avLst/>
              <a:gdLst/>
              <a:ahLst/>
              <a:cxnLst/>
              <a:rect l="l" t="t" r="r" b="b"/>
              <a:pathLst>
                <a:path w="46" h="210" extrusionOk="0">
                  <a:moveTo>
                    <a:pt x="30" y="1"/>
                  </a:moveTo>
                  <a:cubicBezTo>
                    <a:pt x="0" y="1"/>
                    <a:pt x="0" y="45"/>
                    <a:pt x="0" y="105"/>
                  </a:cubicBezTo>
                  <a:cubicBezTo>
                    <a:pt x="0" y="165"/>
                    <a:pt x="15" y="210"/>
                    <a:pt x="30" y="210"/>
                  </a:cubicBezTo>
                  <a:cubicBezTo>
                    <a:pt x="30"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3016;p72">
              <a:extLst>
                <a:ext uri="{FF2B5EF4-FFF2-40B4-BE49-F238E27FC236}">
                  <a16:creationId xmlns:a16="http://schemas.microsoft.com/office/drawing/2014/main" id="{AE9D533F-772B-E1FE-8829-3964A0C550FB}"/>
                </a:ext>
              </a:extLst>
            </p:cNvPr>
            <p:cNvSpPr/>
            <p:nvPr/>
          </p:nvSpPr>
          <p:spPr>
            <a:xfrm>
              <a:off x="7897501" y="3095022"/>
              <a:ext cx="1304" cy="6376"/>
            </a:xfrm>
            <a:custGeom>
              <a:avLst/>
              <a:gdLst/>
              <a:ahLst/>
              <a:cxnLst/>
              <a:rect l="l" t="t" r="r" b="b"/>
              <a:pathLst>
                <a:path w="46" h="225" extrusionOk="0">
                  <a:moveTo>
                    <a:pt x="30" y="1"/>
                  </a:moveTo>
                  <a:cubicBezTo>
                    <a:pt x="15" y="1"/>
                    <a:pt x="1" y="60"/>
                    <a:pt x="1" y="120"/>
                  </a:cubicBezTo>
                  <a:cubicBezTo>
                    <a:pt x="1"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3017;p72">
              <a:extLst>
                <a:ext uri="{FF2B5EF4-FFF2-40B4-BE49-F238E27FC236}">
                  <a16:creationId xmlns:a16="http://schemas.microsoft.com/office/drawing/2014/main" id="{98F5A030-B024-DB75-3593-59EF739AC96D}"/>
                </a:ext>
              </a:extLst>
            </p:cNvPr>
            <p:cNvSpPr/>
            <p:nvPr/>
          </p:nvSpPr>
          <p:spPr>
            <a:xfrm>
              <a:off x="7897501" y="3107293"/>
              <a:ext cx="1304" cy="6376"/>
            </a:xfrm>
            <a:custGeom>
              <a:avLst/>
              <a:gdLst/>
              <a:ahLst/>
              <a:cxnLst/>
              <a:rect l="l" t="t" r="r" b="b"/>
              <a:pathLst>
                <a:path w="46" h="225" extrusionOk="0">
                  <a:moveTo>
                    <a:pt x="30" y="1"/>
                  </a:moveTo>
                  <a:cubicBezTo>
                    <a:pt x="15" y="1"/>
                    <a:pt x="1" y="46"/>
                    <a:pt x="1" y="105"/>
                  </a:cubicBezTo>
                  <a:cubicBezTo>
                    <a:pt x="1" y="165"/>
                    <a:pt x="15" y="225"/>
                    <a:pt x="30" y="225"/>
                  </a:cubicBezTo>
                  <a:cubicBezTo>
                    <a:pt x="30" y="225"/>
                    <a:pt x="45" y="180"/>
                    <a:pt x="45" y="120"/>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3018;p72">
              <a:extLst>
                <a:ext uri="{FF2B5EF4-FFF2-40B4-BE49-F238E27FC236}">
                  <a16:creationId xmlns:a16="http://schemas.microsoft.com/office/drawing/2014/main" id="{E50ED0DC-CB55-C381-C9E2-B5962443E4D5}"/>
                </a:ext>
              </a:extLst>
            </p:cNvPr>
            <p:cNvSpPr/>
            <p:nvPr/>
          </p:nvSpPr>
          <p:spPr>
            <a:xfrm>
              <a:off x="7897076" y="3119565"/>
              <a:ext cx="1304" cy="6376"/>
            </a:xfrm>
            <a:custGeom>
              <a:avLst/>
              <a:gdLst/>
              <a:ahLst/>
              <a:cxnLst/>
              <a:rect l="l" t="t" r="r" b="b"/>
              <a:pathLst>
                <a:path w="46" h="225" extrusionOk="0">
                  <a:moveTo>
                    <a:pt x="30" y="1"/>
                  </a:moveTo>
                  <a:cubicBezTo>
                    <a:pt x="16" y="1"/>
                    <a:pt x="1" y="46"/>
                    <a:pt x="1" y="105"/>
                  </a:cubicBezTo>
                  <a:cubicBezTo>
                    <a:pt x="1" y="165"/>
                    <a:pt x="16" y="225"/>
                    <a:pt x="30" y="225"/>
                  </a:cubicBezTo>
                  <a:cubicBezTo>
                    <a:pt x="45" y="225"/>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3019;p72">
              <a:extLst>
                <a:ext uri="{FF2B5EF4-FFF2-40B4-BE49-F238E27FC236}">
                  <a16:creationId xmlns:a16="http://schemas.microsoft.com/office/drawing/2014/main" id="{BE62D814-5254-9C61-C2B5-58346E4EB78F}"/>
                </a:ext>
              </a:extLst>
            </p:cNvPr>
            <p:cNvSpPr/>
            <p:nvPr/>
          </p:nvSpPr>
          <p:spPr>
            <a:xfrm>
              <a:off x="7896650" y="3131864"/>
              <a:ext cx="1729" cy="5951"/>
            </a:xfrm>
            <a:custGeom>
              <a:avLst/>
              <a:gdLst/>
              <a:ahLst/>
              <a:cxnLst/>
              <a:rect l="l" t="t" r="r" b="b"/>
              <a:pathLst>
                <a:path w="61" h="210" extrusionOk="0">
                  <a:moveTo>
                    <a:pt x="31" y="0"/>
                  </a:moveTo>
                  <a:cubicBezTo>
                    <a:pt x="16" y="0"/>
                    <a:pt x="16" y="45"/>
                    <a:pt x="1" y="105"/>
                  </a:cubicBezTo>
                  <a:cubicBezTo>
                    <a:pt x="1" y="164"/>
                    <a:pt x="16" y="209"/>
                    <a:pt x="31" y="209"/>
                  </a:cubicBezTo>
                  <a:cubicBezTo>
                    <a:pt x="45" y="209"/>
                    <a:pt x="60" y="164"/>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3020;p72">
              <a:extLst>
                <a:ext uri="{FF2B5EF4-FFF2-40B4-BE49-F238E27FC236}">
                  <a16:creationId xmlns:a16="http://schemas.microsoft.com/office/drawing/2014/main" id="{A8F40C36-5613-2224-84E8-A59DB9937A63}"/>
                </a:ext>
              </a:extLst>
            </p:cNvPr>
            <p:cNvSpPr/>
            <p:nvPr/>
          </p:nvSpPr>
          <p:spPr>
            <a:xfrm>
              <a:off x="7896650" y="314413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5" y="164"/>
                    <a:pt x="45" y="105"/>
                  </a:cubicBezTo>
                  <a:cubicBezTo>
                    <a:pt x="45"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3021;p72">
              <a:extLst>
                <a:ext uri="{FF2B5EF4-FFF2-40B4-BE49-F238E27FC236}">
                  <a16:creationId xmlns:a16="http://schemas.microsoft.com/office/drawing/2014/main" id="{956247CD-3C60-191F-BBD5-0B8BDA832BE2}"/>
                </a:ext>
              </a:extLst>
            </p:cNvPr>
            <p:cNvSpPr/>
            <p:nvPr/>
          </p:nvSpPr>
          <p:spPr>
            <a:xfrm>
              <a:off x="7896225" y="3156407"/>
              <a:ext cx="1304" cy="5951"/>
            </a:xfrm>
            <a:custGeom>
              <a:avLst/>
              <a:gdLst/>
              <a:ahLst/>
              <a:cxnLst/>
              <a:rect l="l" t="t" r="r" b="b"/>
              <a:pathLst>
                <a:path w="46" h="210" extrusionOk="0">
                  <a:moveTo>
                    <a:pt x="31" y="0"/>
                  </a:moveTo>
                  <a:cubicBezTo>
                    <a:pt x="16" y="0"/>
                    <a:pt x="1" y="45"/>
                    <a:pt x="1" y="105"/>
                  </a:cubicBezTo>
                  <a:cubicBezTo>
                    <a:pt x="1" y="165"/>
                    <a:pt x="16"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3022;p72">
              <a:extLst>
                <a:ext uri="{FF2B5EF4-FFF2-40B4-BE49-F238E27FC236}">
                  <a16:creationId xmlns:a16="http://schemas.microsoft.com/office/drawing/2014/main" id="{682BDB32-1D14-DDB7-5DD2-C9380FBB4043}"/>
                </a:ext>
              </a:extLst>
            </p:cNvPr>
            <p:cNvSpPr/>
            <p:nvPr/>
          </p:nvSpPr>
          <p:spPr>
            <a:xfrm>
              <a:off x="7895800" y="3168621"/>
              <a:ext cx="1729" cy="6008"/>
            </a:xfrm>
            <a:custGeom>
              <a:avLst/>
              <a:gdLst/>
              <a:ahLst/>
              <a:cxnLst/>
              <a:rect l="l" t="t" r="r" b="b"/>
              <a:pathLst>
                <a:path w="61" h="212" extrusionOk="0">
                  <a:moveTo>
                    <a:pt x="26" y="0"/>
                  </a:moveTo>
                  <a:cubicBezTo>
                    <a:pt x="16" y="0"/>
                    <a:pt x="16" y="53"/>
                    <a:pt x="16" y="107"/>
                  </a:cubicBezTo>
                  <a:cubicBezTo>
                    <a:pt x="1" y="167"/>
                    <a:pt x="16" y="211"/>
                    <a:pt x="31" y="211"/>
                  </a:cubicBezTo>
                  <a:cubicBezTo>
                    <a:pt x="46" y="211"/>
                    <a:pt x="46" y="167"/>
                    <a:pt x="46" y="107"/>
                  </a:cubicBezTo>
                  <a:cubicBezTo>
                    <a:pt x="61" y="47"/>
                    <a:pt x="46" y="2"/>
                    <a:pt x="31" y="2"/>
                  </a:cubicBezTo>
                  <a:cubicBezTo>
                    <a:pt x="29" y="1"/>
                    <a:pt x="28"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3023;p72">
              <a:extLst>
                <a:ext uri="{FF2B5EF4-FFF2-40B4-BE49-F238E27FC236}">
                  <a16:creationId xmlns:a16="http://schemas.microsoft.com/office/drawing/2014/main" id="{3D7FF501-2891-FEB4-9377-1808B57B4278}"/>
                </a:ext>
              </a:extLst>
            </p:cNvPr>
            <p:cNvSpPr/>
            <p:nvPr/>
          </p:nvSpPr>
          <p:spPr>
            <a:xfrm>
              <a:off x="7895800" y="3180524"/>
              <a:ext cx="1304" cy="6376"/>
            </a:xfrm>
            <a:custGeom>
              <a:avLst/>
              <a:gdLst/>
              <a:ahLst/>
              <a:cxnLst/>
              <a:rect l="l" t="t" r="r" b="b"/>
              <a:pathLst>
                <a:path w="46" h="225" extrusionOk="0">
                  <a:moveTo>
                    <a:pt x="31" y="1"/>
                  </a:moveTo>
                  <a:cubicBezTo>
                    <a:pt x="16" y="1"/>
                    <a:pt x="1" y="45"/>
                    <a:pt x="1" y="105"/>
                  </a:cubicBezTo>
                  <a:cubicBezTo>
                    <a:pt x="1" y="165"/>
                    <a:pt x="1" y="225"/>
                    <a:pt x="16" y="225"/>
                  </a:cubicBezTo>
                  <a:cubicBezTo>
                    <a:pt x="31" y="225"/>
                    <a:pt x="46" y="165"/>
                    <a:pt x="46" y="105"/>
                  </a:cubicBezTo>
                  <a:cubicBezTo>
                    <a:pt x="46" y="60"/>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3024;p72">
              <a:extLst>
                <a:ext uri="{FF2B5EF4-FFF2-40B4-BE49-F238E27FC236}">
                  <a16:creationId xmlns:a16="http://schemas.microsoft.com/office/drawing/2014/main" id="{510E0D8E-D89E-E64C-D5F4-F52100D27151}"/>
                </a:ext>
              </a:extLst>
            </p:cNvPr>
            <p:cNvSpPr/>
            <p:nvPr/>
          </p:nvSpPr>
          <p:spPr>
            <a:xfrm>
              <a:off x="7895375" y="3192795"/>
              <a:ext cx="1304" cy="6376"/>
            </a:xfrm>
            <a:custGeom>
              <a:avLst/>
              <a:gdLst/>
              <a:ahLst/>
              <a:cxnLst/>
              <a:rect l="l" t="t" r="r" b="b"/>
              <a:pathLst>
                <a:path w="46" h="225" extrusionOk="0">
                  <a:moveTo>
                    <a:pt x="31" y="1"/>
                  </a:moveTo>
                  <a:cubicBezTo>
                    <a:pt x="16" y="1"/>
                    <a:pt x="1" y="45"/>
                    <a:pt x="1" y="105"/>
                  </a:cubicBezTo>
                  <a:cubicBezTo>
                    <a:pt x="1" y="165"/>
                    <a:pt x="16" y="225"/>
                    <a:pt x="31" y="225"/>
                  </a:cubicBezTo>
                  <a:cubicBezTo>
                    <a:pt x="31" y="225"/>
                    <a:pt x="46" y="165"/>
                    <a:pt x="46" y="105"/>
                  </a:cubicBezTo>
                  <a:cubicBezTo>
                    <a:pt x="46" y="45"/>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3025;p72">
              <a:extLst>
                <a:ext uri="{FF2B5EF4-FFF2-40B4-BE49-F238E27FC236}">
                  <a16:creationId xmlns:a16="http://schemas.microsoft.com/office/drawing/2014/main" id="{63218849-8544-CD86-AB9F-58683AFE3572}"/>
                </a:ext>
              </a:extLst>
            </p:cNvPr>
            <p:cNvSpPr/>
            <p:nvPr/>
          </p:nvSpPr>
          <p:spPr>
            <a:xfrm>
              <a:off x="7895375" y="3205066"/>
              <a:ext cx="1304" cy="5951"/>
            </a:xfrm>
            <a:custGeom>
              <a:avLst/>
              <a:gdLst/>
              <a:ahLst/>
              <a:cxnLst/>
              <a:rect l="l" t="t" r="r" b="b"/>
              <a:pathLst>
                <a:path w="46" h="210" extrusionOk="0">
                  <a:moveTo>
                    <a:pt x="16" y="1"/>
                  </a:moveTo>
                  <a:cubicBezTo>
                    <a:pt x="16" y="1"/>
                    <a:pt x="1" y="46"/>
                    <a:pt x="1" y="105"/>
                  </a:cubicBezTo>
                  <a:cubicBezTo>
                    <a:pt x="1" y="165"/>
                    <a:pt x="16" y="210"/>
                    <a:pt x="16" y="210"/>
                  </a:cubicBezTo>
                  <a:cubicBezTo>
                    <a:pt x="31" y="210"/>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3026;p72">
              <a:extLst>
                <a:ext uri="{FF2B5EF4-FFF2-40B4-BE49-F238E27FC236}">
                  <a16:creationId xmlns:a16="http://schemas.microsoft.com/office/drawing/2014/main" id="{6F0DA7BD-4D49-2AA4-3DD4-F65B74F1B7DB}"/>
                </a:ext>
              </a:extLst>
            </p:cNvPr>
            <p:cNvSpPr/>
            <p:nvPr/>
          </p:nvSpPr>
          <p:spPr>
            <a:xfrm>
              <a:off x="7894950" y="3217338"/>
              <a:ext cx="1304" cy="5951"/>
            </a:xfrm>
            <a:custGeom>
              <a:avLst/>
              <a:gdLst/>
              <a:ahLst/>
              <a:cxnLst/>
              <a:rect l="l" t="t" r="r" b="b"/>
              <a:pathLst>
                <a:path w="46" h="210" extrusionOk="0">
                  <a:moveTo>
                    <a:pt x="31" y="1"/>
                  </a:moveTo>
                  <a:cubicBezTo>
                    <a:pt x="16" y="1"/>
                    <a:pt x="1" y="46"/>
                    <a:pt x="1" y="105"/>
                  </a:cubicBezTo>
                  <a:cubicBezTo>
                    <a:pt x="1" y="165"/>
                    <a:pt x="16" y="210"/>
                    <a:pt x="16" y="210"/>
                  </a:cubicBezTo>
                  <a:cubicBezTo>
                    <a:pt x="31" y="210"/>
                    <a:pt x="46" y="165"/>
                    <a:pt x="46" y="105"/>
                  </a:cubicBezTo>
                  <a:cubicBezTo>
                    <a:pt x="46" y="46"/>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3027;p72">
              <a:extLst>
                <a:ext uri="{FF2B5EF4-FFF2-40B4-BE49-F238E27FC236}">
                  <a16:creationId xmlns:a16="http://schemas.microsoft.com/office/drawing/2014/main" id="{11B41EBE-25F6-1D08-EADA-C367976E5740}"/>
                </a:ext>
              </a:extLst>
            </p:cNvPr>
            <p:cNvSpPr/>
            <p:nvPr/>
          </p:nvSpPr>
          <p:spPr>
            <a:xfrm>
              <a:off x="7894525" y="3229609"/>
              <a:ext cx="1729" cy="5980"/>
            </a:xfrm>
            <a:custGeom>
              <a:avLst/>
              <a:gdLst/>
              <a:ahLst/>
              <a:cxnLst/>
              <a:rect l="l" t="t" r="r" b="b"/>
              <a:pathLst>
                <a:path w="61" h="211" extrusionOk="0">
                  <a:moveTo>
                    <a:pt x="31" y="1"/>
                  </a:moveTo>
                  <a:cubicBezTo>
                    <a:pt x="16" y="1"/>
                    <a:pt x="16" y="46"/>
                    <a:pt x="16" y="106"/>
                  </a:cubicBezTo>
                  <a:cubicBezTo>
                    <a:pt x="1" y="165"/>
                    <a:pt x="31" y="210"/>
                    <a:pt x="31" y="210"/>
                  </a:cubicBezTo>
                  <a:cubicBezTo>
                    <a:pt x="46" y="210"/>
                    <a:pt x="61" y="165"/>
                    <a:pt x="61" y="106"/>
                  </a:cubicBezTo>
                  <a:cubicBezTo>
                    <a:pt x="61"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028;p72">
              <a:extLst>
                <a:ext uri="{FF2B5EF4-FFF2-40B4-BE49-F238E27FC236}">
                  <a16:creationId xmlns:a16="http://schemas.microsoft.com/office/drawing/2014/main" id="{EADF77FD-CF3A-BDC1-421B-7CE1E562617B}"/>
                </a:ext>
              </a:extLst>
            </p:cNvPr>
            <p:cNvSpPr/>
            <p:nvPr/>
          </p:nvSpPr>
          <p:spPr>
            <a:xfrm>
              <a:off x="7894525" y="3241908"/>
              <a:ext cx="1304" cy="5951"/>
            </a:xfrm>
            <a:custGeom>
              <a:avLst/>
              <a:gdLst/>
              <a:ahLst/>
              <a:cxnLst/>
              <a:rect l="l" t="t" r="r" b="b"/>
              <a:pathLst>
                <a:path w="46" h="210" extrusionOk="0">
                  <a:moveTo>
                    <a:pt x="31" y="0"/>
                  </a:moveTo>
                  <a:cubicBezTo>
                    <a:pt x="16" y="0"/>
                    <a:pt x="1" y="45"/>
                    <a:pt x="1" y="105"/>
                  </a:cubicBezTo>
                  <a:cubicBezTo>
                    <a:pt x="1" y="164"/>
                    <a:pt x="16"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029;p72">
              <a:extLst>
                <a:ext uri="{FF2B5EF4-FFF2-40B4-BE49-F238E27FC236}">
                  <a16:creationId xmlns:a16="http://schemas.microsoft.com/office/drawing/2014/main" id="{BBF93821-3622-C7BA-A3BE-98BD10E340F0}"/>
                </a:ext>
              </a:extLst>
            </p:cNvPr>
            <p:cNvSpPr/>
            <p:nvPr/>
          </p:nvSpPr>
          <p:spPr>
            <a:xfrm>
              <a:off x="7894128" y="3253755"/>
              <a:ext cx="1700" cy="6376"/>
            </a:xfrm>
            <a:custGeom>
              <a:avLst/>
              <a:gdLst/>
              <a:ahLst/>
              <a:cxnLst/>
              <a:rect l="l" t="t" r="r" b="b"/>
              <a:pathLst>
                <a:path w="60" h="225" extrusionOk="0">
                  <a:moveTo>
                    <a:pt x="30" y="0"/>
                  </a:moveTo>
                  <a:cubicBezTo>
                    <a:pt x="15" y="0"/>
                    <a:pt x="0" y="45"/>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030;p72">
              <a:extLst>
                <a:ext uri="{FF2B5EF4-FFF2-40B4-BE49-F238E27FC236}">
                  <a16:creationId xmlns:a16="http://schemas.microsoft.com/office/drawing/2014/main" id="{40A024BD-EE8E-4549-6565-8F2A388BCE03}"/>
                </a:ext>
              </a:extLst>
            </p:cNvPr>
            <p:cNvSpPr/>
            <p:nvPr/>
          </p:nvSpPr>
          <p:spPr>
            <a:xfrm>
              <a:off x="7894128" y="3266026"/>
              <a:ext cx="1275" cy="6376"/>
            </a:xfrm>
            <a:custGeom>
              <a:avLst/>
              <a:gdLst/>
              <a:ahLst/>
              <a:cxnLst/>
              <a:rect l="l" t="t" r="r" b="b"/>
              <a:pathLst>
                <a:path w="45" h="225" extrusionOk="0">
                  <a:moveTo>
                    <a:pt x="30" y="0"/>
                  </a:moveTo>
                  <a:cubicBezTo>
                    <a:pt x="15" y="0"/>
                    <a:pt x="0" y="45"/>
                    <a:pt x="0" y="105"/>
                  </a:cubicBezTo>
                  <a:cubicBezTo>
                    <a:pt x="0" y="165"/>
                    <a:pt x="0" y="224"/>
                    <a:pt x="15" y="224"/>
                  </a:cubicBezTo>
                  <a:cubicBezTo>
                    <a:pt x="30" y="224"/>
                    <a:pt x="45" y="165"/>
                    <a:pt x="45" y="105"/>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031;p72">
              <a:extLst>
                <a:ext uri="{FF2B5EF4-FFF2-40B4-BE49-F238E27FC236}">
                  <a16:creationId xmlns:a16="http://schemas.microsoft.com/office/drawing/2014/main" id="{FDEFE14D-08C4-EE30-FFF2-13AFEBBCCA25}"/>
                </a:ext>
              </a:extLst>
            </p:cNvPr>
            <p:cNvSpPr/>
            <p:nvPr/>
          </p:nvSpPr>
          <p:spPr>
            <a:xfrm>
              <a:off x="7893703" y="3278297"/>
              <a:ext cx="1275" cy="6376"/>
            </a:xfrm>
            <a:custGeom>
              <a:avLst/>
              <a:gdLst/>
              <a:ahLst/>
              <a:cxnLst/>
              <a:rect l="l" t="t" r="r" b="b"/>
              <a:pathLst>
                <a:path w="45" h="225" extrusionOk="0">
                  <a:moveTo>
                    <a:pt x="30" y="0"/>
                  </a:moveTo>
                  <a:cubicBezTo>
                    <a:pt x="15" y="0"/>
                    <a:pt x="0" y="45"/>
                    <a:pt x="0" y="105"/>
                  </a:cubicBezTo>
                  <a:cubicBezTo>
                    <a:pt x="0" y="165"/>
                    <a:pt x="15" y="224"/>
                    <a:pt x="30" y="224"/>
                  </a:cubicBezTo>
                  <a:cubicBezTo>
                    <a:pt x="45" y="224"/>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032;p72">
              <a:extLst>
                <a:ext uri="{FF2B5EF4-FFF2-40B4-BE49-F238E27FC236}">
                  <a16:creationId xmlns:a16="http://schemas.microsoft.com/office/drawing/2014/main" id="{3C03B622-A1C1-655C-021B-69939D097C11}"/>
                </a:ext>
              </a:extLst>
            </p:cNvPr>
            <p:cNvSpPr/>
            <p:nvPr/>
          </p:nvSpPr>
          <p:spPr>
            <a:xfrm>
              <a:off x="7893703" y="3290568"/>
              <a:ext cx="1275" cy="5951"/>
            </a:xfrm>
            <a:custGeom>
              <a:avLst/>
              <a:gdLst/>
              <a:ahLst/>
              <a:cxnLst/>
              <a:rect l="l" t="t" r="r" b="b"/>
              <a:pathLst>
                <a:path w="45" h="210" extrusionOk="0">
                  <a:moveTo>
                    <a:pt x="15" y="1"/>
                  </a:moveTo>
                  <a:cubicBezTo>
                    <a:pt x="0" y="1"/>
                    <a:pt x="0" y="45"/>
                    <a:pt x="0" y="105"/>
                  </a:cubicBezTo>
                  <a:cubicBezTo>
                    <a:pt x="0" y="165"/>
                    <a:pt x="0" y="210"/>
                    <a:pt x="15" y="210"/>
                  </a:cubicBezTo>
                  <a:cubicBezTo>
                    <a:pt x="30" y="210"/>
                    <a:pt x="45" y="165"/>
                    <a:pt x="45" y="105"/>
                  </a:cubicBezTo>
                  <a:cubicBezTo>
                    <a:pt x="45" y="45"/>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3033;p72">
              <a:extLst>
                <a:ext uri="{FF2B5EF4-FFF2-40B4-BE49-F238E27FC236}">
                  <a16:creationId xmlns:a16="http://schemas.microsoft.com/office/drawing/2014/main" id="{BABF64F9-59EE-6939-B367-ECCCCD809825}"/>
                </a:ext>
              </a:extLst>
            </p:cNvPr>
            <p:cNvSpPr/>
            <p:nvPr/>
          </p:nvSpPr>
          <p:spPr>
            <a:xfrm>
              <a:off x="7893278" y="3302839"/>
              <a:ext cx="1275" cy="5951"/>
            </a:xfrm>
            <a:custGeom>
              <a:avLst/>
              <a:gdLst/>
              <a:ahLst/>
              <a:cxnLst/>
              <a:rect l="l" t="t" r="r" b="b"/>
              <a:pathLst>
                <a:path w="45" h="210" extrusionOk="0">
                  <a:moveTo>
                    <a:pt x="30" y="1"/>
                  </a:moveTo>
                  <a:cubicBezTo>
                    <a:pt x="0" y="1"/>
                    <a:pt x="0" y="46"/>
                    <a:pt x="0" y="105"/>
                  </a:cubicBezTo>
                  <a:cubicBezTo>
                    <a:pt x="0" y="165"/>
                    <a:pt x="30"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3034;p72">
              <a:extLst>
                <a:ext uri="{FF2B5EF4-FFF2-40B4-BE49-F238E27FC236}">
                  <a16:creationId xmlns:a16="http://schemas.microsoft.com/office/drawing/2014/main" id="{3232E0EA-CC61-5ADB-0149-FE53F5017375}"/>
                </a:ext>
              </a:extLst>
            </p:cNvPr>
            <p:cNvSpPr/>
            <p:nvPr/>
          </p:nvSpPr>
          <p:spPr>
            <a:xfrm>
              <a:off x="7893278" y="3315111"/>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035;p72">
              <a:extLst>
                <a:ext uri="{FF2B5EF4-FFF2-40B4-BE49-F238E27FC236}">
                  <a16:creationId xmlns:a16="http://schemas.microsoft.com/office/drawing/2014/main" id="{0BBE7BAC-8093-8FA5-227F-5891D7DBE788}"/>
                </a:ext>
              </a:extLst>
            </p:cNvPr>
            <p:cNvSpPr/>
            <p:nvPr/>
          </p:nvSpPr>
          <p:spPr>
            <a:xfrm>
              <a:off x="7892853" y="3327382"/>
              <a:ext cx="1275" cy="5951"/>
            </a:xfrm>
            <a:custGeom>
              <a:avLst/>
              <a:gdLst/>
              <a:ahLst/>
              <a:cxnLst/>
              <a:rect l="l" t="t" r="r" b="b"/>
              <a:pathLst>
                <a:path w="45" h="210" extrusionOk="0">
                  <a:moveTo>
                    <a:pt x="30" y="1"/>
                  </a:moveTo>
                  <a:cubicBezTo>
                    <a:pt x="15" y="1"/>
                    <a:pt x="0" y="46"/>
                    <a:pt x="0" y="105"/>
                  </a:cubicBezTo>
                  <a:cubicBezTo>
                    <a:pt x="0" y="165"/>
                    <a:pt x="15"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036;p72">
              <a:extLst>
                <a:ext uri="{FF2B5EF4-FFF2-40B4-BE49-F238E27FC236}">
                  <a16:creationId xmlns:a16="http://schemas.microsoft.com/office/drawing/2014/main" id="{D1DC98BA-10C4-F924-D784-C310A18696FC}"/>
                </a:ext>
              </a:extLst>
            </p:cNvPr>
            <p:cNvSpPr/>
            <p:nvPr/>
          </p:nvSpPr>
          <p:spPr>
            <a:xfrm>
              <a:off x="7892853" y="3339256"/>
              <a:ext cx="1275" cy="6376"/>
            </a:xfrm>
            <a:custGeom>
              <a:avLst/>
              <a:gdLst/>
              <a:ahLst/>
              <a:cxnLst/>
              <a:rect l="l" t="t" r="r" b="b"/>
              <a:pathLst>
                <a:path w="45" h="225" extrusionOk="0">
                  <a:moveTo>
                    <a:pt x="15" y="0"/>
                  </a:moveTo>
                  <a:cubicBezTo>
                    <a:pt x="0" y="0"/>
                    <a:pt x="0" y="60"/>
                    <a:pt x="0" y="120"/>
                  </a:cubicBezTo>
                  <a:cubicBezTo>
                    <a:pt x="0" y="179"/>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037;p72">
              <a:extLst>
                <a:ext uri="{FF2B5EF4-FFF2-40B4-BE49-F238E27FC236}">
                  <a16:creationId xmlns:a16="http://schemas.microsoft.com/office/drawing/2014/main" id="{82C3E7FE-51CA-6C25-78BC-413BDDE75356}"/>
                </a:ext>
              </a:extLst>
            </p:cNvPr>
            <p:cNvSpPr/>
            <p:nvPr/>
          </p:nvSpPr>
          <p:spPr>
            <a:xfrm>
              <a:off x="7892428" y="3351528"/>
              <a:ext cx="1304" cy="6376"/>
            </a:xfrm>
            <a:custGeom>
              <a:avLst/>
              <a:gdLst/>
              <a:ahLst/>
              <a:cxnLst/>
              <a:rect l="l" t="t" r="r" b="b"/>
              <a:pathLst>
                <a:path w="46" h="225" extrusionOk="0">
                  <a:moveTo>
                    <a:pt x="30" y="0"/>
                  </a:moveTo>
                  <a:cubicBezTo>
                    <a:pt x="15" y="0"/>
                    <a:pt x="0" y="45"/>
                    <a:pt x="0" y="105"/>
                  </a:cubicBezTo>
                  <a:cubicBezTo>
                    <a:pt x="0" y="164"/>
                    <a:pt x="15" y="224"/>
                    <a:pt x="30" y="224"/>
                  </a:cubicBezTo>
                  <a:cubicBezTo>
                    <a:pt x="30" y="224"/>
                    <a:pt x="45" y="179"/>
                    <a:pt x="45" y="120"/>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038;p72">
              <a:extLst>
                <a:ext uri="{FF2B5EF4-FFF2-40B4-BE49-F238E27FC236}">
                  <a16:creationId xmlns:a16="http://schemas.microsoft.com/office/drawing/2014/main" id="{2FAEF087-EA5F-72C7-8DBB-5B65E77AC2CD}"/>
                </a:ext>
              </a:extLst>
            </p:cNvPr>
            <p:cNvSpPr/>
            <p:nvPr/>
          </p:nvSpPr>
          <p:spPr>
            <a:xfrm>
              <a:off x="7892428" y="3363799"/>
              <a:ext cx="1304" cy="6376"/>
            </a:xfrm>
            <a:custGeom>
              <a:avLst/>
              <a:gdLst/>
              <a:ahLst/>
              <a:cxnLst/>
              <a:rect l="l" t="t" r="r" b="b"/>
              <a:pathLst>
                <a:path w="46" h="225" extrusionOk="0">
                  <a:moveTo>
                    <a:pt x="15" y="0"/>
                  </a:moveTo>
                  <a:cubicBezTo>
                    <a:pt x="0" y="0"/>
                    <a:pt x="0" y="45"/>
                    <a:pt x="0" y="105"/>
                  </a:cubicBezTo>
                  <a:cubicBezTo>
                    <a:pt x="0" y="165"/>
                    <a:pt x="0" y="224"/>
                    <a:pt x="15" y="224"/>
                  </a:cubicBezTo>
                  <a:cubicBezTo>
                    <a:pt x="30" y="224"/>
                    <a:pt x="3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039;p72">
              <a:extLst>
                <a:ext uri="{FF2B5EF4-FFF2-40B4-BE49-F238E27FC236}">
                  <a16:creationId xmlns:a16="http://schemas.microsoft.com/office/drawing/2014/main" id="{DA51106F-8F5F-51AF-0A4D-86E33163CFFD}"/>
                </a:ext>
              </a:extLst>
            </p:cNvPr>
            <p:cNvSpPr/>
            <p:nvPr/>
          </p:nvSpPr>
          <p:spPr>
            <a:xfrm>
              <a:off x="7892003" y="3376070"/>
              <a:ext cx="1304" cy="5951"/>
            </a:xfrm>
            <a:custGeom>
              <a:avLst/>
              <a:gdLst/>
              <a:ahLst/>
              <a:cxnLst/>
              <a:rect l="l" t="t" r="r" b="b"/>
              <a:pathLst>
                <a:path w="46" h="210" extrusionOk="0">
                  <a:moveTo>
                    <a:pt x="30" y="0"/>
                  </a:moveTo>
                  <a:cubicBezTo>
                    <a:pt x="0" y="0"/>
                    <a:pt x="0" y="45"/>
                    <a:pt x="0" y="105"/>
                  </a:cubicBezTo>
                  <a:cubicBezTo>
                    <a:pt x="0" y="165"/>
                    <a:pt x="15" y="210"/>
                    <a:pt x="15" y="210"/>
                  </a:cubicBezTo>
                  <a:cubicBezTo>
                    <a:pt x="30"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040;p72">
              <a:extLst>
                <a:ext uri="{FF2B5EF4-FFF2-40B4-BE49-F238E27FC236}">
                  <a16:creationId xmlns:a16="http://schemas.microsoft.com/office/drawing/2014/main" id="{2F600F85-5E5C-84C1-1270-D56B76DC7E5A}"/>
                </a:ext>
              </a:extLst>
            </p:cNvPr>
            <p:cNvSpPr/>
            <p:nvPr/>
          </p:nvSpPr>
          <p:spPr>
            <a:xfrm>
              <a:off x="7892003" y="3388341"/>
              <a:ext cx="1304" cy="5951"/>
            </a:xfrm>
            <a:custGeom>
              <a:avLst/>
              <a:gdLst/>
              <a:ahLst/>
              <a:cxnLst/>
              <a:rect l="l" t="t" r="r" b="b"/>
              <a:pathLst>
                <a:path w="46" h="210" extrusionOk="0">
                  <a:moveTo>
                    <a:pt x="15" y="1"/>
                  </a:moveTo>
                  <a:cubicBezTo>
                    <a:pt x="0"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041;p72">
              <a:extLst>
                <a:ext uri="{FF2B5EF4-FFF2-40B4-BE49-F238E27FC236}">
                  <a16:creationId xmlns:a16="http://schemas.microsoft.com/office/drawing/2014/main" id="{AD406269-C48D-999C-3416-EEF6CD353778}"/>
                </a:ext>
              </a:extLst>
            </p:cNvPr>
            <p:cNvSpPr/>
            <p:nvPr/>
          </p:nvSpPr>
          <p:spPr>
            <a:xfrm>
              <a:off x="7891578" y="3400612"/>
              <a:ext cx="1304" cy="5951"/>
            </a:xfrm>
            <a:custGeom>
              <a:avLst/>
              <a:gdLst/>
              <a:ahLst/>
              <a:cxnLst/>
              <a:rect l="l" t="t" r="r" b="b"/>
              <a:pathLst>
                <a:path w="46" h="210" extrusionOk="0">
                  <a:moveTo>
                    <a:pt x="15" y="1"/>
                  </a:moveTo>
                  <a:cubicBezTo>
                    <a:pt x="15"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042;p72">
              <a:extLst>
                <a:ext uri="{FF2B5EF4-FFF2-40B4-BE49-F238E27FC236}">
                  <a16:creationId xmlns:a16="http://schemas.microsoft.com/office/drawing/2014/main" id="{D5B0DC66-0209-9445-6168-7AE28AC6A6E5}"/>
                </a:ext>
              </a:extLst>
            </p:cNvPr>
            <p:cNvSpPr/>
            <p:nvPr/>
          </p:nvSpPr>
          <p:spPr>
            <a:xfrm>
              <a:off x="7891578" y="3412884"/>
              <a:ext cx="1304" cy="5951"/>
            </a:xfrm>
            <a:custGeom>
              <a:avLst/>
              <a:gdLst/>
              <a:ahLst/>
              <a:cxnLst/>
              <a:rect l="l" t="t" r="r" b="b"/>
              <a:pathLst>
                <a:path w="46" h="210" extrusionOk="0">
                  <a:moveTo>
                    <a:pt x="15" y="1"/>
                  </a:moveTo>
                  <a:cubicBezTo>
                    <a:pt x="15" y="1"/>
                    <a:pt x="0" y="46"/>
                    <a:pt x="0" y="105"/>
                  </a:cubicBezTo>
                  <a:cubicBezTo>
                    <a:pt x="0" y="165"/>
                    <a:pt x="0" y="210"/>
                    <a:pt x="15" y="210"/>
                  </a:cubicBezTo>
                  <a:cubicBezTo>
                    <a:pt x="15"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043;p72">
              <a:extLst>
                <a:ext uri="{FF2B5EF4-FFF2-40B4-BE49-F238E27FC236}">
                  <a16:creationId xmlns:a16="http://schemas.microsoft.com/office/drawing/2014/main" id="{9D257513-8C87-73D7-B594-D1A1384EAF7A}"/>
                </a:ext>
              </a:extLst>
            </p:cNvPr>
            <p:cNvSpPr/>
            <p:nvPr/>
          </p:nvSpPr>
          <p:spPr>
            <a:xfrm>
              <a:off x="7891152" y="3424730"/>
              <a:ext cx="1304" cy="6376"/>
            </a:xfrm>
            <a:custGeom>
              <a:avLst/>
              <a:gdLst/>
              <a:ahLst/>
              <a:cxnLst/>
              <a:rect l="l" t="t" r="r" b="b"/>
              <a:pathLst>
                <a:path w="46" h="225" extrusionOk="0">
                  <a:moveTo>
                    <a:pt x="30" y="1"/>
                  </a:moveTo>
                  <a:cubicBezTo>
                    <a:pt x="15" y="1"/>
                    <a:pt x="0" y="61"/>
                    <a:pt x="0" y="120"/>
                  </a:cubicBezTo>
                  <a:cubicBezTo>
                    <a:pt x="0" y="180"/>
                    <a:pt x="15" y="225"/>
                    <a:pt x="15" y="225"/>
                  </a:cubicBezTo>
                  <a:cubicBezTo>
                    <a:pt x="30" y="225"/>
                    <a:pt x="45" y="180"/>
                    <a:pt x="45" y="120"/>
                  </a:cubicBezTo>
                  <a:cubicBezTo>
                    <a:pt x="45" y="61"/>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044;p72">
              <a:extLst>
                <a:ext uri="{FF2B5EF4-FFF2-40B4-BE49-F238E27FC236}">
                  <a16:creationId xmlns:a16="http://schemas.microsoft.com/office/drawing/2014/main" id="{0CD1AD37-5537-9B57-0D73-2E50998F4C3E}"/>
                </a:ext>
              </a:extLst>
            </p:cNvPr>
            <p:cNvSpPr/>
            <p:nvPr/>
          </p:nvSpPr>
          <p:spPr>
            <a:xfrm>
              <a:off x="7890727" y="3437029"/>
              <a:ext cx="1729" cy="6376"/>
            </a:xfrm>
            <a:custGeom>
              <a:avLst/>
              <a:gdLst/>
              <a:ahLst/>
              <a:cxnLst/>
              <a:rect l="l" t="t" r="r" b="b"/>
              <a:pathLst>
                <a:path w="61" h="225" extrusionOk="0">
                  <a:moveTo>
                    <a:pt x="30" y="0"/>
                  </a:moveTo>
                  <a:cubicBezTo>
                    <a:pt x="15" y="0"/>
                    <a:pt x="1" y="60"/>
                    <a:pt x="1" y="120"/>
                  </a:cubicBezTo>
                  <a:cubicBezTo>
                    <a:pt x="1" y="164"/>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045;p72">
              <a:extLst>
                <a:ext uri="{FF2B5EF4-FFF2-40B4-BE49-F238E27FC236}">
                  <a16:creationId xmlns:a16="http://schemas.microsoft.com/office/drawing/2014/main" id="{D5861F51-207A-CEFD-D5C8-45D2C35F6C9E}"/>
                </a:ext>
              </a:extLst>
            </p:cNvPr>
            <p:cNvSpPr/>
            <p:nvPr/>
          </p:nvSpPr>
          <p:spPr>
            <a:xfrm>
              <a:off x="7890727" y="3449301"/>
              <a:ext cx="1304" cy="6008"/>
            </a:xfrm>
            <a:custGeom>
              <a:avLst/>
              <a:gdLst/>
              <a:ahLst/>
              <a:cxnLst/>
              <a:rect l="l" t="t" r="r" b="b"/>
              <a:pathLst>
                <a:path w="46" h="212" extrusionOk="0">
                  <a:moveTo>
                    <a:pt x="30" y="0"/>
                  </a:moveTo>
                  <a:cubicBezTo>
                    <a:pt x="15" y="0"/>
                    <a:pt x="1" y="45"/>
                    <a:pt x="1" y="105"/>
                  </a:cubicBezTo>
                  <a:cubicBezTo>
                    <a:pt x="1" y="164"/>
                    <a:pt x="1" y="209"/>
                    <a:pt x="15" y="209"/>
                  </a:cubicBezTo>
                  <a:cubicBezTo>
                    <a:pt x="17" y="211"/>
                    <a:pt x="19" y="212"/>
                    <a:pt x="20" y="212"/>
                  </a:cubicBezTo>
                  <a:cubicBezTo>
                    <a:pt x="33" y="212"/>
                    <a:pt x="45" y="158"/>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046;p72">
              <a:extLst>
                <a:ext uri="{FF2B5EF4-FFF2-40B4-BE49-F238E27FC236}">
                  <a16:creationId xmlns:a16="http://schemas.microsoft.com/office/drawing/2014/main" id="{84825545-0A09-67B1-E54A-9115994D63B9}"/>
                </a:ext>
              </a:extLst>
            </p:cNvPr>
            <p:cNvSpPr/>
            <p:nvPr/>
          </p:nvSpPr>
          <p:spPr>
            <a:xfrm>
              <a:off x="7890302" y="3461572"/>
              <a:ext cx="1729" cy="5951"/>
            </a:xfrm>
            <a:custGeom>
              <a:avLst/>
              <a:gdLst/>
              <a:ahLst/>
              <a:cxnLst/>
              <a:rect l="l" t="t" r="r" b="b"/>
              <a:pathLst>
                <a:path w="61" h="210" extrusionOk="0">
                  <a:moveTo>
                    <a:pt x="30" y="0"/>
                  </a:moveTo>
                  <a:cubicBezTo>
                    <a:pt x="1" y="0"/>
                    <a:pt x="16" y="45"/>
                    <a:pt x="1" y="105"/>
                  </a:cubicBezTo>
                  <a:cubicBezTo>
                    <a:pt x="1" y="165"/>
                    <a:pt x="16" y="209"/>
                    <a:pt x="30" y="209"/>
                  </a:cubicBezTo>
                  <a:cubicBezTo>
                    <a:pt x="45" y="209"/>
                    <a:pt x="45" y="165"/>
                    <a:pt x="45" y="105"/>
                  </a:cubicBezTo>
                  <a:cubicBezTo>
                    <a:pt x="45" y="45"/>
                    <a:pt x="6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047;p72">
              <a:extLst>
                <a:ext uri="{FF2B5EF4-FFF2-40B4-BE49-F238E27FC236}">
                  <a16:creationId xmlns:a16="http://schemas.microsoft.com/office/drawing/2014/main" id="{0DD088AB-C71E-9BFF-D988-2ACCA7711D64}"/>
                </a:ext>
              </a:extLst>
            </p:cNvPr>
            <p:cNvSpPr/>
            <p:nvPr/>
          </p:nvSpPr>
          <p:spPr>
            <a:xfrm>
              <a:off x="7890302" y="3473843"/>
              <a:ext cx="1304" cy="5951"/>
            </a:xfrm>
            <a:custGeom>
              <a:avLst/>
              <a:gdLst/>
              <a:ahLst/>
              <a:cxnLst/>
              <a:rect l="l" t="t" r="r" b="b"/>
              <a:pathLst>
                <a:path w="46" h="210" extrusionOk="0">
                  <a:moveTo>
                    <a:pt x="16" y="0"/>
                  </a:moveTo>
                  <a:cubicBezTo>
                    <a:pt x="16" y="0"/>
                    <a:pt x="1" y="45"/>
                    <a:pt x="1" y="105"/>
                  </a:cubicBezTo>
                  <a:cubicBezTo>
                    <a:pt x="1" y="165"/>
                    <a:pt x="1" y="209"/>
                    <a:pt x="16" y="209"/>
                  </a:cubicBezTo>
                  <a:cubicBezTo>
                    <a:pt x="30" y="209"/>
                    <a:pt x="45" y="165"/>
                    <a:pt x="45" y="105"/>
                  </a:cubicBezTo>
                  <a:cubicBezTo>
                    <a:pt x="45" y="45"/>
                    <a:pt x="30"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048;p72">
              <a:extLst>
                <a:ext uri="{FF2B5EF4-FFF2-40B4-BE49-F238E27FC236}">
                  <a16:creationId xmlns:a16="http://schemas.microsoft.com/office/drawing/2014/main" id="{5F0C4F78-51EA-5D06-7A76-628876710268}"/>
                </a:ext>
              </a:extLst>
            </p:cNvPr>
            <p:cNvSpPr/>
            <p:nvPr/>
          </p:nvSpPr>
          <p:spPr>
            <a:xfrm>
              <a:off x="7889877" y="3486114"/>
              <a:ext cx="1304" cy="5951"/>
            </a:xfrm>
            <a:custGeom>
              <a:avLst/>
              <a:gdLst/>
              <a:ahLst/>
              <a:cxnLst/>
              <a:rect l="l" t="t" r="r" b="b"/>
              <a:pathLst>
                <a:path w="46" h="210" extrusionOk="0">
                  <a:moveTo>
                    <a:pt x="31" y="0"/>
                  </a:moveTo>
                  <a:cubicBezTo>
                    <a:pt x="16" y="0"/>
                    <a:pt x="1" y="45"/>
                    <a:pt x="1" y="105"/>
                  </a:cubicBezTo>
                  <a:cubicBezTo>
                    <a:pt x="1" y="165"/>
                    <a:pt x="16" y="210"/>
                    <a:pt x="31" y="210"/>
                  </a:cubicBezTo>
                  <a:cubicBezTo>
                    <a:pt x="31" y="210"/>
                    <a:pt x="45" y="165"/>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049;p72">
              <a:extLst>
                <a:ext uri="{FF2B5EF4-FFF2-40B4-BE49-F238E27FC236}">
                  <a16:creationId xmlns:a16="http://schemas.microsoft.com/office/drawing/2014/main" id="{FE0B5DEF-1A5C-AAE9-36B0-75AB8E153591}"/>
                </a:ext>
              </a:extLst>
            </p:cNvPr>
            <p:cNvSpPr/>
            <p:nvPr/>
          </p:nvSpPr>
          <p:spPr>
            <a:xfrm>
              <a:off x="7889877" y="3497960"/>
              <a:ext cx="1304" cy="6376"/>
            </a:xfrm>
            <a:custGeom>
              <a:avLst/>
              <a:gdLst/>
              <a:ahLst/>
              <a:cxnLst/>
              <a:rect l="l" t="t" r="r" b="b"/>
              <a:pathLst>
                <a:path w="46" h="225" extrusionOk="0">
                  <a:moveTo>
                    <a:pt x="16" y="1"/>
                  </a:moveTo>
                  <a:cubicBezTo>
                    <a:pt x="16" y="1"/>
                    <a:pt x="1" y="60"/>
                    <a:pt x="1" y="120"/>
                  </a:cubicBezTo>
                  <a:cubicBezTo>
                    <a:pt x="1" y="180"/>
                    <a:pt x="1" y="225"/>
                    <a:pt x="16" y="225"/>
                  </a:cubicBezTo>
                  <a:cubicBezTo>
                    <a:pt x="31" y="225"/>
                    <a:pt x="45" y="180"/>
                    <a:pt x="45" y="120"/>
                  </a:cubicBezTo>
                  <a:cubicBezTo>
                    <a:pt x="45" y="60"/>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050;p72">
              <a:extLst>
                <a:ext uri="{FF2B5EF4-FFF2-40B4-BE49-F238E27FC236}">
                  <a16:creationId xmlns:a16="http://schemas.microsoft.com/office/drawing/2014/main" id="{0B98E019-966B-8611-B702-34C730D7B0E6}"/>
                </a:ext>
              </a:extLst>
            </p:cNvPr>
            <p:cNvSpPr/>
            <p:nvPr/>
          </p:nvSpPr>
          <p:spPr>
            <a:xfrm>
              <a:off x="7889452" y="3510232"/>
              <a:ext cx="1304" cy="6376"/>
            </a:xfrm>
            <a:custGeom>
              <a:avLst/>
              <a:gdLst/>
              <a:ahLst/>
              <a:cxnLst/>
              <a:rect l="l" t="t" r="r" b="b"/>
              <a:pathLst>
                <a:path w="46" h="225" extrusionOk="0">
                  <a:moveTo>
                    <a:pt x="31" y="1"/>
                  </a:moveTo>
                  <a:cubicBezTo>
                    <a:pt x="1" y="1"/>
                    <a:pt x="1" y="61"/>
                    <a:pt x="1" y="120"/>
                  </a:cubicBezTo>
                  <a:cubicBezTo>
                    <a:pt x="1" y="180"/>
                    <a:pt x="16" y="225"/>
                    <a:pt x="31" y="225"/>
                  </a:cubicBezTo>
                  <a:cubicBezTo>
                    <a:pt x="31" y="225"/>
                    <a:pt x="46" y="165"/>
                    <a:pt x="46"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051;p72">
              <a:extLst>
                <a:ext uri="{FF2B5EF4-FFF2-40B4-BE49-F238E27FC236}">
                  <a16:creationId xmlns:a16="http://schemas.microsoft.com/office/drawing/2014/main" id="{571B5192-EA80-8CBA-DE26-5E3A379D560A}"/>
                </a:ext>
              </a:extLst>
            </p:cNvPr>
            <p:cNvSpPr/>
            <p:nvPr/>
          </p:nvSpPr>
          <p:spPr>
            <a:xfrm>
              <a:off x="7889452" y="3522503"/>
              <a:ext cx="1304" cy="6376"/>
            </a:xfrm>
            <a:custGeom>
              <a:avLst/>
              <a:gdLst/>
              <a:ahLst/>
              <a:cxnLst/>
              <a:rect l="l" t="t" r="r" b="b"/>
              <a:pathLst>
                <a:path w="46" h="225" extrusionOk="0">
                  <a:moveTo>
                    <a:pt x="16" y="1"/>
                  </a:moveTo>
                  <a:cubicBezTo>
                    <a:pt x="1" y="1"/>
                    <a:pt x="1" y="46"/>
                    <a:pt x="1" y="105"/>
                  </a:cubicBezTo>
                  <a:cubicBezTo>
                    <a:pt x="1" y="165"/>
                    <a:pt x="1" y="225"/>
                    <a:pt x="16" y="225"/>
                  </a:cubicBezTo>
                  <a:cubicBezTo>
                    <a:pt x="31" y="225"/>
                    <a:pt x="31" y="180"/>
                    <a:pt x="46" y="120"/>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052;p72">
              <a:extLst>
                <a:ext uri="{FF2B5EF4-FFF2-40B4-BE49-F238E27FC236}">
                  <a16:creationId xmlns:a16="http://schemas.microsoft.com/office/drawing/2014/main" id="{14A7DF4E-13C9-8C2E-D529-79EE05D80216}"/>
                </a:ext>
              </a:extLst>
            </p:cNvPr>
            <p:cNvSpPr/>
            <p:nvPr/>
          </p:nvSpPr>
          <p:spPr>
            <a:xfrm>
              <a:off x="7889027" y="3534774"/>
              <a:ext cx="1304" cy="5980"/>
            </a:xfrm>
            <a:custGeom>
              <a:avLst/>
              <a:gdLst/>
              <a:ahLst/>
              <a:cxnLst/>
              <a:rect l="l" t="t" r="r" b="b"/>
              <a:pathLst>
                <a:path w="46" h="211" extrusionOk="0">
                  <a:moveTo>
                    <a:pt x="31" y="1"/>
                  </a:moveTo>
                  <a:cubicBezTo>
                    <a:pt x="1" y="1"/>
                    <a:pt x="1" y="46"/>
                    <a:pt x="1" y="106"/>
                  </a:cubicBezTo>
                  <a:cubicBezTo>
                    <a:pt x="1" y="165"/>
                    <a:pt x="16" y="210"/>
                    <a:pt x="16" y="210"/>
                  </a:cubicBezTo>
                  <a:cubicBezTo>
                    <a:pt x="31" y="210"/>
                    <a:pt x="46"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053;p72">
              <a:extLst>
                <a:ext uri="{FF2B5EF4-FFF2-40B4-BE49-F238E27FC236}">
                  <a16:creationId xmlns:a16="http://schemas.microsoft.com/office/drawing/2014/main" id="{4EFD1BA2-AAF8-B60E-D8C7-A6EF0F2B2576}"/>
                </a:ext>
              </a:extLst>
            </p:cNvPr>
            <p:cNvSpPr/>
            <p:nvPr/>
          </p:nvSpPr>
          <p:spPr>
            <a:xfrm>
              <a:off x="7888602" y="3547074"/>
              <a:ext cx="1729" cy="5951"/>
            </a:xfrm>
            <a:custGeom>
              <a:avLst/>
              <a:gdLst/>
              <a:ahLst/>
              <a:cxnLst/>
              <a:rect l="l" t="t" r="r" b="b"/>
              <a:pathLst>
                <a:path w="61" h="210" extrusionOk="0">
                  <a:moveTo>
                    <a:pt x="31" y="0"/>
                  </a:moveTo>
                  <a:cubicBezTo>
                    <a:pt x="16" y="0"/>
                    <a:pt x="16" y="45"/>
                    <a:pt x="16" y="105"/>
                  </a:cubicBezTo>
                  <a:cubicBezTo>
                    <a:pt x="1" y="164"/>
                    <a:pt x="16" y="209"/>
                    <a:pt x="31" y="209"/>
                  </a:cubicBezTo>
                  <a:cubicBezTo>
                    <a:pt x="46" y="209"/>
                    <a:pt x="46" y="164"/>
                    <a:pt x="46" y="105"/>
                  </a:cubicBezTo>
                  <a:cubicBezTo>
                    <a:pt x="61" y="45"/>
                    <a:pt x="6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054;p72">
              <a:extLst>
                <a:ext uri="{FF2B5EF4-FFF2-40B4-BE49-F238E27FC236}">
                  <a16:creationId xmlns:a16="http://schemas.microsoft.com/office/drawing/2014/main" id="{52F8E0AB-F119-2ADC-F3CA-97E86A169C3A}"/>
                </a:ext>
              </a:extLst>
            </p:cNvPr>
            <p:cNvSpPr/>
            <p:nvPr/>
          </p:nvSpPr>
          <p:spPr>
            <a:xfrm>
              <a:off x="7888602" y="355934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055;p72">
              <a:extLst>
                <a:ext uri="{FF2B5EF4-FFF2-40B4-BE49-F238E27FC236}">
                  <a16:creationId xmlns:a16="http://schemas.microsoft.com/office/drawing/2014/main" id="{7224688F-56F4-3C82-E226-5CDC3C1CFB61}"/>
                </a:ext>
              </a:extLst>
            </p:cNvPr>
            <p:cNvSpPr/>
            <p:nvPr/>
          </p:nvSpPr>
          <p:spPr>
            <a:xfrm>
              <a:off x="7888177" y="3571616"/>
              <a:ext cx="1304" cy="5951"/>
            </a:xfrm>
            <a:custGeom>
              <a:avLst/>
              <a:gdLst/>
              <a:ahLst/>
              <a:cxnLst/>
              <a:rect l="l" t="t" r="r" b="b"/>
              <a:pathLst>
                <a:path w="46" h="210" extrusionOk="0">
                  <a:moveTo>
                    <a:pt x="31" y="0"/>
                  </a:moveTo>
                  <a:cubicBezTo>
                    <a:pt x="16"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056;p72">
              <a:extLst>
                <a:ext uri="{FF2B5EF4-FFF2-40B4-BE49-F238E27FC236}">
                  <a16:creationId xmlns:a16="http://schemas.microsoft.com/office/drawing/2014/main" id="{FA9224CC-8BFC-E097-589D-0B5057C1AC72}"/>
                </a:ext>
              </a:extLst>
            </p:cNvPr>
            <p:cNvSpPr/>
            <p:nvPr/>
          </p:nvSpPr>
          <p:spPr>
            <a:xfrm>
              <a:off x="7888177" y="3583462"/>
              <a:ext cx="1304" cy="6376"/>
            </a:xfrm>
            <a:custGeom>
              <a:avLst/>
              <a:gdLst/>
              <a:ahLst/>
              <a:cxnLst/>
              <a:rect l="l" t="t" r="r" b="b"/>
              <a:pathLst>
                <a:path w="46" h="225" extrusionOk="0">
                  <a:moveTo>
                    <a:pt x="16" y="0"/>
                  </a:moveTo>
                  <a:cubicBezTo>
                    <a:pt x="16" y="0"/>
                    <a:pt x="1" y="45"/>
                    <a:pt x="1" y="120"/>
                  </a:cubicBezTo>
                  <a:cubicBezTo>
                    <a:pt x="1" y="180"/>
                    <a:pt x="1" y="225"/>
                    <a:pt x="16" y="225"/>
                  </a:cubicBezTo>
                  <a:cubicBezTo>
                    <a:pt x="31" y="225"/>
                    <a:pt x="46" y="180"/>
                    <a:pt x="46" y="120"/>
                  </a:cubicBezTo>
                  <a:cubicBezTo>
                    <a:pt x="46" y="60"/>
                    <a:pt x="31" y="15"/>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057;p72">
              <a:extLst>
                <a:ext uri="{FF2B5EF4-FFF2-40B4-BE49-F238E27FC236}">
                  <a16:creationId xmlns:a16="http://schemas.microsoft.com/office/drawing/2014/main" id="{C6A48128-A5D3-26FB-C83C-330FD13263C0}"/>
                </a:ext>
              </a:extLst>
            </p:cNvPr>
            <p:cNvSpPr/>
            <p:nvPr/>
          </p:nvSpPr>
          <p:spPr>
            <a:xfrm>
              <a:off x="7887780" y="3595733"/>
              <a:ext cx="1275" cy="6376"/>
            </a:xfrm>
            <a:custGeom>
              <a:avLst/>
              <a:gdLst/>
              <a:ahLst/>
              <a:cxnLst/>
              <a:rect l="l" t="t" r="r" b="b"/>
              <a:pathLst>
                <a:path w="45" h="225" extrusionOk="0">
                  <a:moveTo>
                    <a:pt x="30" y="1"/>
                  </a:moveTo>
                  <a:cubicBezTo>
                    <a:pt x="15" y="1"/>
                    <a:pt x="0" y="60"/>
                    <a:pt x="0" y="105"/>
                  </a:cubicBezTo>
                  <a:cubicBezTo>
                    <a:pt x="0" y="165"/>
                    <a:pt x="15" y="225"/>
                    <a:pt x="15" y="225"/>
                  </a:cubicBezTo>
                  <a:cubicBezTo>
                    <a:pt x="30" y="225"/>
                    <a:pt x="45" y="165"/>
                    <a:pt x="45" y="105"/>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058;p72">
              <a:extLst>
                <a:ext uri="{FF2B5EF4-FFF2-40B4-BE49-F238E27FC236}">
                  <a16:creationId xmlns:a16="http://schemas.microsoft.com/office/drawing/2014/main" id="{058629AD-A0BC-CDF9-CE6F-58C91091652C}"/>
                </a:ext>
              </a:extLst>
            </p:cNvPr>
            <p:cNvSpPr/>
            <p:nvPr/>
          </p:nvSpPr>
          <p:spPr>
            <a:xfrm>
              <a:off x="7887355" y="3608005"/>
              <a:ext cx="1700" cy="6036"/>
            </a:xfrm>
            <a:custGeom>
              <a:avLst/>
              <a:gdLst/>
              <a:ahLst/>
              <a:cxnLst/>
              <a:rect l="l" t="t" r="r" b="b"/>
              <a:pathLst>
                <a:path w="60" h="213" extrusionOk="0">
                  <a:moveTo>
                    <a:pt x="30" y="1"/>
                  </a:moveTo>
                  <a:cubicBezTo>
                    <a:pt x="0" y="1"/>
                    <a:pt x="15" y="46"/>
                    <a:pt x="0" y="105"/>
                  </a:cubicBezTo>
                  <a:cubicBezTo>
                    <a:pt x="0" y="165"/>
                    <a:pt x="15" y="210"/>
                    <a:pt x="30" y="210"/>
                  </a:cubicBezTo>
                  <a:cubicBezTo>
                    <a:pt x="32" y="211"/>
                    <a:pt x="33" y="212"/>
                    <a:pt x="35" y="212"/>
                  </a:cubicBezTo>
                  <a:cubicBezTo>
                    <a:pt x="48" y="212"/>
                    <a:pt x="58" y="159"/>
                    <a:pt x="45" y="105"/>
                  </a:cubicBezTo>
                  <a:cubicBezTo>
                    <a:pt x="45" y="46"/>
                    <a:pt x="6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059;p72">
              <a:extLst>
                <a:ext uri="{FF2B5EF4-FFF2-40B4-BE49-F238E27FC236}">
                  <a16:creationId xmlns:a16="http://schemas.microsoft.com/office/drawing/2014/main" id="{6C9DD583-3D1F-930A-A1EF-6A1E46B690D6}"/>
                </a:ext>
              </a:extLst>
            </p:cNvPr>
            <p:cNvSpPr/>
            <p:nvPr/>
          </p:nvSpPr>
          <p:spPr>
            <a:xfrm>
              <a:off x="7887355" y="362027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060;p72">
              <a:extLst>
                <a:ext uri="{FF2B5EF4-FFF2-40B4-BE49-F238E27FC236}">
                  <a16:creationId xmlns:a16="http://schemas.microsoft.com/office/drawing/2014/main" id="{CDD5A543-DC14-D8DF-3430-DE7E4B04F0C4}"/>
                </a:ext>
              </a:extLst>
            </p:cNvPr>
            <p:cNvSpPr/>
            <p:nvPr/>
          </p:nvSpPr>
          <p:spPr>
            <a:xfrm>
              <a:off x="7886930" y="3632547"/>
              <a:ext cx="1275" cy="5951"/>
            </a:xfrm>
            <a:custGeom>
              <a:avLst/>
              <a:gdLst/>
              <a:ahLst/>
              <a:cxnLst/>
              <a:rect l="l" t="t" r="r" b="b"/>
              <a:pathLst>
                <a:path w="45" h="210" extrusionOk="0">
                  <a:moveTo>
                    <a:pt x="30" y="1"/>
                  </a:moveTo>
                  <a:cubicBezTo>
                    <a:pt x="15" y="1"/>
                    <a:pt x="0" y="46"/>
                    <a:pt x="0" y="105"/>
                  </a:cubicBezTo>
                  <a:cubicBezTo>
                    <a:pt x="0" y="165"/>
                    <a:pt x="15"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061;p72">
              <a:extLst>
                <a:ext uri="{FF2B5EF4-FFF2-40B4-BE49-F238E27FC236}">
                  <a16:creationId xmlns:a16="http://schemas.microsoft.com/office/drawing/2014/main" id="{373BA0AD-6782-9A2B-20A3-3B7A5C9B13C9}"/>
                </a:ext>
              </a:extLst>
            </p:cNvPr>
            <p:cNvSpPr/>
            <p:nvPr/>
          </p:nvSpPr>
          <p:spPr>
            <a:xfrm>
              <a:off x="7886505" y="3644421"/>
              <a:ext cx="1700" cy="6376"/>
            </a:xfrm>
            <a:custGeom>
              <a:avLst/>
              <a:gdLst/>
              <a:ahLst/>
              <a:cxnLst/>
              <a:rect l="l" t="t" r="r" b="b"/>
              <a:pathLst>
                <a:path w="60" h="225" extrusionOk="0">
                  <a:moveTo>
                    <a:pt x="30" y="0"/>
                  </a:moveTo>
                  <a:cubicBezTo>
                    <a:pt x="15" y="0"/>
                    <a:pt x="0" y="60"/>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062;p72">
              <a:extLst>
                <a:ext uri="{FF2B5EF4-FFF2-40B4-BE49-F238E27FC236}">
                  <a16:creationId xmlns:a16="http://schemas.microsoft.com/office/drawing/2014/main" id="{1BEE1E25-5643-5883-0F1E-A14098F2DEB3}"/>
                </a:ext>
              </a:extLst>
            </p:cNvPr>
            <p:cNvSpPr/>
            <p:nvPr/>
          </p:nvSpPr>
          <p:spPr>
            <a:xfrm>
              <a:off x="7886505" y="3656693"/>
              <a:ext cx="1275" cy="6376"/>
            </a:xfrm>
            <a:custGeom>
              <a:avLst/>
              <a:gdLst/>
              <a:ahLst/>
              <a:cxnLst/>
              <a:rect l="l" t="t" r="r" b="b"/>
              <a:pathLst>
                <a:path w="45" h="225" extrusionOk="0">
                  <a:moveTo>
                    <a:pt x="15" y="0"/>
                  </a:moveTo>
                  <a:cubicBezTo>
                    <a:pt x="0" y="0"/>
                    <a:pt x="0" y="45"/>
                    <a:pt x="0" y="105"/>
                  </a:cubicBezTo>
                  <a:cubicBezTo>
                    <a:pt x="0" y="164"/>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063;p72">
              <a:extLst>
                <a:ext uri="{FF2B5EF4-FFF2-40B4-BE49-F238E27FC236}">
                  <a16:creationId xmlns:a16="http://schemas.microsoft.com/office/drawing/2014/main" id="{0119BD34-FE41-85C7-3D0D-85A11CCD34C4}"/>
                </a:ext>
              </a:extLst>
            </p:cNvPr>
            <p:cNvSpPr/>
            <p:nvPr/>
          </p:nvSpPr>
          <p:spPr>
            <a:xfrm>
              <a:off x="7886080" y="3668964"/>
              <a:ext cx="1304" cy="6376"/>
            </a:xfrm>
            <a:custGeom>
              <a:avLst/>
              <a:gdLst/>
              <a:ahLst/>
              <a:cxnLst/>
              <a:rect l="l" t="t" r="r" b="b"/>
              <a:pathLst>
                <a:path w="46" h="225" extrusionOk="0">
                  <a:moveTo>
                    <a:pt x="30" y="0"/>
                  </a:moveTo>
                  <a:cubicBezTo>
                    <a:pt x="15" y="0"/>
                    <a:pt x="0" y="45"/>
                    <a:pt x="0" y="105"/>
                  </a:cubicBezTo>
                  <a:cubicBezTo>
                    <a:pt x="0" y="165"/>
                    <a:pt x="15" y="224"/>
                    <a:pt x="15" y="224"/>
                  </a:cubicBezTo>
                  <a:cubicBezTo>
                    <a:pt x="30" y="224"/>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064;p72">
              <a:extLst>
                <a:ext uri="{FF2B5EF4-FFF2-40B4-BE49-F238E27FC236}">
                  <a16:creationId xmlns:a16="http://schemas.microsoft.com/office/drawing/2014/main" id="{7F9FF804-298B-F9A2-02D9-6FCA9803B22C}"/>
                </a:ext>
              </a:extLst>
            </p:cNvPr>
            <p:cNvSpPr/>
            <p:nvPr/>
          </p:nvSpPr>
          <p:spPr>
            <a:xfrm>
              <a:off x="7885655" y="3681235"/>
              <a:ext cx="1304" cy="5951"/>
            </a:xfrm>
            <a:custGeom>
              <a:avLst/>
              <a:gdLst/>
              <a:ahLst/>
              <a:cxnLst/>
              <a:rect l="l" t="t" r="r" b="b"/>
              <a:pathLst>
                <a:path w="46" h="210" extrusionOk="0">
                  <a:moveTo>
                    <a:pt x="30" y="0"/>
                  </a:moveTo>
                  <a:cubicBezTo>
                    <a:pt x="15" y="0"/>
                    <a:pt x="15" y="45"/>
                    <a:pt x="0" y="105"/>
                  </a:cubicBezTo>
                  <a:cubicBezTo>
                    <a:pt x="0" y="165"/>
                    <a:pt x="15" y="210"/>
                    <a:pt x="30" y="210"/>
                  </a:cubicBezTo>
                  <a:cubicBezTo>
                    <a:pt x="45"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065;p72">
              <a:extLst>
                <a:ext uri="{FF2B5EF4-FFF2-40B4-BE49-F238E27FC236}">
                  <a16:creationId xmlns:a16="http://schemas.microsoft.com/office/drawing/2014/main" id="{2E66AC3F-7D45-F167-E749-3A6F8A255820}"/>
                </a:ext>
              </a:extLst>
            </p:cNvPr>
            <p:cNvSpPr/>
            <p:nvPr/>
          </p:nvSpPr>
          <p:spPr>
            <a:xfrm>
              <a:off x="7885229" y="3693506"/>
              <a:ext cx="1729" cy="5951"/>
            </a:xfrm>
            <a:custGeom>
              <a:avLst/>
              <a:gdLst/>
              <a:ahLst/>
              <a:cxnLst/>
              <a:rect l="l" t="t" r="r" b="b"/>
              <a:pathLst>
                <a:path w="61" h="210" extrusionOk="0">
                  <a:moveTo>
                    <a:pt x="30" y="1"/>
                  </a:moveTo>
                  <a:cubicBezTo>
                    <a:pt x="15" y="1"/>
                    <a:pt x="15" y="45"/>
                    <a:pt x="0" y="105"/>
                  </a:cubicBezTo>
                  <a:cubicBezTo>
                    <a:pt x="0" y="165"/>
                    <a:pt x="15"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066;p72">
              <a:extLst>
                <a:ext uri="{FF2B5EF4-FFF2-40B4-BE49-F238E27FC236}">
                  <a16:creationId xmlns:a16="http://schemas.microsoft.com/office/drawing/2014/main" id="{5DADE902-E4BA-DF95-DFB8-10FDA725210C}"/>
                </a:ext>
              </a:extLst>
            </p:cNvPr>
            <p:cNvSpPr/>
            <p:nvPr/>
          </p:nvSpPr>
          <p:spPr>
            <a:xfrm>
              <a:off x="7885229" y="3705352"/>
              <a:ext cx="1729" cy="6376"/>
            </a:xfrm>
            <a:custGeom>
              <a:avLst/>
              <a:gdLst/>
              <a:ahLst/>
              <a:cxnLst/>
              <a:rect l="l" t="t" r="r" b="b"/>
              <a:pathLst>
                <a:path w="61" h="225" extrusionOk="0">
                  <a:moveTo>
                    <a:pt x="30" y="1"/>
                  </a:moveTo>
                  <a:cubicBezTo>
                    <a:pt x="15" y="1"/>
                    <a:pt x="15" y="60"/>
                    <a:pt x="0" y="120"/>
                  </a:cubicBezTo>
                  <a:cubicBezTo>
                    <a:pt x="0" y="180"/>
                    <a:pt x="15" y="225"/>
                    <a:pt x="30" y="225"/>
                  </a:cubicBezTo>
                  <a:cubicBezTo>
                    <a:pt x="30" y="225"/>
                    <a:pt x="45" y="180"/>
                    <a:pt x="45" y="120"/>
                  </a:cubicBezTo>
                  <a:cubicBezTo>
                    <a:pt x="60"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067;p72">
              <a:extLst>
                <a:ext uri="{FF2B5EF4-FFF2-40B4-BE49-F238E27FC236}">
                  <a16:creationId xmlns:a16="http://schemas.microsoft.com/office/drawing/2014/main" id="{E2E0C882-F289-4FCF-5F10-EC35C41C1CEA}"/>
                </a:ext>
              </a:extLst>
            </p:cNvPr>
            <p:cNvSpPr/>
            <p:nvPr/>
          </p:nvSpPr>
          <p:spPr>
            <a:xfrm>
              <a:off x="7884804" y="3717624"/>
              <a:ext cx="1304" cy="6376"/>
            </a:xfrm>
            <a:custGeom>
              <a:avLst/>
              <a:gdLst/>
              <a:ahLst/>
              <a:cxnLst/>
              <a:rect l="l" t="t" r="r" b="b"/>
              <a:pathLst>
                <a:path w="46" h="225" extrusionOk="0">
                  <a:moveTo>
                    <a:pt x="30" y="1"/>
                  </a:moveTo>
                  <a:cubicBezTo>
                    <a:pt x="15" y="1"/>
                    <a:pt x="0" y="61"/>
                    <a:pt x="0" y="105"/>
                  </a:cubicBezTo>
                  <a:cubicBezTo>
                    <a:pt x="0" y="165"/>
                    <a:pt x="15" y="225"/>
                    <a:pt x="30" y="225"/>
                  </a:cubicBezTo>
                  <a:cubicBezTo>
                    <a:pt x="45" y="225"/>
                    <a:pt x="45" y="165"/>
                    <a:pt x="45" y="105"/>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068;p72">
              <a:extLst>
                <a:ext uri="{FF2B5EF4-FFF2-40B4-BE49-F238E27FC236}">
                  <a16:creationId xmlns:a16="http://schemas.microsoft.com/office/drawing/2014/main" id="{1A4C5069-1F76-22B7-9C76-8EB6C99C3D98}"/>
                </a:ext>
              </a:extLst>
            </p:cNvPr>
            <p:cNvSpPr/>
            <p:nvPr/>
          </p:nvSpPr>
          <p:spPr>
            <a:xfrm>
              <a:off x="7884379" y="3729895"/>
              <a:ext cx="1729" cy="5980"/>
            </a:xfrm>
            <a:custGeom>
              <a:avLst/>
              <a:gdLst/>
              <a:ahLst/>
              <a:cxnLst/>
              <a:rect l="l" t="t" r="r" b="b"/>
              <a:pathLst>
                <a:path w="61" h="211" extrusionOk="0">
                  <a:moveTo>
                    <a:pt x="30" y="1"/>
                  </a:moveTo>
                  <a:cubicBezTo>
                    <a:pt x="15" y="1"/>
                    <a:pt x="15" y="46"/>
                    <a:pt x="15" y="105"/>
                  </a:cubicBezTo>
                  <a:cubicBezTo>
                    <a:pt x="1" y="165"/>
                    <a:pt x="15" y="210"/>
                    <a:pt x="30" y="210"/>
                  </a:cubicBezTo>
                  <a:cubicBezTo>
                    <a:pt x="45" y="210"/>
                    <a:pt x="45" y="165"/>
                    <a:pt x="45"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069;p72">
              <a:extLst>
                <a:ext uri="{FF2B5EF4-FFF2-40B4-BE49-F238E27FC236}">
                  <a16:creationId xmlns:a16="http://schemas.microsoft.com/office/drawing/2014/main" id="{F2793907-0AE8-D857-B9CE-2DD5269F9D3E}"/>
                </a:ext>
              </a:extLst>
            </p:cNvPr>
            <p:cNvSpPr/>
            <p:nvPr/>
          </p:nvSpPr>
          <p:spPr>
            <a:xfrm>
              <a:off x="7884379" y="3742194"/>
              <a:ext cx="1304" cy="5526"/>
            </a:xfrm>
            <a:custGeom>
              <a:avLst/>
              <a:gdLst/>
              <a:ahLst/>
              <a:cxnLst/>
              <a:rect l="l" t="t" r="r" b="b"/>
              <a:pathLst>
                <a:path w="46" h="195" extrusionOk="0">
                  <a:moveTo>
                    <a:pt x="15" y="0"/>
                  </a:moveTo>
                  <a:cubicBezTo>
                    <a:pt x="15" y="0"/>
                    <a:pt x="1" y="45"/>
                    <a:pt x="1" y="90"/>
                  </a:cubicBezTo>
                  <a:cubicBezTo>
                    <a:pt x="1" y="149"/>
                    <a:pt x="1" y="194"/>
                    <a:pt x="15" y="194"/>
                  </a:cubicBezTo>
                  <a:cubicBezTo>
                    <a:pt x="30" y="194"/>
                    <a:pt x="45" y="149"/>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070;p72">
              <a:extLst>
                <a:ext uri="{FF2B5EF4-FFF2-40B4-BE49-F238E27FC236}">
                  <a16:creationId xmlns:a16="http://schemas.microsoft.com/office/drawing/2014/main" id="{9F4D8B17-FF8E-C1C3-243A-40B968DD5BB6}"/>
                </a:ext>
              </a:extLst>
            </p:cNvPr>
            <p:cNvSpPr/>
            <p:nvPr/>
          </p:nvSpPr>
          <p:spPr>
            <a:xfrm>
              <a:off x="7823420" y="2103349"/>
              <a:ext cx="143514" cy="247210"/>
            </a:xfrm>
            <a:custGeom>
              <a:avLst/>
              <a:gdLst/>
              <a:ahLst/>
              <a:cxnLst/>
              <a:rect l="l" t="t" r="r" b="b"/>
              <a:pathLst>
                <a:path w="5064" h="8723" extrusionOk="0">
                  <a:moveTo>
                    <a:pt x="2228" y="0"/>
                  </a:moveTo>
                  <a:cubicBezTo>
                    <a:pt x="1464" y="0"/>
                    <a:pt x="698" y="188"/>
                    <a:pt x="1" y="568"/>
                  </a:cubicBezTo>
                  <a:cubicBezTo>
                    <a:pt x="1" y="568"/>
                    <a:pt x="46" y="3644"/>
                    <a:pt x="195" y="4959"/>
                  </a:cubicBezTo>
                  <a:cubicBezTo>
                    <a:pt x="329" y="6288"/>
                    <a:pt x="1674" y="6378"/>
                    <a:pt x="1674" y="6378"/>
                  </a:cubicBezTo>
                  <a:cubicBezTo>
                    <a:pt x="1674" y="6378"/>
                    <a:pt x="1793" y="8274"/>
                    <a:pt x="1823" y="8707"/>
                  </a:cubicBezTo>
                  <a:cubicBezTo>
                    <a:pt x="1823" y="8707"/>
                    <a:pt x="1823" y="8722"/>
                    <a:pt x="1823" y="8722"/>
                  </a:cubicBezTo>
                  <a:lnTo>
                    <a:pt x="4929" y="7692"/>
                  </a:lnTo>
                  <a:lnTo>
                    <a:pt x="4989" y="3883"/>
                  </a:lnTo>
                  <a:lnTo>
                    <a:pt x="5064" y="2480"/>
                  </a:lnTo>
                  <a:lnTo>
                    <a:pt x="5034" y="926"/>
                  </a:lnTo>
                  <a:lnTo>
                    <a:pt x="4690" y="702"/>
                  </a:lnTo>
                  <a:cubicBezTo>
                    <a:pt x="3940" y="236"/>
                    <a:pt x="3086" y="0"/>
                    <a:pt x="2228"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071;p72">
              <a:extLst>
                <a:ext uri="{FF2B5EF4-FFF2-40B4-BE49-F238E27FC236}">
                  <a16:creationId xmlns:a16="http://schemas.microsoft.com/office/drawing/2014/main" id="{01A6C701-5FF7-10A6-BCC7-8FE7CD54B7E7}"/>
                </a:ext>
              </a:extLst>
            </p:cNvPr>
            <p:cNvSpPr/>
            <p:nvPr/>
          </p:nvSpPr>
          <p:spPr>
            <a:xfrm>
              <a:off x="7828946" y="2174879"/>
              <a:ext cx="9749" cy="9749"/>
            </a:xfrm>
            <a:custGeom>
              <a:avLst/>
              <a:gdLst/>
              <a:ahLst/>
              <a:cxnLst/>
              <a:rect l="l" t="t" r="r" b="b"/>
              <a:pathLst>
                <a:path w="344" h="344" extrusionOk="0">
                  <a:moveTo>
                    <a:pt x="164" y="0"/>
                  </a:moveTo>
                  <a:cubicBezTo>
                    <a:pt x="75" y="0"/>
                    <a:pt x="0" y="75"/>
                    <a:pt x="15" y="180"/>
                  </a:cubicBezTo>
                  <a:cubicBezTo>
                    <a:pt x="15" y="269"/>
                    <a:pt x="90" y="344"/>
                    <a:pt x="179" y="344"/>
                  </a:cubicBezTo>
                  <a:cubicBezTo>
                    <a:pt x="284" y="329"/>
                    <a:pt x="344" y="254"/>
                    <a:pt x="344" y="165"/>
                  </a:cubicBezTo>
                  <a:cubicBezTo>
                    <a:pt x="344" y="75"/>
                    <a:pt x="26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072;p72">
              <a:extLst>
                <a:ext uri="{FF2B5EF4-FFF2-40B4-BE49-F238E27FC236}">
                  <a16:creationId xmlns:a16="http://schemas.microsoft.com/office/drawing/2014/main" id="{2E52C7EB-FADD-DBB5-D4C9-8F0D19834140}"/>
                </a:ext>
              </a:extLst>
            </p:cNvPr>
            <p:cNvSpPr/>
            <p:nvPr/>
          </p:nvSpPr>
          <p:spPr>
            <a:xfrm>
              <a:off x="7828521" y="2171790"/>
              <a:ext cx="19923" cy="6547"/>
            </a:xfrm>
            <a:custGeom>
              <a:avLst/>
              <a:gdLst/>
              <a:ahLst/>
              <a:cxnLst/>
              <a:rect l="l" t="t" r="r" b="b"/>
              <a:pathLst>
                <a:path w="703" h="231" extrusionOk="0">
                  <a:moveTo>
                    <a:pt x="377" y="1"/>
                  </a:moveTo>
                  <a:cubicBezTo>
                    <a:pt x="361" y="1"/>
                    <a:pt x="345" y="2"/>
                    <a:pt x="329" y="5"/>
                  </a:cubicBezTo>
                  <a:cubicBezTo>
                    <a:pt x="224" y="20"/>
                    <a:pt x="135" y="50"/>
                    <a:pt x="75" y="124"/>
                  </a:cubicBezTo>
                  <a:cubicBezTo>
                    <a:pt x="15" y="169"/>
                    <a:pt x="0" y="214"/>
                    <a:pt x="15" y="229"/>
                  </a:cubicBezTo>
                  <a:cubicBezTo>
                    <a:pt x="16" y="230"/>
                    <a:pt x="17" y="230"/>
                    <a:pt x="19" y="230"/>
                  </a:cubicBezTo>
                  <a:cubicBezTo>
                    <a:pt x="46" y="230"/>
                    <a:pt x="162" y="137"/>
                    <a:pt x="344" y="109"/>
                  </a:cubicBezTo>
                  <a:cubicBezTo>
                    <a:pt x="358" y="108"/>
                    <a:pt x="371" y="108"/>
                    <a:pt x="385" y="108"/>
                  </a:cubicBezTo>
                  <a:cubicBezTo>
                    <a:pt x="518" y="108"/>
                    <a:pt x="621" y="160"/>
                    <a:pt x="658" y="160"/>
                  </a:cubicBezTo>
                  <a:cubicBezTo>
                    <a:pt x="665" y="160"/>
                    <a:pt x="670" y="159"/>
                    <a:pt x="672" y="154"/>
                  </a:cubicBezTo>
                  <a:cubicBezTo>
                    <a:pt x="702" y="124"/>
                    <a:pt x="657" y="109"/>
                    <a:pt x="598" y="65"/>
                  </a:cubicBezTo>
                  <a:cubicBezTo>
                    <a:pt x="536" y="28"/>
                    <a:pt x="454" y="1"/>
                    <a:pt x="37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073;p72">
              <a:extLst>
                <a:ext uri="{FF2B5EF4-FFF2-40B4-BE49-F238E27FC236}">
                  <a16:creationId xmlns:a16="http://schemas.microsoft.com/office/drawing/2014/main" id="{C51DF422-AD72-0B5B-BFCD-EAD6839EC42E}"/>
                </a:ext>
              </a:extLst>
            </p:cNvPr>
            <p:cNvSpPr/>
            <p:nvPr/>
          </p:nvSpPr>
          <p:spPr>
            <a:xfrm>
              <a:off x="7885655" y="2172555"/>
              <a:ext cx="11024" cy="9749"/>
            </a:xfrm>
            <a:custGeom>
              <a:avLst/>
              <a:gdLst/>
              <a:ahLst/>
              <a:cxnLst/>
              <a:rect l="l" t="t" r="r" b="b"/>
              <a:pathLst>
                <a:path w="389" h="344" extrusionOk="0">
                  <a:moveTo>
                    <a:pt x="184" y="1"/>
                  </a:moveTo>
                  <a:cubicBezTo>
                    <a:pt x="145" y="1"/>
                    <a:pt x="106" y="13"/>
                    <a:pt x="75" y="38"/>
                  </a:cubicBezTo>
                  <a:lnTo>
                    <a:pt x="90" y="38"/>
                  </a:lnTo>
                  <a:cubicBezTo>
                    <a:pt x="15" y="82"/>
                    <a:pt x="0" y="187"/>
                    <a:pt x="60" y="262"/>
                  </a:cubicBezTo>
                  <a:cubicBezTo>
                    <a:pt x="60" y="262"/>
                    <a:pt x="60" y="277"/>
                    <a:pt x="60" y="277"/>
                  </a:cubicBezTo>
                  <a:cubicBezTo>
                    <a:pt x="95" y="320"/>
                    <a:pt x="145" y="343"/>
                    <a:pt x="195" y="343"/>
                  </a:cubicBezTo>
                  <a:cubicBezTo>
                    <a:pt x="231" y="343"/>
                    <a:pt x="268" y="331"/>
                    <a:pt x="299" y="306"/>
                  </a:cubicBezTo>
                  <a:cubicBezTo>
                    <a:pt x="374" y="247"/>
                    <a:pt x="389" y="142"/>
                    <a:pt x="329" y="67"/>
                  </a:cubicBezTo>
                  <a:cubicBezTo>
                    <a:pt x="294" y="24"/>
                    <a:pt x="239" y="1"/>
                    <a:pt x="1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074;p72">
              <a:extLst>
                <a:ext uri="{FF2B5EF4-FFF2-40B4-BE49-F238E27FC236}">
                  <a16:creationId xmlns:a16="http://schemas.microsoft.com/office/drawing/2014/main" id="{A3C8CADC-7C0C-AC15-F0A1-85CBF32829AE}"/>
                </a:ext>
              </a:extLst>
            </p:cNvPr>
            <p:cNvSpPr/>
            <p:nvPr/>
          </p:nvSpPr>
          <p:spPr>
            <a:xfrm>
              <a:off x="7886080" y="2169268"/>
              <a:ext cx="19498" cy="6518"/>
            </a:xfrm>
            <a:custGeom>
              <a:avLst/>
              <a:gdLst/>
              <a:ahLst/>
              <a:cxnLst/>
              <a:rect l="l" t="t" r="r" b="b"/>
              <a:pathLst>
                <a:path w="688" h="230" extrusionOk="0">
                  <a:moveTo>
                    <a:pt x="378" y="0"/>
                  </a:moveTo>
                  <a:cubicBezTo>
                    <a:pt x="361" y="0"/>
                    <a:pt x="345" y="2"/>
                    <a:pt x="329" y="4"/>
                  </a:cubicBezTo>
                  <a:cubicBezTo>
                    <a:pt x="224" y="19"/>
                    <a:pt x="135" y="49"/>
                    <a:pt x="60" y="124"/>
                  </a:cubicBezTo>
                  <a:cubicBezTo>
                    <a:pt x="15" y="169"/>
                    <a:pt x="0" y="213"/>
                    <a:pt x="0" y="228"/>
                  </a:cubicBezTo>
                  <a:cubicBezTo>
                    <a:pt x="2" y="229"/>
                    <a:pt x="5" y="230"/>
                    <a:pt x="7" y="230"/>
                  </a:cubicBezTo>
                  <a:cubicBezTo>
                    <a:pt x="46" y="230"/>
                    <a:pt x="161" y="137"/>
                    <a:pt x="329" y="109"/>
                  </a:cubicBezTo>
                  <a:cubicBezTo>
                    <a:pt x="344" y="108"/>
                    <a:pt x="359" y="107"/>
                    <a:pt x="373" y="107"/>
                  </a:cubicBezTo>
                  <a:cubicBezTo>
                    <a:pt x="517" y="107"/>
                    <a:pt x="621" y="160"/>
                    <a:pt x="659" y="160"/>
                  </a:cubicBezTo>
                  <a:cubicBezTo>
                    <a:pt x="666" y="160"/>
                    <a:pt x="670" y="158"/>
                    <a:pt x="672" y="154"/>
                  </a:cubicBezTo>
                  <a:cubicBezTo>
                    <a:pt x="687" y="124"/>
                    <a:pt x="657" y="109"/>
                    <a:pt x="598" y="64"/>
                  </a:cubicBezTo>
                  <a:cubicBezTo>
                    <a:pt x="536" y="27"/>
                    <a:pt x="455" y="0"/>
                    <a:pt x="37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075;p72">
              <a:extLst>
                <a:ext uri="{FF2B5EF4-FFF2-40B4-BE49-F238E27FC236}">
                  <a16:creationId xmlns:a16="http://schemas.microsoft.com/office/drawing/2014/main" id="{48A0FA1C-0485-222C-79E4-C1E5DB725111}"/>
                </a:ext>
              </a:extLst>
            </p:cNvPr>
            <p:cNvSpPr/>
            <p:nvPr/>
          </p:nvSpPr>
          <p:spPr>
            <a:xfrm>
              <a:off x="7855586" y="2175304"/>
              <a:ext cx="14000" cy="46279"/>
            </a:xfrm>
            <a:custGeom>
              <a:avLst/>
              <a:gdLst/>
              <a:ahLst/>
              <a:cxnLst/>
              <a:rect l="l" t="t" r="r" b="b"/>
              <a:pathLst>
                <a:path w="494" h="1633" extrusionOk="0">
                  <a:moveTo>
                    <a:pt x="449" y="0"/>
                  </a:moveTo>
                  <a:lnTo>
                    <a:pt x="449" y="0"/>
                  </a:lnTo>
                  <a:cubicBezTo>
                    <a:pt x="300" y="314"/>
                    <a:pt x="195" y="643"/>
                    <a:pt x="120" y="971"/>
                  </a:cubicBezTo>
                  <a:cubicBezTo>
                    <a:pt x="91" y="1105"/>
                    <a:pt x="61" y="1225"/>
                    <a:pt x="16" y="1359"/>
                  </a:cubicBezTo>
                  <a:cubicBezTo>
                    <a:pt x="1" y="1419"/>
                    <a:pt x="1" y="1494"/>
                    <a:pt x="16" y="1554"/>
                  </a:cubicBezTo>
                  <a:cubicBezTo>
                    <a:pt x="53" y="1603"/>
                    <a:pt x="100" y="1632"/>
                    <a:pt x="158" y="1632"/>
                  </a:cubicBezTo>
                  <a:cubicBezTo>
                    <a:pt x="170" y="1632"/>
                    <a:pt x="182" y="1631"/>
                    <a:pt x="195" y="1628"/>
                  </a:cubicBezTo>
                  <a:cubicBezTo>
                    <a:pt x="300" y="1628"/>
                    <a:pt x="389" y="1628"/>
                    <a:pt x="494" y="1598"/>
                  </a:cubicBezTo>
                  <a:cubicBezTo>
                    <a:pt x="417" y="1576"/>
                    <a:pt x="341" y="1563"/>
                    <a:pt x="264" y="1563"/>
                  </a:cubicBezTo>
                  <a:cubicBezTo>
                    <a:pt x="236" y="1563"/>
                    <a:pt x="208" y="1564"/>
                    <a:pt x="180" y="1568"/>
                  </a:cubicBezTo>
                  <a:cubicBezTo>
                    <a:pt x="135" y="1568"/>
                    <a:pt x="91" y="1554"/>
                    <a:pt x="91" y="1524"/>
                  </a:cubicBezTo>
                  <a:cubicBezTo>
                    <a:pt x="76" y="1479"/>
                    <a:pt x="91" y="1434"/>
                    <a:pt x="105" y="1389"/>
                  </a:cubicBezTo>
                  <a:cubicBezTo>
                    <a:pt x="150" y="1255"/>
                    <a:pt x="180" y="1135"/>
                    <a:pt x="210" y="1001"/>
                  </a:cubicBezTo>
                  <a:cubicBezTo>
                    <a:pt x="330" y="672"/>
                    <a:pt x="404" y="344"/>
                    <a:pt x="44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076;p72">
              <a:extLst>
                <a:ext uri="{FF2B5EF4-FFF2-40B4-BE49-F238E27FC236}">
                  <a16:creationId xmlns:a16="http://schemas.microsoft.com/office/drawing/2014/main" id="{6F996E6B-00AF-BF46-9737-A303A06269D5}"/>
                </a:ext>
              </a:extLst>
            </p:cNvPr>
            <p:cNvSpPr/>
            <p:nvPr/>
          </p:nvSpPr>
          <p:spPr>
            <a:xfrm>
              <a:off x="7861934" y="2223709"/>
              <a:ext cx="28397" cy="16040"/>
            </a:xfrm>
            <a:custGeom>
              <a:avLst/>
              <a:gdLst/>
              <a:ahLst/>
              <a:cxnLst/>
              <a:rect l="l" t="t" r="r" b="b"/>
              <a:pathLst>
                <a:path w="1002" h="566" extrusionOk="0">
                  <a:moveTo>
                    <a:pt x="912" y="0"/>
                  </a:moveTo>
                  <a:cubicBezTo>
                    <a:pt x="896" y="0"/>
                    <a:pt x="340" y="355"/>
                    <a:pt x="1" y="368"/>
                  </a:cubicBezTo>
                  <a:cubicBezTo>
                    <a:pt x="104" y="492"/>
                    <a:pt x="256" y="565"/>
                    <a:pt x="414" y="565"/>
                  </a:cubicBezTo>
                  <a:cubicBezTo>
                    <a:pt x="486" y="565"/>
                    <a:pt x="558" y="550"/>
                    <a:pt x="628" y="518"/>
                  </a:cubicBezTo>
                  <a:cubicBezTo>
                    <a:pt x="1002" y="338"/>
                    <a:pt x="882" y="25"/>
                    <a:pt x="882" y="25"/>
                  </a:cubicBezTo>
                  <a:cubicBezTo>
                    <a:pt x="905" y="8"/>
                    <a:pt x="914" y="0"/>
                    <a:pt x="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077;p72">
              <a:extLst>
                <a:ext uri="{FF2B5EF4-FFF2-40B4-BE49-F238E27FC236}">
                  <a16:creationId xmlns:a16="http://schemas.microsoft.com/office/drawing/2014/main" id="{86C8C737-D710-147D-A521-C35ADD69F75F}"/>
                </a:ext>
              </a:extLst>
            </p:cNvPr>
            <p:cNvSpPr/>
            <p:nvPr/>
          </p:nvSpPr>
          <p:spPr>
            <a:xfrm>
              <a:off x="7870833" y="2265454"/>
              <a:ext cx="49142" cy="28397"/>
            </a:xfrm>
            <a:custGeom>
              <a:avLst/>
              <a:gdLst/>
              <a:ahLst/>
              <a:cxnLst/>
              <a:rect l="l" t="t" r="r" b="b"/>
              <a:pathLst>
                <a:path w="1734" h="1002" extrusionOk="0">
                  <a:moveTo>
                    <a:pt x="1733" y="0"/>
                  </a:moveTo>
                  <a:lnTo>
                    <a:pt x="1733" y="0"/>
                  </a:lnTo>
                  <a:cubicBezTo>
                    <a:pt x="1240" y="389"/>
                    <a:pt x="628" y="628"/>
                    <a:pt x="1" y="673"/>
                  </a:cubicBezTo>
                  <a:lnTo>
                    <a:pt x="45" y="1001"/>
                  </a:lnTo>
                  <a:cubicBezTo>
                    <a:pt x="1374" y="1001"/>
                    <a:pt x="1733" y="1"/>
                    <a:pt x="1733"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078;p72">
              <a:extLst>
                <a:ext uri="{FF2B5EF4-FFF2-40B4-BE49-F238E27FC236}">
                  <a16:creationId xmlns:a16="http://schemas.microsoft.com/office/drawing/2014/main" id="{87514CB1-5B12-6DA0-D39F-DE26DBCA6F86}"/>
                </a:ext>
              </a:extLst>
            </p:cNvPr>
            <p:cNvSpPr/>
            <p:nvPr/>
          </p:nvSpPr>
          <p:spPr>
            <a:xfrm>
              <a:off x="7804375" y="2071268"/>
              <a:ext cx="177380" cy="134898"/>
            </a:xfrm>
            <a:custGeom>
              <a:avLst/>
              <a:gdLst/>
              <a:ahLst/>
              <a:cxnLst/>
              <a:rect l="l" t="t" r="r" b="b"/>
              <a:pathLst>
                <a:path w="6259" h="4760" extrusionOk="0">
                  <a:moveTo>
                    <a:pt x="3050" y="1"/>
                  </a:moveTo>
                  <a:cubicBezTo>
                    <a:pt x="2820" y="1"/>
                    <a:pt x="2591" y="46"/>
                    <a:pt x="2375" y="132"/>
                  </a:cubicBezTo>
                  <a:cubicBezTo>
                    <a:pt x="2166" y="236"/>
                    <a:pt x="1987" y="371"/>
                    <a:pt x="1778" y="460"/>
                  </a:cubicBezTo>
                  <a:cubicBezTo>
                    <a:pt x="1360" y="625"/>
                    <a:pt x="807" y="505"/>
                    <a:pt x="434" y="774"/>
                  </a:cubicBezTo>
                  <a:cubicBezTo>
                    <a:pt x="90" y="1058"/>
                    <a:pt x="1" y="1536"/>
                    <a:pt x="225" y="1924"/>
                  </a:cubicBezTo>
                  <a:cubicBezTo>
                    <a:pt x="449" y="2297"/>
                    <a:pt x="837" y="2536"/>
                    <a:pt x="1270" y="2581"/>
                  </a:cubicBezTo>
                  <a:cubicBezTo>
                    <a:pt x="1340" y="2586"/>
                    <a:pt x="1410" y="2589"/>
                    <a:pt x="1480" y="2589"/>
                  </a:cubicBezTo>
                  <a:cubicBezTo>
                    <a:pt x="1832" y="2589"/>
                    <a:pt x="2189" y="2526"/>
                    <a:pt x="2525" y="2402"/>
                  </a:cubicBezTo>
                  <a:cubicBezTo>
                    <a:pt x="2674" y="2322"/>
                    <a:pt x="2837" y="2282"/>
                    <a:pt x="3004" y="2282"/>
                  </a:cubicBezTo>
                  <a:cubicBezTo>
                    <a:pt x="3087" y="2282"/>
                    <a:pt x="3172" y="2292"/>
                    <a:pt x="3257" y="2312"/>
                  </a:cubicBezTo>
                  <a:cubicBezTo>
                    <a:pt x="3466" y="2387"/>
                    <a:pt x="3630" y="2641"/>
                    <a:pt x="3869" y="2656"/>
                  </a:cubicBezTo>
                  <a:cubicBezTo>
                    <a:pt x="3890" y="2658"/>
                    <a:pt x="3910" y="2659"/>
                    <a:pt x="3930" y="2659"/>
                  </a:cubicBezTo>
                  <a:cubicBezTo>
                    <a:pt x="4074" y="2659"/>
                    <a:pt x="4206" y="2602"/>
                    <a:pt x="4323" y="2602"/>
                  </a:cubicBezTo>
                  <a:cubicBezTo>
                    <a:pt x="4379" y="2602"/>
                    <a:pt x="4432" y="2616"/>
                    <a:pt x="4481" y="2656"/>
                  </a:cubicBezTo>
                  <a:cubicBezTo>
                    <a:pt x="4526" y="2730"/>
                    <a:pt x="4571" y="2805"/>
                    <a:pt x="4571" y="2895"/>
                  </a:cubicBezTo>
                  <a:cubicBezTo>
                    <a:pt x="4661" y="3343"/>
                    <a:pt x="4929" y="4269"/>
                    <a:pt x="5004" y="4732"/>
                  </a:cubicBezTo>
                  <a:cubicBezTo>
                    <a:pt x="5047" y="4751"/>
                    <a:pt x="5086" y="4759"/>
                    <a:pt x="5124" y="4759"/>
                  </a:cubicBezTo>
                  <a:cubicBezTo>
                    <a:pt x="5349" y="4759"/>
                    <a:pt x="5497" y="4461"/>
                    <a:pt x="5766" y="4448"/>
                  </a:cubicBezTo>
                  <a:cubicBezTo>
                    <a:pt x="5825" y="3432"/>
                    <a:pt x="6259" y="2417"/>
                    <a:pt x="6005" y="1446"/>
                  </a:cubicBezTo>
                  <a:cubicBezTo>
                    <a:pt x="5960" y="1192"/>
                    <a:pt x="5825" y="968"/>
                    <a:pt x="5616" y="819"/>
                  </a:cubicBezTo>
                  <a:cubicBezTo>
                    <a:pt x="5528" y="755"/>
                    <a:pt x="5426" y="724"/>
                    <a:pt x="5324" y="724"/>
                  </a:cubicBezTo>
                  <a:cubicBezTo>
                    <a:pt x="5190" y="724"/>
                    <a:pt x="5057" y="778"/>
                    <a:pt x="4955" y="882"/>
                  </a:cubicBezTo>
                  <a:lnTo>
                    <a:pt x="4955" y="882"/>
                  </a:lnTo>
                  <a:cubicBezTo>
                    <a:pt x="4595" y="588"/>
                    <a:pt x="4208" y="347"/>
                    <a:pt x="3779" y="162"/>
                  </a:cubicBezTo>
                  <a:cubicBezTo>
                    <a:pt x="3547" y="53"/>
                    <a:pt x="3298" y="1"/>
                    <a:pt x="30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079;p72">
              <a:extLst>
                <a:ext uri="{FF2B5EF4-FFF2-40B4-BE49-F238E27FC236}">
                  <a16:creationId xmlns:a16="http://schemas.microsoft.com/office/drawing/2014/main" id="{B70846D4-6418-06F4-79E5-089BF5EBC280}"/>
                </a:ext>
              </a:extLst>
            </p:cNvPr>
            <p:cNvSpPr/>
            <p:nvPr/>
          </p:nvSpPr>
          <p:spPr>
            <a:xfrm>
              <a:off x="7952112" y="2166009"/>
              <a:ext cx="32421" cy="47158"/>
            </a:xfrm>
            <a:custGeom>
              <a:avLst/>
              <a:gdLst/>
              <a:ahLst/>
              <a:cxnLst/>
              <a:rect l="l" t="t" r="r" b="b"/>
              <a:pathLst>
                <a:path w="1144" h="1664" extrusionOk="0">
                  <a:moveTo>
                    <a:pt x="310" y="1"/>
                  </a:moveTo>
                  <a:cubicBezTo>
                    <a:pt x="140" y="1"/>
                    <a:pt x="6" y="54"/>
                    <a:pt x="0" y="59"/>
                  </a:cubicBezTo>
                  <a:cubicBezTo>
                    <a:pt x="0" y="59"/>
                    <a:pt x="45" y="1598"/>
                    <a:pt x="60" y="1628"/>
                  </a:cubicBezTo>
                  <a:cubicBezTo>
                    <a:pt x="60" y="1637"/>
                    <a:pt x="169" y="1663"/>
                    <a:pt x="315" y="1663"/>
                  </a:cubicBezTo>
                  <a:cubicBezTo>
                    <a:pt x="640" y="1663"/>
                    <a:pt x="1144" y="1533"/>
                    <a:pt x="1031" y="791"/>
                  </a:cubicBezTo>
                  <a:cubicBezTo>
                    <a:pt x="939" y="133"/>
                    <a:pt x="579" y="1"/>
                    <a:pt x="310"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080;p72">
              <a:extLst>
                <a:ext uri="{FF2B5EF4-FFF2-40B4-BE49-F238E27FC236}">
                  <a16:creationId xmlns:a16="http://schemas.microsoft.com/office/drawing/2014/main" id="{98D08875-7D17-67BB-7D16-6154D764E32C}"/>
                </a:ext>
              </a:extLst>
            </p:cNvPr>
            <p:cNvSpPr/>
            <p:nvPr/>
          </p:nvSpPr>
          <p:spPr>
            <a:xfrm>
              <a:off x="7960557" y="2175304"/>
              <a:ext cx="14000" cy="27008"/>
            </a:xfrm>
            <a:custGeom>
              <a:avLst/>
              <a:gdLst/>
              <a:ahLst/>
              <a:cxnLst/>
              <a:rect l="l" t="t" r="r" b="b"/>
              <a:pathLst>
                <a:path w="494" h="953" extrusionOk="0">
                  <a:moveTo>
                    <a:pt x="135" y="0"/>
                  </a:moveTo>
                  <a:cubicBezTo>
                    <a:pt x="90" y="0"/>
                    <a:pt x="61" y="15"/>
                    <a:pt x="31" y="45"/>
                  </a:cubicBezTo>
                  <a:cubicBezTo>
                    <a:pt x="16" y="60"/>
                    <a:pt x="1" y="90"/>
                    <a:pt x="1" y="120"/>
                  </a:cubicBezTo>
                  <a:cubicBezTo>
                    <a:pt x="1" y="165"/>
                    <a:pt x="16" y="180"/>
                    <a:pt x="16" y="180"/>
                  </a:cubicBezTo>
                  <a:lnTo>
                    <a:pt x="16" y="120"/>
                  </a:lnTo>
                  <a:cubicBezTo>
                    <a:pt x="31" y="75"/>
                    <a:pt x="75" y="60"/>
                    <a:pt x="120" y="60"/>
                  </a:cubicBezTo>
                  <a:cubicBezTo>
                    <a:pt x="195" y="75"/>
                    <a:pt x="255" y="120"/>
                    <a:pt x="285" y="180"/>
                  </a:cubicBezTo>
                  <a:cubicBezTo>
                    <a:pt x="329" y="254"/>
                    <a:pt x="359" y="344"/>
                    <a:pt x="374" y="433"/>
                  </a:cubicBezTo>
                  <a:cubicBezTo>
                    <a:pt x="404" y="613"/>
                    <a:pt x="344" y="777"/>
                    <a:pt x="225" y="881"/>
                  </a:cubicBezTo>
                  <a:cubicBezTo>
                    <a:pt x="199" y="899"/>
                    <a:pt x="172" y="906"/>
                    <a:pt x="146" y="906"/>
                  </a:cubicBezTo>
                  <a:cubicBezTo>
                    <a:pt x="128" y="906"/>
                    <a:pt x="109" y="903"/>
                    <a:pt x="90" y="896"/>
                  </a:cubicBezTo>
                  <a:cubicBezTo>
                    <a:pt x="46" y="896"/>
                    <a:pt x="31" y="881"/>
                    <a:pt x="31" y="881"/>
                  </a:cubicBezTo>
                  <a:lnTo>
                    <a:pt x="31" y="881"/>
                  </a:lnTo>
                  <a:cubicBezTo>
                    <a:pt x="31" y="882"/>
                    <a:pt x="31" y="911"/>
                    <a:pt x="61" y="941"/>
                  </a:cubicBezTo>
                  <a:cubicBezTo>
                    <a:pt x="90" y="949"/>
                    <a:pt x="120" y="952"/>
                    <a:pt x="150" y="952"/>
                  </a:cubicBezTo>
                  <a:cubicBezTo>
                    <a:pt x="180" y="952"/>
                    <a:pt x="210" y="949"/>
                    <a:pt x="240" y="941"/>
                  </a:cubicBezTo>
                  <a:cubicBezTo>
                    <a:pt x="404" y="822"/>
                    <a:pt x="494" y="628"/>
                    <a:pt x="449" y="433"/>
                  </a:cubicBezTo>
                  <a:cubicBezTo>
                    <a:pt x="434" y="329"/>
                    <a:pt x="404" y="224"/>
                    <a:pt x="344" y="150"/>
                  </a:cubicBezTo>
                  <a:cubicBezTo>
                    <a:pt x="300" y="60"/>
                    <a:pt x="225" y="15"/>
                    <a:pt x="13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081;p72">
              <a:extLst>
                <a:ext uri="{FF2B5EF4-FFF2-40B4-BE49-F238E27FC236}">
                  <a16:creationId xmlns:a16="http://schemas.microsoft.com/office/drawing/2014/main" id="{B13DF2C5-87E9-B5EB-4940-E8C8ABD0A79A}"/>
                </a:ext>
              </a:extLst>
            </p:cNvPr>
            <p:cNvSpPr/>
            <p:nvPr/>
          </p:nvSpPr>
          <p:spPr>
            <a:xfrm>
              <a:off x="7938990" y="2077106"/>
              <a:ext cx="6802" cy="22445"/>
            </a:xfrm>
            <a:custGeom>
              <a:avLst/>
              <a:gdLst/>
              <a:ahLst/>
              <a:cxnLst/>
              <a:rect l="l" t="t" r="r" b="b"/>
              <a:pathLst>
                <a:path w="240" h="792" extrusionOk="0">
                  <a:moveTo>
                    <a:pt x="30" y="0"/>
                  </a:moveTo>
                  <a:lnTo>
                    <a:pt x="30" y="0"/>
                  </a:lnTo>
                  <a:cubicBezTo>
                    <a:pt x="0" y="15"/>
                    <a:pt x="15" y="195"/>
                    <a:pt x="60" y="404"/>
                  </a:cubicBezTo>
                  <a:cubicBezTo>
                    <a:pt x="105" y="628"/>
                    <a:pt x="179" y="792"/>
                    <a:pt x="209" y="792"/>
                  </a:cubicBezTo>
                  <a:cubicBezTo>
                    <a:pt x="239" y="777"/>
                    <a:pt x="224" y="598"/>
                    <a:pt x="164" y="389"/>
                  </a:cubicBezTo>
                  <a:cubicBezTo>
                    <a:pt x="120" y="165"/>
                    <a:pt x="60"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082;p72">
              <a:extLst>
                <a:ext uri="{FF2B5EF4-FFF2-40B4-BE49-F238E27FC236}">
                  <a16:creationId xmlns:a16="http://schemas.microsoft.com/office/drawing/2014/main" id="{AB594C41-AFEE-B2DD-F884-DC66744E0E98}"/>
                </a:ext>
              </a:extLst>
            </p:cNvPr>
            <p:cNvSpPr/>
            <p:nvPr/>
          </p:nvSpPr>
          <p:spPr>
            <a:xfrm>
              <a:off x="7942788" y="2078778"/>
              <a:ext cx="11024" cy="20773"/>
            </a:xfrm>
            <a:custGeom>
              <a:avLst/>
              <a:gdLst/>
              <a:ahLst/>
              <a:cxnLst/>
              <a:rect l="l" t="t" r="r" b="b"/>
              <a:pathLst>
                <a:path w="389" h="733" extrusionOk="0">
                  <a:moveTo>
                    <a:pt x="354" y="0"/>
                  </a:moveTo>
                  <a:cubicBezTo>
                    <a:pt x="320" y="0"/>
                    <a:pt x="221" y="145"/>
                    <a:pt x="150" y="345"/>
                  </a:cubicBezTo>
                  <a:cubicBezTo>
                    <a:pt x="60" y="539"/>
                    <a:pt x="1" y="718"/>
                    <a:pt x="30" y="733"/>
                  </a:cubicBezTo>
                  <a:cubicBezTo>
                    <a:pt x="75" y="733"/>
                    <a:pt x="165" y="584"/>
                    <a:pt x="254" y="389"/>
                  </a:cubicBezTo>
                  <a:cubicBezTo>
                    <a:pt x="344" y="180"/>
                    <a:pt x="389" y="1"/>
                    <a:pt x="359" y="1"/>
                  </a:cubicBezTo>
                  <a:cubicBezTo>
                    <a:pt x="358" y="0"/>
                    <a:pt x="356" y="0"/>
                    <a:pt x="3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083;p72">
              <a:extLst>
                <a:ext uri="{FF2B5EF4-FFF2-40B4-BE49-F238E27FC236}">
                  <a16:creationId xmlns:a16="http://schemas.microsoft.com/office/drawing/2014/main" id="{9809CF3A-3A5E-6A05-F145-C935C5497A56}"/>
                </a:ext>
              </a:extLst>
            </p:cNvPr>
            <p:cNvSpPr/>
            <p:nvPr/>
          </p:nvSpPr>
          <p:spPr>
            <a:xfrm>
              <a:off x="7562295" y="2357700"/>
              <a:ext cx="427084" cy="350452"/>
            </a:xfrm>
            <a:custGeom>
              <a:avLst/>
              <a:gdLst/>
              <a:ahLst/>
              <a:cxnLst/>
              <a:rect l="l" t="t" r="r" b="b"/>
              <a:pathLst>
                <a:path w="15070" h="12366" extrusionOk="0">
                  <a:moveTo>
                    <a:pt x="1924" y="1"/>
                  </a:moveTo>
                  <a:cubicBezTo>
                    <a:pt x="1687" y="1"/>
                    <a:pt x="1678" y="293"/>
                    <a:pt x="1912" y="628"/>
                  </a:cubicBezTo>
                  <a:cubicBezTo>
                    <a:pt x="2151" y="972"/>
                    <a:pt x="2838" y="2017"/>
                    <a:pt x="2748" y="2077"/>
                  </a:cubicBezTo>
                  <a:cubicBezTo>
                    <a:pt x="2742" y="2082"/>
                    <a:pt x="2734" y="2084"/>
                    <a:pt x="2725" y="2084"/>
                  </a:cubicBezTo>
                  <a:cubicBezTo>
                    <a:pt x="2482" y="2084"/>
                    <a:pt x="1329" y="404"/>
                    <a:pt x="1329" y="404"/>
                  </a:cubicBezTo>
                  <a:cubicBezTo>
                    <a:pt x="1329" y="404"/>
                    <a:pt x="1201" y="136"/>
                    <a:pt x="1016" y="136"/>
                  </a:cubicBezTo>
                  <a:cubicBezTo>
                    <a:pt x="983" y="136"/>
                    <a:pt x="948" y="145"/>
                    <a:pt x="911" y="166"/>
                  </a:cubicBezTo>
                  <a:cubicBezTo>
                    <a:pt x="508" y="375"/>
                    <a:pt x="1882" y="2212"/>
                    <a:pt x="2016" y="2391"/>
                  </a:cubicBezTo>
                  <a:cubicBezTo>
                    <a:pt x="2067" y="2459"/>
                    <a:pt x="2046" y="2503"/>
                    <a:pt x="2001" y="2503"/>
                  </a:cubicBezTo>
                  <a:cubicBezTo>
                    <a:pt x="1967" y="2503"/>
                    <a:pt x="1920" y="2478"/>
                    <a:pt x="1882" y="2421"/>
                  </a:cubicBezTo>
                  <a:cubicBezTo>
                    <a:pt x="1797" y="2294"/>
                    <a:pt x="804" y="898"/>
                    <a:pt x="444" y="898"/>
                  </a:cubicBezTo>
                  <a:cubicBezTo>
                    <a:pt x="423" y="898"/>
                    <a:pt x="405" y="903"/>
                    <a:pt x="388" y="912"/>
                  </a:cubicBezTo>
                  <a:cubicBezTo>
                    <a:pt x="105" y="1106"/>
                    <a:pt x="1314" y="2421"/>
                    <a:pt x="1479" y="2794"/>
                  </a:cubicBezTo>
                  <a:cubicBezTo>
                    <a:pt x="1500" y="2847"/>
                    <a:pt x="1502" y="2870"/>
                    <a:pt x="1488" y="2870"/>
                  </a:cubicBezTo>
                  <a:cubicBezTo>
                    <a:pt x="1392" y="2870"/>
                    <a:pt x="569" y="1824"/>
                    <a:pt x="250" y="1824"/>
                  </a:cubicBezTo>
                  <a:cubicBezTo>
                    <a:pt x="229" y="1824"/>
                    <a:pt x="210" y="1828"/>
                    <a:pt x="194" y="1838"/>
                  </a:cubicBezTo>
                  <a:cubicBezTo>
                    <a:pt x="75" y="1898"/>
                    <a:pt x="0" y="1958"/>
                    <a:pt x="717" y="2809"/>
                  </a:cubicBezTo>
                  <a:cubicBezTo>
                    <a:pt x="1434" y="3571"/>
                    <a:pt x="2195" y="4302"/>
                    <a:pt x="2987" y="4975"/>
                  </a:cubicBezTo>
                  <a:cubicBezTo>
                    <a:pt x="4455" y="6718"/>
                    <a:pt x="9402" y="12365"/>
                    <a:pt x="11896" y="12365"/>
                  </a:cubicBezTo>
                  <a:cubicBezTo>
                    <a:pt x="11965" y="12365"/>
                    <a:pt x="12032" y="12361"/>
                    <a:pt x="12097" y="12352"/>
                  </a:cubicBezTo>
                  <a:cubicBezTo>
                    <a:pt x="12650" y="12293"/>
                    <a:pt x="13128" y="11994"/>
                    <a:pt x="13427" y="11531"/>
                  </a:cubicBezTo>
                  <a:cubicBezTo>
                    <a:pt x="14069" y="10515"/>
                    <a:pt x="14621" y="9455"/>
                    <a:pt x="15069" y="8350"/>
                  </a:cubicBezTo>
                  <a:lnTo>
                    <a:pt x="11186" y="7036"/>
                  </a:lnTo>
                  <a:cubicBezTo>
                    <a:pt x="11127" y="7334"/>
                    <a:pt x="10992" y="7618"/>
                    <a:pt x="10813" y="7872"/>
                  </a:cubicBezTo>
                  <a:cubicBezTo>
                    <a:pt x="10779" y="7909"/>
                    <a:pt x="10731" y="7927"/>
                    <a:pt x="10670" y="7927"/>
                  </a:cubicBezTo>
                  <a:cubicBezTo>
                    <a:pt x="9633" y="7927"/>
                    <a:pt x="4929" y="2809"/>
                    <a:pt x="4929" y="2809"/>
                  </a:cubicBezTo>
                  <a:cubicBezTo>
                    <a:pt x="4884" y="2436"/>
                    <a:pt x="4869" y="2062"/>
                    <a:pt x="4884" y="1689"/>
                  </a:cubicBezTo>
                  <a:cubicBezTo>
                    <a:pt x="4929" y="1450"/>
                    <a:pt x="5003" y="1211"/>
                    <a:pt x="5108" y="987"/>
                  </a:cubicBezTo>
                  <a:cubicBezTo>
                    <a:pt x="5212" y="818"/>
                    <a:pt x="5089" y="614"/>
                    <a:pt x="4927" y="614"/>
                  </a:cubicBezTo>
                  <a:cubicBezTo>
                    <a:pt x="4904" y="614"/>
                    <a:pt x="4879" y="619"/>
                    <a:pt x="4854" y="628"/>
                  </a:cubicBezTo>
                  <a:cubicBezTo>
                    <a:pt x="4660" y="703"/>
                    <a:pt x="4316" y="1241"/>
                    <a:pt x="4242" y="1973"/>
                  </a:cubicBezTo>
                  <a:cubicBezTo>
                    <a:pt x="4217" y="2172"/>
                    <a:pt x="4142" y="2249"/>
                    <a:pt x="4040" y="2249"/>
                  </a:cubicBezTo>
                  <a:cubicBezTo>
                    <a:pt x="3769" y="2249"/>
                    <a:pt x="3310" y="1696"/>
                    <a:pt x="3136" y="1435"/>
                  </a:cubicBezTo>
                  <a:cubicBezTo>
                    <a:pt x="2897" y="1077"/>
                    <a:pt x="2106" y="16"/>
                    <a:pt x="1942" y="1"/>
                  </a:cubicBezTo>
                  <a:cubicBezTo>
                    <a:pt x="1935" y="1"/>
                    <a:pt x="1929" y="1"/>
                    <a:pt x="1924"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084;p72">
              <a:extLst>
                <a:ext uri="{FF2B5EF4-FFF2-40B4-BE49-F238E27FC236}">
                  <a16:creationId xmlns:a16="http://schemas.microsoft.com/office/drawing/2014/main" id="{AAD3D13E-713B-2AD1-A98D-E8AFADEB6102}"/>
                </a:ext>
              </a:extLst>
            </p:cNvPr>
            <p:cNvSpPr/>
            <p:nvPr/>
          </p:nvSpPr>
          <p:spPr>
            <a:xfrm>
              <a:off x="6157085" y="3727373"/>
              <a:ext cx="195546" cy="85417"/>
            </a:xfrm>
            <a:custGeom>
              <a:avLst/>
              <a:gdLst/>
              <a:ahLst/>
              <a:cxnLst/>
              <a:rect l="l" t="t" r="r" b="b"/>
              <a:pathLst>
                <a:path w="6900" h="3014" extrusionOk="0">
                  <a:moveTo>
                    <a:pt x="3704" y="0"/>
                  </a:moveTo>
                  <a:lnTo>
                    <a:pt x="0" y="60"/>
                  </a:lnTo>
                  <a:lnTo>
                    <a:pt x="45" y="2942"/>
                  </a:lnTo>
                  <a:lnTo>
                    <a:pt x="269" y="2957"/>
                  </a:lnTo>
                  <a:cubicBezTo>
                    <a:pt x="784" y="2980"/>
                    <a:pt x="2083" y="3013"/>
                    <a:pt x="3338" y="3013"/>
                  </a:cubicBezTo>
                  <a:cubicBezTo>
                    <a:pt x="4593" y="3013"/>
                    <a:pt x="5802" y="2980"/>
                    <a:pt x="6138" y="2868"/>
                  </a:cubicBezTo>
                  <a:cubicBezTo>
                    <a:pt x="6900" y="2629"/>
                    <a:pt x="3749" y="1972"/>
                    <a:pt x="3749" y="1972"/>
                  </a:cubicBezTo>
                  <a:lnTo>
                    <a:pt x="3704"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085;p72">
              <a:extLst>
                <a:ext uri="{FF2B5EF4-FFF2-40B4-BE49-F238E27FC236}">
                  <a16:creationId xmlns:a16="http://schemas.microsoft.com/office/drawing/2014/main" id="{CEF3AAAF-1493-FC08-2E4C-520D15183BD1}"/>
                </a:ext>
              </a:extLst>
            </p:cNvPr>
            <p:cNvSpPr/>
            <p:nvPr/>
          </p:nvSpPr>
          <p:spPr>
            <a:xfrm>
              <a:off x="6157906" y="3780227"/>
              <a:ext cx="38146" cy="29275"/>
            </a:xfrm>
            <a:custGeom>
              <a:avLst/>
              <a:gdLst/>
              <a:ahLst/>
              <a:cxnLst/>
              <a:rect l="l" t="t" r="r" b="b"/>
              <a:pathLst>
                <a:path w="1346" h="1033" extrusionOk="0">
                  <a:moveTo>
                    <a:pt x="65" y="1"/>
                  </a:moveTo>
                  <a:cubicBezTo>
                    <a:pt x="44" y="1"/>
                    <a:pt x="22" y="1"/>
                    <a:pt x="1" y="2"/>
                  </a:cubicBezTo>
                  <a:lnTo>
                    <a:pt x="16" y="1033"/>
                  </a:lnTo>
                  <a:lnTo>
                    <a:pt x="1345" y="1033"/>
                  </a:lnTo>
                  <a:cubicBezTo>
                    <a:pt x="1285" y="734"/>
                    <a:pt x="1106" y="450"/>
                    <a:pt x="852" y="256"/>
                  </a:cubicBezTo>
                  <a:cubicBezTo>
                    <a:pt x="630" y="90"/>
                    <a:pt x="344" y="1"/>
                    <a:pt x="6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086;p72">
              <a:extLst>
                <a:ext uri="{FF2B5EF4-FFF2-40B4-BE49-F238E27FC236}">
                  <a16:creationId xmlns:a16="http://schemas.microsoft.com/office/drawing/2014/main" id="{9CB5F4D0-EC04-640F-0B9B-9BEA5E193FC2}"/>
                </a:ext>
              </a:extLst>
            </p:cNvPr>
            <p:cNvSpPr/>
            <p:nvPr/>
          </p:nvSpPr>
          <p:spPr>
            <a:xfrm>
              <a:off x="6158332" y="3793830"/>
              <a:ext cx="179931" cy="18903"/>
            </a:xfrm>
            <a:custGeom>
              <a:avLst/>
              <a:gdLst/>
              <a:ahLst/>
              <a:cxnLst/>
              <a:rect l="l" t="t" r="r" b="b"/>
              <a:pathLst>
                <a:path w="6349" h="667" extrusionOk="0">
                  <a:moveTo>
                    <a:pt x="5243" y="0"/>
                  </a:moveTo>
                  <a:cubicBezTo>
                    <a:pt x="5034" y="15"/>
                    <a:pt x="4914" y="478"/>
                    <a:pt x="4914" y="478"/>
                  </a:cubicBezTo>
                  <a:lnTo>
                    <a:pt x="1" y="523"/>
                  </a:lnTo>
                  <a:lnTo>
                    <a:pt x="1" y="597"/>
                  </a:lnTo>
                  <a:cubicBezTo>
                    <a:pt x="659" y="645"/>
                    <a:pt x="1608" y="666"/>
                    <a:pt x="2568" y="666"/>
                  </a:cubicBezTo>
                  <a:cubicBezTo>
                    <a:pt x="4330" y="666"/>
                    <a:pt x="6127" y="594"/>
                    <a:pt x="6214" y="478"/>
                  </a:cubicBezTo>
                  <a:cubicBezTo>
                    <a:pt x="6348" y="299"/>
                    <a:pt x="5243" y="0"/>
                    <a:pt x="524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087;p72">
              <a:extLst>
                <a:ext uri="{FF2B5EF4-FFF2-40B4-BE49-F238E27FC236}">
                  <a16:creationId xmlns:a16="http://schemas.microsoft.com/office/drawing/2014/main" id="{DF22C2AC-3E7B-BA0D-06A9-EE54A6A5A4DF}"/>
                </a:ext>
              </a:extLst>
            </p:cNvPr>
            <p:cNvSpPr/>
            <p:nvPr/>
          </p:nvSpPr>
          <p:spPr>
            <a:xfrm>
              <a:off x="6156659" y="3805676"/>
              <a:ext cx="175680" cy="4024"/>
            </a:xfrm>
            <a:custGeom>
              <a:avLst/>
              <a:gdLst/>
              <a:ahLst/>
              <a:cxnLst/>
              <a:rect l="l" t="t" r="r" b="b"/>
              <a:pathLst>
                <a:path w="6199" h="142" extrusionOk="0">
                  <a:moveTo>
                    <a:pt x="6019" y="0"/>
                  </a:moveTo>
                  <a:lnTo>
                    <a:pt x="5347" y="30"/>
                  </a:lnTo>
                  <a:cubicBezTo>
                    <a:pt x="4779" y="45"/>
                    <a:pt x="4003" y="75"/>
                    <a:pt x="3136" y="90"/>
                  </a:cubicBezTo>
                  <a:cubicBezTo>
                    <a:pt x="2270" y="105"/>
                    <a:pt x="1494" y="105"/>
                    <a:pt x="926" y="105"/>
                  </a:cubicBezTo>
                  <a:lnTo>
                    <a:pt x="0" y="105"/>
                  </a:lnTo>
                  <a:lnTo>
                    <a:pt x="60" y="120"/>
                  </a:lnTo>
                  <a:lnTo>
                    <a:pt x="254" y="120"/>
                  </a:lnTo>
                  <a:lnTo>
                    <a:pt x="926" y="135"/>
                  </a:lnTo>
                  <a:cubicBezTo>
                    <a:pt x="1304" y="135"/>
                    <a:pt x="1776" y="141"/>
                    <a:pt x="2305" y="141"/>
                  </a:cubicBezTo>
                  <a:cubicBezTo>
                    <a:pt x="2569" y="141"/>
                    <a:pt x="2848" y="140"/>
                    <a:pt x="3136" y="135"/>
                  </a:cubicBezTo>
                  <a:cubicBezTo>
                    <a:pt x="4003" y="120"/>
                    <a:pt x="4779" y="90"/>
                    <a:pt x="5347" y="60"/>
                  </a:cubicBezTo>
                  <a:lnTo>
                    <a:pt x="6019" y="15"/>
                  </a:lnTo>
                  <a:lnTo>
                    <a:pt x="6198"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088;p72">
              <a:extLst>
                <a:ext uri="{FF2B5EF4-FFF2-40B4-BE49-F238E27FC236}">
                  <a16:creationId xmlns:a16="http://schemas.microsoft.com/office/drawing/2014/main" id="{F61C86DA-E764-2A19-9FEF-3036AAA15E62}"/>
                </a:ext>
              </a:extLst>
            </p:cNvPr>
            <p:cNvSpPr/>
            <p:nvPr/>
          </p:nvSpPr>
          <p:spPr>
            <a:xfrm>
              <a:off x="6297594" y="3792555"/>
              <a:ext cx="10174" cy="16522"/>
            </a:xfrm>
            <a:custGeom>
              <a:avLst/>
              <a:gdLst/>
              <a:ahLst/>
              <a:cxnLst/>
              <a:rect l="l" t="t" r="r" b="b"/>
              <a:pathLst>
                <a:path w="359" h="583" extrusionOk="0">
                  <a:moveTo>
                    <a:pt x="359" y="0"/>
                  </a:moveTo>
                  <a:cubicBezTo>
                    <a:pt x="239" y="45"/>
                    <a:pt x="150" y="135"/>
                    <a:pt x="90" y="239"/>
                  </a:cubicBezTo>
                  <a:cubicBezTo>
                    <a:pt x="30" y="344"/>
                    <a:pt x="0" y="463"/>
                    <a:pt x="15" y="583"/>
                  </a:cubicBezTo>
                  <a:cubicBezTo>
                    <a:pt x="45" y="478"/>
                    <a:pt x="90" y="359"/>
                    <a:pt x="135" y="254"/>
                  </a:cubicBezTo>
                  <a:cubicBezTo>
                    <a:pt x="210" y="165"/>
                    <a:pt x="269" y="75"/>
                    <a:pt x="35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089;p72">
              <a:extLst>
                <a:ext uri="{FF2B5EF4-FFF2-40B4-BE49-F238E27FC236}">
                  <a16:creationId xmlns:a16="http://schemas.microsoft.com/office/drawing/2014/main" id="{B86726BF-DC16-AC83-101A-74C53DEE4A57}"/>
                </a:ext>
              </a:extLst>
            </p:cNvPr>
            <p:cNvSpPr/>
            <p:nvPr/>
          </p:nvSpPr>
          <p:spPr>
            <a:xfrm>
              <a:off x="6266279" y="3785300"/>
              <a:ext cx="6376" cy="8615"/>
            </a:xfrm>
            <a:custGeom>
              <a:avLst/>
              <a:gdLst/>
              <a:ahLst/>
              <a:cxnLst/>
              <a:rect l="l" t="t" r="r" b="b"/>
              <a:pathLst>
                <a:path w="225" h="304" extrusionOk="0">
                  <a:moveTo>
                    <a:pt x="204" y="0"/>
                  </a:moveTo>
                  <a:cubicBezTo>
                    <a:pt x="185" y="0"/>
                    <a:pt x="143" y="56"/>
                    <a:pt x="90" y="137"/>
                  </a:cubicBezTo>
                  <a:cubicBezTo>
                    <a:pt x="45" y="226"/>
                    <a:pt x="0" y="301"/>
                    <a:pt x="15" y="301"/>
                  </a:cubicBezTo>
                  <a:cubicBezTo>
                    <a:pt x="17" y="302"/>
                    <a:pt x="18" y="303"/>
                    <a:pt x="20" y="303"/>
                  </a:cubicBezTo>
                  <a:cubicBezTo>
                    <a:pt x="38" y="303"/>
                    <a:pt x="80" y="235"/>
                    <a:pt x="135" y="167"/>
                  </a:cubicBezTo>
                  <a:cubicBezTo>
                    <a:pt x="180" y="77"/>
                    <a:pt x="224" y="2"/>
                    <a:pt x="209" y="2"/>
                  </a:cubicBezTo>
                  <a:cubicBezTo>
                    <a:pt x="208" y="1"/>
                    <a:pt x="206" y="0"/>
                    <a:pt x="20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090;p72">
              <a:extLst>
                <a:ext uri="{FF2B5EF4-FFF2-40B4-BE49-F238E27FC236}">
                  <a16:creationId xmlns:a16="http://schemas.microsoft.com/office/drawing/2014/main" id="{7C99BBAA-BF95-29AE-1AB4-718841A05664}"/>
                </a:ext>
              </a:extLst>
            </p:cNvPr>
            <p:cNvSpPr/>
            <p:nvPr/>
          </p:nvSpPr>
          <p:spPr>
            <a:xfrm>
              <a:off x="6258230" y="3783571"/>
              <a:ext cx="6376" cy="6121"/>
            </a:xfrm>
            <a:custGeom>
              <a:avLst/>
              <a:gdLst/>
              <a:ahLst/>
              <a:cxnLst/>
              <a:rect l="l" t="t" r="r" b="b"/>
              <a:pathLst>
                <a:path w="225" h="216" extrusionOk="0">
                  <a:moveTo>
                    <a:pt x="222" y="1"/>
                  </a:moveTo>
                  <a:cubicBezTo>
                    <a:pt x="209" y="1"/>
                    <a:pt x="157" y="41"/>
                    <a:pt x="105" y="93"/>
                  </a:cubicBezTo>
                  <a:cubicBezTo>
                    <a:pt x="30" y="153"/>
                    <a:pt x="1" y="213"/>
                    <a:pt x="1" y="213"/>
                  </a:cubicBezTo>
                  <a:cubicBezTo>
                    <a:pt x="2" y="215"/>
                    <a:pt x="5" y="216"/>
                    <a:pt x="8" y="216"/>
                  </a:cubicBezTo>
                  <a:cubicBezTo>
                    <a:pt x="28" y="216"/>
                    <a:pt x="70" y="175"/>
                    <a:pt x="135" y="123"/>
                  </a:cubicBezTo>
                  <a:cubicBezTo>
                    <a:pt x="195" y="63"/>
                    <a:pt x="225" y="4"/>
                    <a:pt x="225" y="4"/>
                  </a:cubicBezTo>
                  <a:cubicBezTo>
                    <a:pt x="225" y="2"/>
                    <a:pt x="224" y="1"/>
                    <a:pt x="22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091;p72">
              <a:extLst>
                <a:ext uri="{FF2B5EF4-FFF2-40B4-BE49-F238E27FC236}">
                  <a16:creationId xmlns:a16="http://schemas.microsoft.com/office/drawing/2014/main" id="{129BE726-312A-808C-55BF-F1D476C74C9C}"/>
                </a:ext>
              </a:extLst>
            </p:cNvPr>
            <p:cNvSpPr/>
            <p:nvPr/>
          </p:nvSpPr>
          <p:spPr>
            <a:xfrm>
              <a:off x="6252732" y="3779008"/>
              <a:ext cx="11024" cy="1474"/>
            </a:xfrm>
            <a:custGeom>
              <a:avLst/>
              <a:gdLst/>
              <a:ahLst/>
              <a:cxnLst/>
              <a:rect l="l" t="t" r="r" b="b"/>
              <a:pathLst>
                <a:path w="389" h="52" extrusionOk="0">
                  <a:moveTo>
                    <a:pt x="195" y="0"/>
                  </a:moveTo>
                  <a:cubicBezTo>
                    <a:pt x="120" y="0"/>
                    <a:pt x="60" y="0"/>
                    <a:pt x="0" y="30"/>
                  </a:cubicBezTo>
                  <a:cubicBezTo>
                    <a:pt x="43" y="41"/>
                    <a:pt x="85" y="51"/>
                    <a:pt x="132" y="51"/>
                  </a:cubicBezTo>
                  <a:cubicBezTo>
                    <a:pt x="152" y="51"/>
                    <a:pt x="173" y="50"/>
                    <a:pt x="195" y="45"/>
                  </a:cubicBezTo>
                  <a:cubicBezTo>
                    <a:pt x="212" y="50"/>
                    <a:pt x="231" y="51"/>
                    <a:pt x="250" y="51"/>
                  </a:cubicBezTo>
                  <a:cubicBezTo>
                    <a:pt x="297" y="51"/>
                    <a:pt x="346" y="41"/>
                    <a:pt x="389" y="30"/>
                  </a:cubicBezTo>
                  <a:cubicBezTo>
                    <a:pt x="329" y="0"/>
                    <a:pt x="254"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3092;p72">
              <a:extLst>
                <a:ext uri="{FF2B5EF4-FFF2-40B4-BE49-F238E27FC236}">
                  <a16:creationId xmlns:a16="http://schemas.microsoft.com/office/drawing/2014/main" id="{0B151D65-B4FF-1C0D-81E6-09D6885474A8}"/>
                </a:ext>
              </a:extLst>
            </p:cNvPr>
            <p:cNvSpPr/>
            <p:nvPr/>
          </p:nvSpPr>
          <p:spPr>
            <a:xfrm>
              <a:off x="6250607" y="3773085"/>
              <a:ext cx="12300" cy="1870"/>
            </a:xfrm>
            <a:custGeom>
              <a:avLst/>
              <a:gdLst/>
              <a:ahLst/>
              <a:cxnLst/>
              <a:rect l="l" t="t" r="r" b="b"/>
              <a:pathLst>
                <a:path w="434" h="66" extrusionOk="0">
                  <a:moveTo>
                    <a:pt x="1" y="0"/>
                  </a:moveTo>
                  <a:cubicBezTo>
                    <a:pt x="75" y="45"/>
                    <a:pt x="150" y="60"/>
                    <a:pt x="225" y="60"/>
                  </a:cubicBezTo>
                  <a:cubicBezTo>
                    <a:pt x="245" y="64"/>
                    <a:pt x="265" y="66"/>
                    <a:pt x="284" y="66"/>
                  </a:cubicBezTo>
                  <a:cubicBezTo>
                    <a:pt x="338" y="66"/>
                    <a:pt x="390" y="52"/>
                    <a:pt x="434" y="30"/>
                  </a:cubicBezTo>
                  <a:cubicBezTo>
                    <a:pt x="359" y="15"/>
                    <a:pt x="284" y="15"/>
                    <a:pt x="225" y="15"/>
                  </a:cubicBezTo>
                  <a:cubicBezTo>
                    <a:pt x="150" y="0"/>
                    <a:pt x="75"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3093;p72">
              <a:extLst>
                <a:ext uri="{FF2B5EF4-FFF2-40B4-BE49-F238E27FC236}">
                  <a16:creationId xmlns:a16="http://schemas.microsoft.com/office/drawing/2014/main" id="{156FC6A1-553E-722B-424A-A281CA504D94}"/>
                </a:ext>
              </a:extLst>
            </p:cNvPr>
            <p:cNvSpPr/>
            <p:nvPr/>
          </p:nvSpPr>
          <p:spPr>
            <a:xfrm>
              <a:off x="6270076" y="3775182"/>
              <a:ext cx="19498" cy="11478"/>
            </a:xfrm>
            <a:custGeom>
              <a:avLst/>
              <a:gdLst/>
              <a:ahLst/>
              <a:cxnLst/>
              <a:rect l="l" t="t" r="r" b="b"/>
              <a:pathLst>
                <a:path w="688" h="405" extrusionOk="0">
                  <a:moveTo>
                    <a:pt x="471" y="40"/>
                  </a:moveTo>
                  <a:cubicBezTo>
                    <a:pt x="525" y="40"/>
                    <a:pt x="579" y="51"/>
                    <a:pt x="628" y="76"/>
                  </a:cubicBezTo>
                  <a:cubicBezTo>
                    <a:pt x="673" y="106"/>
                    <a:pt x="658" y="150"/>
                    <a:pt x="613" y="180"/>
                  </a:cubicBezTo>
                  <a:cubicBezTo>
                    <a:pt x="568" y="195"/>
                    <a:pt x="523" y="225"/>
                    <a:pt x="479" y="240"/>
                  </a:cubicBezTo>
                  <a:cubicBezTo>
                    <a:pt x="404" y="270"/>
                    <a:pt x="314" y="285"/>
                    <a:pt x="240" y="300"/>
                  </a:cubicBezTo>
                  <a:cubicBezTo>
                    <a:pt x="169" y="314"/>
                    <a:pt x="112" y="321"/>
                    <a:pt x="71" y="325"/>
                  </a:cubicBezTo>
                  <a:lnTo>
                    <a:pt x="71" y="325"/>
                  </a:lnTo>
                  <a:cubicBezTo>
                    <a:pt x="92" y="278"/>
                    <a:pt x="121" y="234"/>
                    <a:pt x="150" y="195"/>
                  </a:cubicBezTo>
                  <a:cubicBezTo>
                    <a:pt x="195" y="135"/>
                    <a:pt x="270" y="91"/>
                    <a:pt x="344" y="61"/>
                  </a:cubicBezTo>
                  <a:cubicBezTo>
                    <a:pt x="384" y="47"/>
                    <a:pt x="428" y="40"/>
                    <a:pt x="471" y="40"/>
                  </a:cubicBezTo>
                  <a:close/>
                  <a:moveTo>
                    <a:pt x="459" y="1"/>
                  </a:moveTo>
                  <a:cubicBezTo>
                    <a:pt x="326" y="1"/>
                    <a:pt x="200" y="61"/>
                    <a:pt x="120" y="180"/>
                  </a:cubicBezTo>
                  <a:cubicBezTo>
                    <a:pt x="80" y="221"/>
                    <a:pt x="64" y="273"/>
                    <a:pt x="50" y="327"/>
                  </a:cubicBezTo>
                  <a:lnTo>
                    <a:pt x="50" y="327"/>
                  </a:lnTo>
                  <a:cubicBezTo>
                    <a:pt x="18" y="330"/>
                    <a:pt x="1" y="330"/>
                    <a:pt x="1" y="330"/>
                  </a:cubicBezTo>
                  <a:cubicBezTo>
                    <a:pt x="16" y="333"/>
                    <a:pt x="31" y="335"/>
                    <a:pt x="47" y="337"/>
                  </a:cubicBezTo>
                  <a:lnTo>
                    <a:pt x="47" y="337"/>
                  </a:lnTo>
                  <a:cubicBezTo>
                    <a:pt x="47" y="339"/>
                    <a:pt x="46" y="342"/>
                    <a:pt x="46" y="344"/>
                  </a:cubicBezTo>
                  <a:cubicBezTo>
                    <a:pt x="31" y="359"/>
                    <a:pt x="31" y="374"/>
                    <a:pt x="46" y="404"/>
                  </a:cubicBezTo>
                  <a:cubicBezTo>
                    <a:pt x="50" y="382"/>
                    <a:pt x="57" y="360"/>
                    <a:pt x="66" y="339"/>
                  </a:cubicBezTo>
                  <a:lnTo>
                    <a:pt x="66" y="339"/>
                  </a:lnTo>
                  <a:cubicBezTo>
                    <a:pt x="84" y="340"/>
                    <a:pt x="102" y="341"/>
                    <a:pt x="120" y="341"/>
                  </a:cubicBezTo>
                  <a:cubicBezTo>
                    <a:pt x="161" y="341"/>
                    <a:pt x="202" y="337"/>
                    <a:pt x="240" y="330"/>
                  </a:cubicBezTo>
                  <a:cubicBezTo>
                    <a:pt x="314" y="315"/>
                    <a:pt x="404" y="300"/>
                    <a:pt x="494" y="270"/>
                  </a:cubicBezTo>
                  <a:cubicBezTo>
                    <a:pt x="538" y="255"/>
                    <a:pt x="583" y="240"/>
                    <a:pt x="628" y="210"/>
                  </a:cubicBezTo>
                  <a:cubicBezTo>
                    <a:pt x="658" y="195"/>
                    <a:pt x="673" y="165"/>
                    <a:pt x="688" y="135"/>
                  </a:cubicBezTo>
                  <a:cubicBezTo>
                    <a:pt x="688" y="106"/>
                    <a:pt x="673" y="61"/>
                    <a:pt x="658" y="46"/>
                  </a:cubicBezTo>
                  <a:cubicBezTo>
                    <a:pt x="593" y="16"/>
                    <a:pt x="525" y="1"/>
                    <a:pt x="4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3094;p72">
              <a:extLst>
                <a:ext uri="{FF2B5EF4-FFF2-40B4-BE49-F238E27FC236}">
                  <a16:creationId xmlns:a16="http://schemas.microsoft.com/office/drawing/2014/main" id="{2739632F-D6FF-3CEF-241D-DDDA6852195F}"/>
                </a:ext>
              </a:extLst>
            </p:cNvPr>
            <p:cNvSpPr/>
            <p:nvPr/>
          </p:nvSpPr>
          <p:spPr>
            <a:xfrm>
              <a:off x="6262878" y="3772660"/>
              <a:ext cx="10202" cy="12725"/>
            </a:xfrm>
            <a:custGeom>
              <a:avLst/>
              <a:gdLst/>
              <a:ahLst/>
              <a:cxnLst/>
              <a:rect l="l" t="t" r="r" b="b"/>
              <a:pathLst>
                <a:path w="360" h="449" extrusionOk="0">
                  <a:moveTo>
                    <a:pt x="90" y="0"/>
                  </a:moveTo>
                  <a:cubicBezTo>
                    <a:pt x="31" y="0"/>
                    <a:pt x="1" y="60"/>
                    <a:pt x="16" y="105"/>
                  </a:cubicBezTo>
                  <a:cubicBezTo>
                    <a:pt x="16" y="135"/>
                    <a:pt x="31" y="180"/>
                    <a:pt x="61" y="209"/>
                  </a:cubicBezTo>
                  <a:cubicBezTo>
                    <a:pt x="90" y="254"/>
                    <a:pt x="120" y="314"/>
                    <a:pt x="165" y="344"/>
                  </a:cubicBezTo>
                  <a:cubicBezTo>
                    <a:pt x="210" y="389"/>
                    <a:pt x="255" y="419"/>
                    <a:pt x="300" y="448"/>
                  </a:cubicBezTo>
                  <a:cubicBezTo>
                    <a:pt x="314" y="433"/>
                    <a:pt x="255" y="404"/>
                    <a:pt x="195" y="329"/>
                  </a:cubicBezTo>
                  <a:cubicBezTo>
                    <a:pt x="150" y="284"/>
                    <a:pt x="120" y="239"/>
                    <a:pt x="90" y="195"/>
                  </a:cubicBezTo>
                  <a:cubicBezTo>
                    <a:pt x="61" y="135"/>
                    <a:pt x="31" y="45"/>
                    <a:pt x="90" y="30"/>
                  </a:cubicBezTo>
                  <a:cubicBezTo>
                    <a:pt x="150" y="30"/>
                    <a:pt x="210" y="90"/>
                    <a:pt x="255" y="135"/>
                  </a:cubicBezTo>
                  <a:cubicBezTo>
                    <a:pt x="285" y="180"/>
                    <a:pt x="314" y="239"/>
                    <a:pt x="314" y="284"/>
                  </a:cubicBezTo>
                  <a:cubicBezTo>
                    <a:pt x="329" y="344"/>
                    <a:pt x="329" y="389"/>
                    <a:pt x="314" y="448"/>
                  </a:cubicBezTo>
                  <a:cubicBezTo>
                    <a:pt x="344" y="404"/>
                    <a:pt x="359" y="344"/>
                    <a:pt x="344" y="284"/>
                  </a:cubicBezTo>
                  <a:cubicBezTo>
                    <a:pt x="344" y="224"/>
                    <a:pt x="314" y="165"/>
                    <a:pt x="285" y="105"/>
                  </a:cubicBezTo>
                  <a:cubicBezTo>
                    <a:pt x="240" y="45"/>
                    <a:pt x="165" y="0"/>
                    <a:pt x="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3095;p72">
              <a:extLst>
                <a:ext uri="{FF2B5EF4-FFF2-40B4-BE49-F238E27FC236}">
                  <a16:creationId xmlns:a16="http://schemas.microsoft.com/office/drawing/2014/main" id="{F2F9E655-E2BB-7739-41E1-91DCE6581343}"/>
                </a:ext>
              </a:extLst>
            </p:cNvPr>
            <p:cNvSpPr/>
            <p:nvPr/>
          </p:nvSpPr>
          <p:spPr>
            <a:xfrm>
              <a:off x="6158332" y="3779433"/>
              <a:ext cx="37721" cy="29644"/>
            </a:xfrm>
            <a:custGeom>
              <a:avLst/>
              <a:gdLst/>
              <a:ahLst/>
              <a:cxnLst/>
              <a:rect l="l" t="t" r="r" b="b"/>
              <a:pathLst>
                <a:path w="1331" h="1046" extrusionOk="0">
                  <a:moveTo>
                    <a:pt x="76" y="0"/>
                  </a:moveTo>
                  <a:cubicBezTo>
                    <a:pt x="31" y="15"/>
                    <a:pt x="1" y="15"/>
                    <a:pt x="1" y="15"/>
                  </a:cubicBezTo>
                  <a:cubicBezTo>
                    <a:pt x="105" y="15"/>
                    <a:pt x="195" y="30"/>
                    <a:pt x="285" y="30"/>
                  </a:cubicBezTo>
                  <a:cubicBezTo>
                    <a:pt x="718" y="75"/>
                    <a:pt x="1106" y="374"/>
                    <a:pt x="1255" y="792"/>
                  </a:cubicBezTo>
                  <a:cubicBezTo>
                    <a:pt x="1315" y="941"/>
                    <a:pt x="1330" y="1046"/>
                    <a:pt x="1330" y="1046"/>
                  </a:cubicBezTo>
                  <a:cubicBezTo>
                    <a:pt x="1330" y="1031"/>
                    <a:pt x="1330" y="1001"/>
                    <a:pt x="1330" y="971"/>
                  </a:cubicBezTo>
                  <a:cubicBezTo>
                    <a:pt x="1330" y="911"/>
                    <a:pt x="1315" y="837"/>
                    <a:pt x="1285" y="777"/>
                  </a:cubicBezTo>
                  <a:cubicBezTo>
                    <a:pt x="1226" y="553"/>
                    <a:pt x="1091" y="374"/>
                    <a:pt x="912" y="224"/>
                  </a:cubicBezTo>
                  <a:cubicBezTo>
                    <a:pt x="733" y="90"/>
                    <a:pt x="509" y="15"/>
                    <a:pt x="28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3096;p72">
              <a:extLst>
                <a:ext uri="{FF2B5EF4-FFF2-40B4-BE49-F238E27FC236}">
                  <a16:creationId xmlns:a16="http://schemas.microsoft.com/office/drawing/2014/main" id="{10F7B5D7-5411-91E2-D360-FA188D4B6F22}"/>
                </a:ext>
              </a:extLst>
            </p:cNvPr>
            <p:cNvSpPr/>
            <p:nvPr/>
          </p:nvSpPr>
          <p:spPr>
            <a:xfrm>
              <a:off x="6168080" y="3736243"/>
              <a:ext cx="1729" cy="43218"/>
            </a:xfrm>
            <a:custGeom>
              <a:avLst/>
              <a:gdLst/>
              <a:ahLst/>
              <a:cxnLst/>
              <a:rect l="l" t="t" r="r" b="b"/>
              <a:pathLst>
                <a:path w="61" h="1525" extrusionOk="0">
                  <a:moveTo>
                    <a:pt x="30" y="1"/>
                  </a:moveTo>
                  <a:cubicBezTo>
                    <a:pt x="0" y="255"/>
                    <a:pt x="0" y="509"/>
                    <a:pt x="0" y="763"/>
                  </a:cubicBezTo>
                  <a:cubicBezTo>
                    <a:pt x="0" y="1017"/>
                    <a:pt x="0" y="1270"/>
                    <a:pt x="30" y="1524"/>
                  </a:cubicBezTo>
                  <a:cubicBezTo>
                    <a:pt x="45" y="1270"/>
                    <a:pt x="60" y="1017"/>
                    <a:pt x="60" y="763"/>
                  </a:cubicBezTo>
                  <a:cubicBezTo>
                    <a:pt x="60" y="509"/>
                    <a:pt x="45" y="255"/>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3097;p72">
              <a:extLst>
                <a:ext uri="{FF2B5EF4-FFF2-40B4-BE49-F238E27FC236}">
                  <a16:creationId xmlns:a16="http://schemas.microsoft.com/office/drawing/2014/main" id="{451A7859-2D9F-C91E-5EFA-DCC17E90EDD0}"/>
                </a:ext>
              </a:extLst>
            </p:cNvPr>
            <p:cNvSpPr/>
            <p:nvPr/>
          </p:nvSpPr>
          <p:spPr>
            <a:xfrm>
              <a:off x="6209145" y="3798704"/>
              <a:ext cx="30919" cy="1927"/>
            </a:xfrm>
            <a:custGeom>
              <a:avLst/>
              <a:gdLst/>
              <a:ahLst/>
              <a:cxnLst/>
              <a:rect l="l" t="t" r="r" b="b"/>
              <a:pathLst>
                <a:path w="1091" h="68" extrusionOk="0">
                  <a:moveTo>
                    <a:pt x="1014" y="1"/>
                  </a:moveTo>
                  <a:cubicBezTo>
                    <a:pt x="918" y="1"/>
                    <a:pt x="742" y="7"/>
                    <a:pt x="553" y="7"/>
                  </a:cubicBezTo>
                  <a:lnTo>
                    <a:pt x="0" y="7"/>
                  </a:lnTo>
                  <a:cubicBezTo>
                    <a:pt x="179" y="52"/>
                    <a:pt x="359" y="67"/>
                    <a:pt x="553" y="67"/>
                  </a:cubicBezTo>
                  <a:cubicBezTo>
                    <a:pt x="732" y="67"/>
                    <a:pt x="911" y="52"/>
                    <a:pt x="1090" y="7"/>
                  </a:cubicBezTo>
                  <a:cubicBezTo>
                    <a:pt x="1090" y="2"/>
                    <a:pt x="1062" y="1"/>
                    <a:pt x="101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3098;p72">
              <a:extLst>
                <a:ext uri="{FF2B5EF4-FFF2-40B4-BE49-F238E27FC236}">
                  <a16:creationId xmlns:a16="http://schemas.microsoft.com/office/drawing/2014/main" id="{06CBBCFB-70E9-2971-3A07-138F85821418}"/>
                </a:ext>
              </a:extLst>
            </p:cNvPr>
            <p:cNvSpPr/>
            <p:nvPr/>
          </p:nvSpPr>
          <p:spPr>
            <a:xfrm>
              <a:off x="6188400" y="3799328"/>
              <a:ext cx="3826" cy="5951"/>
            </a:xfrm>
            <a:custGeom>
              <a:avLst/>
              <a:gdLst/>
              <a:ahLst/>
              <a:cxnLst/>
              <a:rect l="l" t="t" r="r" b="b"/>
              <a:pathLst>
                <a:path w="135" h="210" extrusionOk="0">
                  <a:moveTo>
                    <a:pt x="15" y="0"/>
                  </a:moveTo>
                  <a:cubicBezTo>
                    <a:pt x="0" y="15"/>
                    <a:pt x="30" y="60"/>
                    <a:pt x="60" y="105"/>
                  </a:cubicBezTo>
                  <a:cubicBezTo>
                    <a:pt x="90" y="165"/>
                    <a:pt x="105" y="209"/>
                    <a:pt x="120" y="209"/>
                  </a:cubicBezTo>
                  <a:cubicBezTo>
                    <a:pt x="120" y="209"/>
                    <a:pt x="135" y="150"/>
                    <a:pt x="105" y="90"/>
                  </a:cubicBezTo>
                  <a:cubicBezTo>
                    <a:pt x="75" y="3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3099;p72">
              <a:extLst>
                <a:ext uri="{FF2B5EF4-FFF2-40B4-BE49-F238E27FC236}">
                  <a16:creationId xmlns:a16="http://schemas.microsoft.com/office/drawing/2014/main" id="{7A436018-750C-0583-A629-90459E72FBAB}"/>
                </a:ext>
              </a:extLst>
            </p:cNvPr>
            <p:cNvSpPr/>
            <p:nvPr/>
          </p:nvSpPr>
          <p:spPr>
            <a:xfrm>
              <a:off x="6180777" y="3790004"/>
              <a:ext cx="4676" cy="3854"/>
            </a:xfrm>
            <a:custGeom>
              <a:avLst/>
              <a:gdLst/>
              <a:ahLst/>
              <a:cxnLst/>
              <a:rect l="l" t="t" r="r" b="b"/>
              <a:pathLst>
                <a:path w="165" h="136" extrusionOk="0">
                  <a:moveTo>
                    <a:pt x="15" y="1"/>
                  </a:moveTo>
                  <a:cubicBezTo>
                    <a:pt x="0" y="1"/>
                    <a:pt x="30" y="45"/>
                    <a:pt x="60" y="75"/>
                  </a:cubicBezTo>
                  <a:cubicBezTo>
                    <a:pt x="105" y="120"/>
                    <a:pt x="150" y="135"/>
                    <a:pt x="150" y="135"/>
                  </a:cubicBezTo>
                  <a:cubicBezTo>
                    <a:pt x="165" y="120"/>
                    <a:pt x="135" y="90"/>
                    <a:pt x="90" y="45"/>
                  </a:cubicBezTo>
                  <a:cubicBezTo>
                    <a:pt x="60" y="1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3100;p72">
              <a:extLst>
                <a:ext uri="{FF2B5EF4-FFF2-40B4-BE49-F238E27FC236}">
                  <a16:creationId xmlns:a16="http://schemas.microsoft.com/office/drawing/2014/main" id="{222D7A4D-3229-060B-3596-648FE4E41A62}"/>
                </a:ext>
              </a:extLst>
            </p:cNvPr>
            <p:cNvSpPr/>
            <p:nvPr/>
          </p:nvSpPr>
          <p:spPr>
            <a:xfrm>
              <a:off x="6169781" y="3784988"/>
              <a:ext cx="6376" cy="2636"/>
            </a:xfrm>
            <a:custGeom>
              <a:avLst/>
              <a:gdLst/>
              <a:ahLst/>
              <a:cxnLst/>
              <a:rect l="l" t="t" r="r" b="b"/>
              <a:pathLst>
                <a:path w="225" h="93" extrusionOk="0">
                  <a:moveTo>
                    <a:pt x="66" y="1"/>
                  </a:moveTo>
                  <a:cubicBezTo>
                    <a:pt x="29" y="1"/>
                    <a:pt x="0" y="18"/>
                    <a:pt x="0" y="28"/>
                  </a:cubicBezTo>
                  <a:cubicBezTo>
                    <a:pt x="0" y="43"/>
                    <a:pt x="45" y="43"/>
                    <a:pt x="105" y="58"/>
                  </a:cubicBezTo>
                  <a:cubicBezTo>
                    <a:pt x="153" y="70"/>
                    <a:pt x="182" y="92"/>
                    <a:pt x="199" y="92"/>
                  </a:cubicBezTo>
                  <a:cubicBezTo>
                    <a:pt x="203" y="92"/>
                    <a:pt x="206" y="91"/>
                    <a:pt x="209" y="88"/>
                  </a:cubicBezTo>
                  <a:cubicBezTo>
                    <a:pt x="224" y="88"/>
                    <a:pt x="179" y="28"/>
                    <a:pt x="120" y="13"/>
                  </a:cubicBezTo>
                  <a:cubicBezTo>
                    <a:pt x="101" y="4"/>
                    <a:pt x="83" y="1"/>
                    <a:pt x="6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3101;p72">
              <a:extLst>
                <a:ext uri="{FF2B5EF4-FFF2-40B4-BE49-F238E27FC236}">
                  <a16:creationId xmlns:a16="http://schemas.microsoft.com/office/drawing/2014/main" id="{B61B757A-05EA-0CD1-93EA-CAE260E3E9FE}"/>
                </a:ext>
              </a:extLst>
            </p:cNvPr>
            <p:cNvSpPr/>
            <p:nvPr/>
          </p:nvSpPr>
          <p:spPr>
            <a:xfrm>
              <a:off x="6161732" y="3783344"/>
              <a:ext cx="3401" cy="1927"/>
            </a:xfrm>
            <a:custGeom>
              <a:avLst/>
              <a:gdLst/>
              <a:ahLst/>
              <a:cxnLst/>
              <a:rect l="l" t="t" r="r" b="b"/>
              <a:pathLst>
                <a:path w="120" h="68" extrusionOk="0">
                  <a:moveTo>
                    <a:pt x="26" y="0"/>
                  </a:moveTo>
                  <a:cubicBezTo>
                    <a:pt x="12" y="0"/>
                    <a:pt x="0" y="4"/>
                    <a:pt x="0" y="12"/>
                  </a:cubicBezTo>
                  <a:cubicBezTo>
                    <a:pt x="0" y="27"/>
                    <a:pt x="30" y="42"/>
                    <a:pt x="60" y="56"/>
                  </a:cubicBezTo>
                  <a:cubicBezTo>
                    <a:pt x="75" y="64"/>
                    <a:pt x="90" y="68"/>
                    <a:pt x="101" y="68"/>
                  </a:cubicBezTo>
                  <a:cubicBezTo>
                    <a:pt x="112" y="68"/>
                    <a:pt x="120" y="64"/>
                    <a:pt x="120" y="56"/>
                  </a:cubicBezTo>
                  <a:cubicBezTo>
                    <a:pt x="120" y="42"/>
                    <a:pt x="105" y="27"/>
                    <a:pt x="75" y="12"/>
                  </a:cubicBezTo>
                  <a:cubicBezTo>
                    <a:pt x="60" y="4"/>
                    <a:pt x="41"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3102;p72">
              <a:extLst>
                <a:ext uri="{FF2B5EF4-FFF2-40B4-BE49-F238E27FC236}">
                  <a16:creationId xmlns:a16="http://schemas.microsoft.com/office/drawing/2014/main" id="{6E52C473-3D5B-7189-B066-B9FB177C30D0}"/>
                </a:ext>
              </a:extLst>
            </p:cNvPr>
            <p:cNvSpPr/>
            <p:nvPr/>
          </p:nvSpPr>
          <p:spPr>
            <a:xfrm>
              <a:off x="6629852" y="2127778"/>
              <a:ext cx="118971" cy="136004"/>
            </a:xfrm>
            <a:custGeom>
              <a:avLst/>
              <a:gdLst/>
              <a:ahLst/>
              <a:cxnLst/>
              <a:rect l="l" t="t" r="r" b="b"/>
              <a:pathLst>
                <a:path w="4198" h="4799" extrusionOk="0">
                  <a:moveTo>
                    <a:pt x="3415" y="1"/>
                  </a:moveTo>
                  <a:cubicBezTo>
                    <a:pt x="3025" y="1"/>
                    <a:pt x="0" y="3126"/>
                    <a:pt x="0" y="3126"/>
                  </a:cubicBezTo>
                  <a:lnTo>
                    <a:pt x="1733" y="4799"/>
                  </a:lnTo>
                  <a:cubicBezTo>
                    <a:pt x="4197" y="2977"/>
                    <a:pt x="2659" y="1827"/>
                    <a:pt x="2465" y="1647"/>
                  </a:cubicBezTo>
                  <a:cubicBezTo>
                    <a:pt x="2285" y="1483"/>
                    <a:pt x="3719" y="154"/>
                    <a:pt x="3435" y="5"/>
                  </a:cubicBezTo>
                  <a:cubicBezTo>
                    <a:pt x="3430" y="2"/>
                    <a:pt x="3423" y="1"/>
                    <a:pt x="3415"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3103;p72">
              <a:extLst>
                <a:ext uri="{FF2B5EF4-FFF2-40B4-BE49-F238E27FC236}">
                  <a16:creationId xmlns:a16="http://schemas.microsoft.com/office/drawing/2014/main" id="{CA153C5C-CB35-A5C9-7514-B27C0BF70305}"/>
                </a:ext>
              </a:extLst>
            </p:cNvPr>
            <p:cNvSpPr/>
            <p:nvPr/>
          </p:nvSpPr>
          <p:spPr>
            <a:xfrm>
              <a:off x="6679788" y="2179952"/>
              <a:ext cx="26696" cy="36219"/>
            </a:xfrm>
            <a:custGeom>
              <a:avLst/>
              <a:gdLst/>
              <a:ahLst/>
              <a:cxnLst/>
              <a:rect l="l" t="t" r="r" b="b"/>
              <a:pathLst>
                <a:path w="942" h="1278" extrusionOk="0">
                  <a:moveTo>
                    <a:pt x="673" y="1"/>
                  </a:moveTo>
                  <a:lnTo>
                    <a:pt x="673" y="1"/>
                  </a:lnTo>
                  <a:cubicBezTo>
                    <a:pt x="643" y="30"/>
                    <a:pt x="628" y="60"/>
                    <a:pt x="613" y="90"/>
                  </a:cubicBezTo>
                  <a:lnTo>
                    <a:pt x="449" y="344"/>
                  </a:lnTo>
                  <a:cubicBezTo>
                    <a:pt x="374" y="464"/>
                    <a:pt x="284" y="583"/>
                    <a:pt x="210" y="703"/>
                  </a:cubicBezTo>
                  <a:cubicBezTo>
                    <a:pt x="165" y="777"/>
                    <a:pt x="120" y="837"/>
                    <a:pt x="60" y="927"/>
                  </a:cubicBezTo>
                  <a:cubicBezTo>
                    <a:pt x="1" y="1001"/>
                    <a:pt x="1" y="1121"/>
                    <a:pt x="46" y="1210"/>
                  </a:cubicBezTo>
                  <a:cubicBezTo>
                    <a:pt x="89" y="1254"/>
                    <a:pt x="148" y="1277"/>
                    <a:pt x="207" y="1277"/>
                  </a:cubicBezTo>
                  <a:cubicBezTo>
                    <a:pt x="249" y="1277"/>
                    <a:pt x="292" y="1265"/>
                    <a:pt x="329" y="1240"/>
                  </a:cubicBezTo>
                  <a:cubicBezTo>
                    <a:pt x="404" y="1195"/>
                    <a:pt x="464" y="1136"/>
                    <a:pt x="508" y="1046"/>
                  </a:cubicBezTo>
                  <a:cubicBezTo>
                    <a:pt x="598" y="927"/>
                    <a:pt x="688" y="777"/>
                    <a:pt x="747" y="688"/>
                  </a:cubicBezTo>
                  <a:cubicBezTo>
                    <a:pt x="792" y="598"/>
                    <a:pt x="852" y="508"/>
                    <a:pt x="897" y="434"/>
                  </a:cubicBezTo>
                  <a:cubicBezTo>
                    <a:pt x="912" y="404"/>
                    <a:pt x="942" y="374"/>
                    <a:pt x="942" y="329"/>
                  </a:cubicBezTo>
                  <a:lnTo>
                    <a:pt x="942" y="329"/>
                  </a:lnTo>
                  <a:cubicBezTo>
                    <a:pt x="927" y="359"/>
                    <a:pt x="897" y="389"/>
                    <a:pt x="867" y="419"/>
                  </a:cubicBezTo>
                  <a:lnTo>
                    <a:pt x="703" y="673"/>
                  </a:lnTo>
                  <a:lnTo>
                    <a:pt x="464" y="1031"/>
                  </a:lnTo>
                  <a:cubicBezTo>
                    <a:pt x="434" y="1106"/>
                    <a:pt x="374" y="1166"/>
                    <a:pt x="299" y="1210"/>
                  </a:cubicBezTo>
                  <a:cubicBezTo>
                    <a:pt x="273" y="1221"/>
                    <a:pt x="245" y="1226"/>
                    <a:pt x="217" y="1226"/>
                  </a:cubicBezTo>
                  <a:cubicBezTo>
                    <a:pt x="167" y="1226"/>
                    <a:pt x="119" y="1209"/>
                    <a:pt x="90" y="1180"/>
                  </a:cubicBezTo>
                  <a:cubicBezTo>
                    <a:pt x="46" y="1106"/>
                    <a:pt x="46" y="1016"/>
                    <a:pt x="105" y="941"/>
                  </a:cubicBezTo>
                  <a:lnTo>
                    <a:pt x="240" y="732"/>
                  </a:lnTo>
                  <a:cubicBezTo>
                    <a:pt x="314" y="598"/>
                    <a:pt x="404" y="479"/>
                    <a:pt x="479" y="359"/>
                  </a:cubicBezTo>
                  <a:lnTo>
                    <a:pt x="628" y="105"/>
                  </a:lnTo>
                  <a:cubicBezTo>
                    <a:pt x="643" y="75"/>
                    <a:pt x="658" y="45"/>
                    <a:pt x="67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3104;p72">
              <a:extLst>
                <a:ext uri="{FF2B5EF4-FFF2-40B4-BE49-F238E27FC236}">
                  <a16:creationId xmlns:a16="http://schemas.microsoft.com/office/drawing/2014/main" id="{C493AC89-4746-CB25-8165-92CC64B15DA1}"/>
                </a:ext>
              </a:extLst>
            </p:cNvPr>
            <p:cNvSpPr/>
            <p:nvPr/>
          </p:nvSpPr>
          <p:spPr>
            <a:xfrm>
              <a:off x="6689111" y="2192223"/>
              <a:ext cx="22020" cy="31174"/>
            </a:xfrm>
            <a:custGeom>
              <a:avLst/>
              <a:gdLst/>
              <a:ahLst/>
              <a:cxnLst/>
              <a:rect l="l" t="t" r="r" b="b"/>
              <a:pathLst>
                <a:path w="777" h="1100" extrusionOk="0">
                  <a:moveTo>
                    <a:pt x="553" y="1"/>
                  </a:moveTo>
                  <a:cubicBezTo>
                    <a:pt x="538" y="16"/>
                    <a:pt x="508" y="46"/>
                    <a:pt x="493" y="75"/>
                  </a:cubicBezTo>
                  <a:cubicBezTo>
                    <a:pt x="448" y="135"/>
                    <a:pt x="404" y="210"/>
                    <a:pt x="359" y="284"/>
                  </a:cubicBezTo>
                  <a:cubicBezTo>
                    <a:pt x="299" y="389"/>
                    <a:pt x="224" y="479"/>
                    <a:pt x="150" y="598"/>
                  </a:cubicBezTo>
                  <a:cubicBezTo>
                    <a:pt x="105" y="658"/>
                    <a:pt x="60" y="718"/>
                    <a:pt x="30" y="792"/>
                  </a:cubicBezTo>
                  <a:cubicBezTo>
                    <a:pt x="0" y="867"/>
                    <a:pt x="15" y="971"/>
                    <a:pt x="60" y="1046"/>
                  </a:cubicBezTo>
                  <a:cubicBezTo>
                    <a:pt x="102" y="1080"/>
                    <a:pt x="153" y="1099"/>
                    <a:pt x="203" y="1099"/>
                  </a:cubicBezTo>
                  <a:cubicBezTo>
                    <a:pt x="243" y="1099"/>
                    <a:pt x="281" y="1087"/>
                    <a:pt x="314" y="1061"/>
                  </a:cubicBezTo>
                  <a:cubicBezTo>
                    <a:pt x="374" y="1031"/>
                    <a:pt x="433" y="971"/>
                    <a:pt x="478" y="912"/>
                  </a:cubicBezTo>
                  <a:cubicBezTo>
                    <a:pt x="568" y="822"/>
                    <a:pt x="642" y="703"/>
                    <a:pt x="687" y="598"/>
                  </a:cubicBezTo>
                  <a:cubicBezTo>
                    <a:pt x="717" y="508"/>
                    <a:pt x="747" y="434"/>
                    <a:pt x="762" y="344"/>
                  </a:cubicBezTo>
                  <a:cubicBezTo>
                    <a:pt x="777" y="314"/>
                    <a:pt x="777" y="284"/>
                    <a:pt x="777" y="255"/>
                  </a:cubicBezTo>
                  <a:lnTo>
                    <a:pt x="777" y="255"/>
                  </a:lnTo>
                  <a:cubicBezTo>
                    <a:pt x="747" y="359"/>
                    <a:pt x="702" y="464"/>
                    <a:pt x="657" y="568"/>
                  </a:cubicBezTo>
                  <a:cubicBezTo>
                    <a:pt x="598" y="688"/>
                    <a:pt x="538" y="792"/>
                    <a:pt x="448" y="882"/>
                  </a:cubicBezTo>
                  <a:cubicBezTo>
                    <a:pt x="404" y="942"/>
                    <a:pt x="359" y="986"/>
                    <a:pt x="284" y="1016"/>
                  </a:cubicBezTo>
                  <a:cubicBezTo>
                    <a:pt x="259" y="1035"/>
                    <a:pt x="231" y="1043"/>
                    <a:pt x="204" y="1043"/>
                  </a:cubicBezTo>
                  <a:cubicBezTo>
                    <a:pt x="167" y="1043"/>
                    <a:pt x="131" y="1027"/>
                    <a:pt x="105" y="1001"/>
                  </a:cubicBezTo>
                  <a:cubicBezTo>
                    <a:pt x="60" y="942"/>
                    <a:pt x="45" y="867"/>
                    <a:pt x="75" y="807"/>
                  </a:cubicBezTo>
                  <a:cubicBezTo>
                    <a:pt x="105" y="733"/>
                    <a:pt x="135" y="673"/>
                    <a:pt x="179" y="613"/>
                  </a:cubicBezTo>
                  <a:cubicBezTo>
                    <a:pt x="269" y="494"/>
                    <a:pt x="344" y="359"/>
                    <a:pt x="374" y="299"/>
                  </a:cubicBezTo>
                  <a:cubicBezTo>
                    <a:pt x="418" y="225"/>
                    <a:pt x="463" y="150"/>
                    <a:pt x="508" y="75"/>
                  </a:cubicBezTo>
                  <a:cubicBezTo>
                    <a:pt x="523" y="46"/>
                    <a:pt x="538" y="31"/>
                    <a:pt x="55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3105;p72">
              <a:extLst>
                <a:ext uri="{FF2B5EF4-FFF2-40B4-BE49-F238E27FC236}">
                  <a16:creationId xmlns:a16="http://schemas.microsoft.com/office/drawing/2014/main" id="{FA921328-D5EE-7FBB-804E-941E41A391A1}"/>
                </a:ext>
              </a:extLst>
            </p:cNvPr>
            <p:cNvSpPr/>
            <p:nvPr/>
          </p:nvSpPr>
          <p:spPr>
            <a:xfrm>
              <a:off x="6649747" y="2194774"/>
              <a:ext cx="44040" cy="20773"/>
            </a:xfrm>
            <a:custGeom>
              <a:avLst/>
              <a:gdLst/>
              <a:ahLst/>
              <a:cxnLst/>
              <a:rect l="l" t="t" r="r" b="b"/>
              <a:pathLst>
                <a:path w="1554" h="733" extrusionOk="0">
                  <a:moveTo>
                    <a:pt x="1419" y="0"/>
                  </a:moveTo>
                  <a:lnTo>
                    <a:pt x="269" y="90"/>
                  </a:lnTo>
                  <a:lnTo>
                    <a:pt x="0" y="732"/>
                  </a:lnTo>
                  <a:lnTo>
                    <a:pt x="553" y="702"/>
                  </a:lnTo>
                  <a:cubicBezTo>
                    <a:pt x="747" y="702"/>
                    <a:pt x="956" y="672"/>
                    <a:pt x="1150" y="598"/>
                  </a:cubicBezTo>
                  <a:cubicBezTo>
                    <a:pt x="1344" y="538"/>
                    <a:pt x="1494" y="374"/>
                    <a:pt x="1539" y="180"/>
                  </a:cubicBezTo>
                  <a:cubicBezTo>
                    <a:pt x="1554" y="105"/>
                    <a:pt x="1554" y="30"/>
                    <a:pt x="1494"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3106;p72">
              <a:extLst>
                <a:ext uri="{FF2B5EF4-FFF2-40B4-BE49-F238E27FC236}">
                  <a16:creationId xmlns:a16="http://schemas.microsoft.com/office/drawing/2014/main" id="{B59BD479-E14F-0EA2-C656-8782B54EF2F5}"/>
                </a:ext>
              </a:extLst>
            </p:cNvPr>
            <p:cNvSpPr/>
            <p:nvPr/>
          </p:nvSpPr>
          <p:spPr>
            <a:xfrm>
              <a:off x="6649747" y="2194774"/>
              <a:ext cx="45316" cy="21198"/>
            </a:xfrm>
            <a:custGeom>
              <a:avLst/>
              <a:gdLst/>
              <a:ahLst/>
              <a:cxnLst/>
              <a:rect l="l" t="t" r="r" b="b"/>
              <a:pathLst>
                <a:path w="1599" h="748" extrusionOk="0">
                  <a:moveTo>
                    <a:pt x="1255" y="0"/>
                  </a:moveTo>
                  <a:lnTo>
                    <a:pt x="747" y="45"/>
                  </a:lnTo>
                  <a:lnTo>
                    <a:pt x="404" y="75"/>
                  </a:lnTo>
                  <a:cubicBezTo>
                    <a:pt x="359" y="75"/>
                    <a:pt x="329" y="75"/>
                    <a:pt x="284" y="90"/>
                  </a:cubicBezTo>
                  <a:lnTo>
                    <a:pt x="404" y="90"/>
                  </a:lnTo>
                  <a:lnTo>
                    <a:pt x="747" y="75"/>
                  </a:lnTo>
                  <a:lnTo>
                    <a:pt x="1255" y="45"/>
                  </a:lnTo>
                  <a:lnTo>
                    <a:pt x="1389" y="30"/>
                  </a:lnTo>
                  <a:cubicBezTo>
                    <a:pt x="1419" y="30"/>
                    <a:pt x="1445" y="26"/>
                    <a:pt x="1468" y="26"/>
                  </a:cubicBezTo>
                  <a:cubicBezTo>
                    <a:pt x="1490" y="26"/>
                    <a:pt x="1509" y="30"/>
                    <a:pt x="1524" y="45"/>
                  </a:cubicBezTo>
                  <a:cubicBezTo>
                    <a:pt x="1568" y="120"/>
                    <a:pt x="1524" y="239"/>
                    <a:pt x="1464" y="329"/>
                  </a:cubicBezTo>
                  <a:cubicBezTo>
                    <a:pt x="1344" y="493"/>
                    <a:pt x="1165" y="598"/>
                    <a:pt x="971" y="628"/>
                  </a:cubicBezTo>
                  <a:cubicBezTo>
                    <a:pt x="807" y="657"/>
                    <a:pt x="643" y="687"/>
                    <a:pt x="463" y="687"/>
                  </a:cubicBezTo>
                  <a:lnTo>
                    <a:pt x="135" y="717"/>
                  </a:lnTo>
                  <a:cubicBezTo>
                    <a:pt x="90" y="717"/>
                    <a:pt x="45" y="732"/>
                    <a:pt x="0" y="732"/>
                  </a:cubicBezTo>
                  <a:cubicBezTo>
                    <a:pt x="45" y="747"/>
                    <a:pt x="90" y="747"/>
                    <a:pt x="135" y="747"/>
                  </a:cubicBezTo>
                  <a:lnTo>
                    <a:pt x="478" y="732"/>
                  </a:lnTo>
                  <a:cubicBezTo>
                    <a:pt x="643" y="732"/>
                    <a:pt x="807" y="717"/>
                    <a:pt x="971" y="687"/>
                  </a:cubicBezTo>
                  <a:cubicBezTo>
                    <a:pt x="1195" y="657"/>
                    <a:pt x="1374" y="538"/>
                    <a:pt x="1509" y="359"/>
                  </a:cubicBezTo>
                  <a:cubicBezTo>
                    <a:pt x="1539" y="314"/>
                    <a:pt x="1554" y="269"/>
                    <a:pt x="1568" y="209"/>
                  </a:cubicBezTo>
                  <a:cubicBezTo>
                    <a:pt x="1598" y="150"/>
                    <a:pt x="1583" y="90"/>
                    <a:pt x="1554" y="45"/>
                  </a:cubicBezTo>
                  <a:cubicBezTo>
                    <a:pt x="1539" y="15"/>
                    <a:pt x="1509" y="0"/>
                    <a:pt x="146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3107;p72">
              <a:extLst>
                <a:ext uri="{FF2B5EF4-FFF2-40B4-BE49-F238E27FC236}">
                  <a16:creationId xmlns:a16="http://schemas.microsoft.com/office/drawing/2014/main" id="{C4F35E4E-10B5-5CC1-0294-C8EBA3EE645D}"/>
                </a:ext>
              </a:extLst>
            </p:cNvPr>
            <p:cNvSpPr/>
            <p:nvPr/>
          </p:nvSpPr>
          <p:spPr>
            <a:xfrm>
              <a:off x="6700957" y="2201547"/>
              <a:ext cx="16097" cy="26696"/>
            </a:xfrm>
            <a:custGeom>
              <a:avLst/>
              <a:gdLst/>
              <a:ahLst/>
              <a:cxnLst/>
              <a:rect l="l" t="t" r="r" b="b"/>
              <a:pathLst>
                <a:path w="568" h="942" extrusionOk="0">
                  <a:moveTo>
                    <a:pt x="344" y="0"/>
                  </a:moveTo>
                  <a:cubicBezTo>
                    <a:pt x="299" y="75"/>
                    <a:pt x="269" y="150"/>
                    <a:pt x="224" y="239"/>
                  </a:cubicBezTo>
                  <a:lnTo>
                    <a:pt x="105" y="508"/>
                  </a:lnTo>
                  <a:cubicBezTo>
                    <a:pt x="75" y="568"/>
                    <a:pt x="60" y="613"/>
                    <a:pt x="30" y="672"/>
                  </a:cubicBezTo>
                  <a:cubicBezTo>
                    <a:pt x="0" y="747"/>
                    <a:pt x="15" y="807"/>
                    <a:pt x="45" y="881"/>
                  </a:cubicBezTo>
                  <a:cubicBezTo>
                    <a:pt x="60" y="911"/>
                    <a:pt x="105" y="926"/>
                    <a:pt x="135" y="941"/>
                  </a:cubicBezTo>
                  <a:cubicBezTo>
                    <a:pt x="180" y="941"/>
                    <a:pt x="210" y="926"/>
                    <a:pt x="239" y="911"/>
                  </a:cubicBezTo>
                  <a:cubicBezTo>
                    <a:pt x="299" y="881"/>
                    <a:pt x="329" y="837"/>
                    <a:pt x="374" y="777"/>
                  </a:cubicBezTo>
                  <a:cubicBezTo>
                    <a:pt x="419" y="687"/>
                    <a:pt x="449" y="598"/>
                    <a:pt x="478" y="493"/>
                  </a:cubicBezTo>
                  <a:cubicBezTo>
                    <a:pt x="493" y="433"/>
                    <a:pt x="508" y="374"/>
                    <a:pt x="538" y="314"/>
                  </a:cubicBezTo>
                  <a:cubicBezTo>
                    <a:pt x="553" y="269"/>
                    <a:pt x="568" y="239"/>
                    <a:pt x="568" y="239"/>
                  </a:cubicBezTo>
                  <a:lnTo>
                    <a:pt x="568" y="239"/>
                  </a:lnTo>
                  <a:cubicBezTo>
                    <a:pt x="508" y="314"/>
                    <a:pt x="463" y="404"/>
                    <a:pt x="449" y="493"/>
                  </a:cubicBezTo>
                  <a:cubicBezTo>
                    <a:pt x="419" y="583"/>
                    <a:pt x="389" y="672"/>
                    <a:pt x="329" y="762"/>
                  </a:cubicBezTo>
                  <a:cubicBezTo>
                    <a:pt x="299" y="807"/>
                    <a:pt x="269" y="852"/>
                    <a:pt x="224" y="881"/>
                  </a:cubicBezTo>
                  <a:lnTo>
                    <a:pt x="210" y="881"/>
                  </a:lnTo>
                  <a:cubicBezTo>
                    <a:pt x="194" y="892"/>
                    <a:pt x="176" y="897"/>
                    <a:pt x="159" y="897"/>
                  </a:cubicBezTo>
                  <a:cubicBezTo>
                    <a:pt x="128" y="897"/>
                    <a:pt x="100" y="880"/>
                    <a:pt x="90" y="852"/>
                  </a:cubicBezTo>
                  <a:cubicBezTo>
                    <a:pt x="15" y="747"/>
                    <a:pt x="105" y="628"/>
                    <a:pt x="135" y="523"/>
                  </a:cubicBezTo>
                  <a:lnTo>
                    <a:pt x="254" y="254"/>
                  </a:lnTo>
                  <a:cubicBezTo>
                    <a:pt x="299" y="165"/>
                    <a:pt x="329" y="90"/>
                    <a:pt x="34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3108;p72">
              <a:extLst>
                <a:ext uri="{FF2B5EF4-FFF2-40B4-BE49-F238E27FC236}">
                  <a16:creationId xmlns:a16="http://schemas.microsoft.com/office/drawing/2014/main" id="{DD5BEED4-7DB2-DF8E-E180-F5B33C76C2CA}"/>
                </a:ext>
              </a:extLst>
            </p:cNvPr>
            <p:cNvSpPr/>
            <p:nvPr/>
          </p:nvSpPr>
          <p:spPr>
            <a:xfrm>
              <a:off x="6675140" y="2213818"/>
              <a:ext cx="3826" cy="27972"/>
            </a:xfrm>
            <a:custGeom>
              <a:avLst/>
              <a:gdLst/>
              <a:ahLst/>
              <a:cxnLst/>
              <a:rect l="l" t="t" r="r" b="b"/>
              <a:pathLst>
                <a:path w="135" h="987" extrusionOk="0">
                  <a:moveTo>
                    <a:pt x="75" y="0"/>
                  </a:moveTo>
                  <a:cubicBezTo>
                    <a:pt x="60" y="0"/>
                    <a:pt x="90" y="209"/>
                    <a:pt x="75" y="493"/>
                  </a:cubicBezTo>
                  <a:cubicBezTo>
                    <a:pt x="60" y="777"/>
                    <a:pt x="0" y="986"/>
                    <a:pt x="0" y="986"/>
                  </a:cubicBezTo>
                  <a:cubicBezTo>
                    <a:pt x="75" y="837"/>
                    <a:pt x="105" y="672"/>
                    <a:pt x="120" y="493"/>
                  </a:cubicBezTo>
                  <a:cubicBezTo>
                    <a:pt x="135" y="329"/>
                    <a:pt x="120" y="165"/>
                    <a:pt x="7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3109;p72">
              <a:extLst>
                <a:ext uri="{FF2B5EF4-FFF2-40B4-BE49-F238E27FC236}">
                  <a16:creationId xmlns:a16="http://schemas.microsoft.com/office/drawing/2014/main" id="{2E864872-99A3-CD6D-E87D-D98108DAF7FC}"/>
                </a:ext>
              </a:extLst>
            </p:cNvPr>
            <p:cNvSpPr/>
            <p:nvPr/>
          </p:nvSpPr>
          <p:spPr>
            <a:xfrm>
              <a:off x="6134214" y="2185450"/>
              <a:ext cx="174829" cy="182028"/>
            </a:xfrm>
            <a:custGeom>
              <a:avLst/>
              <a:gdLst/>
              <a:ahLst/>
              <a:cxnLst/>
              <a:rect l="l" t="t" r="r" b="b"/>
              <a:pathLst>
                <a:path w="6169" h="6423" extrusionOk="0">
                  <a:moveTo>
                    <a:pt x="4108" y="1"/>
                  </a:moveTo>
                  <a:lnTo>
                    <a:pt x="1" y="4436"/>
                  </a:lnTo>
                  <a:cubicBezTo>
                    <a:pt x="254" y="5034"/>
                    <a:pt x="658" y="5571"/>
                    <a:pt x="1180" y="5975"/>
                  </a:cubicBezTo>
                  <a:cubicBezTo>
                    <a:pt x="1576" y="6271"/>
                    <a:pt x="2051" y="6422"/>
                    <a:pt x="2537" y="6422"/>
                  </a:cubicBezTo>
                  <a:cubicBezTo>
                    <a:pt x="2712" y="6422"/>
                    <a:pt x="2888" y="6403"/>
                    <a:pt x="3062" y="6363"/>
                  </a:cubicBezTo>
                  <a:cubicBezTo>
                    <a:pt x="3704" y="6184"/>
                    <a:pt x="4182" y="5616"/>
                    <a:pt x="4242" y="4944"/>
                  </a:cubicBezTo>
                  <a:cubicBezTo>
                    <a:pt x="4257" y="4959"/>
                    <a:pt x="4272" y="4974"/>
                    <a:pt x="4287" y="5004"/>
                  </a:cubicBezTo>
                  <a:cubicBezTo>
                    <a:pt x="4458" y="5161"/>
                    <a:pt x="4674" y="5240"/>
                    <a:pt x="4889" y="5240"/>
                  </a:cubicBezTo>
                  <a:cubicBezTo>
                    <a:pt x="5123" y="5240"/>
                    <a:pt x="5355" y="5146"/>
                    <a:pt x="5527" y="4959"/>
                  </a:cubicBezTo>
                  <a:cubicBezTo>
                    <a:pt x="5855" y="4616"/>
                    <a:pt x="5840" y="4063"/>
                    <a:pt x="5482" y="3734"/>
                  </a:cubicBezTo>
                  <a:cubicBezTo>
                    <a:pt x="5795" y="3570"/>
                    <a:pt x="6154" y="3346"/>
                    <a:pt x="6169" y="3003"/>
                  </a:cubicBezTo>
                  <a:cubicBezTo>
                    <a:pt x="6169" y="2779"/>
                    <a:pt x="6049" y="2555"/>
                    <a:pt x="5855" y="2435"/>
                  </a:cubicBezTo>
                  <a:cubicBezTo>
                    <a:pt x="5676" y="2301"/>
                    <a:pt x="5482" y="2181"/>
                    <a:pt x="5288" y="2092"/>
                  </a:cubicBezTo>
                  <a:cubicBezTo>
                    <a:pt x="4556" y="1644"/>
                    <a:pt x="4108" y="852"/>
                    <a:pt x="410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3110;p72">
              <a:extLst>
                <a:ext uri="{FF2B5EF4-FFF2-40B4-BE49-F238E27FC236}">
                  <a16:creationId xmlns:a16="http://schemas.microsoft.com/office/drawing/2014/main" id="{5F050A86-8DF8-1ACB-7FA6-F28F8C9D4681}"/>
                </a:ext>
              </a:extLst>
            </p:cNvPr>
            <p:cNvSpPr/>
            <p:nvPr/>
          </p:nvSpPr>
          <p:spPr>
            <a:xfrm>
              <a:off x="6107546" y="2120693"/>
              <a:ext cx="140566" cy="238736"/>
            </a:xfrm>
            <a:custGeom>
              <a:avLst/>
              <a:gdLst/>
              <a:ahLst/>
              <a:cxnLst/>
              <a:rect l="l" t="t" r="r" b="b"/>
              <a:pathLst>
                <a:path w="4960" h="8424" extrusionOk="0">
                  <a:moveTo>
                    <a:pt x="2569" y="1"/>
                  </a:moveTo>
                  <a:lnTo>
                    <a:pt x="1" y="1927"/>
                  </a:lnTo>
                  <a:lnTo>
                    <a:pt x="389" y="8245"/>
                  </a:lnTo>
                  <a:lnTo>
                    <a:pt x="3451" y="8424"/>
                  </a:lnTo>
                  <a:cubicBezTo>
                    <a:pt x="3391" y="8095"/>
                    <a:pt x="3525" y="6706"/>
                    <a:pt x="3525" y="6706"/>
                  </a:cubicBezTo>
                  <a:cubicBezTo>
                    <a:pt x="3525" y="6706"/>
                    <a:pt x="4810" y="6572"/>
                    <a:pt x="4884" y="5303"/>
                  </a:cubicBezTo>
                  <a:cubicBezTo>
                    <a:pt x="4959" y="4048"/>
                    <a:pt x="4884" y="1121"/>
                    <a:pt x="4884" y="1121"/>
                  </a:cubicBezTo>
                  <a:lnTo>
                    <a:pt x="2569" y="1"/>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3111;p72">
              <a:extLst>
                <a:ext uri="{FF2B5EF4-FFF2-40B4-BE49-F238E27FC236}">
                  <a16:creationId xmlns:a16="http://schemas.microsoft.com/office/drawing/2014/main" id="{D5771E6F-DB4B-3CA6-552D-951E363EBE12}"/>
                </a:ext>
              </a:extLst>
            </p:cNvPr>
            <p:cNvSpPr/>
            <p:nvPr/>
          </p:nvSpPr>
          <p:spPr>
            <a:xfrm>
              <a:off x="6229862" y="2207895"/>
              <a:ext cx="8927" cy="9324"/>
            </a:xfrm>
            <a:custGeom>
              <a:avLst/>
              <a:gdLst/>
              <a:ahLst/>
              <a:cxnLst/>
              <a:rect l="l" t="t" r="r" b="b"/>
              <a:pathLst>
                <a:path w="315" h="329" extrusionOk="0">
                  <a:moveTo>
                    <a:pt x="150" y="0"/>
                  </a:moveTo>
                  <a:cubicBezTo>
                    <a:pt x="61" y="0"/>
                    <a:pt x="1" y="75"/>
                    <a:pt x="1" y="165"/>
                  </a:cubicBezTo>
                  <a:cubicBezTo>
                    <a:pt x="1" y="254"/>
                    <a:pt x="61" y="329"/>
                    <a:pt x="150" y="329"/>
                  </a:cubicBezTo>
                  <a:cubicBezTo>
                    <a:pt x="240" y="329"/>
                    <a:pt x="315" y="254"/>
                    <a:pt x="315" y="165"/>
                  </a:cubicBezTo>
                  <a:cubicBezTo>
                    <a:pt x="315" y="75"/>
                    <a:pt x="240" y="0"/>
                    <a:pt x="15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3112;p72">
              <a:extLst>
                <a:ext uri="{FF2B5EF4-FFF2-40B4-BE49-F238E27FC236}">
                  <a16:creationId xmlns:a16="http://schemas.microsoft.com/office/drawing/2014/main" id="{8828A25B-FF87-72E5-FE4D-AD509729BB67}"/>
                </a:ext>
              </a:extLst>
            </p:cNvPr>
            <p:cNvSpPr/>
            <p:nvPr/>
          </p:nvSpPr>
          <p:spPr>
            <a:xfrm>
              <a:off x="6224789" y="2201972"/>
              <a:ext cx="18648" cy="5668"/>
            </a:xfrm>
            <a:custGeom>
              <a:avLst/>
              <a:gdLst/>
              <a:ahLst/>
              <a:cxnLst/>
              <a:rect l="l" t="t" r="r" b="b"/>
              <a:pathLst>
                <a:path w="658" h="200" extrusionOk="0">
                  <a:moveTo>
                    <a:pt x="344" y="0"/>
                  </a:moveTo>
                  <a:cubicBezTo>
                    <a:pt x="255" y="0"/>
                    <a:pt x="165" y="30"/>
                    <a:pt x="90" y="75"/>
                  </a:cubicBezTo>
                  <a:cubicBezTo>
                    <a:pt x="31" y="120"/>
                    <a:pt x="1" y="135"/>
                    <a:pt x="16" y="164"/>
                  </a:cubicBezTo>
                  <a:cubicBezTo>
                    <a:pt x="17" y="166"/>
                    <a:pt x="19" y="166"/>
                    <a:pt x="23" y="166"/>
                  </a:cubicBezTo>
                  <a:cubicBezTo>
                    <a:pt x="55" y="166"/>
                    <a:pt x="181" y="105"/>
                    <a:pt x="344" y="105"/>
                  </a:cubicBezTo>
                  <a:cubicBezTo>
                    <a:pt x="488" y="118"/>
                    <a:pt x="598" y="200"/>
                    <a:pt x="643" y="200"/>
                  </a:cubicBezTo>
                  <a:cubicBezTo>
                    <a:pt x="649" y="200"/>
                    <a:pt x="654" y="198"/>
                    <a:pt x="658" y="194"/>
                  </a:cubicBezTo>
                  <a:cubicBezTo>
                    <a:pt x="658" y="194"/>
                    <a:pt x="643" y="150"/>
                    <a:pt x="598" y="105"/>
                  </a:cubicBezTo>
                  <a:cubicBezTo>
                    <a:pt x="523" y="45"/>
                    <a:pt x="434"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3113;p72">
              <a:extLst>
                <a:ext uri="{FF2B5EF4-FFF2-40B4-BE49-F238E27FC236}">
                  <a16:creationId xmlns:a16="http://schemas.microsoft.com/office/drawing/2014/main" id="{A6B97CBD-315F-259A-6430-F2FD95541FD6}"/>
                </a:ext>
              </a:extLst>
            </p:cNvPr>
            <p:cNvSpPr/>
            <p:nvPr/>
          </p:nvSpPr>
          <p:spPr>
            <a:xfrm>
              <a:off x="6176554" y="2208320"/>
              <a:ext cx="9324" cy="9324"/>
            </a:xfrm>
            <a:custGeom>
              <a:avLst/>
              <a:gdLst/>
              <a:ahLst/>
              <a:cxnLst/>
              <a:rect l="l" t="t" r="r" b="b"/>
              <a:pathLst>
                <a:path w="329" h="329" extrusionOk="0">
                  <a:moveTo>
                    <a:pt x="149" y="0"/>
                  </a:moveTo>
                  <a:cubicBezTo>
                    <a:pt x="60" y="0"/>
                    <a:pt x="0" y="90"/>
                    <a:pt x="0" y="179"/>
                  </a:cubicBezTo>
                  <a:cubicBezTo>
                    <a:pt x="0" y="269"/>
                    <a:pt x="90" y="329"/>
                    <a:pt x="179" y="329"/>
                  </a:cubicBezTo>
                  <a:cubicBezTo>
                    <a:pt x="269" y="314"/>
                    <a:pt x="329" y="239"/>
                    <a:pt x="329" y="150"/>
                  </a:cubicBezTo>
                  <a:cubicBezTo>
                    <a:pt x="314" y="60"/>
                    <a:pt x="23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3114;p72">
              <a:extLst>
                <a:ext uri="{FF2B5EF4-FFF2-40B4-BE49-F238E27FC236}">
                  <a16:creationId xmlns:a16="http://schemas.microsoft.com/office/drawing/2014/main" id="{61A570E5-B7B1-327F-483C-A071C2F494DB}"/>
                </a:ext>
              </a:extLst>
            </p:cNvPr>
            <p:cNvSpPr/>
            <p:nvPr/>
          </p:nvSpPr>
          <p:spPr>
            <a:xfrm>
              <a:off x="6170206" y="2201972"/>
              <a:ext cx="18648" cy="5668"/>
            </a:xfrm>
            <a:custGeom>
              <a:avLst/>
              <a:gdLst/>
              <a:ahLst/>
              <a:cxnLst/>
              <a:rect l="l" t="t" r="r" b="b"/>
              <a:pathLst>
                <a:path w="658" h="200" extrusionOk="0">
                  <a:moveTo>
                    <a:pt x="344" y="0"/>
                  </a:moveTo>
                  <a:cubicBezTo>
                    <a:pt x="254" y="0"/>
                    <a:pt x="164" y="30"/>
                    <a:pt x="75" y="75"/>
                  </a:cubicBezTo>
                  <a:cubicBezTo>
                    <a:pt x="30" y="120"/>
                    <a:pt x="0" y="135"/>
                    <a:pt x="15" y="164"/>
                  </a:cubicBezTo>
                  <a:cubicBezTo>
                    <a:pt x="16" y="166"/>
                    <a:pt x="19" y="166"/>
                    <a:pt x="22" y="166"/>
                  </a:cubicBezTo>
                  <a:cubicBezTo>
                    <a:pt x="55" y="166"/>
                    <a:pt x="179" y="105"/>
                    <a:pt x="329" y="105"/>
                  </a:cubicBezTo>
                  <a:cubicBezTo>
                    <a:pt x="486" y="118"/>
                    <a:pt x="597" y="200"/>
                    <a:pt x="642" y="200"/>
                  </a:cubicBezTo>
                  <a:cubicBezTo>
                    <a:pt x="648" y="200"/>
                    <a:pt x="653" y="198"/>
                    <a:pt x="657" y="194"/>
                  </a:cubicBezTo>
                  <a:cubicBezTo>
                    <a:pt x="657" y="194"/>
                    <a:pt x="642" y="150"/>
                    <a:pt x="583" y="105"/>
                  </a:cubicBezTo>
                  <a:cubicBezTo>
                    <a:pt x="523" y="45"/>
                    <a:pt x="433"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3115;p72">
              <a:extLst>
                <a:ext uri="{FF2B5EF4-FFF2-40B4-BE49-F238E27FC236}">
                  <a16:creationId xmlns:a16="http://schemas.microsoft.com/office/drawing/2014/main" id="{BDC8E87D-A329-BB7B-9364-B8316151A586}"/>
                </a:ext>
              </a:extLst>
            </p:cNvPr>
            <p:cNvSpPr/>
            <p:nvPr/>
          </p:nvSpPr>
          <p:spPr>
            <a:xfrm>
              <a:off x="6205744" y="2206195"/>
              <a:ext cx="13150" cy="43190"/>
            </a:xfrm>
            <a:custGeom>
              <a:avLst/>
              <a:gdLst/>
              <a:ahLst/>
              <a:cxnLst/>
              <a:rect l="l" t="t" r="r" b="b"/>
              <a:pathLst>
                <a:path w="464" h="1524" extrusionOk="0">
                  <a:moveTo>
                    <a:pt x="1" y="1"/>
                  </a:moveTo>
                  <a:cubicBezTo>
                    <a:pt x="1" y="105"/>
                    <a:pt x="30" y="195"/>
                    <a:pt x="60" y="284"/>
                  </a:cubicBezTo>
                  <a:cubicBezTo>
                    <a:pt x="105" y="449"/>
                    <a:pt x="180" y="688"/>
                    <a:pt x="269" y="941"/>
                  </a:cubicBezTo>
                  <a:lnTo>
                    <a:pt x="389" y="1300"/>
                  </a:lnTo>
                  <a:cubicBezTo>
                    <a:pt x="404" y="1345"/>
                    <a:pt x="419" y="1389"/>
                    <a:pt x="404" y="1434"/>
                  </a:cubicBezTo>
                  <a:cubicBezTo>
                    <a:pt x="389" y="1479"/>
                    <a:pt x="344" y="1479"/>
                    <a:pt x="314" y="1479"/>
                  </a:cubicBezTo>
                  <a:cubicBezTo>
                    <a:pt x="210" y="1479"/>
                    <a:pt x="120" y="1494"/>
                    <a:pt x="30" y="1509"/>
                  </a:cubicBezTo>
                  <a:cubicBezTo>
                    <a:pt x="120" y="1524"/>
                    <a:pt x="210" y="1524"/>
                    <a:pt x="299" y="1524"/>
                  </a:cubicBezTo>
                  <a:cubicBezTo>
                    <a:pt x="359" y="1524"/>
                    <a:pt x="419" y="1509"/>
                    <a:pt x="449" y="1449"/>
                  </a:cubicBezTo>
                  <a:cubicBezTo>
                    <a:pt x="464" y="1389"/>
                    <a:pt x="464" y="1330"/>
                    <a:pt x="434" y="1270"/>
                  </a:cubicBezTo>
                  <a:cubicBezTo>
                    <a:pt x="389" y="1151"/>
                    <a:pt x="359" y="1031"/>
                    <a:pt x="314" y="912"/>
                  </a:cubicBezTo>
                  <a:cubicBezTo>
                    <a:pt x="240" y="658"/>
                    <a:pt x="165" y="434"/>
                    <a:pt x="105" y="269"/>
                  </a:cubicBezTo>
                  <a:cubicBezTo>
                    <a:pt x="75" y="180"/>
                    <a:pt x="45" y="9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3116;p72">
              <a:extLst>
                <a:ext uri="{FF2B5EF4-FFF2-40B4-BE49-F238E27FC236}">
                  <a16:creationId xmlns:a16="http://schemas.microsoft.com/office/drawing/2014/main" id="{76B6AD4B-F4CE-0FB5-C3CE-DC635E6FC5BC}"/>
                </a:ext>
              </a:extLst>
            </p:cNvPr>
            <p:cNvSpPr/>
            <p:nvPr/>
          </p:nvSpPr>
          <p:spPr>
            <a:xfrm>
              <a:off x="6187125" y="2253409"/>
              <a:ext cx="26696" cy="14482"/>
            </a:xfrm>
            <a:custGeom>
              <a:avLst/>
              <a:gdLst/>
              <a:ahLst/>
              <a:cxnLst/>
              <a:rect l="l" t="t" r="r" b="b"/>
              <a:pathLst>
                <a:path w="942" h="511" extrusionOk="0">
                  <a:moveTo>
                    <a:pt x="76" y="0"/>
                  </a:moveTo>
                  <a:cubicBezTo>
                    <a:pt x="73" y="0"/>
                    <a:pt x="82" y="7"/>
                    <a:pt x="105" y="22"/>
                  </a:cubicBezTo>
                  <a:cubicBezTo>
                    <a:pt x="105" y="22"/>
                    <a:pt x="0" y="321"/>
                    <a:pt x="374" y="470"/>
                  </a:cubicBezTo>
                  <a:cubicBezTo>
                    <a:pt x="438" y="498"/>
                    <a:pt x="504" y="511"/>
                    <a:pt x="569" y="511"/>
                  </a:cubicBezTo>
                  <a:cubicBezTo>
                    <a:pt x="717" y="511"/>
                    <a:pt x="858" y="441"/>
                    <a:pt x="941" y="306"/>
                  </a:cubicBezTo>
                  <a:cubicBezTo>
                    <a:pt x="642" y="306"/>
                    <a:pt x="9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3117;p72">
              <a:extLst>
                <a:ext uri="{FF2B5EF4-FFF2-40B4-BE49-F238E27FC236}">
                  <a16:creationId xmlns:a16="http://schemas.microsoft.com/office/drawing/2014/main" id="{32EB7C20-EAC9-7C35-5D08-8C5A04B589BF}"/>
                </a:ext>
              </a:extLst>
            </p:cNvPr>
            <p:cNvSpPr/>
            <p:nvPr/>
          </p:nvSpPr>
          <p:spPr>
            <a:xfrm>
              <a:off x="6160457" y="2294644"/>
              <a:ext cx="47441" cy="24656"/>
            </a:xfrm>
            <a:custGeom>
              <a:avLst/>
              <a:gdLst/>
              <a:ahLst/>
              <a:cxnLst/>
              <a:rect l="l" t="t" r="r" b="b"/>
              <a:pathLst>
                <a:path w="1674" h="870" extrusionOk="0">
                  <a:moveTo>
                    <a:pt x="1" y="1"/>
                  </a:moveTo>
                  <a:cubicBezTo>
                    <a:pt x="1" y="1"/>
                    <a:pt x="351" y="870"/>
                    <a:pt x="1527" y="870"/>
                  </a:cubicBezTo>
                  <a:cubicBezTo>
                    <a:pt x="1565" y="870"/>
                    <a:pt x="1604" y="869"/>
                    <a:pt x="1643" y="867"/>
                  </a:cubicBezTo>
                  <a:lnTo>
                    <a:pt x="1673" y="568"/>
                  </a:lnTo>
                  <a:cubicBezTo>
                    <a:pt x="1061" y="539"/>
                    <a:pt x="493" y="344"/>
                    <a:pt x="1"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3118;p72">
              <a:extLst>
                <a:ext uri="{FF2B5EF4-FFF2-40B4-BE49-F238E27FC236}">
                  <a16:creationId xmlns:a16="http://schemas.microsoft.com/office/drawing/2014/main" id="{D9A6319A-FB2D-EF6D-ECC4-AF4E4EBA7E1E}"/>
                </a:ext>
              </a:extLst>
            </p:cNvPr>
            <p:cNvSpPr/>
            <p:nvPr/>
          </p:nvSpPr>
          <p:spPr>
            <a:xfrm>
              <a:off x="6021619" y="2096349"/>
              <a:ext cx="244688" cy="260983"/>
            </a:xfrm>
            <a:custGeom>
              <a:avLst/>
              <a:gdLst/>
              <a:ahLst/>
              <a:cxnLst/>
              <a:rect l="l" t="t" r="r" b="b"/>
              <a:pathLst>
                <a:path w="8634" h="9209" extrusionOk="0">
                  <a:moveTo>
                    <a:pt x="5309" y="0"/>
                  </a:moveTo>
                  <a:cubicBezTo>
                    <a:pt x="5101" y="0"/>
                    <a:pt x="4924" y="23"/>
                    <a:pt x="4780" y="23"/>
                  </a:cubicBezTo>
                  <a:cubicBezTo>
                    <a:pt x="3690" y="143"/>
                    <a:pt x="2704" y="710"/>
                    <a:pt x="2047" y="1606"/>
                  </a:cubicBezTo>
                  <a:cubicBezTo>
                    <a:pt x="1689" y="1965"/>
                    <a:pt x="1181" y="3145"/>
                    <a:pt x="1136" y="3563"/>
                  </a:cubicBezTo>
                  <a:cubicBezTo>
                    <a:pt x="1106" y="3996"/>
                    <a:pt x="1106" y="4414"/>
                    <a:pt x="1136" y="4832"/>
                  </a:cubicBezTo>
                  <a:cubicBezTo>
                    <a:pt x="1136" y="5265"/>
                    <a:pt x="1046" y="5714"/>
                    <a:pt x="718" y="5997"/>
                  </a:cubicBezTo>
                  <a:cubicBezTo>
                    <a:pt x="524" y="6162"/>
                    <a:pt x="240" y="6266"/>
                    <a:pt x="120" y="6505"/>
                  </a:cubicBezTo>
                  <a:cubicBezTo>
                    <a:pt x="1" y="6819"/>
                    <a:pt x="120" y="7147"/>
                    <a:pt x="404" y="7327"/>
                  </a:cubicBezTo>
                  <a:cubicBezTo>
                    <a:pt x="628" y="7451"/>
                    <a:pt x="883" y="7513"/>
                    <a:pt x="1144" y="7513"/>
                  </a:cubicBezTo>
                  <a:cubicBezTo>
                    <a:pt x="1196" y="7513"/>
                    <a:pt x="1248" y="7511"/>
                    <a:pt x="1300" y="7506"/>
                  </a:cubicBezTo>
                  <a:lnTo>
                    <a:pt x="1300" y="7506"/>
                  </a:lnTo>
                  <a:cubicBezTo>
                    <a:pt x="1255" y="8148"/>
                    <a:pt x="1703" y="8730"/>
                    <a:pt x="2331" y="8865"/>
                  </a:cubicBezTo>
                  <a:cubicBezTo>
                    <a:pt x="2387" y="8872"/>
                    <a:pt x="2442" y="8876"/>
                    <a:pt x="2497" y="8876"/>
                  </a:cubicBezTo>
                  <a:cubicBezTo>
                    <a:pt x="2765" y="8876"/>
                    <a:pt x="3019" y="8787"/>
                    <a:pt x="3242" y="8626"/>
                  </a:cubicBezTo>
                  <a:cubicBezTo>
                    <a:pt x="3451" y="8835"/>
                    <a:pt x="3675" y="9029"/>
                    <a:pt x="3914" y="9208"/>
                  </a:cubicBezTo>
                  <a:cubicBezTo>
                    <a:pt x="3959" y="7356"/>
                    <a:pt x="3929" y="5519"/>
                    <a:pt x="3794" y="3682"/>
                  </a:cubicBezTo>
                  <a:cubicBezTo>
                    <a:pt x="4646" y="3533"/>
                    <a:pt x="6154" y="3085"/>
                    <a:pt x="6408" y="1726"/>
                  </a:cubicBezTo>
                  <a:cubicBezTo>
                    <a:pt x="6751" y="2503"/>
                    <a:pt x="7259" y="2921"/>
                    <a:pt x="7946" y="3503"/>
                  </a:cubicBezTo>
                  <a:cubicBezTo>
                    <a:pt x="7946" y="3503"/>
                    <a:pt x="8633" y="2353"/>
                    <a:pt x="7394" y="1054"/>
                  </a:cubicBezTo>
                  <a:cubicBezTo>
                    <a:pt x="6506" y="135"/>
                    <a:pt x="5813" y="0"/>
                    <a:pt x="530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3119;p72">
              <a:extLst>
                <a:ext uri="{FF2B5EF4-FFF2-40B4-BE49-F238E27FC236}">
                  <a16:creationId xmlns:a16="http://schemas.microsoft.com/office/drawing/2014/main" id="{796F49BD-320B-1829-AD18-0D3178FB866B}"/>
                </a:ext>
              </a:extLst>
            </p:cNvPr>
            <p:cNvSpPr/>
            <p:nvPr/>
          </p:nvSpPr>
          <p:spPr>
            <a:xfrm>
              <a:off x="6132514" y="2142713"/>
              <a:ext cx="71558" cy="47413"/>
            </a:xfrm>
            <a:custGeom>
              <a:avLst/>
              <a:gdLst/>
              <a:ahLst/>
              <a:cxnLst/>
              <a:rect l="l" t="t" r="r" b="b"/>
              <a:pathLst>
                <a:path w="2525" h="1673" extrusionOk="0">
                  <a:moveTo>
                    <a:pt x="2465" y="0"/>
                  </a:moveTo>
                  <a:cubicBezTo>
                    <a:pt x="2435" y="0"/>
                    <a:pt x="2465" y="209"/>
                    <a:pt x="2405" y="508"/>
                  </a:cubicBezTo>
                  <a:cubicBezTo>
                    <a:pt x="2375" y="687"/>
                    <a:pt x="2316" y="867"/>
                    <a:pt x="2211" y="1016"/>
                  </a:cubicBezTo>
                  <a:cubicBezTo>
                    <a:pt x="2092" y="1195"/>
                    <a:pt x="1913" y="1330"/>
                    <a:pt x="1718" y="1419"/>
                  </a:cubicBezTo>
                  <a:cubicBezTo>
                    <a:pt x="1427" y="1520"/>
                    <a:pt x="1119" y="1570"/>
                    <a:pt x="813" y="1570"/>
                  </a:cubicBezTo>
                  <a:cubicBezTo>
                    <a:pt x="711" y="1570"/>
                    <a:pt x="609" y="1565"/>
                    <a:pt x="509" y="1554"/>
                  </a:cubicBezTo>
                  <a:cubicBezTo>
                    <a:pt x="426" y="1546"/>
                    <a:pt x="341" y="1542"/>
                    <a:pt x="255" y="1542"/>
                  </a:cubicBezTo>
                  <a:cubicBezTo>
                    <a:pt x="169" y="1542"/>
                    <a:pt x="83" y="1546"/>
                    <a:pt x="1" y="1554"/>
                  </a:cubicBezTo>
                  <a:cubicBezTo>
                    <a:pt x="165" y="1598"/>
                    <a:pt x="329" y="1628"/>
                    <a:pt x="509" y="1643"/>
                  </a:cubicBezTo>
                  <a:cubicBezTo>
                    <a:pt x="641" y="1662"/>
                    <a:pt x="775" y="1672"/>
                    <a:pt x="909" y="1672"/>
                  </a:cubicBezTo>
                  <a:cubicBezTo>
                    <a:pt x="1198" y="1672"/>
                    <a:pt x="1488" y="1626"/>
                    <a:pt x="1763" y="1524"/>
                  </a:cubicBezTo>
                  <a:cubicBezTo>
                    <a:pt x="1972" y="1434"/>
                    <a:pt x="2166" y="1270"/>
                    <a:pt x="2301" y="1076"/>
                  </a:cubicBezTo>
                  <a:cubicBezTo>
                    <a:pt x="2405" y="911"/>
                    <a:pt x="2465" y="717"/>
                    <a:pt x="2495" y="523"/>
                  </a:cubicBezTo>
                  <a:cubicBezTo>
                    <a:pt x="2525" y="359"/>
                    <a:pt x="2510" y="180"/>
                    <a:pt x="246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3120;p72">
              <a:extLst>
                <a:ext uri="{FF2B5EF4-FFF2-40B4-BE49-F238E27FC236}">
                  <a16:creationId xmlns:a16="http://schemas.microsoft.com/office/drawing/2014/main" id="{9F8E0265-94BA-AE30-5EC9-98A63E7853A5}"/>
                </a:ext>
              </a:extLst>
            </p:cNvPr>
            <p:cNvSpPr/>
            <p:nvPr/>
          </p:nvSpPr>
          <p:spPr>
            <a:xfrm>
              <a:off x="6038992" y="2146086"/>
              <a:ext cx="49963" cy="129032"/>
            </a:xfrm>
            <a:custGeom>
              <a:avLst/>
              <a:gdLst/>
              <a:ahLst/>
              <a:cxnLst/>
              <a:rect l="l" t="t" r="r" b="b"/>
              <a:pathLst>
                <a:path w="1763" h="4553" extrusionOk="0">
                  <a:moveTo>
                    <a:pt x="1748" y="1"/>
                  </a:moveTo>
                  <a:cubicBezTo>
                    <a:pt x="1688" y="46"/>
                    <a:pt x="1628" y="90"/>
                    <a:pt x="1583" y="135"/>
                  </a:cubicBezTo>
                  <a:cubicBezTo>
                    <a:pt x="1464" y="225"/>
                    <a:pt x="1314" y="344"/>
                    <a:pt x="1135" y="524"/>
                  </a:cubicBezTo>
                  <a:cubicBezTo>
                    <a:pt x="911" y="733"/>
                    <a:pt x="732" y="957"/>
                    <a:pt x="568" y="1196"/>
                  </a:cubicBezTo>
                  <a:cubicBezTo>
                    <a:pt x="359" y="1494"/>
                    <a:pt x="224" y="1853"/>
                    <a:pt x="179" y="2211"/>
                  </a:cubicBezTo>
                  <a:cubicBezTo>
                    <a:pt x="165" y="2405"/>
                    <a:pt x="179" y="2599"/>
                    <a:pt x="224" y="2779"/>
                  </a:cubicBezTo>
                  <a:cubicBezTo>
                    <a:pt x="269" y="2958"/>
                    <a:pt x="329" y="3122"/>
                    <a:pt x="403" y="3272"/>
                  </a:cubicBezTo>
                  <a:cubicBezTo>
                    <a:pt x="538" y="3525"/>
                    <a:pt x="583" y="3809"/>
                    <a:pt x="553" y="4093"/>
                  </a:cubicBezTo>
                  <a:cubicBezTo>
                    <a:pt x="523" y="4287"/>
                    <a:pt x="389" y="4436"/>
                    <a:pt x="209" y="4511"/>
                  </a:cubicBezTo>
                  <a:cubicBezTo>
                    <a:pt x="135" y="4526"/>
                    <a:pt x="60" y="4541"/>
                    <a:pt x="0" y="4541"/>
                  </a:cubicBezTo>
                  <a:lnTo>
                    <a:pt x="60" y="4541"/>
                  </a:lnTo>
                  <a:cubicBezTo>
                    <a:pt x="82" y="4548"/>
                    <a:pt x="109" y="4552"/>
                    <a:pt x="137" y="4552"/>
                  </a:cubicBezTo>
                  <a:cubicBezTo>
                    <a:pt x="165" y="4552"/>
                    <a:pt x="194" y="4548"/>
                    <a:pt x="224" y="4541"/>
                  </a:cubicBezTo>
                  <a:cubicBezTo>
                    <a:pt x="418" y="4481"/>
                    <a:pt x="583" y="4317"/>
                    <a:pt x="627" y="4108"/>
                  </a:cubicBezTo>
                  <a:cubicBezTo>
                    <a:pt x="687" y="3809"/>
                    <a:pt x="627" y="3510"/>
                    <a:pt x="493" y="3242"/>
                  </a:cubicBezTo>
                  <a:cubicBezTo>
                    <a:pt x="433" y="3077"/>
                    <a:pt x="374" y="2928"/>
                    <a:pt x="329" y="2764"/>
                  </a:cubicBezTo>
                  <a:cubicBezTo>
                    <a:pt x="284" y="2585"/>
                    <a:pt x="269" y="2405"/>
                    <a:pt x="299" y="2226"/>
                  </a:cubicBezTo>
                  <a:cubicBezTo>
                    <a:pt x="344" y="1883"/>
                    <a:pt x="463" y="1554"/>
                    <a:pt x="642" y="1255"/>
                  </a:cubicBezTo>
                  <a:cubicBezTo>
                    <a:pt x="807" y="1016"/>
                    <a:pt x="986" y="792"/>
                    <a:pt x="1180" y="583"/>
                  </a:cubicBezTo>
                  <a:cubicBezTo>
                    <a:pt x="1539" y="225"/>
                    <a:pt x="1763" y="16"/>
                    <a:pt x="174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3121;p72">
              <a:extLst>
                <a:ext uri="{FF2B5EF4-FFF2-40B4-BE49-F238E27FC236}">
                  <a16:creationId xmlns:a16="http://schemas.microsoft.com/office/drawing/2014/main" id="{4E41E0D5-091F-0E6B-9FCA-3B4B72D70451}"/>
                </a:ext>
              </a:extLst>
            </p:cNvPr>
            <p:cNvSpPr/>
            <p:nvPr/>
          </p:nvSpPr>
          <p:spPr>
            <a:xfrm>
              <a:off x="6247659" y="2168956"/>
              <a:ext cx="52514" cy="71672"/>
            </a:xfrm>
            <a:custGeom>
              <a:avLst/>
              <a:gdLst/>
              <a:ahLst/>
              <a:cxnLst/>
              <a:rect l="l" t="t" r="r" b="b"/>
              <a:pathLst>
                <a:path w="1853" h="2529" extrusionOk="0">
                  <a:moveTo>
                    <a:pt x="30" y="0"/>
                  </a:moveTo>
                  <a:cubicBezTo>
                    <a:pt x="0" y="194"/>
                    <a:pt x="0" y="389"/>
                    <a:pt x="30" y="583"/>
                  </a:cubicBezTo>
                  <a:cubicBezTo>
                    <a:pt x="90" y="1046"/>
                    <a:pt x="239" y="1479"/>
                    <a:pt x="463" y="1882"/>
                  </a:cubicBezTo>
                  <a:cubicBezTo>
                    <a:pt x="583" y="2121"/>
                    <a:pt x="777" y="2315"/>
                    <a:pt x="1001" y="2450"/>
                  </a:cubicBezTo>
                  <a:cubicBezTo>
                    <a:pt x="1098" y="2502"/>
                    <a:pt x="1210" y="2528"/>
                    <a:pt x="1322" y="2528"/>
                  </a:cubicBezTo>
                  <a:cubicBezTo>
                    <a:pt x="1434" y="2528"/>
                    <a:pt x="1546" y="2502"/>
                    <a:pt x="1643" y="2450"/>
                  </a:cubicBezTo>
                  <a:cubicBezTo>
                    <a:pt x="1762" y="2360"/>
                    <a:pt x="1852" y="2226"/>
                    <a:pt x="1852" y="2076"/>
                  </a:cubicBezTo>
                  <a:cubicBezTo>
                    <a:pt x="1852" y="1972"/>
                    <a:pt x="1807" y="1927"/>
                    <a:pt x="1807" y="1927"/>
                  </a:cubicBezTo>
                  <a:lnTo>
                    <a:pt x="1807" y="1927"/>
                  </a:lnTo>
                  <a:cubicBezTo>
                    <a:pt x="1807" y="1927"/>
                    <a:pt x="1822" y="1972"/>
                    <a:pt x="1822" y="2061"/>
                  </a:cubicBezTo>
                  <a:cubicBezTo>
                    <a:pt x="1792" y="2196"/>
                    <a:pt x="1718" y="2300"/>
                    <a:pt x="1613" y="2375"/>
                  </a:cubicBezTo>
                  <a:cubicBezTo>
                    <a:pt x="1531" y="2409"/>
                    <a:pt x="1443" y="2428"/>
                    <a:pt x="1355" y="2428"/>
                  </a:cubicBezTo>
                  <a:cubicBezTo>
                    <a:pt x="1252" y="2428"/>
                    <a:pt x="1150" y="2402"/>
                    <a:pt x="1061" y="2345"/>
                  </a:cubicBezTo>
                  <a:cubicBezTo>
                    <a:pt x="851" y="2226"/>
                    <a:pt x="687" y="2046"/>
                    <a:pt x="568" y="1822"/>
                  </a:cubicBezTo>
                  <a:cubicBezTo>
                    <a:pt x="344" y="1434"/>
                    <a:pt x="194" y="1016"/>
                    <a:pt x="120" y="568"/>
                  </a:cubicBezTo>
                  <a:cubicBezTo>
                    <a:pt x="45" y="224"/>
                    <a:pt x="45"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3122;p72">
              <a:extLst>
                <a:ext uri="{FF2B5EF4-FFF2-40B4-BE49-F238E27FC236}">
                  <a16:creationId xmlns:a16="http://schemas.microsoft.com/office/drawing/2014/main" id="{3AC29BE0-F0B7-A30A-571C-EB4604493422}"/>
                </a:ext>
              </a:extLst>
            </p:cNvPr>
            <p:cNvSpPr/>
            <p:nvPr/>
          </p:nvSpPr>
          <p:spPr>
            <a:xfrm>
              <a:off x="6243833" y="2786910"/>
              <a:ext cx="121522" cy="969681"/>
            </a:xfrm>
            <a:custGeom>
              <a:avLst/>
              <a:gdLst/>
              <a:ahLst/>
              <a:cxnLst/>
              <a:rect l="l" t="t" r="r" b="b"/>
              <a:pathLst>
                <a:path w="4288" h="34216" extrusionOk="0">
                  <a:moveTo>
                    <a:pt x="1" y="0"/>
                  </a:moveTo>
                  <a:lnTo>
                    <a:pt x="598" y="34216"/>
                  </a:lnTo>
                  <a:cubicBezTo>
                    <a:pt x="598" y="34216"/>
                    <a:pt x="3764" y="23015"/>
                    <a:pt x="4033" y="18489"/>
                  </a:cubicBezTo>
                  <a:cubicBezTo>
                    <a:pt x="4287" y="13979"/>
                    <a:pt x="1" y="1"/>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3123;p72">
              <a:extLst>
                <a:ext uri="{FF2B5EF4-FFF2-40B4-BE49-F238E27FC236}">
                  <a16:creationId xmlns:a16="http://schemas.microsoft.com/office/drawing/2014/main" id="{6E9E1D14-04E6-60F6-0CF5-5637A8BECF97}"/>
                </a:ext>
              </a:extLst>
            </p:cNvPr>
            <p:cNvSpPr/>
            <p:nvPr/>
          </p:nvSpPr>
          <p:spPr>
            <a:xfrm>
              <a:off x="6013174" y="2714955"/>
              <a:ext cx="262854" cy="1052236"/>
            </a:xfrm>
            <a:custGeom>
              <a:avLst/>
              <a:gdLst/>
              <a:ahLst/>
              <a:cxnLst/>
              <a:rect l="l" t="t" r="r" b="b"/>
              <a:pathLst>
                <a:path w="9275" h="37129" extrusionOk="0">
                  <a:moveTo>
                    <a:pt x="7990" y="0"/>
                  </a:moveTo>
                  <a:lnTo>
                    <a:pt x="2061" y="150"/>
                  </a:lnTo>
                  <a:cubicBezTo>
                    <a:pt x="2061" y="150"/>
                    <a:pt x="2061" y="150"/>
                    <a:pt x="2060" y="150"/>
                  </a:cubicBezTo>
                  <a:cubicBezTo>
                    <a:pt x="1947" y="150"/>
                    <a:pt x="75" y="2904"/>
                    <a:pt x="15" y="5287"/>
                  </a:cubicBezTo>
                  <a:cubicBezTo>
                    <a:pt x="0" y="5526"/>
                    <a:pt x="15" y="5765"/>
                    <a:pt x="30" y="5989"/>
                  </a:cubicBezTo>
                  <a:cubicBezTo>
                    <a:pt x="120" y="6825"/>
                    <a:pt x="314" y="7647"/>
                    <a:pt x="627" y="8423"/>
                  </a:cubicBezTo>
                  <a:cubicBezTo>
                    <a:pt x="2225" y="12456"/>
                    <a:pt x="3868" y="17235"/>
                    <a:pt x="3898" y="18325"/>
                  </a:cubicBezTo>
                  <a:cubicBezTo>
                    <a:pt x="3973" y="21686"/>
                    <a:pt x="4630" y="37128"/>
                    <a:pt x="4630" y="37128"/>
                  </a:cubicBezTo>
                  <a:lnTo>
                    <a:pt x="9275" y="36800"/>
                  </a:lnTo>
                  <a:lnTo>
                    <a:pt x="9125" y="18340"/>
                  </a:lnTo>
                  <a:lnTo>
                    <a:pt x="799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3124;p72">
              <a:extLst>
                <a:ext uri="{FF2B5EF4-FFF2-40B4-BE49-F238E27FC236}">
                  <a16:creationId xmlns:a16="http://schemas.microsoft.com/office/drawing/2014/main" id="{781C51A9-FEDB-2565-9C1D-03F3A73D24F4}"/>
                </a:ext>
              </a:extLst>
            </p:cNvPr>
            <p:cNvSpPr/>
            <p:nvPr/>
          </p:nvSpPr>
          <p:spPr>
            <a:xfrm>
              <a:off x="6142263" y="2717052"/>
              <a:ext cx="61384" cy="1045888"/>
            </a:xfrm>
            <a:custGeom>
              <a:avLst/>
              <a:gdLst/>
              <a:ahLst/>
              <a:cxnLst/>
              <a:rect l="l" t="t" r="r" b="b"/>
              <a:pathLst>
                <a:path w="2166" h="36905" extrusionOk="0">
                  <a:moveTo>
                    <a:pt x="30" y="1"/>
                  </a:moveTo>
                  <a:lnTo>
                    <a:pt x="30" y="1"/>
                  </a:lnTo>
                  <a:cubicBezTo>
                    <a:pt x="44" y="57"/>
                    <a:pt x="52" y="115"/>
                    <a:pt x="56" y="175"/>
                  </a:cubicBezTo>
                  <a:lnTo>
                    <a:pt x="56" y="175"/>
                  </a:lnTo>
                  <a:cubicBezTo>
                    <a:pt x="49" y="60"/>
                    <a:pt x="40" y="1"/>
                    <a:pt x="30" y="1"/>
                  </a:cubicBezTo>
                  <a:close/>
                  <a:moveTo>
                    <a:pt x="56" y="175"/>
                  </a:moveTo>
                  <a:cubicBezTo>
                    <a:pt x="56" y="189"/>
                    <a:pt x="57" y="204"/>
                    <a:pt x="58" y="220"/>
                  </a:cubicBezTo>
                  <a:lnTo>
                    <a:pt x="58" y="220"/>
                  </a:lnTo>
                  <a:cubicBezTo>
                    <a:pt x="57" y="205"/>
                    <a:pt x="57" y="190"/>
                    <a:pt x="56" y="175"/>
                  </a:cubicBezTo>
                  <a:close/>
                  <a:moveTo>
                    <a:pt x="58" y="220"/>
                  </a:moveTo>
                  <a:cubicBezTo>
                    <a:pt x="60" y="272"/>
                    <a:pt x="60" y="325"/>
                    <a:pt x="60" y="374"/>
                  </a:cubicBezTo>
                  <a:lnTo>
                    <a:pt x="60" y="1450"/>
                  </a:lnTo>
                  <a:cubicBezTo>
                    <a:pt x="60" y="2390"/>
                    <a:pt x="0" y="3750"/>
                    <a:pt x="60" y="5422"/>
                  </a:cubicBezTo>
                  <a:cubicBezTo>
                    <a:pt x="75" y="5840"/>
                    <a:pt x="90" y="6274"/>
                    <a:pt x="120" y="6737"/>
                  </a:cubicBezTo>
                  <a:cubicBezTo>
                    <a:pt x="150" y="7185"/>
                    <a:pt x="195" y="7662"/>
                    <a:pt x="239" y="8155"/>
                  </a:cubicBezTo>
                  <a:cubicBezTo>
                    <a:pt x="344" y="9126"/>
                    <a:pt x="478" y="10172"/>
                    <a:pt x="657" y="11262"/>
                  </a:cubicBezTo>
                  <a:cubicBezTo>
                    <a:pt x="822" y="12367"/>
                    <a:pt x="1016" y="13517"/>
                    <a:pt x="1195" y="14712"/>
                  </a:cubicBezTo>
                  <a:cubicBezTo>
                    <a:pt x="1374" y="15892"/>
                    <a:pt x="1479" y="17131"/>
                    <a:pt x="1569" y="18416"/>
                  </a:cubicBezTo>
                  <a:cubicBezTo>
                    <a:pt x="1658" y="19685"/>
                    <a:pt x="1628" y="20940"/>
                    <a:pt x="1658" y="22134"/>
                  </a:cubicBezTo>
                  <a:cubicBezTo>
                    <a:pt x="1673" y="23344"/>
                    <a:pt x="1703" y="24509"/>
                    <a:pt x="1733" y="25614"/>
                  </a:cubicBezTo>
                  <a:cubicBezTo>
                    <a:pt x="1793" y="27824"/>
                    <a:pt x="1882" y="29826"/>
                    <a:pt x="1942" y="31498"/>
                  </a:cubicBezTo>
                  <a:cubicBezTo>
                    <a:pt x="2076" y="34784"/>
                    <a:pt x="2151" y="36606"/>
                    <a:pt x="2166" y="36905"/>
                  </a:cubicBezTo>
                  <a:cubicBezTo>
                    <a:pt x="2166" y="36905"/>
                    <a:pt x="2166" y="36785"/>
                    <a:pt x="2166" y="36531"/>
                  </a:cubicBezTo>
                  <a:cubicBezTo>
                    <a:pt x="2151" y="36293"/>
                    <a:pt x="2136" y="35919"/>
                    <a:pt x="2121" y="35456"/>
                  </a:cubicBezTo>
                  <a:lnTo>
                    <a:pt x="1987" y="31498"/>
                  </a:lnTo>
                  <a:cubicBezTo>
                    <a:pt x="1912" y="29826"/>
                    <a:pt x="1822" y="27824"/>
                    <a:pt x="1763" y="25614"/>
                  </a:cubicBezTo>
                  <a:cubicBezTo>
                    <a:pt x="1733" y="24509"/>
                    <a:pt x="1703" y="23344"/>
                    <a:pt x="1688" y="22149"/>
                  </a:cubicBezTo>
                  <a:cubicBezTo>
                    <a:pt x="1658" y="20940"/>
                    <a:pt x="1673" y="19685"/>
                    <a:pt x="1598" y="18416"/>
                  </a:cubicBezTo>
                  <a:cubicBezTo>
                    <a:pt x="1539" y="17131"/>
                    <a:pt x="1404" y="15892"/>
                    <a:pt x="1240" y="14697"/>
                  </a:cubicBezTo>
                  <a:cubicBezTo>
                    <a:pt x="1061" y="13502"/>
                    <a:pt x="867" y="12352"/>
                    <a:pt x="702" y="11262"/>
                  </a:cubicBezTo>
                  <a:cubicBezTo>
                    <a:pt x="523" y="10172"/>
                    <a:pt x="389" y="9126"/>
                    <a:pt x="284" y="8140"/>
                  </a:cubicBezTo>
                  <a:cubicBezTo>
                    <a:pt x="224" y="7662"/>
                    <a:pt x="195" y="7185"/>
                    <a:pt x="165" y="6722"/>
                  </a:cubicBezTo>
                  <a:cubicBezTo>
                    <a:pt x="120" y="6274"/>
                    <a:pt x="105" y="5840"/>
                    <a:pt x="90" y="5422"/>
                  </a:cubicBezTo>
                  <a:cubicBezTo>
                    <a:pt x="30" y="3750"/>
                    <a:pt x="75" y="2390"/>
                    <a:pt x="75" y="1450"/>
                  </a:cubicBezTo>
                  <a:cubicBezTo>
                    <a:pt x="75" y="869"/>
                    <a:pt x="69" y="453"/>
                    <a:pt x="58" y="22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3125;p72">
              <a:extLst>
                <a:ext uri="{FF2B5EF4-FFF2-40B4-BE49-F238E27FC236}">
                  <a16:creationId xmlns:a16="http://schemas.microsoft.com/office/drawing/2014/main" id="{6C5009BA-1BEA-5DDA-92C3-AF06E02D6BF5}"/>
                </a:ext>
              </a:extLst>
            </p:cNvPr>
            <p:cNvSpPr/>
            <p:nvPr/>
          </p:nvSpPr>
          <p:spPr>
            <a:xfrm>
              <a:off x="6143538" y="3748118"/>
              <a:ext cx="132489" cy="19923"/>
            </a:xfrm>
            <a:custGeom>
              <a:avLst/>
              <a:gdLst/>
              <a:ahLst/>
              <a:cxnLst/>
              <a:rect l="l" t="t" r="r" b="b"/>
              <a:pathLst>
                <a:path w="4675" h="703" extrusionOk="0">
                  <a:moveTo>
                    <a:pt x="0" y="0"/>
                  </a:moveTo>
                  <a:lnTo>
                    <a:pt x="0" y="702"/>
                  </a:lnTo>
                  <a:lnTo>
                    <a:pt x="4675" y="702"/>
                  </a:lnTo>
                  <a:lnTo>
                    <a:pt x="4675"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3126;p72">
              <a:extLst>
                <a:ext uri="{FF2B5EF4-FFF2-40B4-BE49-F238E27FC236}">
                  <a16:creationId xmlns:a16="http://schemas.microsoft.com/office/drawing/2014/main" id="{7DB1BCD7-5F29-7A36-0411-68479AFE0B5F}"/>
                </a:ext>
              </a:extLst>
            </p:cNvPr>
            <p:cNvSpPr/>
            <p:nvPr/>
          </p:nvSpPr>
          <p:spPr>
            <a:xfrm>
              <a:off x="6151133" y="2714955"/>
              <a:ext cx="1729" cy="5951"/>
            </a:xfrm>
            <a:custGeom>
              <a:avLst/>
              <a:gdLst/>
              <a:ahLst/>
              <a:cxnLst/>
              <a:rect l="l" t="t" r="r" b="b"/>
              <a:pathLst>
                <a:path w="61" h="210" extrusionOk="0">
                  <a:moveTo>
                    <a:pt x="31" y="0"/>
                  </a:moveTo>
                  <a:cubicBezTo>
                    <a:pt x="1" y="0"/>
                    <a:pt x="1" y="45"/>
                    <a:pt x="1" y="105"/>
                  </a:cubicBezTo>
                  <a:cubicBezTo>
                    <a:pt x="16" y="165"/>
                    <a:pt x="16" y="209"/>
                    <a:pt x="31" y="209"/>
                  </a:cubicBezTo>
                  <a:cubicBezTo>
                    <a:pt x="46" y="209"/>
                    <a:pt x="61" y="165"/>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3127;p72">
              <a:extLst>
                <a:ext uri="{FF2B5EF4-FFF2-40B4-BE49-F238E27FC236}">
                  <a16:creationId xmlns:a16="http://schemas.microsoft.com/office/drawing/2014/main" id="{D3FC162F-0CF2-5392-E327-59804729BAEE}"/>
                </a:ext>
              </a:extLst>
            </p:cNvPr>
            <p:cNvSpPr/>
            <p:nvPr/>
          </p:nvSpPr>
          <p:spPr>
            <a:xfrm>
              <a:off x="6151558" y="2727226"/>
              <a:ext cx="1304" cy="5951"/>
            </a:xfrm>
            <a:custGeom>
              <a:avLst/>
              <a:gdLst/>
              <a:ahLst/>
              <a:cxnLst/>
              <a:rect l="l" t="t" r="r" b="b"/>
              <a:pathLst>
                <a:path w="46" h="210" extrusionOk="0">
                  <a:moveTo>
                    <a:pt x="31" y="0"/>
                  </a:moveTo>
                  <a:cubicBezTo>
                    <a:pt x="1"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3128;p72">
              <a:extLst>
                <a:ext uri="{FF2B5EF4-FFF2-40B4-BE49-F238E27FC236}">
                  <a16:creationId xmlns:a16="http://schemas.microsoft.com/office/drawing/2014/main" id="{374FF71E-389A-0FE9-B8DA-210654795A5F}"/>
                </a:ext>
              </a:extLst>
            </p:cNvPr>
            <p:cNvSpPr/>
            <p:nvPr/>
          </p:nvSpPr>
          <p:spPr>
            <a:xfrm>
              <a:off x="6151983" y="2739497"/>
              <a:ext cx="1304" cy="5951"/>
            </a:xfrm>
            <a:custGeom>
              <a:avLst/>
              <a:gdLst/>
              <a:ahLst/>
              <a:cxnLst/>
              <a:rect l="l" t="t" r="r" b="b"/>
              <a:pathLst>
                <a:path w="46" h="210" extrusionOk="0">
                  <a:moveTo>
                    <a:pt x="16" y="0"/>
                  </a:moveTo>
                  <a:cubicBezTo>
                    <a:pt x="1" y="0"/>
                    <a:pt x="1" y="45"/>
                    <a:pt x="1" y="105"/>
                  </a:cubicBezTo>
                  <a:cubicBezTo>
                    <a:pt x="1" y="165"/>
                    <a:pt x="16" y="210"/>
                    <a:pt x="31" y="210"/>
                  </a:cubicBezTo>
                  <a:cubicBezTo>
                    <a:pt x="46"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3129;p72">
              <a:extLst>
                <a:ext uri="{FF2B5EF4-FFF2-40B4-BE49-F238E27FC236}">
                  <a16:creationId xmlns:a16="http://schemas.microsoft.com/office/drawing/2014/main" id="{4BB67A8F-E4FC-CD4B-9046-28338D596EC6}"/>
                </a:ext>
              </a:extLst>
            </p:cNvPr>
            <p:cNvSpPr/>
            <p:nvPr/>
          </p:nvSpPr>
          <p:spPr>
            <a:xfrm>
              <a:off x="6152408" y="2751343"/>
              <a:ext cx="1304" cy="6376"/>
            </a:xfrm>
            <a:custGeom>
              <a:avLst/>
              <a:gdLst/>
              <a:ahLst/>
              <a:cxnLst/>
              <a:rect l="l" t="t" r="r" b="b"/>
              <a:pathLst>
                <a:path w="46" h="225" extrusionOk="0">
                  <a:moveTo>
                    <a:pt x="16" y="1"/>
                  </a:moveTo>
                  <a:cubicBezTo>
                    <a:pt x="1" y="1"/>
                    <a:pt x="1" y="60"/>
                    <a:pt x="1" y="120"/>
                  </a:cubicBezTo>
                  <a:cubicBezTo>
                    <a:pt x="1" y="180"/>
                    <a:pt x="16" y="225"/>
                    <a:pt x="31" y="225"/>
                  </a:cubicBezTo>
                  <a:cubicBezTo>
                    <a:pt x="46" y="225"/>
                    <a:pt x="46" y="180"/>
                    <a:pt x="46" y="120"/>
                  </a:cubicBezTo>
                  <a:cubicBezTo>
                    <a:pt x="46" y="60"/>
                    <a:pt x="4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3130;p72">
              <a:extLst>
                <a:ext uri="{FF2B5EF4-FFF2-40B4-BE49-F238E27FC236}">
                  <a16:creationId xmlns:a16="http://schemas.microsoft.com/office/drawing/2014/main" id="{BE686F0A-6510-FEF7-B232-FD032F16E290}"/>
                </a:ext>
              </a:extLst>
            </p:cNvPr>
            <p:cNvSpPr/>
            <p:nvPr/>
          </p:nvSpPr>
          <p:spPr>
            <a:xfrm>
              <a:off x="6152834" y="2763614"/>
              <a:ext cx="1304" cy="6376"/>
            </a:xfrm>
            <a:custGeom>
              <a:avLst/>
              <a:gdLst/>
              <a:ahLst/>
              <a:cxnLst/>
              <a:rect l="l" t="t" r="r" b="b"/>
              <a:pathLst>
                <a:path w="46" h="225" extrusionOk="0">
                  <a:moveTo>
                    <a:pt x="16" y="1"/>
                  </a:moveTo>
                  <a:cubicBezTo>
                    <a:pt x="1" y="1"/>
                    <a:pt x="1" y="46"/>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3131;p72">
              <a:extLst>
                <a:ext uri="{FF2B5EF4-FFF2-40B4-BE49-F238E27FC236}">
                  <a16:creationId xmlns:a16="http://schemas.microsoft.com/office/drawing/2014/main" id="{F1665200-AF2C-2A8B-52C6-5D7BE87706B9}"/>
                </a:ext>
              </a:extLst>
            </p:cNvPr>
            <p:cNvSpPr/>
            <p:nvPr/>
          </p:nvSpPr>
          <p:spPr>
            <a:xfrm>
              <a:off x="6152834" y="2775886"/>
              <a:ext cx="1729" cy="5951"/>
            </a:xfrm>
            <a:custGeom>
              <a:avLst/>
              <a:gdLst/>
              <a:ahLst/>
              <a:cxnLst/>
              <a:rect l="l" t="t" r="r" b="b"/>
              <a:pathLst>
                <a:path w="61" h="210" extrusionOk="0">
                  <a:moveTo>
                    <a:pt x="31" y="1"/>
                  </a:moveTo>
                  <a:cubicBezTo>
                    <a:pt x="16" y="1"/>
                    <a:pt x="1" y="46"/>
                    <a:pt x="16" y="105"/>
                  </a:cubicBezTo>
                  <a:cubicBezTo>
                    <a:pt x="16" y="165"/>
                    <a:pt x="31" y="210"/>
                    <a:pt x="31" y="210"/>
                  </a:cubicBezTo>
                  <a:cubicBezTo>
                    <a:pt x="46" y="210"/>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3132;p72">
              <a:extLst>
                <a:ext uri="{FF2B5EF4-FFF2-40B4-BE49-F238E27FC236}">
                  <a16:creationId xmlns:a16="http://schemas.microsoft.com/office/drawing/2014/main" id="{2B80094C-4A47-DD63-9A6A-E36E3CBDB4F7}"/>
                </a:ext>
              </a:extLst>
            </p:cNvPr>
            <p:cNvSpPr/>
            <p:nvPr/>
          </p:nvSpPr>
          <p:spPr>
            <a:xfrm>
              <a:off x="6153259" y="2788157"/>
              <a:ext cx="1729" cy="5980"/>
            </a:xfrm>
            <a:custGeom>
              <a:avLst/>
              <a:gdLst/>
              <a:ahLst/>
              <a:cxnLst/>
              <a:rect l="l" t="t" r="r" b="b"/>
              <a:pathLst>
                <a:path w="61" h="211" extrusionOk="0">
                  <a:moveTo>
                    <a:pt x="31" y="1"/>
                  </a:moveTo>
                  <a:cubicBezTo>
                    <a:pt x="16" y="1"/>
                    <a:pt x="1" y="46"/>
                    <a:pt x="16" y="105"/>
                  </a:cubicBezTo>
                  <a:cubicBezTo>
                    <a:pt x="16" y="165"/>
                    <a:pt x="16" y="210"/>
                    <a:pt x="31" y="210"/>
                  </a:cubicBezTo>
                  <a:cubicBezTo>
                    <a:pt x="45" y="210"/>
                    <a:pt x="60" y="165"/>
                    <a:pt x="60" y="105"/>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3133;p72">
              <a:extLst>
                <a:ext uri="{FF2B5EF4-FFF2-40B4-BE49-F238E27FC236}">
                  <a16:creationId xmlns:a16="http://schemas.microsoft.com/office/drawing/2014/main" id="{314D2791-D4EB-7F98-448C-DFAD4FEE08DE}"/>
                </a:ext>
              </a:extLst>
            </p:cNvPr>
            <p:cNvSpPr/>
            <p:nvPr/>
          </p:nvSpPr>
          <p:spPr>
            <a:xfrm>
              <a:off x="6153684" y="2800031"/>
              <a:ext cx="1729" cy="6376"/>
            </a:xfrm>
            <a:custGeom>
              <a:avLst/>
              <a:gdLst/>
              <a:ahLst/>
              <a:cxnLst/>
              <a:rect l="l" t="t" r="r" b="b"/>
              <a:pathLst>
                <a:path w="61" h="225" extrusionOk="0">
                  <a:moveTo>
                    <a:pt x="30" y="0"/>
                  </a:moveTo>
                  <a:cubicBezTo>
                    <a:pt x="1" y="0"/>
                    <a:pt x="1" y="60"/>
                    <a:pt x="1" y="120"/>
                  </a:cubicBezTo>
                  <a:cubicBezTo>
                    <a:pt x="1" y="179"/>
                    <a:pt x="16" y="224"/>
                    <a:pt x="30" y="224"/>
                  </a:cubicBezTo>
                  <a:cubicBezTo>
                    <a:pt x="45" y="224"/>
                    <a:pt x="60" y="164"/>
                    <a:pt x="45" y="105"/>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3134;p72">
              <a:extLst>
                <a:ext uri="{FF2B5EF4-FFF2-40B4-BE49-F238E27FC236}">
                  <a16:creationId xmlns:a16="http://schemas.microsoft.com/office/drawing/2014/main" id="{F8A3D985-0C2A-95AD-DFFB-F7B82875526D}"/>
                </a:ext>
              </a:extLst>
            </p:cNvPr>
            <p:cNvSpPr/>
            <p:nvPr/>
          </p:nvSpPr>
          <p:spPr>
            <a:xfrm>
              <a:off x="6154109" y="2812302"/>
              <a:ext cx="1304" cy="5951"/>
            </a:xfrm>
            <a:custGeom>
              <a:avLst/>
              <a:gdLst/>
              <a:ahLst/>
              <a:cxnLst/>
              <a:rect l="l" t="t" r="r" b="b"/>
              <a:pathLst>
                <a:path w="46" h="210" extrusionOk="0">
                  <a:moveTo>
                    <a:pt x="15" y="0"/>
                  </a:moveTo>
                  <a:cubicBezTo>
                    <a:pt x="1" y="0"/>
                    <a:pt x="1" y="60"/>
                    <a:pt x="1" y="105"/>
                  </a:cubicBezTo>
                  <a:cubicBezTo>
                    <a:pt x="1"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3135;p72">
              <a:extLst>
                <a:ext uri="{FF2B5EF4-FFF2-40B4-BE49-F238E27FC236}">
                  <a16:creationId xmlns:a16="http://schemas.microsoft.com/office/drawing/2014/main" id="{65B0C65F-9E8A-FEED-4B20-0056DA1E4546}"/>
                </a:ext>
              </a:extLst>
            </p:cNvPr>
            <p:cNvSpPr/>
            <p:nvPr/>
          </p:nvSpPr>
          <p:spPr>
            <a:xfrm>
              <a:off x="6154534" y="2824574"/>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3136;p72">
              <a:extLst>
                <a:ext uri="{FF2B5EF4-FFF2-40B4-BE49-F238E27FC236}">
                  <a16:creationId xmlns:a16="http://schemas.microsoft.com/office/drawing/2014/main" id="{E8EC18F0-94AB-90D1-5CB0-0809503077A2}"/>
                </a:ext>
              </a:extLst>
            </p:cNvPr>
            <p:cNvSpPr/>
            <p:nvPr/>
          </p:nvSpPr>
          <p:spPr>
            <a:xfrm>
              <a:off x="6154959" y="2836845"/>
              <a:ext cx="1304" cy="5951"/>
            </a:xfrm>
            <a:custGeom>
              <a:avLst/>
              <a:gdLst/>
              <a:ahLst/>
              <a:cxnLst/>
              <a:rect l="l" t="t" r="r" b="b"/>
              <a:pathLst>
                <a:path w="46"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3137;p72">
              <a:extLst>
                <a:ext uri="{FF2B5EF4-FFF2-40B4-BE49-F238E27FC236}">
                  <a16:creationId xmlns:a16="http://schemas.microsoft.com/office/drawing/2014/main" id="{6954C488-CB57-0695-0F57-9E09C665FB49}"/>
                </a:ext>
              </a:extLst>
            </p:cNvPr>
            <p:cNvSpPr/>
            <p:nvPr/>
          </p:nvSpPr>
          <p:spPr>
            <a:xfrm>
              <a:off x="6154959" y="2848691"/>
              <a:ext cx="1304" cy="6376"/>
            </a:xfrm>
            <a:custGeom>
              <a:avLst/>
              <a:gdLst/>
              <a:ahLst/>
              <a:cxnLst/>
              <a:rect l="l" t="t" r="r" b="b"/>
              <a:pathLst>
                <a:path w="46" h="225" extrusionOk="0">
                  <a:moveTo>
                    <a:pt x="30" y="1"/>
                  </a:moveTo>
                  <a:cubicBezTo>
                    <a:pt x="0" y="16"/>
                    <a:pt x="0" y="60"/>
                    <a:pt x="0" y="120"/>
                  </a:cubicBezTo>
                  <a:cubicBezTo>
                    <a:pt x="0"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3138;p72">
              <a:extLst>
                <a:ext uri="{FF2B5EF4-FFF2-40B4-BE49-F238E27FC236}">
                  <a16:creationId xmlns:a16="http://schemas.microsoft.com/office/drawing/2014/main" id="{14BF916F-030C-C0DB-04DE-08181FE1093A}"/>
                </a:ext>
              </a:extLst>
            </p:cNvPr>
            <p:cNvSpPr/>
            <p:nvPr/>
          </p:nvSpPr>
          <p:spPr>
            <a:xfrm>
              <a:off x="6155384" y="2860962"/>
              <a:ext cx="879" cy="6376"/>
            </a:xfrm>
            <a:custGeom>
              <a:avLst/>
              <a:gdLst/>
              <a:ahLst/>
              <a:cxnLst/>
              <a:rect l="l" t="t" r="r" b="b"/>
              <a:pathLst>
                <a:path w="31" h="225" extrusionOk="0">
                  <a:moveTo>
                    <a:pt x="15" y="1"/>
                  </a:moveTo>
                  <a:cubicBezTo>
                    <a:pt x="0" y="1"/>
                    <a:pt x="0" y="46"/>
                    <a:pt x="0" y="105"/>
                  </a:cubicBezTo>
                  <a:cubicBezTo>
                    <a:pt x="0" y="180"/>
                    <a:pt x="0" y="225"/>
                    <a:pt x="15" y="225"/>
                  </a:cubicBezTo>
                  <a:cubicBezTo>
                    <a:pt x="30" y="225"/>
                    <a:pt x="30" y="180"/>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3139;p72">
              <a:extLst>
                <a:ext uri="{FF2B5EF4-FFF2-40B4-BE49-F238E27FC236}">
                  <a16:creationId xmlns:a16="http://schemas.microsoft.com/office/drawing/2014/main" id="{A707BB8B-5A70-2316-049A-4CDEB8A158CB}"/>
                </a:ext>
              </a:extLst>
            </p:cNvPr>
            <p:cNvSpPr/>
            <p:nvPr/>
          </p:nvSpPr>
          <p:spPr>
            <a:xfrm>
              <a:off x="6155384" y="2873233"/>
              <a:ext cx="1304" cy="5951"/>
            </a:xfrm>
            <a:custGeom>
              <a:avLst/>
              <a:gdLst/>
              <a:ahLst/>
              <a:cxnLst/>
              <a:rect l="l" t="t" r="r" b="b"/>
              <a:pathLst>
                <a:path w="46" h="210" extrusionOk="0">
                  <a:moveTo>
                    <a:pt x="15" y="1"/>
                  </a:moveTo>
                  <a:cubicBezTo>
                    <a:pt x="0" y="1"/>
                    <a:pt x="0" y="61"/>
                    <a:pt x="0" y="105"/>
                  </a:cubicBezTo>
                  <a:cubicBezTo>
                    <a:pt x="0" y="165"/>
                    <a:pt x="30" y="210"/>
                    <a:pt x="30" y="210"/>
                  </a:cubicBezTo>
                  <a:cubicBezTo>
                    <a:pt x="45" y="210"/>
                    <a:pt x="45" y="165"/>
                    <a:pt x="45" y="105"/>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3140;p72">
              <a:extLst>
                <a:ext uri="{FF2B5EF4-FFF2-40B4-BE49-F238E27FC236}">
                  <a16:creationId xmlns:a16="http://schemas.microsoft.com/office/drawing/2014/main" id="{4224B578-5A54-AA9A-6E1C-D7835E41B2C0}"/>
                </a:ext>
              </a:extLst>
            </p:cNvPr>
            <p:cNvSpPr/>
            <p:nvPr/>
          </p:nvSpPr>
          <p:spPr>
            <a:xfrm>
              <a:off x="6155809" y="2885505"/>
              <a:ext cx="1700" cy="5980"/>
            </a:xfrm>
            <a:custGeom>
              <a:avLst/>
              <a:gdLst/>
              <a:ahLst/>
              <a:cxnLst/>
              <a:rect l="l" t="t" r="r" b="b"/>
              <a:pathLst>
                <a:path w="60" h="211" extrusionOk="0">
                  <a:moveTo>
                    <a:pt x="30" y="1"/>
                  </a:moveTo>
                  <a:cubicBezTo>
                    <a:pt x="0" y="1"/>
                    <a:pt x="0" y="46"/>
                    <a:pt x="0" y="105"/>
                  </a:cubicBezTo>
                  <a:cubicBezTo>
                    <a:pt x="15" y="165"/>
                    <a:pt x="15" y="210"/>
                    <a:pt x="30" y="210"/>
                  </a:cubicBezTo>
                  <a:cubicBezTo>
                    <a:pt x="30"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3141;p72">
              <a:extLst>
                <a:ext uri="{FF2B5EF4-FFF2-40B4-BE49-F238E27FC236}">
                  <a16:creationId xmlns:a16="http://schemas.microsoft.com/office/drawing/2014/main" id="{9C9EEAD5-C328-1BF1-52F2-2DACD2DA86AC}"/>
                </a:ext>
              </a:extLst>
            </p:cNvPr>
            <p:cNvSpPr/>
            <p:nvPr/>
          </p:nvSpPr>
          <p:spPr>
            <a:xfrm>
              <a:off x="6156234" y="2897804"/>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3142;p72">
              <a:extLst>
                <a:ext uri="{FF2B5EF4-FFF2-40B4-BE49-F238E27FC236}">
                  <a16:creationId xmlns:a16="http://schemas.microsoft.com/office/drawing/2014/main" id="{8BD83856-09E7-D331-1982-B8E500C657B6}"/>
                </a:ext>
              </a:extLst>
            </p:cNvPr>
            <p:cNvSpPr/>
            <p:nvPr/>
          </p:nvSpPr>
          <p:spPr>
            <a:xfrm>
              <a:off x="6156659" y="2910075"/>
              <a:ext cx="1700" cy="5951"/>
            </a:xfrm>
            <a:custGeom>
              <a:avLst/>
              <a:gdLst/>
              <a:ahLst/>
              <a:cxnLst/>
              <a:rect l="l" t="t" r="r" b="b"/>
              <a:pathLst>
                <a:path w="60" h="210" extrusionOk="0">
                  <a:moveTo>
                    <a:pt x="30" y="0"/>
                  </a:moveTo>
                  <a:cubicBezTo>
                    <a:pt x="15" y="0"/>
                    <a:pt x="0" y="45"/>
                    <a:pt x="15" y="105"/>
                  </a:cubicBezTo>
                  <a:cubicBezTo>
                    <a:pt x="15"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3143;p72">
              <a:extLst>
                <a:ext uri="{FF2B5EF4-FFF2-40B4-BE49-F238E27FC236}">
                  <a16:creationId xmlns:a16="http://schemas.microsoft.com/office/drawing/2014/main" id="{378F1AA1-D22C-33AE-E1E7-F10C47B04147}"/>
                </a:ext>
              </a:extLst>
            </p:cNvPr>
            <p:cNvSpPr/>
            <p:nvPr/>
          </p:nvSpPr>
          <p:spPr>
            <a:xfrm>
              <a:off x="6157510" y="2921922"/>
              <a:ext cx="1700" cy="6376"/>
            </a:xfrm>
            <a:custGeom>
              <a:avLst/>
              <a:gdLst/>
              <a:ahLst/>
              <a:cxnLst/>
              <a:rect l="l" t="t" r="r" b="b"/>
              <a:pathLst>
                <a:path w="60" h="225" extrusionOk="0">
                  <a:moveTo>
                    <a:pt x="15" y="0"/>
                  </a:moveTo>
                  <a:cubicBezTo>
                    <a:pt x="0" y="0"/>
                    <a:pt x="0" y="45"/>
                    <a:pt x="0" y="105"/>
                  </a:cubicBezTo>
                  <a:cubicBezTo>
                    <a:pt x="15" y="180"/>
                    <a:pt x="15" y="224"/>
                    <a:pt x="30" y="224"/>
                  </a:cubicBezTo>
                  <a:cubicBezTo>
                    <a:pt x="45" y="224"/>
                    <a:pt x="6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3144;p72">
              <a:extLst>
                <a:ext uri="{FF2B5EF4-FFF2-40B4-BE49-F238E27FC236}">
                  <a16:creationId xmlns:a16="http://schemas.microsoft.com/office/drawing/2014/main" id="{0FD62FBB-6800-55E2-1FD9-4084D79DC057}"/>
                </a:ext>
              </a:extLst>
            </p:cNvPr>
            <p:cNvSpPr/>
            <p:nvPr/>
          </p:nvSpPr>
          <p:spPr>
            <a:xfrm>
              <a:off x="6158332" y="2934193"/>
              <a:ext cx="1729" cy="5951"/>
            </a:xfrm>
            <a:custGeom>
              <a:avLst/>
              <a:gdLst/>
              <a:ahLst/>
              <a:cxnLst/>
              <a:rect l="l" t="t" r="r" b="b"/>
              <a:pathLst>
                <a:path w="61" h="210" extrusionOk="0">
                  <a:moveTo>
                    <a:pt x="16" y="0"/>
                  </a:moveTo>
                  <a:cubicBezTo>
                    <a:pt x="1" y="0"/>
                    <a:pt x="1" y="45"/>
                    <a:pt x="1" y="105"/>
                  </a:cubicBezTo>
                  <a:cubicBezTo>
                    <a:pt x="16" y="165"/>
                    <a:pt x="31" y="210"/>
                    <a:pt x="31" y="210"/>
                  </a:cubicBezTo>
                  <a:cubicBezTo>
                    <a:pt x="46" y="210"/>
                    <a:pt x="61"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3145;p72">
              <a:extLst>
                <a:ext uri="{FF2B5EF4-FFF2-40B4-BE49-F238E27FC236}">
                  <a16:creationId xmlns:a16="http://schemas.microsoft.com/office/drawing/2014/main" id="{693F083A-9454-C102-706C-41488CC4F14E}"/>
                </a:ext>
              </a:extLst>
            </p:cNvPr>
            <p:cNvSpPr/>
            <p:nvPr/>
          </p:nvSpPr>
          <p:spPr>
            <a:xfrm>
              <a:off x="6159607" y="2946464"/>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45" y="210"/>
                    <a:pt x="45" y="165"/>
                    <a:pt x="45" y="105"/>
                  </a:cubicBezTo>
                  <a:cubicBezTo>
                    <a:pt x="31"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3146;p72">
              <a:extLst>
                <a:ext uri="{FF2B5EF4-FFF2-40B4-BE49-F238E27FC236}">
                  <a16:creationId xmlns:a16="http://schemas.microsoft.com/office/drawing/2014/main" id="{7181C2C0-8535-D0A9-B1D6-A22F1DE7B3C4}"/>
                </a:ext>
              </a:extLst>
            </p:cNvPr>
            <p:cNvSpPr/>
            <p:nvPr/>
          </p:nvSpPr>
          <p:spPr>
            <a:xfrm>
              <a:off x="6160457" y="2958310"/>
              <a:ext cx="1729" cy="6376"/>
            </a:xfrm>
            <a:custGeom>
              <a:avLst/>
              <a:gdLst/>
              <a:ahLst/>
              <a:cxnLst/>
              <a:rect l="l" t="t" r="r" b="b"/>
              <a:pathLst>
                <a:path w="61" h="225" extrusionOk="0">
                  <a:moveTo>
                    <a:pt x="15" y="1"/>
                  </a:moveTo>
                  <a:cubicBezTo>
                    <a:pt x="15" y="1"/>
                    <a:pt x="1" y="60"/>
                    <a:pt x="15" y="120"/>
                  </a:cubicBezTo>
                  <a:cubicBezTo>
                    <a:pt x="15" y="180"/>
                    <a:pt x="30" y="225"/>
                    <a:pt x="45" y="225"/>
                  </a:cubicBezTo>
                  <a:cubicBezTo>
                    <a:pt x="60" y="225"/>
                    <a:pt x="45" y="165"/>
                    <a:pt x="45" y="105"/>
                  </a:cubicBezTo>
                  <a:cubicBezTo>
                    <a:pt x="30"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3147;p72">
              <a:extLst>
                <a:ext uri="{FF2B5EF4-FFF2-40B4-BE49-F238E27FC236}">
                  <a16:creationId xmlns:a16="http://schemas.microsoft.com/office/drawing/2014/main" id="{AF31B81D-2D5D-A63D-9828-47E0A1B317A9}"/>
                </a:ext>
              </a:extLst>
            </p:cNvPr>
            <p:cNvSpPr/>
            <p:nvPr/>
          </p:nvSpPr>
          <p:spPr>
            <a:xfrm>
              <a:off x="6161732" y="2970581"/>
              <a:ext cx="1729" cy="5951"/>
            </a:xfrm>
            <a:custGeom>
              <a:avLst/>
              <a:gdLst/>
              <a:ahLst/>
              <a:cxnLst/>
              <a:rect l="l" t="t" r="r" b="b"/>
              <a:pathLst>
                <a:path w="61" h="210" extrusionOk="0">
                  <a:moveTo>
                    <a:pt x="15" y="1"/>
                  </a:moveTo>
                  <a:cubicBezTo>
                    <a:pt x="0" y="1"/>
                    <a:pt x="0" y="46"/>
                    <a:pt x="0" y="105"/>
                  </a:cubicBezTo>
                  <a:cubicBezTo>
                    <a:pt x="15" y="165"/>
                    <a:pt x="30" y="210"/>
                    <a:pt x="45" y="210"/>
                  </a:cubicBezTo>
                  <a:cubicBezTo>
                    <a:pt x="60" y="210"/>
                    <a:pt x="60"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3148;p72">
              <a:extLst>
                <a:ext uri="{FF2B5EF4-FFF2-40B4-BE49-F238E27FC236}">
                  <a16:creationId xmlns:a16="http://schemas.microsoft.com/office/drawing/2014/main" id="{A9AB48E9-BFEF-F97B-C346-8BFFAE8B4A3A}"/>
                </a:ext>
              </a:extLst>
            </p:cNvPr>
            <p:cNvSpPr/>
            <p:nvPr/>
          </p:nvSpPr>
          <p:spPr>
            <a:xfrm>
              <a:off x="6163008" y="2982456"/>
              <a:ext cx="1700" cy="6376"/>
            </a:xfrm>
            <a:custGeom>
              <a:avLst/>
              <a:gdLst/>
              <a:ahLst/>
              <a:cxnLst/>
              <a:rect l="l" t="t" r="r" b="b"/>
              <a:pathLst>
                <a:path w="60" h="225" extrusionOk="0">
                  <a:moveTo>
                    <a:pt x="15" y="0"/>
                  </a:moveTo>
                  <a:cubicBezTo>
                    <a:pt x="15" y="15"/>
                    <a:pt x="0" y="60"/>
                    <a:pt x="15" y="120"/>
                  </a:cubicBezTo>
                  <a:cubicBezTo>
                    <a:pt x="30" y="179"/>
                    <a:pt x="45" y="224"/>
                    <a:pt x="45" y="224"/>
                  </a:cubicBezTo>
                  <a:cubicBezTo>
                    <a:pt x="60" y="224"/>
                    <a:pt x="60" y="179"/>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3149;p72">
              <a:extLst>
                <a:ext uri="{FF2B5EF4-FFF2-40B4-BE49-F238E27FC236}">
                  <a16:creationId xmlns:a16="http://schemas.microsoft.com/office/drawing/2014/main" id="{42D1F842-1461-B1DD-2DCD-D8D2BD461963}"/>
                </a:ext>
              </a:extLst>
            </p:cNvPr>
            <p:cNvSpPr/>
            <p:nvPr/>
          </p:nvSpPr>
          <p:spPr>
            <a:xfrm>
              <a:off x="6164680" y="2994727"/>
              <a:ext cx="1729" cy="5951"/>
            </a:xfrm>
            <a:custGeom>
              <a:avLst/>
              <a:gdLst/>
              <a:ahLst/>
              <a:cxnLst/>
              <a:rect l="l" t="t" r="r" b="b"/>
              <a:pathLst>
                <a:path w="61" h="210" extrusionOk="0">
                  <a:moveTo>
                    <a:pt x="16" y="0"/>
                  </a:moveTo>
                  <a:cubicBezTo>
                    <a:pt x="16" y="0"/>
                    <a:pt x="1" y="60"/>
                    <a:pt x="16" y="105"/>
                  </a:cubicBezTo>
                  <a:cubicBezTo>
                    <a:pt x="16" y="164"/>
                    <a:pt x="31" y="209"/>
                    <a:pt x="46" y="209"/>
                  </a:cubicBezTo>
                  <a:cubicBezTo>
                    <a:pt x="61" y="209"/>
                    <a:pt x="61" y="164"/>
                    <a:pt x="46" y="105"/>
                  </a:cubicBezTo>
                  <a:cubicBezTo>
                    <a:pt x="46"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3150;p72">
              <a:extLst>
                <a:ext uri="{FF2B5EF4-FFF2-40B4-BE49-F238E27FC236}">
                  <a16:creationId xmlns:a16="http://schemas.microsoft.com/office/drawing/2014/main" id="{DE4DD94A-2F33-D06B-92BE-38F9F2CF847B}"/>
                </a:ext>
              </a:extLst>
            </p:cNvPr>
            <p:cNvSpPr/>
            <p:nvPr/>
          </p:nvSpPr>
          <p:spPr>
            <a:xfrm>
              <a:off x="6166380" y="3006573"/>
              <a:ext cx="1729" cy="6376"/>
            </a:xfrm>
            <a:custGeom>
              <a:avLst/>
              <a:gdLst/>
              <a:ahLst/>
              <a:cxnLst/>
              <a:rect l="l" t="t" r="r" b="b"/>
              <a:pathLst>
                <a:path w="61" h="225" extrusionOk="0">
                  <a:moveTo>
                    <a:pt x="16" y="0"/>
                  </a:moveTo>
                  <a:cubicBezTo>
                    <a:pt x="16" y="15"/>
                    <a:pt x="1" y="60"/>
                    <a:pt x="16" y="120"/>
                  </a:cubicBezTo>
                  <a:cubicBezTo>
                    <a:pt x="16" y="180"/>
                    <a:pt x="31" y="224"/>
                    <a:pt x="45" y="224"/>
                  </a:cubicBezTo>
                  <a:cubicBezTo>
                    <a:pt x="60" y="209"/>
                    <a:pt x="60" y="165"/>
                    <a:pt x="45" y="105"/>
                  </a:cubicBezTo>
                  <a:cubicBezTo>
                    <a:pt x="31"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3151;p72">
              <a:extLst>
                <a:ext uri="{FF2B5EF4-FFF2-40B4-BE49-F238E27FC236}">
                  <a16:creationId xmlns:a16="http://schemas.microsoft.com/office/drawing/2014/main" id="{3ECAEF8A-5F7D-B031-E8C8-7A72B6D267B4}"/>
                </a:ext>
              </a:extLst>
            </p:cNvPr>
            <p:cNvSpPr/>
            <p:nvPr/>
          </p:nvSpPr>
          <p:spPr>
            <a:xfrm>
              <a:off x="6168080" y="3018844"/>
              <a:ext cx="1729" cy="5951"/>
            </a:xfrm>
            <a:custGeom>
              <a:avLst/>
              <a:gdLst/>
              <a:ahLst/>
              <a:cxnLst/>
              <a:rect l="l" t="t" r="r" b="b"/>
              <a:pathLst>
                <a:path w="61" h="210" extrusionOk="0">
                  <a:moveTo>
                    <a:pt x="15" y="0"/>
                  </a:moveTo>
                  <a:cubicBezTo>
                    <a:pt x="15" y="0"/>
                    <a:pt x="0" y="45"/>
                    <a:pt x="15" y="105"/>
                  </a:cubicBezTo>
                  <a:cubicBezTo>
                    <a:pt x="15" y="165"/>
                    <a:pt x="45" y="210"/>
                    <a:pt x="45" y="210"/>
                  </a:cubicBezTo>
                  <a:cubicBezTo>
                    <a:pt x="60" y="210"/>
                    <a:pt x="60" y="165"/>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3152;p72">
              <a:extLst>
                <a:ext uri="{FF2B5EF4-FFF2-40B4-BE49-F238E27FC236}">
                  <a16:creationId xmlns:a16="http://schemas.microsoft.com/office/drawing/2014/main" id="{F74E9398-FB36-B537-E9C4-041ABE8F0761}"/>
                </a:ext>
              </a:extLst>
            </p:cNvPr>
            <p:cNvSpPr/>
            <p:nvPr/>
          </p:nvSpPr>
          <p:spPr>
            <a:xfrm>
              <a:off x="6170206" y="3030690"/>
              <a:ext cx="1700" cy="5951"/>
            </a:xfrm>
            <a:custGeom>
              <a:avLst/>
              <a:gdLst/>
              <a:ahLst/>
              <a:cxnLst/>
              <a:rect l="l" t="t" r="r" b="b"/>
              <a:pathLst>
                <a:path w="60" h="210" extrusionOk="0">
                  <a:moveTo>
                    <a:pt x="0" y="1"/>
                  </a:moveTo>
                  <a:cubicBezTo>
                    <a:pt x="0" y="1"/>
                    <a:pt x="0" y="60"/>
                    <a:pt x="0" y="120"/>
                  </a:cubicBezTo>
                  <a:cubicBezTo>
                    <a:pt x="15" y="165"/>
                    <a:pt x="30" y="210"/>
                    <a:pt x="45" y="210"/>
                  </a:cubicBezTo>
                  <a:cubicBezTo>
                    <a:pt x="60" y="210"/>
                    <a:pt x="60" y="165"/>
                    <a:pt x="45" y="105"/>
                  </a:cubicBezTo>
                  <a:cubicBezTo>
                    <a:pt x="30" y="45"/>
                    <a:pt x="0" y="1"/>
                    <a:pt x="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3153;p72">
              <a:extLst>
                <a:ext uri="{FF2B5EF4-FFF2-40B4-BE49-F238E27FC236}">
                  <a16:creationId xmlns:a16="http://schemas.microsoft.com/office/drawing/2014/main" id="{2B8CA466-B8B4-DE27-0704-7167CB85CE8A}"/>
                </a:ext>
              </a:extLst>
            </p:cNvPr>
            <p:cNvSpPr/>
            <p:nvPr/>
          </p:nvSpPr>
          <p:spPr>
            <a:xfrm>
              <a:off x="6171878" y="3042537"/>
              <a:ext cx="1729" cy="5951"/>
            </a:xfrm>
            <a:custGeom>
              <a:avLst/>
              <a:gdLst/>
              <a:ahLst/>
              <a:cxnLst/>
              <a:rect l="l" t="t" r="r" b="b"/>
              <a:pathLst>
                <a:path w="61" h="210" extrusionOk="0">
                  <a:moveTo>
                    <a:pt x="16" y="1"/>
                  </a:moveTo>
                  <a:cubicBezTo>
                    <a:pt x="16" y="1"/>
                    <a:pt x="1" y="46"/>
                    <a:pt x="16" y="105"/>
                  </a:cubicBezTo>
                  <a:cubicBezTo>
                    <a:pt x="16" y="165"/>
                    <a:pt x="46" y="210"/>
                    <a:pt x="46" y="210"/>
                  </a:cubicBezTo>
                  <a:cubicBezTo>
                    <a:pt x="61" y="210"/>
                    <a:pt x="61" y="165"/>
                    <a:pt x="61" y="105"/>
                  </a:cubicBezTo>
                  <a:cubicBezTo>
                    <a:pt x="46"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3154;p72">
              <a:extLst>
                <a:ext uri="{FF2B5EF4-FFF2-40B4-BE49-F238E27FC236}">
                  <a16:creationId xmlns:a16="http://schemas.microsoft.com/office/drawing/2014/main" id="{7462B206-C16A-7936-D209-FF12D9369D2F}"/>
                </a:ext>
              </a:extLst>
            </p:cNvPr>
            <p:cNvSpPr/>
            <p:nvPr/>
          </p:nvSpPr>
          <p:spPr>
            <a:xfrm>
              <a:off x="6174004" y="3054808"/>
              <a:ext cx="1729" cy="5951"/>
            </a:xfrm>
            <a:custGeom>
              <a:avLst/>
              <a:gdLst/>
              <a:ahLst/>
              <a:cxnLst/>
              <a:rect l="l" t="t" r="r" b="b"/>
              <a:pathLst>
                <a:path w="61" h="210" extrusionOk="0">
                  <a:moveTo>
                    <a:pt x="15" y="1"/>
                  </a:moveTo>
                  <a:cubicBezTo>
                    <a:pt x="15" y="1"/>
                    <a:pt x="0" y="46"/>
                    <a:pt x="15" y="105"/>
                  </a:cubicBezTo>
                  <a:cubicBezTo>
                    <a:pt x="15" y="165"/>
                    <a:pt x="30" y="210"/>
                    <a:pt x="45" y="210"/>
                  </a:cubicBezTo>
                  <a:cubicBezTo>
                    <a:pt x="60" y="210"/>
                    <a:pt x="60" y="165"/>
                    <a:pt x="45" y="105"/>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3155;p72">
              <a:extLst>
                <a:ext uri="{FF2B5EF4-FFF2-40B4-BE49-F238E27FC236}">
                  <a16:creationId xmlns:a16="http://schemas.microsoft.com/office/drawing/2014/main" id="{F4DB04CB-D9A9-993F-B04F-656434F384B6}"/>
                </a:ext>
              </a:extLst>
            </p:cNvPr>
            <p:cNvSpPr/>
            <p:nvPr/>
          </p:nvSpPr>
          <p:spPr>
            <a:xfrm>
              <a:off x="6176129" y="3067022"/>
              <a:ext cx="1700" cy="6036"/>
            </a:xfrm>
            <a:custGeom>
              <a:avLst/>
              <a:gdLst/>
              <a:ahLst/>
              <a:cxnLst/>
              <a:rect l="l" t="t" r="r" b="b"/>
              <a:pathLst>
                <a:path w="60" h="213" extrusionOk="0">
                  <a:moveTo>
                    <a:pt x="2" y="0"/>
                  </a:moveTo>
                  <a:cubicBezTo>
                    <a:pt x="1" y="0"/>
                    <a:pt x="0" y="1"/>
                    <a:pt x="0" y="3"/>
                  </a:cubicBezTo>
                  <a:cubicBezTo>
                    <a:pt x="0" y="3"/>
                    <a:pt x="0" y="48"/>
                    <a:pt x="0" y="108"/>
                  </a:cubicBezTo>
                  <a:cubicBezTo>
                    <a:pt x="15" y="167"/>
                    <a:pt x="30" y="212"/>
                    <a:pt x="45" y="212"/>
                  </a:cubicBezTo>
                  <a:cubicBezTo>
                    <a:pt x="60" y="212"/>
                    <a:pt x="60" y="152"/>
                    <a:pt x="45" y="93"/>
                  </a:cubicBezTo>
                  <a:cubicBezTo>
                    <a:pt x="32"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3156;p72">
              <a:extLst>
                <a:ext uri="{FF2B5EF4-FFF2-40B4-BE49-F238E27FC236}">
                  <a16:creationId xmlns:a16="http://schemas.microsoft.com/office/drawing/2014/main" id="{038700F3-A697-5871-23A1-25B5A152C961}"/>
                </a:ext>
              </a:extLst>
            </p:cNvPr>
            <p:cNvSpPr/>
            <p:nvPr/>
          </p:nvSpPr>
          <p:spPr>
            <a:xfrm>
              <a:off x="6178226" y="3078868"/>
              <a:ext cx="1729" cy="6036"/>
            </a:xfrm>
            <a:custGeom>
              <a:avLst/>
              <a:gdLst/>
              <a:ahLst/>
              <a:cxnLst/>
              <a:rect l="l" t="t" r="r" b="b"/>
              <a:pathLst>
                <a:path w="61" h="213" extrusionOk="0">
                  <a:moveTo>
                    <a:pt x="2" y="0"/>
                  </a:moveTo>
                  <a:cubicBezTo>
                    <a:pt x="1" y="0"/>
                    <a:pt x="1" y="1"/>
                    <a:pt x="1" y="3"/>
                  </a:cubicBezTo>
                  <a:cubicBezTo>
                    <a:pt x="1" y="3"/>
                    <a:pt x="1" y="48"/>
                    <a:pt x="1" y="108"/>
                  </a:cubicBezTo>
                  <a:cubicBezTo>
                    <a:pt x="16" y="167"/>
                    <a:pt x="31" y="212"/>
                    <a:pt x="46" y="212"/>
                  </a:cubicBezTo>
                  <a:cubicBezTo>
                    <a:pt x="61" y="212"/>
                    <a:pt x="61" y="153"/>
                    <a:pt x="46" y="93"/>
                  </a:cubicBezTo>
                  <a:cubicBezTo>
                    <a:pt x="33"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3157;p72">
              <a:extLst>
                <a:ext uri="{FF2B5EF4-FFF2-40B4-BE49-F238E27FC236}">
                  <a16:creationId xmlns:a16="http://schemas.microsoft.com/office/drawing/2014/main" id="{3D45E527-C34C-D7B2-2658-6DE721E6A246}"/>
                </a:ext>
              </a:extLst>
            </p:cNvPr>
            <p:cNvSpPr/>
            <p:nvPr/>
          </p:nvSpPr>
          <p:spPr>
            <a:xfrm>
              <a:off x="6179927" y="3090800"/>
              <a:ext cx="1729" cy="5951"/>
            </a:xfrm>
            <a:custGeom>
              <a:avLst/>
              <a:gdLst/>
              <a:ahLst/>
              <a:cxnLst/>
              <a:rect l="l" t="t" r="r" b="b"/>
              <a:pathLst>
                <a:path w="61" h="210" extrusionOk="0">
                  <a:moveTo>
                    <a:pt x="15" y="0"/>
                  </a:moveTo>
                  <a:cubicBezTo>
                    <a:pt x="15" y="0"/>
                    <a:pt x="1" y="45"/>
                    <a:pt x="15" y="105"/>
                  </a:cubicBezTo>
                  <a:cubicBezTo>
                    <a:pt x="30" y="165"/>
                    <a:pt x="45" y="209"/>
                    <a:pt x="60" y="209"/>
                  </a:cubicBezTo>
                  <a:cubicBezTo>
                    <a:pt x="60" y="209"/>
                    <a:pt x="60" y="165"/>
                    <a:pt x="60"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3158;p72">
              <a:extLst>
                <a:ext uri="{FF2B5EF4-FFF2-40B4-BE49-F238E27FC236}">
                  <a16:creationId xmlns:a16="http://schemas.microsoft.com/office/drawing/2014/main" id="{BD429052-B980-B9B0-2DBE-5AEDFB9F8607}"/>
                </a:ext>
              </a:extLst>
            </p:cNvPr>
            <p:cNvSpPr/>
            <p:nvPr/>
          </p:nvSpPr>
          <p:spPr>
            <a:xfrm>
              <a:off x="6182052" y="3102646"/>
              <a:ext cx="1700" cy="5951"/>
            </a:xfrm>
            <a:custGeom>
              <a:avLst/>
              <a:gdLst/>
              <a:ahLst/>
              <a:cxnLst/>
              <a:rect l="l" t="t" r="r" b="b"/>
              <a:pathLst>
                <a:path w="60" h="210" extrusionOk="0">
                  <a:moveTo>
                    <a:pt x="15" y="1"/>
                  </a:moveTo>
                  <a:cubicBezTo>
                    <a:pt x="15" y="1"/>
                    <a:pt x="0" y="60"/>
                    <a:pt x="15" y="105"/>
                  </a:cubicBezTo>
                  <a:cubicBezTo>
                    <a:pt x="15" y="165"/>
                    <a:pt x="30" y="210"/>
                    <a:pt x="45" y="210"/>
                  </a:cubicBezTo>
                  <a:cubicBezTo>
                    <a:pt x="60" y="210"/>
                    <a:pt x="60" y="165"/>
                    <a:pt x="45" y="105"/>
                  </a:cubicBezTo>
                  <a:cubicBezTo>
                    <a:pt x="45" y="45"/>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3159;p72">
              <a:extLst>
                <a:ext uri="{FF2B5EF4-FFF2-40B4-BE49-F238E27FC236}">
                  <a16:creationId xmlns:a16="http://schemas.microsoft.com/office/drawing/2014/main" id="{F40FF38B-6992-8D0D-4129-3ACF8FE9539F}"/>
                </a:ext>
              </a:extLst>
            </p:cNvPr>
            <p:cNvSpPr/>
            <p:nvPr/>
          </p:nvSpPr>
          <p:spPr>
            <a:xfrm>
              <a:off x="6184149" y="3114492"/>
              <a:ext cx="1729" cy="6376"/>
            </a:xfrm>
            <a:custGeom>
              <a:avLst/>
              <a:gdLst/>
              <a:ahLst/>
              <a:cxnLst/>
              <a:rect l="l" t="t" r="r" b="b"/>
              <a:pathLst>
                <a:path w="61" h="225" extrusionOk="0">
                  <a:moveTo>
                    <a:pt x="1" y="1"/>
                  </a:moveTo>
                  <a:cubicBezTo>
                    <a:pt x="1" y="16"/>
                    <a:pt x="1" y="60"/>
                    <a:pt x="1" y="120"/>
                  </a:cubicBezTo>
                  <a:cubicBezTo>
                    <a:pt x="16" y="180"/>
                    <a:pt x="31" y="225"/>
                    <a:pt x="46" y="225"/>
                  </a:cubicBezTo>
                  <a:cubicBezTo>
                    <a:pt x="61" y="210"/>
                    <a:pt x="46" y="165"/>
                    <a:pt x="46" y="105"/>
                  </a:cubicBezTo>
                  <a:cubicBezTo>
                    <a:pt x="31" y="46"/>
                    <a:pt x="1" y="1"/>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3160;p72">
              <a:extLst>
                <a:ext uri="{FF2B5EF4-FFF2-40B4-BE49-F238E27FC236}">
                  <a16:creationId xmlns:a16="http://schemas.microsoft.com/office/drawing/2014/main" id="{BFB7A10C-4423-A4AF-922D-74E425191701}"/>
                </a:ext>
              </a:extLst>
            </p:cNvPr>
            <p:cNvSpPr/>
            <p:nvPr/>
          </p:nvSpPr>
          <p:spPr>
            <a:xfrm>
              <a:off x="6185850" y="3126763"/>
              <a:ext cx="1729" cy="5951"/>
            </a:xfrm>
            <a:custGeom>
              <a:avLst/>
              <a:gdLst/>
              <a:ahLst/>
              <a:cxnLst/>
              <a:rect l="l" t="t" r="r" b="b"/>
              <a:pathLst>
                <a:path w="61" h="210" extrusionOk="0">
                  <a:moveTo>
                    <a:pt x="16" y="1"/>
                  </a:moveTo>
                  <a:cubicBezTo>
                    <a:pt x="16" y="1"/>
                    <a:pt x="1" y="46"/>
                    <a:pt x="16" y="105"/>
                  </a:cubicBezTo>
                  <a:cubicBezTo>
                    <a:pt x="16" y="165"/>
                    <a:pt x="31" y="210"/>
                    <a:pt x="45" y="210"/>
                  </a:cubicBezTo>
                  <a:cubicBezTo>
                    <a:pt x="60" y="210"/>
                    <a:pt x="60" y="150"/>
                    <a:pt x="45" y="105"/>
                  </a:cubicBezTo>
                  <a:cubicBezTo>
                    <a:pt x="45"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3161;p72">
              <a:extLst>
                <a:ext uri="{FF2B5EF4-FFF2-40B4-BE49-F238E27FC236}">
                  <a16:creationId xmlns:a16="http://schemas.microsoft.com/office/drawing/2014/main" id="{210A0CDE-A858-1024-DD42-48C06BC6477D}"/>
                </a:ext>
              </a:extLst>
            </p:cNvPr>
            <p:cNvSpPr/>
            <p:nvPr/>
          </p:nvSpPr>
          <p:spPr>
            <a:xfrm>
              <a:off x="6187550" y="3138609"/>
              <a:ext cx="1729" cy="5980"/>
            </a:xfrm>
            <a:custGeom>
              <a:avLst/>
              <a:gdLst/>
              <a:ahLst/>
              <a:cxnLst/>
              <a:rect l="l" t="t" r="r" b="b"/>
              <a:pathLst>
                <a:path w="61" h="211" extrusionOk="0">
                  <a:moveTo>
                    <a:pt x="15" y="1"/>
                  </a:moveTo>
                  <a:cubicBezTo>
                    <a:pt x="15" y="1"/>
                    <a:pt x="0" y="61"/>
                    <a:pt x="15" y="106"/>
                  </a:cubicBezTo>
                  <a:cubicBezTo>
                    <a:pt x="15" y="165"/>
                    <a:pt x="30" y="210"/>
                    <a:pt x="45" y="210"/>
                  </a:cubicBezTo>
                  <a:cubicBezTo>
                    <a:pt x="60" y="210"/>
                    <a:pt x="60" y="165"/>
                    <a:pt x="45" y="106"/>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3162;p72">
              <a:extLst>
                <a:ext uri="{FF2B5EF4-FFF2-40B4-BE49-F238E27FC236}">
                  <a16:creationId xmlns:a16="http://schemas.microsoft.com/office/drawing/2014/main" id="{CD916AC6-FD1D-2724-AD3D-36A987282D3B}"/>
                </a:ext>
              </a:extLst>
            </p:cNvPr>
            <p:cNvSpPr/>
            <p:nvPr/>
          </p:nvSpPr>
          <p:spPr>
            <a:xfrm>
              <a:off x="6189250" y="3150484"/>
              <a:ext cx="1700" cy="6376"/>
            </a:xfrm>
            <a:custGeom>
              <a:avLst/>
              <a:gdLst/>
              <a:ahLst/>
              <a:cxnLst/>
              <a:rect l="l" t="t" r="r" b="b"/>
              <a:pathLst>
                <a:path w="60" h="225" extrusionOk="0">
                  <a:moveTo>
                    <a:pt x="15" y="0"/>
                  </a:moveTo>
                  <a:cubicBezTo>
                    <a:pt x="15" y="15"/>
                    <a:pt x="0" y="60"/>
                    <a:pt x="15" y="120"/>
                  </a:cubicBezTo>
                  <a:cubicBezTo>
                    <a:pt x="15" y="179"/>
                    <a:pt x="30" y="224"/>
                    <a:pt x="45" y="224"/>
                  </a:cubicBezTo>
                  <a:cubicBezTo>
                    <a:pt x="60" y="224"/>
                    <a:pt x="60" y="164"/>
                    <a:pt x="45" y="105"/>
                  </a:cubicBezTo>
                  <a:cubicBezTo>
                    <a:pt x="45" y="6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3163;p72">
              <a:extLst>
                <a:ext uri="{FF2B5EF4-FFF2-40B4-BE49-F238E27FC236}">
                  <a16:creationId xmlns:a16="http://schemas.microsoft.com/office/drawing/2014/main" id="{4F2FD452-EA96-2316-412B-A089DD6824FD}"/>
                </a:ext>
              </a:extLst>
            </p:cNvPr>
            <p:cNvSpPr/>
            <p:nvPr/>
          </p:nvSpPr>
          <p:spPr>
            <a:xfrm>
              <a:off x="6190923" y="3162755"/>
              <a:ext cx="1304" cy="5951"/>
            </a:xfrm>
            <a:custGeom>
              <a:avLst/>
              <a:gdLst/>
              <a:ahLst/>
              <a:cxnLst/>
              <a:rect l="l" t="t" r="r" b="b"/>
              <a:pathLst>
                <a:path w="46" h="210" extrusionOk="0">
                  <a:moveTo>
                    <a:pt x="1" y="0"/>
                  </a:moveTo>
                  <a:cubicBezTo>
                    <a:pt x="1" y="0"/>
                    <a:pt x="1" y="45"/>
                    <a:pt x="1" y="105"/>
                  </a:cubicBezTo>
                  <a:cubicBezTo>
                    <a:pt x="16" y="165"/>
                    <a:pt x="31" y="209"/>
                    <a:pt x="46" y="209"/>
                  </a:cubicBezTo>
                  <a:cubicBezTo>
                    <a:pt x="46" y="209"/>
                    <a:pt x="46" y="165"/>
                    <a:pt x="46" y="105"/>
                  </a:cubicBezTo>
                  <a:cubicBezTo>
                    <a:pt x="31" y="45"/>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3164;p72">
              <a:extLst>
                <a:ext uri="{FF2B5EF4-FFF2-40B4-BE49-F238E27FC236}">
                  <a16:creationId xmlns:a16="http://schemas.microsoft.com/office/drawing/2014/main" id="{ACE8A9A8-3DBC-E9CC-EF83-5F60FA6536CB}"/>
                </a:ext>
              </a:extLst>
            </p:cNvPr>
            <p:cNvSpPr/>
            <p:nvPr/>
          </p:nvSpPr>
          <p:spPr>
            <a:xfrm>
              <a:off x="6192198" y="3174601"/>
              <a:ext cx="1729" cy="6376"/>
            </a:xfrm>
            <a:custGeom>
              <a:avLst/>
              <a:gdLst/>
              <a:ahLst/>
              <a:cxnLst/>
              <a:rect l="l" t="t" r="r" b="b"/>
              <a:pathLst>
                <a:path w="61" h="225" extrusionOk="0">
                  <a:moveTo>
                    <a:pt x="16" y="0"/>
                  </a:moveTo>
                  <a:cubicBezTo>
                    <a:pt x="1" y="15"/>
                    <a:pt x="1" y="60"/>
                    <a:pt x="1" y="120"/>
                  </a:cubicBezTo>
                  <a:cubicBezTo>
                    <a:pt x="16" y="180"/>
                    <a:pt x="31" y="224"/>
                    <a:pt x="31" y="224"/>
                  </a:cubicBezTo>
                  <a:cubicBezTo>
                    <a:pt x="60" y="224"/>
                    <a:pt x="45" y="180"/>
                    <a:pt x="45" y="120"/>
                  </a:cubicBezTo>
                  <a:cubicBezTo>
                    <a:pt x="45"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3165;p72">
              <a:extLst>
                <a:ext uri="{FF2B5EF4-FFF2-40B4-BE49-F238E27FC236}">
                  <a16:creationId xmlns:a16="http://schemas.microsoft.com/office/drawing/2014/main" id="{1DFF7D72-FCD0-40C0-10B9-0847D6EFF79F}"/>
                </a:ext>
              </a:extLst>
            </p:cNvPr>
            <p:cNvSpPr/>
            <p:nvPr/>
          </p:nvSpPr>
          <p:spPr>
            <a:xfrm>
              <a:off x="6193473" y="3186872"/>
              <a:ext cx="1729" cy="5951"/>
            </a:xfrm>
            <a:custGeom>
              <a:avLst/>
              <a:gdLst/>
              <a:ahLst/>
              <a:cxnLst/>
              <a:rect l="l" t="t" r="r" b="b"/>
              <a:pathLst>
                <a:path w="61" h="210" extrusionOk="0">
                  <a:moveTo>
                    <a:pt x="15" y="1"/>
                  </a:moveTo>
                  <a:cubicBezTo>
                    <a:pt x="15" y="1"/>
                    <a:pt x="0" y="60"/>
                    <a:pt x="15" y="105"/>
                  </a:cubicBezTo>
                  <a:cubicBezTo>
                    <a:pt x="15" y="165"/>
                    <a:pt x="30" y="210"/>
                    <a:pt x="45" y="210"/>
                  </a:cubicBezTo>
                  <a:cubicBezTo>
                    <a:pt x="60"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3166;p72">
              <a:extLst>
                <a:ext uri="{FF2B5EF4-FFF2-40B4-BE49-F238E27FC236}">
                  <a16:creationId xmlns:a16="http://schemas.microsoft.com/office/drawing/2014/main" id="{5E1CD65F-687A-206E-5739-79558B13D4C6}"/>
                </a:ext>
              </a:extLst>
            </p:cNvPr>
            <p:cNvSpPr/>
            <p:nvPr/>
          </p:nvSpPr>
          <p:spPr>
            <a:xfrm>
              <a:off x="6194748" y="3199143"/>
              <a:ext cx="1729" cy="5951"/>
            </a:xfrm>
            <a:custGeom>
              <a:avLst/>
              <a:gdLst/>
              <a:ahLst/>
              <a:cxnLst/>
              <a:rect l="l" t="t" r="r" b="b"/>
              <a:pathLst>
                <a:path w="61" h="210" extrusionOk="0">
                  <a:moveTo>
                    <a:pt x="15" y="1"/>
                  </a:moveTo>
                  <a:cubicBezTo>
                    <a:pt x="0" y="1"/>
                    <a:pt x="0" y="45"/>
                    <a:pt x="0" y="105"/>
                  </a:cubicBezTo>
                  <a:cubicBezTo>
                    <a:pt x="15" y="165"/>
                    <a:pt x="15" y="210"/>
                    <a:pt x="30" y="210"/>
                  </a:cubicBezTo>
                  <a:cubicBezTo>
                    <a:pt x="45"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3167;p72">
              <a:extLst>
                <a:ext uri="{FF2B5EF4-FFF2-40B4-BE49-F238E27FC236}">
                  <a16:creationId xmlns:a16="http://schemas.microsoft.com/office/drawing/2014/main" id="{4FE3F6E3-A422-D563-5C2A-F79984405843}"/>
                </a:ext>
              </a:extLst>
            </p:cNvPr>
            <p:cNvSpPr/>
            <p:nvPr/>
          </p:nvSpPr>
          <p:spPr>
            <a:xfrm>
              <a:off x="6195599" y="3210990"/>
              <a:ext cx="1700" cy="6376"/>
            </a:xfrm>
            <a:custGeom>
              <a:avLst/>
              <a:gdLst/>
              <a:ahLst/>
              <a:cxnLst/>
              <a:rect l="l" t="t" r="r" b="b"/>
              <a:pathLst>
                <a:path w="60" h="225" extrusionOk="0">
                  <a:moveTo>
                    <a:pt x="30" y="1"/>
                  </a:moveTo>
                  <a:cubicBezTo>
                    <a:pt x="15" y="1"/>
                    <a:pt x="0" y="61"/>
                    <a:pt x="15" y="120"/>
                  </a:cubicBezTo>
                  <a:cubicBezTo>
                    <a:pt x="15" y="180"/>
                    <a:pt x="30" y="225"/>
                    <a:pt x="45" y="225"/>
                  </a:cubicBezTo>
                  <a:cubicBezTo>
                    <a:pt x="45" y="225"/>
                    <a:pt x="60" y="165"/>
                    <a:pt x="60"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3168;p72">
              <a:extLst>
                <a:ext uri="{FF2B5EF4-FFF2-40B4-BE49-F238E27FC236}">
                  <a16:creationId xmlns:a16="http://schemas.microsoft.com/office/drawing/2014/main" id="{1BEB7BA5-104D-AF1C-11B1-ED672233C5F2}"/>
                </a:ext>
              </a:extLst>
            </p:cNvPr>
            <p:cNvSpPr/>
            <p:nvPr/>
          </p:nvSpPr>
          <p:spPr>
            <a:xfrm>
              <a:off x="6196846" y="3223261"/>
              <a:ext cx="1304" cy="5980"/>
            </a:xfrm>
            <a:custGeom>
              <a:avLst/>
              <a:gdLst/>
              <a:ahLst/>
              <a:cxnLst/>
              <a:rect l="l" t="t" r="r" b="b"/>
              <a:pathLst>
                <a:path w="46" h="211" extrusionOk="0">
                  <a:moveTo>
                    <a:pt x="16" y="1"/>
                  </a:moveTo>
                  <a:cubicBezTo>
                    <a:pt x="1" y="1"/>
                    <a:pt x="1" y="46"/>
                    <a:pt x="1" y="105"/>
                  </a:cubicBezTo>
                  <a:cubicBezTo>
                    <a:pt x="1" y="165"/>
                    <a:pt x="16" y="210"/>
                    <a:pt x="31" y="210"/>
                  </a:cubicBezTo>
                  <a:cubicBezTo>
                    <a:pt x="31" y="210"/>
                    <a:pt x="46" y="165"/>
                    <a:pt x="46" y="105"/>
                  </a:cubicBezTo>
                  <a:cubicBezTo>
                    <a:pt x="31"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3169;p72">
              <a:extLst>
                <a:ext uri="{FF2B5EF4-FFF2-40B4-BE49-F238E27FC236}">
                  <a16:creationId xmlns:a16="http://schemas.microsoft.com/office/drawing/2014/main" id="{67877CCE-6459-5F0B-D0A5-D3EBB0FF082D}"/>
                </a:ext>
              </a:extLst>
            </p:cNvPr>
            <p:cNvSpPr/>
            <p:nvPr/>
          </p:nvSpPr>
          <p:spPr>
            <a:xfrm>
              <a:off x="6197271" y="3235475"/>
              <a:ext cx="1304" cy="6036"/>
            </a:xfrm>
            <a:custGeom>
              <a:avLst/>
              <a:gdLst/>
              <a:ahLst/>
              <a:cxnLst/>
              <a:rect l="l" t="t" r="r" b="b"/>
              <a:pathLst>
                <a:path w="46" h="213" extrusionOk="0">
                  <a:moveTo>
                    <a:pt x="24" y="1"/>
                  </a:moveTo>
                  <a:cubicBezTo>
                    <a:pt x="22" y="1"/>
                    <a:pt x="19" y="1"/>
                    <a:pt x="16" y="3"/>
                  </a:cubicBezTo>
                  <a:cubicBezTo>
                    <a:pt x="1" y="3"/>
                    <a:pt x="1" y="48"/>
                    <a:pt x="1" y="108"/>
                  </a:cubicBezTo>
                  <a:cubicBezTo>
                    <a:pt x="16" y="167"/>
                    <a:pt x="16" y="212"/>
                    <a:pt x="31" y="212"/>
                  </a:cubicBezTo>
                  <a:cubicBezTo>
                    <a:pt x="46" y="212"/>
                    <a:pt x="46" y="167"/>
                    <a:pt x="46" y="108"/>
                  </a:cubicBezTo>
                  <a:cubicBezTo>
                    <a:pt x="46" y="54"/>
                    <a:pt x="46" y="1"/>
                    <a:pt x="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3170;p72">
              <a:extLst>
                <a:ext uri="{FF2B5EF4-FFF2-40B4-BE49-F238E27FC236}">
                  <a16:creationId xmlns:a16="http://schemas.microsoft.com/office/drawing/2014/main" id="{A8529A0E-AB5B-400A-0D91-43481432F6E4}"/>
                </a:ext>
              </a:extLst>
            </p:cNvPr>
            <p:cNvSpPr/>
            <p:nvPr/>
          </p:nvSpPr>
          <p:spPr>
            <a:xfrm>
              <a:off x="6198121" y="3247406"/>
              <a:ext cx="1304" cy="6376"/>
            </a:xfrm>
            <a:custGeom>
              <a:avLst/>
              <a:gdLst/>
              <a:ahLst/>
              <a:cxnLst/>
              <a:rect l="l" t="t" r="r" b="b"/>
              <a:pathLst>
                <a:path w="46" h="225" extrusionOk="0">
                  <a:moveTo>
                    <a:pt x="16" y="0"/>
                  </a:moveTo>
                  <a:cubicBezTo>
                    <a:pt x="1" y="0"/>
                    <a:pt x="1" y="60"/>
                    <a:pt x="1" y="120"/>
                  </a:cubicBezTo>
                  <a:cubicBezTo>
                    <a:pt x="1" y="165"/>
                    <a:pt x="16" y="224"/>
                    <a:pt x="16" y="224"/>
                  </a:cubicBezTo>
                  <a:cubicBezTo>
                    <a:pt x="46" y="224"/>
                    <a:pt x="46"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3171;p72">
              <a:extLst>
                <a:ext uri="{FF2B5EF4-FFF2-40B4-BE49-F238E27FC236}">
                  <a16:creationId xmlns:a16="http://schemas.microsoft.com/office/drawing/2014/main" id="{D09DA193-C7E0-8A14-D8FB-19FDAC548B3F}"/>
                </a:ext>
              </a:extLst>
            </p:cNvPr>
            <p:cNvSpPr/>
            <p:nvPr/>
          </p:nvSpPr>
          <p:spPr>
            <a:xfrm>
              <a:off x="6198546" y="3259678"/>
              <a:ext cx="1304" cy="5951"/>
            </a:xfrm>
            <a:custGeom>
              <a:avLst/>
              <a:gdLst/>
              <a:ahLst/>
              <a:cxnLst/>
              <a:rect l="l" t="t" r="r" b="b"/>
              <a:pathLst>
                <a:path w="46" h="210" extrusionOk="0">
                  <a:moveTo>
                    <a:pt x="16" y="0"/>
                  </a:moveTo>
                  <a:cubicBezTo>
                    <a:pt x="1" y="0"/>
                    <a:pt x="1" y="45"/>
                    <a:pt x="1" y="105"/>
                  </a:cubicBezTo>
                  <a:cubicBezTo>
                    <a:pt x="1" y="165"/>
                    <a:pt x="16" y="209"/>
                    <a:pt x="31" y="209"/>
                  </a:cubicBezTo>
                  <a:cubicBezTo>
                    <a:pt x="31" y="209"/>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3172;p72">
              <a:extLst>
                <a:ext uri="{FF2B5EF4-FFF2-40B4-BE49-F238E27FC236}">
                  <a16:creationId xmlns:a16="http://schemas.microsoft.com/office/drawing/2014/main" id="{58AD8937-3B3C-8925-4E61-9135D6760241}"/>
                </a:ext>
              </a:extLst>
            </p:cNvPr>
            <p:cNvSpPr/>
            <p:nvPr/>
          </p:nvSpPr>
          <p:spPr>
            <a:xfrm>
              <a:off x="6198546" y="3271892"/>
              <a:ext cx="1304" cy="6008"/>
            </a:xfrm>
            <a:custGeom>
              <a:avLst/>
              <a:gdLst/>
              <a:ahLst/>
              <a:cxnLst/>
              <a:rect l="l" t="t" r="r" b="b"/>
              <a:pathLst>
                <a:path w="46" h="212" extrusionOk="0">
                  <a:moveTo>
                    <a:pt x="35" y="0"/>
                  </a:moveTo>
                  <a:cubicBezTo>
                    <a:pt x="34" y="0"/>
                    <a:pt x="32" y="1"/>
                    <a:pt x="31" y="2"/>
                  </a:cubicBezTo>
                  <a:cubicBezTo>
                    <a:pt x="1" y="2"/>
                    <a:pt x="1" y="47"/>
                    <a:pt x="1" y="107"/>
                  </a:cubicBezTo>
                  <a:cubicBezTo>
                    <a:pt x="1" y="167"/>
                    <a:pt x="31" y="212"/>
                    <a:pt x="31"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3173;p72">
              <a:extLst>
                <a:ext uri="{FF2B5EF4-FFF2-40B4-BE49-F238E27FC236}">
                  <a16:creationId xmlns:a16="http://schemas.microsoft.com/office/drawing/2014/main" id="{8A62DD14-1CDF-40E6-D93B-9DA8FDE6E35E}"/>
                </a:ext>
              </a:extLst>
            </p:cNvPr>
            <p:cNvSpPr/>
            <p:nvPr/>
          </p:nvSpPr>
          <p:spPr>
            <a:xfrm>
              <a:off x="6198971" y="3283795"/>
              <a:ext cx="1304" cy="6376"/>
            </a:xfrm>
            <a:custGeom>
              <a:avLst/>
              <a:gdLst/>
              <a:ahLst/>
              <a:cxnLst/>
              <a:rect l="l" t="t" r="r" b="b"/>
              <a:pathLst>
                <a:path w="46" h="225" extrusionOk="0">
                  <a:moveTo>
                    <a:pt x="16" y="1"/>
                  </a:moveTo>
                  <a:cubicBezTo>
                    <a:pt x="1" y="1"/>
                    <a:pt x="1" y="60"/>
                    <a:pt x="1" y="120"/>
                  </a:cubicBezTo>
                  <a:cubicBezTo>
                    <a:pt x="1" y="180"/>
                    <a:pt x="16" y="225"/>
                    <a:pt x="30" y="225"/>
                  </a:cubicBezTo>
                  <a:cubicBezTo>
                    <a:pt x="30" y="225"/>
                    <a:pt x="45" y="165"/>
                    <a:pt x="45" y="120"/>
                  </a:cubicBezTo>
                  <a:cubicBezTo>
                    <a:pt x="45" y="60"/>
                    <a:pt x="45"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3174;p72">
              <a:extLst>
                <a:ext uri="{FF2B5EF4-FFF2-40B4-BE49-F238E27FC236}">
                  <a16:creationId xmlns:a16="http://schemas.microsoft.com/office/drawing/2014/main" id="{57B8407A-9540-A57C-7819-F0F08CCB7BA2}"/>
                </a:ext>
              </a:extLst>
            </p:cNvPr>
            <p:cNvSpPr/>
            <p:nvPr/>
          </p:nvSpPr>
          <p:spPr>
            <a:xfrm>
              <a:off x="6198971" y="3296066"/>
              <a:ext cx="1304" cy="6376"/>
            </a:xfrm>
            <a:custGeom>
              <a:avLst/>
              <a:gdLst/>
              <a:ahLst/>
              <a:cxnLst/>
              <a:rect l="l" t="t" r="r" b="b"/>
              <a:pathLst>
                <a:path w="46" h="225" extrusionOk="0">
                  <a:moveTo>
                    <a:pt x="30" y="1"/>
                  </a:moveTo>
                  <a:cubicBezTo>
                    <a:pt x="1" y="1"/>
                    <a:pt x="1" y="60"/>
                    <a:pt x="1" y="120"/>
                  </a:cubicBezTo>
                  <a:cubicBezTo>
                    <a:pt x="1" y="165"/>
                    <a:pt x="16" y="225"/>
                    <a:pt x="30" y="225"/>
                  </a:cubicBezTo>
                  <a:cubicBezTo>
                    <a:pt x="45" y="225"/>
                    <a:pt x="45" y="180"/>
                    <a:pt x="45" y="120"/>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3175;p72">
              <a:extLst>
                <a:ext uri="{FF2B5EF4-FFF2-40B4-BE49-F238E27FC236}">
                  <a16:creationId xmlns:a16="http://schemas.microsoft.com/office/drawing/2014/main" id="{980A820C-E709-9BE2-F5DF-E5E15D9386EC}"/>
                </a:ext>
              </a:extLst>
            </p:cNvPr>
            <p:cNvSpPr/>
            <p:nvPr/>
          </p:nvSpPr>
          <p:spPr>
            <a:xfrm>
              <a:off x="6199396" y="3308337"/>
              <a:ext cx="879" cy="5951"/>
            </a:xfrm>
            <a:custGeom>
              <a:avLst/>
              <a:gdLst/>
              <a:ahLst/>
              <a:cxnLst/>
              <a:rect l="l" t="t" r="r" b="b"/>
              <a:pathLst>
                <a:path w="31" h="210" extrusionOk="0">
                  <a:moveTo>
                    <a:pt x="15" y="1"/>
                  </a:moveTo>
                  <a:cubicBezTo>
                    <a:pt x="1" y="1"/>
                    <a:pt x="1" y="46"/>
                    <a:pt x="1" y="105"/>
                  </a:cubicBezTo>
                  <a:cubicBezTo>
                    <a:pt x="1" y="165"/>
                    <a:pt x="1" y="210"/>
                    <a:pt x="15" y="210"/>
                  </a:cubicBezTo>
                  <a:cubicBezTo>
                    <a:pt x="30" y="210"/>
                    <a:pt x="30" y="165"/>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3176;p72">
              <a:extLst>
                <a:ext uri="{FF2B5EF4-FFF2-40B4-BE49-F238E27FC236}">
                  <a16:creationId xmlns:a16="http://schemas.microsoft.com/office/drawing/2014/main" id="{59B0B8AD-3280-BBAD-944F-78CE84CAB7F1}"/>
                </a:ext>
              </a:extLst>
            </p:cNvPr>
            <p:cNvSpPr/>
            <p:nvPr/>
          </p:nvSpPr>
          <p:spPr>
            <a:xfrm>
              <a:off x="6199396" y="3320609"/>
              <a:ext cx="1304" cy="5980"/>
            </a:xfrm>
            <a:custGeom>
              <a:avLst/>
              <a:gdLst/>
              <a:ahLst/>
              <a:cxnLst/>
              <a:rect l="l" t="t" r="r" b="b"/>
              <a:pathLst>
                <a:path w="46" h="211" extrusionOk="0">
                  <a:moveTo>
                    <a:pt x="15" y="1"/>
                  </a:moveTo>
                  <a:cubicBezTo>
                    <a:pt x="1" y="1"/>
                    <a:pt x="1" y="46"/>
                    <a:pt x="1" y="106"/>
                  </a:cubicBezTo>
                  <a:cubicBezTo>
                    <a:pt x="1" y="165"/>
                    <a:pt x="15" y="210"/>
                    <a:pt x="15" y="210"/>
                  </a:cubicBezTo>
                  <a:cubicBezTo>
                    <a:pt x="30" y="210"/>
                    <a:pt x="45" y="165"/>
                    <a:pt x="45" y="106"/>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3177;p72">
              <a:extLst>
                <a:ext uri="{FF2B5EF4-FFF2-40B4-BE49-F238E27FC236}">
                  <a16:creationId xmlns:a16="http://schemas.microsoft.com/office/drawing/2014/main" id="{9BCB0686-86B2-FD97-DC95-EEC937B95BF7}"/>
                </a:ext>
              </a:extLst>
            </p:cNvPr>
            <p:cNvSpPr/>
            <p:nvPr/>
          </p:nvSpPr>
          <p:spPr>
            <a:xfrm>
              <a:off x="6199396" y="3332908"/>
              <a:ext cx="1304" cy="5951"/>
            </a:xfrm>
            <a:custGeom>
              <a:avLst/>
              <a:gdLst/>
              <a:ahLst/>
              <a:cxnLst/>
              <a:rect l="l" t="t" r="r" b="b"/>
              <a:pathLst>
                <a:path w="46" h="210" extrusionOk="0">
                  <a:moveTo>
                    <a:pt x="30" y="0"/>
                  </a:moveTo>
                  <a:cubicBezTo>
                    <a:pt x="1" y="0"/>
                    <a:pt x="1" y="45"/>
                    <a:pt x="1" y="105"/>
                  </a:cubicBezTo>
                  <a:cubicBezTo>
                    <a:pt x="1" y="164"/>
                    <a:pt x="15" y="209"/>
                    <a:pt x="30" y="209"/>
                  </a:cubicBezTo>
                  <a:cubicBezTo>
                    <a:pt x="45" y="209"/>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3178;p72">
              <a:extLst>
                <a:ext uri="{FF2B5EF4-FFF2-40B4-BE49-F238E27FC236}">
                  <a16:creationId xmlns:a16="http://schemas.microsoft.com/office/drawing/2014/main" id="{82C91914-9103-BBE9-17AB-0E407EB5E310}"/>
                </a:ext>
              </a:extLst>
            </p:cNvPr>
            <p:cNvSpPr/>
            <p:nvPr/>
          </p:nvSpPr>
          <p:spPr>
            <a:xfrm>
              <a:off x="6199396" y="3344754"/>
              <a:ext cx="1729" cy="6376"/>
            </a:xfrm>
            <a:custGeom>
              <a:avLst/>
              <a:gdLst/>
              <a:ahLst/>
              <a:cxnLst/>
              <a:rect l="l" t="t" r="r" b="b"/>
              <a:pathLst>
                <a:path w="61" h="225" extrusionOk="0">
                  <a:moveTo>
                    <a:pt x="30" y="0"/>
                  </a:moveTo>
                  <a:cubicBezTo>
                    <a:pt x="15" y="0"/>
                    <a:pt x="1" y="60"/>
                    <a:pt x="15" y="120"/>
                  </a:cubicBezTo>
                  <a:cubicBezTo>
                    <a:pt x="15" y="165"/>
                    <a:pt x="15"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3179;p72">
              <a:extLst>
                <a:ext uri="{FF2B5EF4-FFF2-40B4-BE49-F238E27FC236}">
                  <a16:creationId xmlns:a16="http://schemas.microsoft.com/office/drawing/2014/main" id="{945207A1-0D4F-21A0-52DD-D0DC5ACB474A}"/>
                </a:ext>
              </a:extLst>
            </p:cNvPr>
            <p:cNvSpPr/>
            <p:nvPr/>
          </p:nvSpPr>
          <p:spPr>
            <a:xfrm>
              <a:off x="6199821" y="3357026"/>
              <a:ext cx="1304" cy="5951"/>
            </a:xfrm>
            <a:custGeom>
              <a:avLst/>
              <a:gdLst/>
              <a:ahLst/>
              <a:cxnLst/>
              <a:rect l="l" t="t" r="r" b="b"/>
              <a:pathLst>
                <a:path w="46" h="210" extrusionOk="0">
                  <a:moveTo>
                    <a:pt x="15" y="0"/>
                  </a:moveTo>
                  <a:cubicBezTo>
                    <a:pt x="0" y="0"/>
                    <a:pt x="0" y="60"/>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3180;p72">
              <a:extLst>
                <a:ext uri="{FF2B5EF4-FFF2-40B4-BE49-F238E27FC236}">
                  <a16:creationId xmlns:a16="http://schemas.microsoft.com/office/drawing/2014/main" id="{393A1B45-04F5-2C34-30AF-D06FC767C2CF}"/>
                </a:ext>
              </a:extLst>
            </p:cNvPr>
            <p:cNvSpPr/>
            <p:nvPr/>
          </p:nvSpPr>
          <p:spPr>
            <a:xfrm>
              <a:off x="6200246" y="3369297"/>
              <a:ext cx="1304" cy="5951"/>
            </a:xfrm>
            <a:custGeom>
              <a:avLst/>
              <a:gdLst/>
              <a:ahLst/>
              <a:cxnLst/>
              <a:rect l="l" t="t" r="r" b="b"/>
              <a:pathLst>
                <a:path w="46" h="210" extrusionOk="0">
                  <a:moveTo>
                    <a:pt x="15" y="0"/>
                  </a:moveTo>
                  <a:cubicBezTo>
                    <a:pt x="0" y="0"/>
                    <a:pt x="0" y="45"/>
                    <a:pt x="0" y="105"/>
                  </a:cubicBezTo>
                  <a:cubicBezTo>
                    <a:pt x="0" y="165"/>
                    <a:pt x="0" y="210"/>
                    <a:pt x="15"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3181;p72">
              <a:extLst>
                <a:ext uri="{FF2B5EF4-FFF2-40B4-BE49-F238E27FC236}">
                  <a16:creationId xmlns:a16="http://schemas.microsoft.com/office/drawing/2014/main" id="{7CE4FA1E-0C1C-B0C4-F499-6832AA9ECC72}"/>
                </a:ext>
              </a:extLst>
            </p:cNvPr>
            <p:cNvSpPr/>
            <p:nvPr/>
          </p:nvSpPr>
          <p:spPr>
            <a:xfrm>
              <a:off x="6200246" y="3381511"/>
              <a:ext cx="1304" cy="6008"/>
            </a:xfrm>
            <a:custGeom>
              <a:avLst/>
              <a:gdLst/>
              <a:ahLst/>
              <a:cxnLst/>
              <a:rect l="l" t="t" r="r" b="b"/>
              <a:pathLst>
                <a:path w="46" h="212" extrusionOk="0">
                  <a:moveTo>
                    <a:pt x="35" y="0"/>
                  </a:moveTo>
                  <a:cubicBezTo>
                    <a:pt x="33" y="0"/>
                    <a:pt x="32" y="1"/>
                    <a:pt x="30" y="3"/>
                  </a:cubicBezTo>
                  <a:cubicBezTo>
                    <a:pt x="0" y="3"/>
                    <a:pt x="0" y="47"/>
                    <a:pt x="0" y="107"/>
                  </a:cubicBezTo>
                  <a:cubicBezTo>
                    <a:pt x="0" y="167"/>
                    <a:pt x="30" y="212"/>
                    <a:pt x="30"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3182;p72">
              <a:extLst>
                <a:ext uri="{FF2B5EF4-FFF2-40B4-BE49-F238E27FC236}">
                  <a16:creationId xmlns:a16="http://schemas.microsoft.com/office/drawing/2014/main" id="{D325B6C5-587C-B0EF-1394-199C0D0D0510}"/>
                </a:ext>
              </a:extLst>
            </p:cNvPr>
            <p:cNvSpPr/>
            <p:nvPr/>
          </p:nvSpPr>
          <p:spPr>
            <a:xfrm>
              <a:off x="6200671" y="3393414"/>
              <a:ext cx="1304" cy="6376"/>
            </a:xfrm>
            <a:custGeom>
              <a:avLst/>
              <a:gdLst/>
              <a:ahLst/>
              <a:cxnLst/>
              <a:rect l="l" t="t" r="r" b="b"/>
              <a:pathLst>
                <a:path w="46" h="225" extrusionOk="0">
                  <a:moveTo>
                    <a:pt x="15" y="1"/>
                  </a:moveTo>
                  <a:cubicBezTo>
                    <a:pt x="0" y="1"/>
                    <a:pt x="0" y="60"/>
                    <a:pt x="0" y="120"/>
                  </a:cubicBezTo>
                  <a:cubicBezTo>
                    <a:pt x="0" y="180"/>
                    <a:pt x="15" y="225"/>
                    <a:pt x="30" y="225"/>
                  </a:cubicBezTo>
                  <a:cubicBezTo>
                    <a:pt x="30" y="225"/>
                    <a:pt x="45" y="180"/>
                    <a:pt x="45" y="120"/>
                  </a:cubicBezTo>
                  <a:cubicBezTo>
                    <a:pt x="45" y="60"/>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3183;p72">
              <a:extLst>
                <a:ext uri="{FF2B5EF4-FFF2-40B4-BE49-F238E27FC236}">
                  <a16:creationId xmlns:a16="http://schemas.microsoft.com/office/drawing/2014/main" id="{64E3953E-8C61-D1F4-81DB-D63453CA3BFC}"/>
                </a:ext>
              </a:extLst>
            </p:cNvPr>
            <p:cNvSpPr/>
            <p:nvPr/>
          </p:nvSpPr>
          <p:spPr>
            <a:xfrm>
              <a:off x="6200671" y="3405685"/>
              <a:ext cx="1729" cy="5951"/>
            </a:xfrm>
            <a:custGeom>
              <a:avLst/>
              <a:gdLst/>
              <a:ahLst/>
              <a:cxnLst/>
              <a:rect l="l" t="t" r="r" b="b"/>
              <a:pathLst>
                <a:path w="61" h="210" extrusionOk="0">
                  <a:moveTo>
                    <a:pt x="30" y="1"/>
                  </a:moveTo>
                  <a:cubicBezTo>
                    <a:pt x="15" y="1"/>
                    <a:pt x="0" y="61"/>
                    <a:pt x="15" y="105"/>
                  </a:cubicBezTo>
                  <a:cubicBezTo>
                    <a:pt x="15" y="165"/>
                    <a:pt x="15" y="210"/>
                    <a:pt x="30" y="210"/>
                  </a:cubicBezTo>
                  <a:cubicBezTo>
                    <a:pt x="45" y="210"/>
                    <a:pt x="60" y="165"/>
                    <a:pt x="60"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3184;p72">
              <a:extLst>
                <a:ext uri="{FF2B5EF4-FFF2-40B4-BE49-F238E27FC236}">
                  <a16:creationId xmlns:a16="http://schemas.microsoft.com/office/drawing/2014/main" id="{66F54AE0-52BB-807D-E607-27666A4E5DE9}"/>
                </a:ext>
              </a:extLst>
            </p:cNvPr>
            <p:cNvSpPr/>
            <p:nvPr/>
          </p:nvSpPr>
          <p:spPr>
            <a:xfrm>
              <a:off x="6201097" y="3417957"/>
              <a:ext cx="1729" cy="5980"/>
            </a:xfrm>
            <a:custGeom>
              <a:avLst/>
              <a:gdLst/>
              <a:ahLst/>
              <a:cxnLst/>
              <a:rect l="l" t="t" r="r" b="b"/>
              <a:pathLst>
                <a:path w="61" h="211" extrusionOk="0">
                  <a:moveTo>
                    <a:pt x="30" y="1"/>
                  </a:moveTo>
                  <a:cubicBezTo>
                    <a:pt x="0" y="1"/>
                    <a:pt x="0" y="46"/>
                    <a:pt x="0" y="106"/>
                  </a:cubicBezTo>
                  <a:cubicBezTo>
                    <a:pt x="15" y="165"/>
                    <a:pt x="15" y="210"/>
                    <a:pt x="30" y="210"/>
                  </a:cubicBezTo>
                  <a:cubicBezTo>
                    <a:pt x="45" y="210"/>
                    <a:pt x="60" y="165"/>
                    <a:pt x="45" y="106"/>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3185;p72">
              <a:extLst>
                <a:ext uri="{FF2B5EF4-FFF2-40B4-BE49-F238E27FC236}">
                  <a16:creationId xmlns:a16="http://schemas.microsoft.com/office/drawing/2014/main" id="{A6443BE0-6153-4FC2-0B19-69F750556F2F}"/>
                </a:ext>
              </a:extLst>
            </p:cNvPr>
            <p:cNvSpPr/>
            <p:nvPr/>
          </p:nvSpPr>
          <p:spPr>
            <a:xfrm>
              <a:off x="6201522" y="3430256"/>
              <a:ext cx="1304" cy="5951"/>
            </a:xfrm>
            <a:custGeom>
              <a:avLst/>
              <a:gdLst/>
              <a:ahLst/>
              <a:cxnLst/>
              <a:rect l="l" t="t" r="r" b="b"/>
              <a:pathLst>
                <a:path w="46" h="210" extrusionOk="0">
                  <a:moveTo>
                    <a:pt x="15" y="0"/>
                  </a:moveTo>
                  <a:cubicBezTo>
                    <a:pt x="0" y="0"/>
                    <a:pt x="0" y="45"/>
                    <a:pt x="0" y="105"/>
                  </a:cubicBezTo>
                  <a:cubicBezTo>
                    <a:pt x="0" y="164"/>
                    <a:pt x="15" y="209"/>
                    <a:pt x="30" y="209"/>
                  </a:cubicBezTo>
                  <a:cubicBezTo>
                    <a:pt x="45" y="209"/>
                    <a:pt x="45" y="164"/>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3186;p72">
              <a:extLst>
                <a:ext uri="{FF2B5EF4-FFF2-40B4-BE49-F238E27FC236}">
                  <a16:creationId xmlns:a16="http://schemas.microsoft.com/office/drawing/2014/main" id="{5A19FF2B-C643-443F-1D28-1D968777DAA1}"/>
                </a:ext>
              </a:extLst>
            </p:cNvPr>
            <p:cNvSpPr/>
            <p:nvPr/>
          </p:nvSpPr>
          <p:spPr>
            <a:xfrm>
              <a:off x="6201947" y="3442102"/>
              <a:ext cx="1275" cy="6376"/>
            </a:xfrm>
            <a:custGeom>
              <a:avLst/>
              <a:gdLst/>
              <a:ahLst/>
              <a:cxnLst/>
              <a:rect l="l" t="t" r="r" b="b"/>
              <a:pathLst>
                <a:path w="45" h="225" extrusionOk="0">
                  <a:moveTo>
                    <a:pt x="15" y="0"/>
                  </a:moveTo>
                  <a:cubicBezTo>
                    <a:pt x="0" y="0"/>
                    <a:pt x="0" y="60"/>
                    <a:pt x="0" y="120"/>
                  </a:cubicBezTo>
                  <a:cubicBezTo>
                    <a:pt x="0" y="179"/>
                    <a:pt x="15" y="224"/>
                    <a:pt x="30" y="224"/>
                  </a:cubicBezTo>
                  <a:cubicBezTo>
                    <a:pt x="45"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3187;p72">
              <a:extLst>
                <a:ext uri="{FF2B5EF4-FFF2-40B4-BE49-F238E27FC236}">
                  <a16:creationId xmlns:a16="http://schemas.microsoft.com/office/drawing/2014/main" id="{75126F0D-967F-D8CF-AE59-3A47E44D80D5}"/>
                </a:ext>
              </a:extLst>
            </p:cNvPr>
            <p:cNvSpPr/>
            <p:nvPr/>
          </p:nvSpPr>
          <p:spPr>
            <a:xfrm>
              <a:off x="6202372" y="3454373"/>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30" y="224"/>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3188;p72">
              <a:extLst>
                <a:ext uri="{FF2B5EF4-FFF2-40B4-BE49-F238E27FC236}">
                  <a16:creationId xmlns:a16="http://schemas.microsoft.com/office/drawing/2014/main" id="{3AB523CF-333F-5FA4-7013-A73A2662D6E8}"/>
                </a:ext>
              </a:extLst>
            </p:cNvPr>
            <p:cNvSpPr/>
            <p:nvPr/>
          </p:nvSpPr>
          <p:spPr>
            <a:xfrm>
              <a:off x="6202797" y="3466645"/>
              <a:ext cx="1275" cy="5951"/>
            </a:xfrm>
            <a:custGeom>
              <a:avLst/>
              <a:gdLst/>
              <a:ahLst/>
              <a:cxnLst/>
              <a:rect l="l" t="t" r="r" b="b"/>
              <a:pathLst>
                <a:path w="45"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3189;p72">
              <a:extLst>
                <a:ext uri="{FF2B5EF4-FFF2-40B4-BE49-F238E27FC236}">
                  <a16:creationId xmlns:a16="http://schemas.microsoft.com/office/drawing/2014/main" id="{5A1C141F-31DD-DF9C-CCCF-86045B92B0D0}"/>
                </a:ext>
              </a:extLst>
            </p:cNvPr>
            <p:cNvSpPr/>
            <p:nvPr/>
          </p:nvSpPr>
          <p:spPr>
            <a:xfrm>
              <a:off x="6203194" y="3478916"/>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3190;p72">
              <a:extLst>
                <a:ext uri="{FF2B5EF4-FFF2-40B4-BE49-F238E27FC236}">
                  <a16:creationId xmlns:a16="http://schemas.microsoft.com/office/drawing/2014/main" id="{14912B6D-0819-86D4-C807-3BB947CB9FBD}"/>
                </a:ext>
              </a:extLst>
            </p:cNvPr>
            <p:cNvSpPr/>
            <p:nvPr/>
          </p:nvSpPr>
          <p:spPr>
            <a:xfrm>
              <a:off x="6203619" y="3491187"/>
              <a:ext cx="1304" cy="5951"/>
            </a:xfrm>
            <a:custGeom>
              <a:avLst/>
              <a:gdLst/>
              <a:ahLst/>
              <a:cxnLst/>
              <a:rect l="l" t="t" r="r" b="b"/>
              <a:pathLst>
                <a:path w="46" h="210" extrusionOk="0">
                  <a:moveTo>
                    <a:pt x="16" y="1"/>
                  </a:moveTo>
                  <a:cubicBezTo>
                    <a:pt x="1" y="1"/>
                    <a:pt x="1" y="45"/>
                    <a:pt x="1" y="105"/>
                  </a:cubicBezTo>
                  <a:cubicBezTo>
                    <a:pt x="1" y="165"/>
                    <a:pt x="16" y="210"/>
                    <a:pt x="16" y="210"/>
                  </a:cubicBezTo>
                  <a:cubicBezTo>
                    <a:pt x="31" y="210"/>
                    <a:pt x="46" y="150"/>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3191;p72">
              <a:extLst>
                <a:ext uri="{FF2B5EF4-FFF2-40B4-BE49-F238E27FC236}">
                  <a16:creationId xmlns:a16="http://schemas.microsoft.com/office/drawing/2014/main" id="{56E1D51A-137B-B1BC-15D0-2EE0C580947A}"/>
                </a:ext>
              </a:extLst>
            </p:cNvPr>
            <p:cNvSpPr/>
            <p:nvPr/>
          </p:nvSpPr>
          <p:spPr>
            <a:xfrm>
              <a:off x="6204044" y="3503033"/>
              <a:ext cx="1304" cy="6376"/>
            </a:xfrm>
            <a:custGeom>
              <a:avLst/>
              <a:gdLst/>
              <a:ahLst/>
              <a:cxnLst/>
              <a:rect l="l" t="t" r="r" b="b"/>
              <a:pathLst>
                <a:path w="46" h="225" extrusionOk="0">
                  <a:moveTo>
                    <a:pt x="16" y="1"/>
                  </a:moveTo>
                  <a:cubicBezTo>
                    <a:pt x="1" y="1"/>
                    <a:pt x="1" y="61"/>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3192;p72">
              <a:extLst>
                <a:ext uri="{FF2B5EF4-FFF2-40B4-BE49-F238E27FC236}">
                  <a16:creationId xmlns:a16="http://schemas.microsoft.com/office/drawing/2014/main" id="{D4A8160B-EEF5-FE5A-91B6-7B41C3880BE5}"/>
                </a:ext>
              </a:extLst>
            </p:cNvPr>
            <p:cNvSpPr/>
            <p:nvPr/>
          </p:nvSpPr>
          <p:spPr>
            <a:xfrm>
              <a:off x="6204469" y="3515304"/>
              <a:ext cx="1729" cy="5980"/>
            </a:xfrm>
            <a:custGeom>
              <a:avLst/>
              <a:gdLst/>
              <a:ahLst/>
              <a:cxnLst/>
              <a:rect l="l" t="t" r="r" b="b"/>
              <a:pathLst>
                <a:path w="61" h="211" extrusionOk="0">
                  <a:moveTo>
                    <a:pt x="31" y="1"/>
                  </a:moveTo>
                  <a:cubicBezTo>
                    <a:pt x="16" y="1"/>
                    <a:pt x="1" y="46"/>
                    <a:pt x="16" y="106"/>
                  </a:cubicBezTo>
                  <a:cubicBezTo>
                    <a:pt x="16" y="165"/>
                    <a:pt x="16" y="210"/>
                    <a:pt x="31" y="210"/>
                  </a:cubicBezTo>
                  <a:cubicBezTo>
                    <a:pt x="31" y="210"/>
                    <a:pt x="61"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3193;p72">
              <a:extLst>
                <a:ext uri="{FF2B5EF4-FFF2-40B4-BE49-F238E27FC236}">
                  <a16:creationId xmlns:a16="http://schemas.microsoft.com/office/drawing/2014/main" id="{5171532B-C500-A168-54D6-62ED9B9EF86F}"/>
                </a:ext>
              </a:extLst>
            </p:cNvPr>
            <p:cNvSpPr/>
            <p:nvPr/>
          </p:nvSpPr>
          <p:spPr>
            <a:xfrm>
              <a:off x="6204469" y="3527604"/>
              <a:ext cx="1729" cy="5951"/>
            </a:xfrm>
            <a:custGeom>
              <a:avLst/>
              <a:gdLst/>
              <a:ahLst/>
              <a:cxnLst/>
              <a:rect l="l" t="t" r="r" b="b"/>
              <a:pathLst>
                <a:path w="61" h="210" extrusionOk="0">
                  <a:moveTo>
                    <a:pt x="31" y="0"/>
                  </a:moveTo>
                  <a:cubicBezTo>
                    <a:pt x="16" y="0"/>
                    <a:pt x="1" y="45"/>
                    <a:pt x="16" y="105"/>
                  </a:cubicBezTo>
                  <a:cubicBezTo>
                    <a:pt x="16" y="164"/>
                    <a:pt x="16" y="209"/>
                    <a:pt x="31" y="209"/>
                  </a:cubicBezTo>
                  <a:cubicBezTo>
                    <a:pt x="61" y="209"/>
                    <a:pt x="61" y="164"/>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3194;p72">
              <a:extLst>
                <a:ext uri="{FF2B5EF4-FFF2-40B4-BE49-F238E27FC236}">
                  <a16:creationId xmlns:a16="http://schemas.microsoft.com/office/drawing/2014/main" id="{968EB8D7-1A47-6A1B-B571-09038A8B8FC2}"/>
                </a:ext>
              </a:extLst>
            </p:cNvPr>
            <p:cNvSpPr/>
            <p:nvPr/>
          </p:nvSpPr>
          <p:spPr>
            <a:xfrm>
              <a:off x="6205319" y="3539450"/>
              <a:ext cx="1304" cy="6376"/>
            </a:xfrm>
            <a:custGeom>
              <a:avLst/>
              <a:gdLst/>
              <a:ahLst/>
              <a:cxnLst/>
              <a:rect l="l" t="t" r="r" b="b"/>
              <a:pathLst>
                <a:path w="46" h="225" extrusionOk="0">
                  <a:moveTo>
                    <a:pt x="16" y="0"/>
                  </a:moveTo>
                  <a:cubicBezTo>
                    <a:pt x="1" y="0"/>
                    <a:pt x="1" y="60"/>
                    <a:pt x="1" y="120"/>
                  </a:cubicBezTo>
                  <a:cubicBezTo>
                    <a:pt x="1" y="179"/>
                    <a:pt x="16" y="224"/>
                    <a:pt x="31" y="224"/>
                  </a:cubicBezTo>
                  <a:cubicBezTo>
                    <a:pt x="45" y="224"/>
                    <a:pt x="45" y="179"/>
                    <a:pt x="45" y="120"/>
                  </a:cubicBezTo>
                  <a:cubicBezTo>
                    <a:pt x="45" y="60"/>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3195;p72">
              <a:extLst>
                <a:ext uri="{FF2B5EF4-FFF2-40B4-BE49-F238E27FC236}">
                  <a16:creationId xmlns:a16="http://schemas.microsoft.com/office/drawing/2014/main" id="{53173473-BE7F-A430-69B3-4398C1014597}"/>
                </a:ext>
              </a:extLst>
            </p:cNvPr>
            <p:cNvSpPr/>
            <p:nvPr/>
          </p:nvSpPr>
          <p:spPr>
            <a:xfrm>
              <a:off x="6205744" y="3551721"/>
              <a:ext cx="1304" cy="6376"/>
            </a:xfrm>
            <a:custGeom>
              <a:avLst/>
              <a:gdLst/>
              <a:ahLst/>
              <a:cxnLst/>
              <a:rect l="l" t="t" r="r" b="b"/>
              <a:pathLst>
                <a:path w="46" h="225" extrusionOk="0">
                  <a:moveTo>
                    <a:pt x="16" y="0"/>
                  </a:moveTo>
                  <a:cubicBezTo>
                    <a:pt x="1" y="0"/>
                    <a:pt x="1" y="45"/>
                    <a:pt x="1" y="105"/>
                  </a:cubicBezTo>
                  <a:cubicBezTo>
                    <a:pt x="1" y="165"/>
                    <a:pt x="16" y="224"/>
                    <a:pt x="30" y="224"/>
                  </a:cubicBezTo>
                  <a:cubicBezTo>
                    <a:pt x="45" y="224"/>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3196;p72">
              <a:extLst>
                <a:ext uri="{FF2B5EF4-FFF2-40B4-BE49-F238E27FC236}">
                  <a16:creationId xmlns:a16="http://schemas.microsoft.com/office/drawing/2014/main" id="{7A751973-A318-FCDB-3ED3-67FE24597DCA}"/>
                </a:ext>
              </a:extLst>
            </p:cNvPr>
            <p:cNvSpPr/>
            <p:nvPr/>
          </p:nvSpPr>
          <p:spPr>
            <a:xfrm>
              <a:off x="6206169" y="3563993"/>
              <a:ext cx="1304" cy="5951"/>
            </a:xfrm>
            <a:custGeom>
              <a:avLst/>
              <a:gdLst/>
              <a:ahLst/>
              <a:cxnLst/>
              <a:rect l="l" t="t" r="r" b="b"/>
              <a:pathLst>
                <a:path w="46" h="210" extrusionOk="0">
                  <a:moveTo>
                    <a:pt x="15" y="0"/>
                  </a:moveTo>
                  <a:cubicBezTo>
                    <a:pt x="1" y="0"/>
                    <a:pt x="1" y="45"/>
                    <a:pt x="1" y="105"/>
                  </a:cubicBezTo>
                  <a:cubicBezTo>
                    <a:pt x="1" y="165"/>
                    <a:pt x="15" y="210"/>
                    <a:pt x="30" y="210"/>
                  </a:cubicBezTo>
                  <a:cubicBezTo>
                    <a:pt x="45" y="210"/>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3197;p72">
              <a:extLst>
                <a:ext uri="{FF2B5EF4-FFF2-40B4-BE49-F238E27FC236}">
                  <a16:creationId xmlns:a16="http://schemas.microsoft.com/office/drawing/2014/main" id="{8D48F309-D018-D89E-CB38-764E3DBC8A84}"/>
                </a:ext>
              </a:extLst>
            </p:cNvPr>
            <p:cNvSpPr/>
            <p:nvPr/>
          </p:nvSpPr>
          <p:spPr>
            <a:xfrm>
              <a:off x="6206595" y="3576264"/>
              <a:ext cx="1304" cy="5951"/>
            </a:xfrm>
            <a:custGeom>
              <a:avLst/>
              <a:gdLst/>
              <a:ahLst/>
              <a:cxnLst/>
              <a:rect l="l" t="t" r="r" b="b"/>
              <a:pathLst>
                <a:path w="46" h="210" extrusionOk="0">
                  <a:moveTo>
                    <a:pt x="30" y="1"/>
                  </a:moveTo>
                  <a:cubicBezTo>
                    <a:pt x="0" y="1"/>
                    <a:pt x="0" y="45"/>
                    <a:pt x="0" y="105"/>
                  </a:cubicBezTo>
                  <a:cubicBezTo>
                    <a:pt x="15" y="165"/>
                    <a:pt x="15" y="210"/>
                    <a:pt x="30" y="210"/>
                  </a:cubicBezTo>
                  <a:cubicBezTo>
                    <a:pt x="45"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3198;p72">
              <a:extLst>
                <a:ext uri="{FF2B5EF4-FFF2-40B4-BE49-F238E27FC236}">
                  <a16:creationId xmlns:a16="http://schemas.microsoft.com/office/drawing/2014/main" id="{48AD4BBB-BBAF-79DE-3F14-4165534DE308}"/>
                </a:ext>
              </a:extLst>
            </p:cNvPr>
            <p:cNvSpPr/>
            <p:nvPr/>
          </p:nvSpPr>
          <p:spPr>
            <a:xfrm>
              <a:off x="6207020" y="3588535"/>
              <a:ext cx="1729" cy="5951"/>
            </a:xfrm>
            <a:custGeom>
              <a:avLst/>
              <a:gdLst/>
              <a:ahLst/>
              <a:cxnLst/>
              <a:rect l="l" t="t" r="r" b="b"/>
              <a:pathLst>
                <a:path w="61" h="210" extrusionOk="0">
                  <a:moveTo>
                    <a:pt x="30" y="1"/>
                  </a:moveTo>
                  <a:cubicBezTo>
                    <a:pt x="15" y="1"/>
                    <a:pt x="0" y="46"/>
                    <a:pt x="15" y="105"/>
                  </a:cubicBezTo>
                  <a:cubicBezTo>
                    <a:pt x="15" y="165"/>
                    <a:pt x="15" y="210"/>
                    <a:pt x="30" y="210"/>
                  </a:cubicBezTo>
                  <a:cubicBezTo>
                    <a:pt x="45"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3199;p72">
              <a:extLst>
                <a:ext uri="{FF2B5EF4-FFF2-40B4-BE49-F238E27FC236}">
                  <a16:creationId xmlns:a16="http://schemas.microsoft.com/office/drawing/2014/main" id="{BD05FC7C-A18B-DD84-276E-9AE2DF9FE35E}"/>
                </a:ext>
              </a:extLst>
            </p:cNvPr>
            <p:cNvSpPr/>
            <p:nvPr/>
          </p:nvSpPr>
          <p:spPr>
            <a:xfrm>
              <a:off x="6207445" y="3600381"/>
              <a:ext cx="1729" cy="6376"/>
            </a:xfrm>
            <a:custGeom>
              <a:avLst/>
              <a:gdLst/>
              <a:ahLst/>
              <a:cxnLst/>
              <a:rect l="l" t="t" r="r" b="b"/>
              <a:pathLst>
                <a:path w="61" h="225" extrusionOk="0">
                  <a:moveTo>
                    <a:pt x="30" y="1"/>
                  </a:moveTo>
                  <a:cubicBezTo>
                    <a:pt x="15" y="1"/>
                    <a:pt x="0" y="61"/>
                    <a:pt x="15" y="120"/>
                  </a:cubicBezTo>
                  <a:cubicBezTo>
                    <a:pt x="15" y="165"/>
                    <a:pt x="30" y="225"/>
                    <a:pt x="30" y="225"/>
                  </a:cubicBezTo>
                  <a:cubicBezTo>
                    <a:pt x="45" y="225"/>
                    <a:pt x="60" y="165"/>
                    <a:pt x="60"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3200;p72">
              <a:extLst>
                <a:ext uri="{FF2B5EF4-FFF2-40B4-BE49-F238E27FC236}">
                  <a16:creationId xmlns:a16="http://schemas.microsoft.com/office/drawing/2014/main" id="{A6760CB9-CFD8-6129-B27D-D1C6AE52BCFF}"/>
                </a:ext>
              </a:extLst>
            </p:cNvPr>
            <p:cNvSpPr/>
            <p:nvPr/>
          </p:nvSpPr>
          <p:spPr>
            <a:xfrm>
              <a:off x="6208295" y="3612652"/>
              <a:ext cx="1275" cy="5980"/>
            </a:xfrm>
            <a:custGeom>
              <a:avLst/>
              <a:gdLst/>
              <a:ahLst/>
              <a:cxnLst/>
              <a:rect l="l" t="t" r="r" b="b"/>
              <a:pathLst>
                <a:path w="45" h="211" extrusionOk="0">
                  <a:moveTo>
                    <a:pt x="15" y="1"/>
                  </a:moveTo>
                  <a:cubicBezTo>
                    <a:pt x="0" y="1"/>
                    <a:pt x="0" y="46"/>
                    <a:pt x="0" y="106"/>
                  </a:cubicBezTo>
                  <a:cubicBezTo>
                    <a:pt x="0" y="165"/>
                    <a:pt x="15" y="210"/>
                    <a:pt x="30" y="210"/>
                  </a:cubicBezTo>
                  <a:cubicBezTo>
                    <a:pt x="30" y="210"/>
                    <a:pt x="45" y="165"/>
                    <a:pt x="45" y="106"/>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3201;p72">
              <a:extLst>
                <a:ext uri="{FF2B5EF4-FFF2-40B4-BE49-F238E27FC236}">
                  <a16:creationId xmlns:a16="http://schemas.microsoft.com/office/drawing/2014/main" id="{A54E9D4C-9DAF-698F-8EEC-4AC6187FF1B0}"/>
                </a:ext>
              </a:extLst>
            </p:cNvPr>
            <p:cNvSpPr/>
            <p:nvPr/>
          </p:nvSpPr>
          <p:spPr>
            <a:xfrm>
              <a:off x="6208720" y="3624952"/>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30"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3202;p72">
              <a:extLst>
                <a:ext uri="{FF2B5EF4-FFF2-40B4-BE49-F238E27FC236}">
                  <a16:creationId xmlns:a16="http://schemas.microsoft.com/office/drawing/2014/main" id="{E7093432-1219-9DA4-92F8-5CACD31FB2B2}"/>
                </a:ext>
              </a:extLst>
            </p:cNvPr>
            <p:cNvSpPr/>
            <p:nvPr/>
          </p:nvSpPr>
          <p:spPr>
            <a:xfrm>
              <a:off x="6209145" y="3637223"/>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50"/>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3203;p72">
              <a:extLst>
                <a:ext uri="{FF2B5EF4-FFF2-40B4-BE49-F238E27FC236}">
                  <a16:creationId xmlns:a16="http://schemas.microsoft.com/office/drawing/2014/main" id="{4E40CEB9-F5BA-23D7-8910-D77692FDAACC}"/>
                </a:ext>
              </a:extLst>
            </p:cNvPr>
            <p:cNvSpPr/>
            <p:nvPr/>
          </p:nvSpPr>
          <p:spPr>
            <a:xfrm>
              <a:off x="6209570" y="3649069"/>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45" y="224"/>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3204;p72">
              <a:extLst>
                <a:ext uri="{FF2B5EF4-FFF2-40B4-BE49-F238E27FC236}">
                  <a16:creationId xmlns:a16="http://schemas.microsoft.com/office/drawing/2014/main" id="{F5E03E5D-0104-8ED7-D843-2AB6A75941AC}"/>
                </a:ext>
              </a:extLst>
            </p:cNvPr>
            <p:cNvSpPr/>
            <p:nvPr/>
          </p:nvSpPr>
          <p:spPr>
            <a:xfrm>
              <a:off x="6209967" y="3661340"/>
              <a:ext cx="1729" cy="5951"/>
            </a:xfrm>
            <a:custGeom>
              <a:avLst/>
              <a:gdLst/>
              <a:ahLst/>
              <a:cxnLst/>
              <a:rect l="l" t="t" r="r" b="b"/>
              <a:pathLst>
                <a:path w="61" h="210" extrusionOk="0">
                  <a:moveTo>
                    <a:pt x="16" y="0"/>
                  </a:moveTo>
                  <a:cubicBezTo>
                    <a:pt x="1" y="0"/>
                    <a:pt x="1" y="45"/>
                    <a:pt x="1" y="105"/>
                  </a:cubicBezTo>
                  <a:cubicBezTo>
                    <a:pt x="1" y="165"/>
                    <a:pt x="16" y="210"/>
                    <a:pt x="31" y="210"/>
                  </a:cubicBezTo>
                  <a:cubicBezTo>
                    <a:pt x="61"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3205;p72">
              <a:extLst>
                <a:ext uri="{FF2B5EF4-FFF2-40B4-BE49-F238E27FC236}">
                  <a16:creationId xmlns:a16="http://schemas.microsoft.com/office/drawing/2014/main" id="{B0E64A25-BB24-04A7-C790-DFC2ADE6DC17}"/>
                </a:ext>
              </a:extLst>
            </p:cNvPr>
            <p:cNvSpPr/>
            <p:nvPr/>
          </p:nvSpPr>
          <p:spPr>
            <a:xfrm>
              <a:off x="6210817" y="3673612"/>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3206;p72">
              <a:extLst>
                <a:ext uri="{FF2B5EF4-FFF2-40B4-BE49-F238E27FC236}">
                  <a16:creationId xmlns:a16="http://schemas.microsoft.com/office/drawing/2014/main" id="{BB5D533C-43F5-5BA9-C2A6-6C4F59716752}"/>
                </a:ext>
              </a:extLst>
            </p:cNvPr>
            <p:cNvSpPr/>
            <p:nvPr/>
          </p:nvSpPr>
          <p:spPr>
            <a:xfrm>
              <a:off x="6210817" y="3685458"/>
              <a:ext cx="1729" cy="6376"/>
            </a:xfrm>
            <a:custGeom>
              <a:avLst/>
              <a:gdLst/>
              <a:ahLst/>
              <a:cxnLst/>
              <a:rect l="l" t="t" r="r" b="b"/>
              <a:pathLst>
                <a:path w="61" h="225" extrusionOk="0">
                  <a:moveTo>
                    <a:pt x="31" y="1"/>
                  </a:moveTo>
                  <a:cubicBezTo>
                    <a:pt x="1" y="16"/>
                    <a:pt x="1" y="61"/>
                    <a:pt x="1" y="120"/>
                  </a:cubicBezTo>
                  <a:cubicBezTo>
                    <a:pt x="16" y="180"/>
                    <a:pt x="16" y="225"/>
                    <a:pt x="31" y="225"/>
                  </a:cubicBezTo>
                  <a:cubicBezTo>
                    <a:pt x="46" y="225"/>
                    <a:pt x="61" y="180"/>
                    <a:pt x="61"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3207;p72">
              <a:extLst>
                <a:ext uri="{FF2B5EF4-FFF2-40B4-BE49-F238E27FC236}">
                  <a16:creationId xmlns:a16="http://schemas.microsoft.com/office/drawing/2014/main" id="{137E0619-E30A-E878-2D21-64E0BB009E80}"/>
                </a:ext>
              </a:extLst>
            </p:cNvPr>
            <p:cNvSpPr/>
            <p:nvPr/>
          </p:nvSpPr>
          <p:spPr>
            <a:xfrm>
              <a:off x="6211242" y="3697729"/>
              <a:ext cx="1729" cy="6376"/>
            </a:xfrm>
            <a:custGeom>
              <a:avLst/>
              <a:gdLst/>
              <a:ahLst/>
              <a:cxnLst/>
              <a:rect l="l" t="t" r="r" b="b"/>
              <a:pathLst>
                <a:path w="61" h="225" extrusionOk="0">
                  <a:moveTo>
                    <a:pt x="31" y="1"/>
                  </a:moveTo>
                  <a:cubicBezTo>
                    <a:pt x="16" y="1"/>
                    <a:pt x="1" y="61"/>
                    <a:pt x="16" y="120"/>
                  </a:cubicBezTo>
                  <a:cubicBezTo>
                    <a:pt x="16" y="165"/>
                    <a:pt x="16" y="225"/>
                    <a:pt x="31" y="225"/>
                  </a:cubicBezTo>
                  <a:cubicBezTo>
                    <a:pt x="46" y="225"/>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3208;p72">
              <a:extLst>
                <a:ext uri="{FF2B5EF4-FFF2-40B4-BE49-F238E27FC236}">
                  <a16:creationId xmlns:a16="http://schemas.microsoft.com/office/drawing/2014/main" id="{BD23DDD0-CA40-AF3B-F26D-F80EFB83167C}"/>
                </a:ext>
              </a:extLst>
            </p:cNvPr>
            <p:cNvSpPr/>
            <p:nvPr/>
          </p:nvSpPr>
          <p:spPr>
            <a:xfrm>
              <a:off x="6211667" y="3710000"/>
              <a:ext cx="1729" cy="5980"/>
            </a:xfrm>
            <a:custGeom>
              <a:avLst/>
              <a:gdLst/>
              <a:ahLst/>
              <a:cxnLst/>
              <a:rect l="l" t="t" r="r" b="b"/>
              <a:pathLst>
                <a:path w="61" h="211" extrusionOk="0">
                  <a:moveTo>
                    <a:pt x="31" y="1"/>
                  </a:moveTo>
                  <a:cubicBezTo>
                    <a:pt x="16" y="1"/>
                    <a:pt x="1" y="46"/>
                    <a:pt x="16" y="106"/>
                  </a:cubicBezTo>
                  <a:cubicBezTo>
                    <a:pt x="16" y="165"/>
                    <a:pt x="31" y="210"/>
                    <a:pt x="31" y="210"/>
                  </a:cubicBezTo>
                  <a:cubicBezTo>
                    <a:pt x="45" y="210"/>
                    <a:pt x="60" y="165"/>
                    <a:pt x="60" y="106"/>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3209;p72">
              <a:extLst>
                <a:ext uri="{FF2B5EF4-FFF2-40B4-BE49-F238E27FC236}">
                  <a16:creationId xmlns:a16="http://schemas.microsoft.com/office/drawing/2014/main" id="{FBB7F034-CC36-83AC-8305-F02FCC5D85F1}"/>
                </a:ext>
              </a:extLst>
            </p:cNvPr>
            <p:cNvSpPr/>
            <p:nvPr/>
          </p:nvSpPr>
          <p:spPr>
            <a:xfrm>
              <a:off x="6212092" y="3722300"/>
              <a:ext cx="1729" cy="5951"/>
            </a:xfrm>
            <a:custGeom>
              <a:avLst/>
              <a:gdLst/>
              <a:ahLst/>
              <a:cxnLst/>
              <a:rect l="l" t="t" r="r" b="b"/>
              <a:pathLst>
                <a:path w="61" h="210" extrusionOk="0">
                  <a:moveTo>
                    <a:pt x="30" y="0"/>
                  </a:moveTo>
                  <a:cubicBezTo>
                    <a:pt x="16" y="0"/>
                    <a:pt x="1" y="45"/>
                    <a:pt x="16" y="105"/>
                  </a:cubicBezTo>
                  <a:cubicBezTo>
                    <a:pt x="16"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3210;p72">
              <a:extLst>
                <a:ext uri="{FF2B5EF4-FFF2-40B4-BE49-F238E27FC236}">
                  <a16:creationId xmlns:a16="http://schemas.microsoft.com/office/drawing/2014/main" id="{CEFE4861-051A-B3A8-40D1-C9A57F13934B}"/>
                </a:ext>
              </a:extLst>
            </p:cNvPr>
            <p:cNvSpPr/>
            <p:nvPr/>
          </p:nvSpPr>
          <p:spPr>
            <a:xfrm>
              <a:off x="6212943" y="3734571"/>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30" y="209"/>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3211;p72">
              <a:extLst>
                <a:ext uri="{FF2B5EF4-FFF2-40B4-BE49-F238E27FC236}">
                  <a16:creationId xmlns:a16="http://schemas.microsoft.com/office/drawing/2014/main" id="{59E7C528-F8E9-C33A-C192-F09699078A91}"/>
                </a:ext>
              </a:extLst>
            </p:cNvPr>
            <p:cNvSpPr/>
            <p:nvPr/>
          </p:nvSpPr>
          <p:spPr>
            <a:xfrm>
              <a:off x="6212943" y="3746417"/>
              <a:ext cx="1729" cy="6376"/>
            </a:xfrm>
            <a:custGeom>
              <a:avLst/>
              <a:gdLst/>
              <a:ahLst/>
              <a:cxnLst/>
              <a:rect l="l" t="t" r="r" b="b"/>
              <a:pathLst>
                <a:path w="61" h="225" extrusionOk="0">
                  <a:moveTo>
                    <a:pt x="30" y="0"/>
                  </a:moveTo>
                  <a:cubicBezTo>
                    <a:pt x="15" y="0"/>
                    <a:pt x="0" y="60"/>
                    <a:pt x="15" y="120"/>
                  </a:cubicBezTo>
                  <a:cubicBezTo>
                    <a:pt x="15" y="180"/>
                    <a:pt x="30"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3212;p72">
              <a:extLst>
                <a:ext uri="{FF2B5EF4-FFF2-40B4-BE49-F238E27FC236}">
                  <a16:creationId xmlns:a16="http://schemas.microsoft.com/office/drawing/2014/main" id="{67B893B4-A7D9-B2DE-410C-88F38242CFF4}"/>
                </a:ext>
              </a:extLst>
            </p:cNvPr>
            <p:cNvSpPr/>
            <p:nvPr/>
          </p:nvSpPr>
          <p:spPr>
            <a:xfrm>
              <a:off x="6213368" y="3758688"/>
              <a:ext cx="1729" cy="3004"/>
            </a:xfrm>
            <a:custGeom>
              <a:avLst/>
              <a:gdLst/>
              <a:ahLst/>
              <a:cxnLst/>
              <a:rect l="l" t="t" r="r" b="b"/>
              <a:pathLst>
                <a:path w="61" h="106" extrusionOk="0">
                  <a:moveTo>
                    <a:pt x="30" y="1"/>
                  </a:moveTo>
                  <a:cubicBezTo>
                    <a:pt x="0" y="1"/>
                    <a:pt x="0" y="30"/>
                    <a:pt x="0" y="60"/>
                  </a:cubicBezTo>
                  <a:cubicBezTo>
                    <a:pt x="0" y="75"/>
                    <a:pt x="15" y="105"/>
                    <a:pt x="30" y="105"/>
                  </a:cubicBezTo>
                  <a:cubicBezTo>
                    <a:pt x="45" y="105"/>
                    <a:pt x="60" y="75"/>
                    <a:pt x="60" y="45"/>
                  </a:cubicBezTo>
                  <a:cubicBezTo>
                    <a:pt x="45" y="3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3213;p72">
              <a:extLst>
                <a:ext uri="{FF2B5EF4-FFF2-40B4-BE49-F238E27FC236}">
                  <a16:creationId xmlns:a16="http://schemas.microsoft.com/office/drawing/2014/main" id="{7C7837C5-FD71-7C87-7586-A5B74FB7D36F}"/>
                </a:ext>
              </a:extLst>
            </p:cNvPr>
            <p:cNvSpPr/>
            <p:nvPr/>
          </p:nvSpPr>
          <p:spPr>
            <a:xfrm>
              <a:off x="6229040" y="2720452"/>
              <a:ext cx="19895" cy="134643"/>
            </a:xfrm>
            <a:custGeom>
              <a:avLst/>
              <a:gdLst/>
              <a:ahLst/>
              <a:cxnLst/>
              <a:rect l="l" t="t" r="r" b="b"/>
              <a:pathLst>
                <a:path w="702" h="4751" extrusionOk="0">
                  <a:moveTo>
                    <a:pt x="0" y="0"/>
                  </a:moveTo>
                  <a:lnTo>
                    <a:pt x="0" y="150"/>
                  </a:lnTo>
                  <a:lnTo>
                    <a:pt x="15" y="702"/>
                  </a:lnTo>
                  <a:cubicBezTo>
                    <a:pt x="45" y="1180"/>
                    <a:pt x="75" y="1793"/>
                    <a:pt x="105" y="2494"/>
                  </a:cubicBezTo>
                  <a:cubicBezTo>
                    <a:pt x="149" y="3196"/>
                    <a:pt x="179" y="3824"/>
                    <a:pt x="224" y="4287"/>
                  </a:cubicBezTo>
                  <a:cubicBezTo>
                    <a:pt x="224" y="4391"/>
                    <a:pt x="269" y="4496"/>
                    <a:pt x="314" y="4585"/>
                  </a:cubicBezTo>
                  <a:cubicBezTo>
                    <a:pt x="358" y="4660"/>
                    <a:pt x="433" y="4705"/>
                    <a:pt x="508" y="4735"/>
                  </a:cubicBezTo>
                  <a:cubicBezTo>
                    <a:pt x="531" y="4746"/>
                    <a:pt x="556" y="4751"/>
                    <a:pt x="581" y="4751"/>
                  </a:cubicBezTo>
                  <a:cubicBezTo>
                    <a:pt x="622" y="4751"/>
                    <a:pt x="665" y="4738"/>
                    <a:pt x="702" y="4720"/>
                  </a:cubicBezTo>
                  <a:lnTo>
                    <a:pt x="702" y="4720"/>
                  </a:lnTo>
                  <a:cubicBezTo>
                    <a:pt x="672" y="4727"/>
                    <a:pt x="638" y="4731"/>
                    <a:pt x="605" y="4731"/>
                  </a:cubicBezTo>
                  <a:cubicBezTo>
                    <a:pt x="571" y="4731"/>
                    <a:pt x="538" y="4727"/>
                    <a:pt x="508" y="4720"/>
                  </a:cubicBezTo>
                  <a:cubicBezTo>
                    <a:pt x="433" y="4690"/>
                    <a:pt x="373" y="4630"/>
                    <a:pt x="329" y="4570"/>
                  </a:cubicBezTo>
                  <a:cubicBezTo>
                    <a:pt x="284" y="4481"/>
                    <a:pt x="254" y="4391"/>
                    <a:pt x="239" y="4287"/>
                  </a:cubicBezTo>
                  <a:cubicBezTo>
                    <a:pt x="224" y="3794"/>
                    <a:pt x="194" y="3181"/>
                    <a:pt x="149" y="2494"/>
                  </a:cubicBezTo>
                  <a:cubicBezTo>
                    <a:pt x="105" y="1807"/>
                    <a:pt x="75" y="1180"/>
                    <a:pt x="45" y="687"/>
                  </a:cubicBezTo>
                  <a:cubicBezTo>
                    <a:pt x="30" y="478"/>
                    <a:pt x="15" y="299"/>
                    <a:pt x="15" y="150"/>
                  </a:cubicBezTo>
                  <a:cubicBezTo>
                    <a:pt x="0" y="90"/>
                    <a:pt x="0" y="45"/>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3214;p72">
              <a:extLst>
                <a:ext uri="{FF2B5EF4-FFF2-40B4-BE49-F238E27FC236}">
                  <a16:creationId xmlns:a16="http://schemas.microsoft.com/office/drawing/2014/main" id="{3719DB90-81CD-1935-2786-0FADF3BB77C8}"/>
                </a:ext>
              </a:extLst>
            </p:cNvPr>
            <p:cNvSpPr/>
            <p:nvPr/>
          </p:nvSpPr>
          <p:spPr>
            <a:xfrm>
              <a:off x="6012749" y="2847416"/>
              <a:ext cx="35142" cy="100352"/>
            </a:xfrm>
            <a:custGeom>
              <a:avLst/>
              <a:gdLst/>
              <a:ahLst/>
              <a:cxnLst/>
              <a:rect l="l" t="t" r="r" b="b"/>
              <a:pathLst>
                <a:path w="1240" h="3541" extrusionOk="0">
                  <a:moveTo>
                    <a:pt x="687" y="1"/>
                  </a:moveTo>
                  <a:lnTo>
                    <a:pt x="179" y="90"/>
                  </a:lnTo>
                  <a:lnTo>
                    <a:pt x="45" y="120"/>
                  </a:lnTo>
                  <a:cubicBezTo>
                    <a:pt x="30" y="120"/>
                    <a:pt x="15" y="120"/>
                    <a:pt x="0" y="135"/>
                  </a:cubicBezTo>
                  <a:lnTo>
                    <a:pt x="45" y="135"/>
                  </a:lnTo>
                  <a:lnTo>
                    <a:pt x="179" y="120"/>
                  </a:lnTo>
                  <a:lnTo>
                    <a:pt x="679" y="32"/>
                  </a:lnTo>
                  <a:lnTo>
                    <a:pt x="679" y="32"/>
                  </a:lnTo>
                  <a:cubicBezTo>
                    <a:pt x="869" y="520"/>
                    <a:pt x="1002" y="1037"/>
                    <a:pt x="1076" y="1554"/>
                  </a:cubicBezTo>
                  <a:cubicBezTo>
                    <a:pt x="1135" y="1838"/>
                    <a:pt x="1165" y="2137"/>
                    <a:pt x="1165" y="2435"/>
                  </a:cubicBezTo>
                  <a:cubicBezTo>
                    <a:pt x="1195" y="2674"/>
                    <a:pt x="1165" y="2913"/>
                    <a:pt x="1091" y="3137"/>
                  </a:cubicBezTo>
                  <a:cubicBezTo>
                    <a:pt x="1031" y="3286"/>
                    <a:pt x="926" y="3421"/>
                    <a:pt x="777" y="3496"/>
                  </a:cubicBezTo>
                  <a:cubicBezTo>
                    <a:pt x="717" y="3511"/>
                    <a:pt x="672" y="3525"/>
                    <a:pt x="613" y="3540"/>
                  </a:cubicBezTo>
                  <a:cubicBezTo>
                    <a:pt x="672" y="3540"/>
                    <a:pt x="732" y="3525"/>
                    <a:pt x="777" y="3511"/>
                  </a:cubicBezTo>
                  <a:cubicBezTo>
                    <a:pt x="941" y="3436"/>
                    <a:pt x="1061" y="3301"/>
                    <a:pt x="1120" y="3152"/>
                  </a:cubicBezTo>
                  <a:cubicBezTo>
                    <a:pt x="1210" y="2913"/>
                    <a:pt x="1240" y="2674"/>
                    <a:pt x="1210" y="2420"/>
                  </a:cubicBezTo>
                  <a:cubicBezTo>
                    <a:pt x="1195" y="2137"/>
                    <a:pt x="1165" y="1838"/>
                    <a:pt x="1120" y="1539"/>
                  </a:cubicBezTo>
                  <a:cubicBezTo>
                    <a:pt x="1046" y="1016"/>
                    <a:pt x="896" y="494"/>
                    <a:pt x="70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3215;p72">
              <a:extLst>
                <a:ext uri="{FF2B5EF4-FFF2-40B4-BE49-F238E27FC236}">
                  <a16:creationId xmlns:a16="http://schemas.microsoft.com/office/drawing/2014/main" id="{9840BC89-6269-8787-5845-BA9B2756C05E}"/>
                </a:ext>
              </a:extLst>
            </p:cNvPr>
            <p:cNvSpPr/>
            <p:nvPr/>
          </p:nvSpPr>
          <p:spPr>
            <a:xfrm>
              <a:off x="6013174" y="2866460"/>
              <a:ext cx="23721" cy="5130"/>
            </a:xfrm>
            <a:custGeom>
              <a:avLst/>
              <a:gdLst/>
              <a:ahLst/>
              <a:cxnLst/>
              <a:rect l="l" t="t" r="r" b="b"/>
              <a:pathLst>
                <a:path w="837" h="181" extrusionOk="0">
                  <a:moveTo>
                    <a:pt x="837" y="1"/>
                  </a:moveTo>
                  <a:cubicBezTo>
                    <a:pt x="687" y="1"/>
                    <a:pt x="538" y="31"/>
                    <a:pt x="403" y="61"/>
                  </a:cubicBezTo>
                  <a:cubicBezTo>
                    <a:pt x="269" y="90"/>
                    <a:pt x="120" y="120"/>
                    <a:pt x="0" y="180"/>
                  </a:cubicBezTo>
                  <a:cubicBezTo>
                    <a:pt x="135" y="165"/>
                    <a:pt x="284" y="150"/>
                    <a:pt x="418" y="105"/>
                  </a:cubicBezTo>
                  <a:cubicBezTo>
                    <a:pt x="568" y="90"/>
                    <a:pt x="702" y="46"/>
                    <a:pt x="83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3216;p72">
              <a:extLst>
                <a:ext uri="{FF2B5EF4-FFF2-40B4-BE49-F238E27FC236}">
                  <a16:creationId xmlns:a16="http://schemas.microsoft.com/office/drawing/2014/main" id="{65EB2059-A8F5-AB77-DA05-AE16740B7BF4}"/>
                </a:ext>
              </a:extLst>
            </p:cNvPr>
            <p:cNvSpPr/>
            <p:nvPr/>
          </p:nvSpPr>
          <p:spPr>
            <a:xfrm>
              <a:off x="5807029" y="2210417"/>
              <a:ext cx="889309" cy="620958"/>
            </a:xfrm>
            <a:custGeom>
              <a:avLst/>
              <a:gdLst/>
              <a:ahLst/>
              <a:cxnLst/>
              <a:rect l="l" t="t" r="r" b="b"/>
              <a:pathLst>
                <a:path w="31380" h="21911" extrusionOk="0">
                  <a:moveTo>
                    <a:pt x="8140" y="11307"/>
                  </a:moveTo>
                  <a:cubicBezTo>
                    <a:pt x="8618" y="14189"/>
                    <a:pt x="9261" y="17519"/>
                    <a:pt x="9320" y="17848"/>
                  </a:cubicBezTo>
                  <a:cubicBezTo>
                    <a:pt x="7677" y="16743"/>
                    <a:pt x="5109" y="14936"/>
                    <a:pt x="5198" y="14652"/>
                  </a:cubicBezTo>
                  <a:cubicBezTo>
                    <a:pt x="5258" y="14428"/>
                    <a:pt x="6781" y="12770"/>
                    <a:pt x="8140" y="11307"/>
                  </a:cubicBezTo>
                  <a:close/>
                  <a:moveTo>
                    <a:pt x="28975" y="1"/>
                  </a:moveTo>
                  <a:cubicBezTo>
                    <a:pt x="23625" y="4825"/>
                    <a:pt x="17007" y="5265"/>
                    <a:pt x="14773" y="5265"/>
                  </a:cubicBezTo>
                  <a:cubicBezTo>
                    <a:pt x="14275" y="5265"/>
                    <a:pt x="13995" y="5243"/>
                    <a:pt x="13995" y="5243"/>
                  </a:cubicBezTo>
                  <a:lnTo>
                    <a:pt x="13995" y="5258"/>
                  </a:lnTo>
                  <a:cubicBezTo>
                    <a:pt x="13622" y="5183"/>
                    <a:pt x="11635" y="4870"/>
                    <a:pt x="10978" y="4855"/>
                  </a:cubicBezTo>
                  <a:cubicBezTo>
                    <a:pt x="10872" y="4855"/>
                    <a:pt x="10736" y="4850"/>
                    <a:pt x="10579" y="4850"/>
                  </a:cubicBezTo>
                  <a:cubicBezTo>
                    <a:pt x="9987" y="4850"/>
                    <a:pt x="9101" y="4916"/>
                    <a:pt x="8439" y="5542"/>
                  </a:cubicBezTo>
                  <a:cubicBezTo>
                    <a:pt x="8409" y="5572"/>
                    <a:pt x="8394" y="5587"/>
                    <a:pt x="8379" y="5616"/>
                  </a:cubicBezTo>
                  <a:cubicBezTo>
                    <a:pt x="7618" y="6348"/>
                    <a:pt x="1" y="13860"/>
                    <a:pt x="807" y="15712"/>
                  </a:cubicBezTo>
                  <a:cubicBezTo>
                    <a:pt x="1659" y="17669"/>
                    <a:pt x="8887" y="21910"/>
                    <a:pt x="8887" y="21910"/>
                  </a:cubicBezTo>
                  <a:lnTo>
                    <a:pt x="10649" y="18729"/>
                  </a:lnTo>
                  <a:cubicBezTo>
                    <a:pt x="10649" y="18729"/>
                    <a:pt x="10097" y="18371"/>
                    <a:pt x="9350" y="17878"/>
                  </a:cubicBezTo>
                  <a:lnTo>
                    <a:pt x="15264" y="17714"/>
                  </a:lnTo>
                  <a:lnTo>
                    <a:pt x="15518" y="13293"/>
                  </a:lnTo>
                  <a:cubicBezTo>
                    <a:pt x="15518" y="13293"/>
                    <a:pt x="16534" y="12173"/>
                    <a:pt x="16534" y="11366"/>
                  </a:cubicBezTo>
                  <a:cubicBezTo>
                    <a:pt x="16534" y="10799"/>
                    <a:pt x="16220" y="9858"/>
                    <a:pt x="15817" y="8902"/>
                  </a:cubicBezTo>
                  <a:cubicBezTo>
                    <a:pt x="25136" y="8125"/>
                    <a:pt x="31379" y="1972"/>
                    <a:pt x="31379" y="1972"/>
                  </a:cubicBezTo>
                  <a:lnTo>
                    <a:pt x="2897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3217;p72">
              <a:extLst>
                <a:ext uri="{FF2B5EF4-FFF2-40B4-BE49-F238E27FC236}">
                  <a16:creationId xmlns:a16="http://schemas.microsoft.com/office/drawing/2014/main" id="{A01C31F4-B417-C415-3797-18DA63CA5D8E}"/>
                </a:ext>
              </a:extLst>
            </p:cNvPr>
            <p:cNvSpPr/>
            <p:nvPr/>
          </p:nvSpPr>
          <p:spPr>
            <a:xfrm>
              <a:off x="6038567" y="2509461"/>
              <a:ext cx="227315" cy="59741"/>
            </a:xfrm>
            <a:custGeom>
              <a:avLst/>
              <a:gdLst/>
              <a:ahLst/>
              <a:cxnLst/>
              <a:rect l="l" t="t" r="r" b="b"/>
              <a:pathLst>
                <a:path w="8021" h="2108" extrusionOk="0">
                  <a:moveTo>
                    <a:pt x="0" y="1038"/>
                  </a:moveTo>
                  <a:cubicBezTo>
                    <a:pt x="30" y="1098"/>
                    <a:pt x="75" y="1158"/>
                    <a:pt x="120" y="1218"/>
                  </a:cubicBezTo>
                  <a:cubicBezTo>
                    <a:pt x="45" y="1098"/>
                    <a:pt x="0" y="1038"/>
                    <a:pt x="0" y="1038"/>
                  </a:cubicBezTo>
                  <a:close/>
                  <a:moveTo>
                    <a:pt x="4760" y="71"/>
                  </a:moveTo>
                  <a:cubicBezTo>
                    <a:pt x="4864" y="71"/>
                    <a:pt x="4965" y="107"/>
                    <a:pt x="5048" y="172"/>
                  </a:cubicBezTo>
                  <a:cubicBezTo>
                    <a:pt x="5183" y="292"/>
                    <a:pt x="5242" y="456"/>
                    <a:pt x="5213" y="635"/>
                  </a:cubicBezTo>
                  <a:cubicBezTo>
                    <a:pt x="5198" y="814"/>
                    <a:pt x="5138" y="994"/>
                    <a:pt x="5048" y="1143"/>
                  </a:cubicBezTo>
                  <a:cubicBezTo>
                    <a:pt x="4944" y="1277"/>
                    <a:pt x="4824" y="1412"/>
                    <a:pt x="4675" y="1516"/>
                  </a:cubicBezTo>
                  <a:cubicBezTo>
                    <a:pt x="4646" y="1538"/>
                    <a:pt x="4616" y="1559"/>
                    <a:pt x="4586" y="1579"/>
                  </a:cubicBezTo>
                  <a:lnTo>
                    <a:pt x="4586" y="1579"/>
                  </a:lnTo>
                  <a:cubicBezTo>
                    <a:pt x="4396" y="1408"/>
                    <a:pt x="4250" y="1187"/>
                    <a:pt x="4182" y="949"/>
                  </a:cubicBezTo>
                  <a:cubicBezTo>
                    <a:pt x="4137" y="784"/>
                    <a:pt x="4152" y="605"/>
                    <a:pt x="4212" y="456"/>
                  </a:cubicBezTo>
                  <a:cubicBezTo>
                    <a:pt x="4287" y="292"/>
                    <a:pt x="4406" y="172"/>
                    <a:pt x="4570" y="112"/>
                  </a:cubicBezTo>
                  <a:cubicBezTo>
                    <a:pt x="4632" y="84"/>
                    <a:pt x="4697" y="71"/>
                    <a:pt x="4760" y="71"/>
                  </a:cubicBezTo>
                  <a:close/>
                  <a:moveTo>
                    <a:pt x="6975" y="172"/>
                  </a:moveTo>
                  <a:cubicBezTo>
                    <a:pt x="7229" y="217"/>
                    <a:pt x="7423" y="396"/>
                    <a:pt x="7483" y="650"/>
                  </a:cubicBezTo>
                  <a:cubicBezTo>
                    <a:pt x="7527" y="919"/>
                    <a:pt x="7453" y="1188"/>
                    <a:pt x="7274" y="1397"/>
                  </a:cubicBezTo>
                  <a:cubicBezTo>
                    <a:pt x="7198" y="1487"/>
                    <a:pt x="7115" y="1568"/>
                    <a:pt x="7025" y="1641"/>
                  </a:cubicBezTo>
                  <a:lnTo>
                    <a:pt x="7025" y="1641"/>
                  </a:lnTo>
                  <a:cubicBezTo>
                    <a:pt x="6773" y="1533"/>
                    <a:pt x="6577" y="1347"/>
                    <a:pt x="6452" y="1098"/>
                  </a:cubicBezTo>
                  <a:cubicBezTo>
                    <a:pt x="6363" y="919"/>
                    <a:pt x="6363" y="695"/>
                    <a:pt x="6452" y="516"/>
                  </a:cubicBezTo>
                  <a:cubicBezTo>
                    <a:pt x="6542" y="307"/>
                    <a:pt x="6751" y="172"/>
                    <a:pt x="6975" y="172"/>
                  </a:cubicBezTo>
                  <a:close/>
                  <a:moveTo>
                    <a:pt x="2244" y="127"/>
                  </a:moveTo>
                  <a:cubicBezTo>
                    <a:pt x="2337" y="127"/>
                    <a:pt x="2430" y="147"/>
                    <a:pt x="2509" y="187"/>
                  </a:cubicBezTo>
                  <a:cubicBezTo>
                    <a:pt x="2763" y="292"/>
                    <a:pt x="2928" y="531"/>
                    <a:pt x="2942" y="799"/>
                  </a:cubicBezTo>
                  <a:cubicBezTo>
                    <a:pt x="2942" y="1053"/>
                    <a:pt x="2838" y="1292"/>
                    <a:pt x="2659" y="1471"/>
                  </a:cubicBezTo>
                  <a:cubicBezTo>
                    <a:pt x="2586" y="1547"/>
                    <a:pt x="2507" y="1615"/>
                    <a:pt x="2422" y="1672"/>
                  </a:cubicBezTo>
                  <a:lnTo>
                    <a:pt x="2422" y="1672"/>
                  </a:lnTo>
                  <a:cubicBezTo>
                    <a:pt x="2242" y="1566"/>
                    <a:pt x="2079" y="1428"/>
                    <a:pt x="1942" y="1262"/>
                  </a:cubicBezTo>
                  <a:cubicBezTo>
                    <a:pt x="1852" y="1143"/>
                    <a:pt x="1778" y="1008"/>
                    <a:pt x="1748" y="859"/>
                  </a:cubicBezTo>
                  <a:cubicBezTo>
                    <a:pt x="1733" y="710"/>
                    <a:pt x="1748" y="560"/>
                    <a:pt x="1807" y="426"/>
                  </a:cubicBezTo>
                  <a:cubicBezTo>
                    <a:pt x="1867" y="292"/>
                    <a:pt x="1972" y="187"/>
                    <a:pt x="2106" y="142"/>
                  </a:cubicBezTo>
                  <a:cubicBezTo>
                    <a:pt x="2151" y="132"/>
                    <a:pt x="2197" y="127"/>
                    <a:pt x="2244" y="127"/>
                  </a:cubicBezTo>
                  <a:close/>
                  <a:moveTo>
                    <a:pt x="4776" y="1"/>
                  </a:moveTo>
                  <a:cubicBezTo>
                    <a:pt x="4701" y="1"/>
                    <a:pt x="4626" y="17"/>
                    <a:pt x="4555" y="53"/>
                  </a:cubicBezTo>
                  <a:cubicBezTo>
                    <a:pt x="4376" y="112"/>
                    <a:pt x="4227" y="247"/>
                    <a:pt x="4152" y="426"/>
                  </a:cubicBezTo>
                  <a:cubicBezTo>
                    <a:pt x="4078" y="590"/>
                    <a:pt x="4078" y="784"/>
                    <a:pt x="4122" y="964"/>
                  </a:cubicBezTo>
                  <a:cubicBezTo>
                    <a:pt x="4200" y="1209"/>
                    <a:pt x="4337" y="1438"/>
                    <a:pt x="4525" y="1618"/>
                  </a:cubicBezTo>
                  <a:lnTo>
                    <a:pt x="4525" y="1618"/>
                  </a:lnTo>
                  <a:cubicBezTo>
                    <a:pt x="4278" y="1774"/>
                    <a:pt x="4004" y="1882"/>
                    <a:pt x="3719" y="1919"/>
                  </a:cubicBezTo>
                  <a:cubicBezTo>
                    <a:pt x="3618" y="1936"/>
                    <a:pt x="3516" y="1944"/>
                    <a:pt x="3414" y="1944"/>
                  </a:cubicBezTo>
                  <a:cubicBezTo>
                    <a:pt x="3080" y="1944"/>
                    <a:pt x="2749" y="1858"/>
                    <a:pt x="2459" y="1694"/>
                  </a:cubicBezTo>
                  <a:lnTo>
                    <a:pt x="2459" y="1694"/>
                  </a:lnTo>
                  <a:cubicBezTo>
                    <a:pt x="2546" y="1634"/>
                    <a:pt x="2628" y="1565"/>
                    <a:pt x="2704" y="1486"/>
                  </a:cubicBezTo>
                  <a:cubicBezTo>
                    <a:pt x="2883" y="1307"/>
                    <a:pt x="2987" y="1053"/>
                    <a:pt x="3002" y="799"/>
                  </a:cubicBezTo>
                  <a:cubicBezTo>
                    <a:pt x="2987" y="501"/>
                    <a:pt x="2808" y="247"/>
                    <a:pt x="2539" y="127"/>
                  </a:cubicBezTo>
                  <a:cubicBezTo>
                    <a:pt x="2455" y="81"/>
                    <a:pt x="2360" y="57"/>
                    <a:pt x="2263" y="57"/>
                  </a:cubicBezTo>
                  <a:cubicBezTo>
                    <a:pt x="2205" y="57"/>
                    <a:pt x="2147" y="66"/>
                    <a:pt x="2091" y="83"/>
                  </a:cubicBezTo>
                  <a:cubicBezTo>
                    <a:pt x="1942" y="142"/>
                    <a:pt x="1822" y="247"/>
                    <a:pt x="1748" y="396"/>
                  </a:cubicBezTo>
                  <a:cubicBezTo>
                    <a:pt x="1688" y="545"/>
                    <a:pt x="1673" y="710"/>
                    <a:pt x="1703" y="859"/>
                  </a:cubicBezTo>
                  <a:cubicBezTo>
                    <a:pt x="1733" y="1023"/>
                    <a:pt x="1792" y="1173"/>
                    <a:pt x="1897" y="1307"/>
                  </a:cubicBezTo>
                  <a:cubicBezTo>
                    <a:pt x="2033" y="1465"/>
                    <a:pt x="2192" y="1600"/>
                    <a:pt x="2366" y="1708"/>
                  </a:cubicBezTo>
                  <a:lnTo>
                    <a:pt x="2366" y="1708"/>
                  </a:lnTo>
                  <a:cubicBezTo>
                    <a:pt x="2140" y="1848"/>
                    <a:pt x="1879" y="1923"/>
                    <a:pt x="1609" y="1923"/>
                  </a:cubicBezTo>
                  <a:cubicBezTo>
                    <a:pt x="1576" y="1923"/>
                    <a:pt x="1542" y="1922"/>
                    <a:pt x="1509" y="1919"/>
                  </a:cubicBezTo>
                  <a:cubicBezTo>
                    <a:pt x="1180" y="1905"/>
                    <a:pt x="852" y="1800"/>
                    <a:pt x="583" y="1636"/>
                  </a:cubicBezTo>
                  <a:cubicBezTo>
                    <a:pt x="404" y="1516"/>
                    <a:pt x="254" y="1382"/>
                    <a:pt x="120" y="1218"/>
                  </a:cubicBezTo>
                  <a:lnTo>
                    <a:pt x="120" y="1218"/>
                  </a:lnTo>
                  <a:cubicBezTo>
                    <a:pt x="239" y="1397"/>
                    <a:pt x="389" y="1546"/>
                    <a:pt x="568" y="1651"/>
                  </a:cubicBezTo>
                  <a:cubicBezTo>
                    <a:pt x="837" y="1830"/>
                    <a:pt x="1165" y="1934"/>
                    <a:pt x="1494" y="1949"/>
                  </a:cubicBezTo>
                  <a:cubicBezTo>
                    <a:pt x="1530" y="1952"/>
                    <a:pt x="1565" y="1953"/>
                    <a:pt x="1601" y="1953"/>
                  </a:cubicBezTo>
                  <a:cubicBezTo>
                    <a:pt x="1890" y="1953"/>
                    <a:pt x="2165" y="1876"/>
                    <a:pt x="2402" y="1730"/>
                  </a:cubicBezTo>
                  <a:lnTo>
                    <a:pt x="2402" y="1730"/>
                  </a:lnTo>
                  <a:cubicBezTo>
                    <a:pt x="2705" y="1909"/>
                    <a:pt x="3053" y="2007"/>
                    <a:pt x="3408" y="2007"/>
                  </a:cubicBezTo>
                  <a:cubicBezTo>
                    <a:pt x="3516" y="2007"/>
                    <a:pt x="3625" y="1998"/>
                    <a:pt x="3734" y="1979"/>
                  </a:cubicBezTo>
                  <a:cubicBezTo>
                    <a:pt x="4036" y="1941"/>
                    <a:pt x="4328" y="1829"/>
                    <a:pt x="4582" y="1670"/>
                  </a:cubicBezTo>
                  <a:lnTo>
                    <a:pt x="4582" y="1670"/>
                  </a:lnTo>
                  <a:cubicBezTo>
                    <a:pt x="4630" y="1711"/>
                    <a:pt x="4681" y="1750"/>
                    <a:pt x="4735" y="1785"/>
                  </a:cubicBezTo>
                  <a:cubicBezTo>
                    <a:pt x="5018" y="1964"/>
                    <a:pt x="5347" y="2069"/>
                    <a:pt x="5676" y="2099"/>
                  </a:cubicBezTo>
                  <a:cubicBezTo>
                    <a:pt x="5736" y="2104"/>
                    <a:pt x="5797" y="2107"/>
                    <a:pt x="5857" y="2107"/>
                  </a:cubicBezTo>
                  <a:cubicBezTo>
                    <a:pt x="6300" y="2107"/>
                    <a:pt x="6726" y="1953"/>
                    <a:pt x="7065" y="1676"/>
                  </a:cubicBezTo>
                  <a:lnTo>
                    <a:pt x="7065" y="1676"/>
                  </a:lnTo>
                  <a:cubicBezTo>
                    <a:pt x="7104" y="1690"/>
                    <a:pt x="7144" y="1701"/>
                    <a:pt x="7184" y="1710"/>
                  </a:cubicBezTo>
                  <a:cubicBezTo>
                    <a:pt x="7378" y="1755"/>
                    <a:pt x="7587" y="1785"/>
                    <a:pt x="7796" y="1785"/>
                  </a:cubicBezTo>
                  <a:lnTo>
                    <a:pt x="8020" y="1785"/>
                  </a:lnTo>
                  <a:lnTo>
                    <a:pt x="8005" y="1770"/>
                  </a:lnTo>
                  <a:lnTo>
                    <a:pt x="7796" y="1770"/>
                  </a:lnTo>
                  <a:cubicBezTo>
                    <a:pt x="7587" y="1770"/>
                    <a:pt x="7378" y="1740"/>
                    <a:pt x="7184" y="1695"/>
                  </a:cubicBezTo>
                  <a:cubicBezTo>
                    <a:pt x="7149" y="1686"/>
                    <a:pt x="7115" y="1675"/>
                    <a:pt x="7081" y="1663"/>
                  </a:cubicBezTo>
                  <a:lnTo>
                    <a:pt x="7081" y="1663"/>
                  </a:lnTo>
                  <a:cubicBezTo>
                    <a:pt x="7166" y="1592"/>
                    <a:pt x="7246" y="1513"/>
                    <a:pt x="7318" y="1427"/>
                  </a:cubicBezTo>
                  <a:cubicBezTo>
                    <a:pt x="7498" y="1203"/>
                    <a:pt x="7587" y="919"/>
                    <a:pt x="7527" y="635"/>
                  </a:cubicBezTo>
                  <a:cubicBezTo>
                    <a:pt x="7483" y="366"/>
                    <a:pt x="7259" y="157"/>
                    <a:pt x="6990" y="127"/>
                  </a:cubicBezTo>
                  <a:cubicBezTo>
                    <a:pt x="6751" y="127"/>
                    <a:pt x="6527" y="262"/>
                    <a:pt x="6422" y="486"/>
                  </a:cubicBezTo>
                  <a:cubicBezTo>
                    <a:pt x="6333" y="680"/>
                    <a:pt x="6333" y="904"/>
                    <a:pt x="6422" y="1098"/>
                  </a:cubicBezTo>
                  <a:cubicBezTo>
                    <a:pt x="6544" y="1354"/>
                    <a:pt x="6756" y="1550"/>
                    <a:pt x="7008" y="1654"/>
                  </a:cubicBezTo>
                  <a:lnTo>
                    <a:pt x="7008" y="1654"/>
                  </a:lnTo>
                  <a:cubicBezTo>
                    <a:pt x="6685" y="1909"/>
                    <a:pt x="6281" y="2048"/>
                    <a:pt x="5861" y="2048"/>
                  </a:cubicBezTo>
                  <a:cubicBezTo>
                    <a:pt x="5799" y="2048"/>
                    <a:pt x="5738" y="2045"/>
                    <a:pt x="5676" y="2039"/>
                  </a:cubicBezTo>
                  <a:cubicBezTo>
                    <a:pt x="5362" y="2009"/>
                    <a:pt x="5048" y="1905"/>
                    <a:pt x="4779" y="1725"/>
                  </a:cubicBezTo>
                  <a:cubicBezTo>
                    <a:pt x="4733" y="1696"/>
                    <a:pt x="4688" y="1664"/>
                    <a:pt x="4645" y="1629"/>
                  </a:cubicBezTo>
                  <a:lnTo>
                    <a:pt x="4645" y="1629"/>
                  </a:lnTo>
                  <a:cubicBezTo>
                    <a:pt x="4670" y="1612"/>
                    <a:pt x="4695" y="1594"/>
                    <a:pt x="4720" y="1576"/>
                  </a:cubicBezTo>
                  <a:cubicBezTo>
                    <a:pt x="4869" y="1457"/>
                    <a:pt x="5003" y="1322"/>
                    <a:pt x="5108" y="1173"/>
                  </a:cubicBezTo>
                  <a:cubicBezTo>
                    <a:pt x="5213" y="1008"/>
                    <a:pt x="5272" y="829"/>
                    <a:pt x="5287" y="635"/>
                  </a:cubicBezTo>
                  <a:cubicBezTo>
                    <a:pt x="5317" y="441"/>
                    <a:pt x="5242" y="247"/>
                    <a:pt x="5093" y="112"/>
                  </a:cubicBezTo>
                  <a:cubicBezTo>
                    <a:pt x="5003" y="40"/>
                    <a:pt x="4890" y="1"/>
                    <a:pt x="47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3218;p72">
              <a:extLst>
                <a:ext uri="{FF2B5EF4-FFF2-40B4-BE49-F238E27FC236}">
                  <a16:creationId xmlns:a16="http://schemas.microsoft.com/office/drawing/2014/main" id="{9EAD80EB-835D-BE55-828E-A23C9D2A1F88}"/>
                </a:ext>
              </a:extLst>
            </p:cNvPr>
            <p:cNvSpPr/>
            <p:nvPr/>
          </p:nvSpPr>
          <p:spPr>
            <a:xfrm>
              <a:off x="6069457" y="2651813"/>
              <a:ext cx="172704" cy="47951"/>
            </a:xfrm>
            <a:custGeom>
              <a:avLst/>
              <a:gdLst/>
              <a:ahLst/>
              <a:cxnLst/>
              <a:rect l="l" t="t" r="r" b="b"/>
              <a:pathLst>
                <a:path w="6094" h="1692" extrusionOk="0">
                  <a:moveTo>
                    <a:pt x="1471" y="177"/>
                  </a:moveTo>
                  <a:cubicBezTo>
                    <a:pt x="1601" y="177"/>
                    <a:pt x="1721" y="276"/>
                    <a:pt x="1748" y="421"/>
                  </a:cubicBezTo>
                  <a:cubicBezTo>
                    <a:pt x="1778" y="556"/>
                    <a:pt x="1748" y="705"/>
                    <a:pt x="1658" y="824"/>
                  </a:cubicBezTo>
                  <a:cubicBezTo>
                    <a:pt x="1555" y="968"/>
                    <a:pt x="1424" y="1084"/>
                    <a:pt x="1270" y="1166"/>
                  </a:cubicBezTo>
                  <a:lnTo>
                    <a:pt x="1270" y="1166"/>
                  </a:lnTo>
                  <a:cubicBezTo>
                    <a:pt x="1204" y="1103"/>
                    <a:pt x="1144" y="1033"/>
                    <a:pt x="1091" y="959"/>
                  </a:cubicBezTo>
                  <a:cubicBezTo>
                    <a:pt x="986" y="809"/>
                    <a:pt x="971" y="615"/>
                    <a:pt x="1031" y="451"/>
                  </a:cubicBezTo>
                  <a:cubicBezTo>
                    <a:pt x="1106" y="302"/>
                    <a:pt x="1240" y="197"/>
                    <a:pt x="1419" y="182"/>
                  </a:cubicBezTo>
                  <a:cubicBezTo>
                    <a:pt x="1436" y="179"/>
                    <a:pt x="1454" y="177"/>
                    <a:pt x="1471" y="177"/>
                  </a:cubicBezTo>
                  <a:close/>
                  <a:moveTo>
                    <a:pt x="3747" y="63"/>
                  </a:moveTo>
                  <a:cubicBezTo>
                    <a:pt x="3835" y="63"/>
                    <a:pt x="3921" y="93"/>
                    <a:pt x="3988" y="152"/>
                  </a:cubicBezTo>
                  <a:cubicBezTo>
                    <a:pt x="4138" y="287"/>
                    <a:pt x="4197" y="496"/>
                    <a:pt x="4152" y="675"/>
                  </a:cubicBezTo>
                  <a:cubicBezTo>
                    <a:pt x="4108" y="884"/>
                    <a:pt x="3988" y="1048"/>
                    <a:pt x="3824" y="1183"/>
                  </a:cubicBezTo>
                  <a:cubicBezTo>
                    <a:pt x="3805" y="1198"/>
                    <a:pt x="3786" y="1213"/>
                    <a:pt x="3767" y="1227"/>
                  </a:cubicBezTo>
                  <a:lnTo>
                    <a:pt x="3767" y="1227"/>
                  </a:lnTo>
                  <a:cubicBezTo>
                    <a:pt x="3677" y="1178"/>
                    <a:pt x="3590" y="1118"/>
                    <a:pt x="3510" y="1048"/>
                  </a:cubicBezTo>
                  <a:cubicBezTo>
                    <a:pt x="3391" y="944"/>
                    <a:pt x="3316" y="780"/>
                    <a:pt x="3301" y="615"/>
                  </a:cubicBezTo>
                  <a:cubicBezTo>
                    <a:pt x="3271" y="436"/>
                    <a:pt x="3346" y="257"/>
                    <a:pt x="3495" y="152"/>
                  </a:cubicBezTo>
                  <a:cubicBezTo>
                    <a:pt x="3570" y="93"/>
                    <a:pt x="3660" y="63"/>
                    <a:pt x="3747" y="63"/>
                  </a:cubicBezTo>
                  <a:close/>
                  <a:moveTo>
                    <a:pt x="3790" y="0"/>
                  </a:moveTo>
                  <a:cubicBezTo>
                    <a:pt x="3777" y="0"/>
                    <a:pt x="3763" y="1"/>
                    <a:pt x="3749" y="3"/>
                  </a:cubicBezTo>
                  <a:cubicBezTo>
                    <a:pt x="3645" y="3"/>
                    <a:pt x="3555" y="48"/>
                    <a:pt x="3465" y="107"/>
                  </a:cubicBezTo>
                  <a:cubicBezTo>
                    <a:pt x="3316" y="227"/>
                    <a:pt x="3226" y="421"/>
                    <a:pt x="3256" y="615"/>
                  </a:cubicBezTo>
                  <a:cubicBezTo>
                    <a:pt x="3271" y="794"/>
                    <a:pt x="3361" y="974"/>
                    <a:pt x="3495" y="1093"/>
                  </a:cubicBezTo>
                  <a:cubicBezTo>
                    <a:pt x="3567" y="1156"/>
                    <a:pt x="3645" y="1210"/>
                    <a:pt x="3728" y="1257"/>
                  </a:cubicBezTo>
                  <a:lnTo>
                    <a:pt x="3728" y="1257"/>
                  </a:lnTo>
                  <a:cubicBezTo>
                    <a:pt x="3591" y="1356"/>
                    <a:pt x="3443" y="1436"/>
                    <a:pt x="3286" y="1496"/>
                  </a:cubicBezTo>
                  <a:cubicBezTo>
                    <a:pt x="3043" y="1586"/>
                    <a:pt x="2790" y="1633"/>
                    <a:pt x="2538" y="1633"/>
                  </a:cubicBezTo>
                  <a:cubicBezTo>
                    <a:pt x="2372" y="1633"/>
                    <a:pt x="2207" y="1613"/>
                    <a:pt x="2047" y="1571"/>
                  </a:cubicBezTo>
                  <a:cubicBezTo>
                    <a:pt x="1763" y="1517"/>
                    <a:pt x="1504" y="1382"/>
                    <a:pt x="1297" y="1192"/>
                  </a:cubicBezTo>
                  <a:lnTo>
                    <a:pt x="1297" y="1192"/>
                  </a:lnTo>
                  <a:cubicBezTo>
                    <a:pt x="1453" y="1110"/>
                    <a:pt x="1592" y="996"/>
                    <a:pt x="1703" y="854"/>
                  </a:cubicBezTo>
                  <a:cubicBezTo>
                    <a:pt x="1808" y="720"/>
                    <a:pt x="1838" y="556"/>
                    <a:pt x="1793" y="406"/>
                  </a:cubicBezTo>
                  <a:cubicBezTo>
                    <a:pt x="1778" y="317"/>
                    <a:pt x="1733" y="242"/>
                    <a:pt x="1658" y="182"/>
                  </a:cubicBezTo>
                  <a:cubicBezTo>
                    <a:pt x="1599" y="122"/>
                    <a:pt x="1509" y="107"/>
                    <a:pt x="1419" y="107"/>
                  </a:cubicBezTo>
                  <a:cubicBezTo>
                    <a:pt x="1225" y="137"/>
                    <a:pt x="1061" y="257"/>
                    <a:pt x="986" y="421"/>
                  </a:cubicBezTo>
                  <a:cubicBezTo>
                    <a:pt x="912" y="615"/>
                    <a:pt x="927" y="809"/>
                    <a:pt x="1031" y="989"/>
                  </a:cubicBezTo>
                  <a:cubicBezTo>
                    <a:pt x="1085" y="1063"/>
                    <a:pt x="1145" y="1132"/>
                    <a:pt x="1210" y="1196"/>
                  </a:cubicBezTo>
                  <a:lnTo>
                    <a:pt x="1210" y="1196"/>
                  </a:lnTo>
                  <a:cubicBezTo>
                    <a:pt x="1158" y="1220"/>
                    <a:pt x="1103" y="1241"/>
                    <a:pt x="1046" y="1257"/>
                  </a:cubicBezTo>
                  <a:cubicBezTo>
                    <a:pt x="890" y="1309"/>
                    <a:pt x="723" y="1350"/>
                    <a:pt x="555" y="1350"/>
                  </a:cubicBezTo>
                  <a:cubicBezTo>
                    <a:pt x="530" y="1350"/>
                    <a:pt x="504" y="1349"/>
                    <a:pt x="478" y="1347"/>
                  </a:cubicBezTo>
                  <a:cubicBezTo>
                    <a:pt x="314" y="1347"/>
                    <a:pt x="150" y="1332"/>
                    <a:pt x="1" y="1287"/>
                  </a:cubicBezTo>
                  <a:lnTo>
                    <a:pt x="1" y="1287"/>
                  </a:lnTo>
                  <a:cubicBezTo>
                    <a:pt x="30" y="1302"/>
                    <a:pt x="75" y="1317"/>
                    <a:pt x="120" y="1317"/>
                  </a:cubicBezTo>
                  <a:cubicBezTo>
                    <a:pt x="239" y="1362"/>
                    <a:pt x="359" y="1377"/>
                    <a:pt x="478" y="1377"/>
                  </a:cubicBezTo>
                  <a:cubicBezTo>
                    <a:pt x="513" y="1379"/>
                    <a:pt x="548" y="1381"/>
                    <a:pt x="582" y="1381"/>
                  </a:cubicBezTo>
                  <a:cubicBezTo>
                    <a:pt x="752" y="1381"/>
                    <a:pt x="912" y="1350"/>
                    <a:pt x="1061" y="1287"/>
                  </a:cubicBezTo>
                  <a:cubicBezTo>
                    <a:pt x="1121" y="1270"/>
                    <a:pt x="1180" y="1248"/>
                    <a:pt x="1236" y="1222"/>
                  </a:cubicBezTo>
                  <a:lnTo>
                    <a:pt x="1236" y="1222"/>
                  </a:lnTo>
                  <a:cubicBezTo>
                    <a:pt x="1456" y="1429"/>
                    <a:pt x="1731" y="1575"/>
                    <a:pt x="2032" y="1631"/>
                  </a:cubicBezTo>
                  <a:cubicBezTo>
                    <a:pt x="2194" y="1671"/>
                    <a:pt x="2361" y="1692"/>
                    <a:pt x="2529" y="1692"/>
                  </a:cubicBezTo>
                  <a:cubicBezTo>
                    <a:pt x="2792" y="1692"/>
                    <a:pt x="3055" y="1642"/>
                    <a:pt x="3301" y="1541"/>
                  </a:cubicBezTo>
                  <a:cubicBezTo>
                    <a:pt x="3475" y="1479"/>
                    <a:pt x="3638" y="1397"/>
                    <a:pt x="3782" y="1285"/>
                  </a:cubicBezTo>
                  <a:lnTo>
                    <a:pt x="3782" y="1285"/>
                  </a:lnTo>
                  <a:cubicBezTo>
                    <a:pt x="3963" y="1375"/>
                    <a:pt x="4162" y="1427"/>
                    <a:pt x="4362" y="1437"/>
                  </a:cubicBezTo>
                  <a:cubicBezTo>
                    <a:pt x="4448" y="1451"/>
                    <a:pt x="4534" y="1458"/>
                    <a:pt x="4619" y="1458"/>
                  </a:cubicBezTo>
                  <a:cubicBezTo>
                    <a:pt x="4800" y="1458"/>
                    <a:pt x="4976" y="1428"/>
                    <a:pt x="5138" y="1377"/>
                  </a:cubicBezTo>
                  <a:cubicBezTo>
                    <a:pt x="5332" y="1302"/>
                    <a:pt x="5497" y="1213"/>
                    <a:pt x="5661" y="1108"/>
                  </a:cubicBezTo>
                  <a:cubicBezTo>
                    <a:pt x="5810" y="1033"/>
                    <a:pt x="5915" y="959"/>
                    <a:pt x="5975" y="914"/>
                  </a:cubicBezTo>
                  <a:lnTo>
                    <a:pt x="6094" y="839"/>
                  </a:lnTo>
                  <a:lnTo>
                    <a:pt x="6094" y="839"/>
                  </a:lnTo>
                  <a:cubicBezTo>
                    <a:pt x="6094" y="839"/>
                    <a:pt x="6049" y="854"/>
                    <a:pt x="5960" y="899"/>
                  </a:cubicBezTo>
                  <a:lnTo>
                    <a:pt x="5631" y="1093"/>
                  </a:lnTo>
                  <a:cubicBezTo>
                    <a:pt x="5467" y="1198"/>
                    <a:pt x="5288" y="1272"/>
                    <a:pt x="5108" y="1332"/>
                  </a:cubicBezTo>
                  <a:cubicBezTo>
                    <a:pt x="4946" y="1383"/>
                    <a:pt x="4770" y="1413"/>
                    <a:pt x="4594" y="1413"/>
                  </a:cubicBezTo>
                  <a:cubicBezTo>
                    <a:pt x="4511" y="1413"/>
                    <a:pt x="4428" y="1406"/>
                    <a:pt x="4347" y="1392"/>
                  </a:cubicBezTo>
                  <a:cubicBezTo>
                    <a:pt x="4167" y="1383"/>
                    <a:pt x="3987" y="1336"/>
                    <a:pt x="3820" y="1255"/>
                  </a:cubicBezTo>
                  <a:lnTo>
                    <a:pt x="3820" y="1255"/>
                  </a:lnTo>
                  <a:cubicBezTo>
                    <a:pt x="3837" y="1241"/>
                    <a:pt x="3853" y="1227"/>
                    <a:pt x="3869" y="1213"/>
                  </a:cubicBezTo>
                  <a:cubicBezTo>
                    <a:pt x="4048" y="1078"/>
                    <a:pt x="4167" y="899"/>
                    <a:pt x="4227" y="690"/>
                  </a:cubicBezTo>
                  <a:cubicBezTo>
                    <a:pt x="4272" y="466"/>
                    <a:pt x="4212" y="242"/>
                    <a:pt x="4048" y="93"/>
                  </a:cubicBezTo>
                  <a:cubicBezTo>
                    <a:pt x="3970" y="41"/>
                    <a:pt x="3881"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3219;p72">
              <a:extLst>
                <a:ext uri="{FF2B5EF4-FFF2-40B4-BE49-F238E27FC236}">
                  <a16:creationId xmlns:a16="http://schemas.microsoft.com/office/drawing/2014/main" id="{8E403FF9-78BD-D2BC-09AC-D3504F80085F}"/>
                </a:ext>
              </a:extLst>
            </p:cNvPr>
            <p:cNvSpPr/>
            <p:nvPr/>
          </p:nvSpPr>
          <p:spPr>
            <a:xfrm>
              <a:off x="6297594" y="2350956"/>
              <a:ext cx="55886" cy="103299"/>
            </a:xfrm>
            <a:custGeom>
              <a:avLst/>
              <a:gdLst/>
              <a:ahLst/>
              <a:cxnLst/>
              <a:rect l="l" t="t" r="r" b="b"/>
              <a:pathLst>
                <a:path w="1972" h="3645" extrusionOk="0">
                  <a:moveTo>
                    <a:pt x="466" y="1595"/>
                  </a:moveTo>
                  <a:cubicBezTo>
                    <a:pt x="481" y="1595"/>
                    <a:pt x="495" y="1596"/>
                    <a:pt x="508" y="1598"/>
                  </a:cubicBezTo>
                  <a:cubicBezTo>
                    <a:pt x="732" y="1598"/>
                    <a:pt x="956" y="1688"/>
                    <a:pt x="1106" y="1852"/>
                  </a:cubicBezTo>
                  <a:cubicBezTo>
                    <a:pt x="1144" y="1895"/>
                    <a:pt x="1179" y="1942"/>
                    <a:pt x="1210" y="1991"/>
                  </a:cubicBezTo>
                  <a:lnTo>
                    <a:pt x="1210" y="1991"/>
                  </a:lnTo>
                  <a:cubicBezTo>
                    <a:pt x="1076" y="2067"/>
                    <a:pt x="930" y="2116"/>
                    <a:pt x="777" y="2136"/>
                  </a:cubicBezTo>
                  <a:cubicBezTo>
                    <a:pt x="717" y="2143"/>
                    <a:pt x="658" y="2147"/>
                    <a:pt x="598" y="2147"/>
                  </a:cubicBezTo>
                  <a:cubicBezTo>
                    <a:pt x="538" y="2147"/>
                    <a:pt x="478" y="2143"/>
                    <a:pt x="419" y="2136"/>
                  </a:cubicBezTo>
                  <a:cubicBezTo>
                    <a:pt x="299" y="2121"/>
                    <a:pt x="195" y="2061"/>
                    <a:pt x="120" y="1972"/>
                  </a:cubicBezTo>
                  <a:cubicBezTo>
                    <a:pt x="60" y="1867"/>
                    <a:pt x="90" y="1748"/>
                    <a:pt x="195" y="1688"/>
                  </a:cubicBezTo>
                  <a:cubicBezTo>
                    <a:pt x="272" y="1636"/>
                    <a:pt x="373" y="1595"/>
                    <a:pt x="466" y="1595"/>
                  </a:cubicBezTo>
                  <a:close/>
                  <a:moveTo>
                    <a:pt x="1255" y="0"/>
                  </a:moveTo>
                  <a:lnTo>
                    <a:pt x="1255" y="0"/>
                  </a:lnTo>
                  <a:cubicBezTo>
                    <a:pt x="1345" y="60"/>
                    <a:pt x="1419" y="120"/>
                    <a:pt x="1494" y="179"/>
                  </a:cubicBezTo>
                  <a:cubicBezTo>
                    <a:pt x="1524" y="209"/>
                    <a:pt x="1554" y="254"/>
                    <a:pt x="1584" y="284"/>
                  </a:cubicBezTo>
                  <a:cubicBezTo>
                    <a:pt x="1972" y="777"/>
                    <a:pt x="1882" y="1494"/>
                    <a:pt x="1389" y="1867"/>
                  </a:cubicBezTo>
                  <a:cubicBezTo>
                    <a:pt x="1347" y="1902"/>
                    <a:pt x="1303" y="1934"/>
                    <a:pt x="1258" y="1963"/>
                  </a:cubicBezTo>
                  <a:lnTo>
                    <a:pt x="1258" y="1963"/>
                  </a:lnTo>
                  <a:cubicBezTo>
                    <a:pt x="1227" y="1908"/>
                    <a:pt x="1191" y="1856"/>
                    <a:pt x="1150" y="1807"/>
                  </a:cubicBezTo>
                  <a:cubicBezTo>
                    <a:pt x="971" y="1628"/>
                    <a:pt x="747" y="1524"/>
                    <a:pt x="493" y="1524"/>
                  </a:cubicBezTo>
                  <a:cubicBezTo>
                    <a:pt x="374" y="1524"/>
                    <a:pt x="239" y="1553"/>
                    <a:pt x="135" y="1628"/>
                  </a:cubicBezTo>
                  <a:cubicBezTo>
                    <a:pt x="75" y="1673"/>
                    <a:pt x="30" y="1733"/>
                    <a:pt x="15" y="1792"/>
                  </a:cubicBezTo>
                  <a:cubicBezTo>
                    <a:pt x="0" y="1867"/>
                    <a:pt x="0" y="1942"/>
                    <a:pt x="45" y="2016"/>
                  </a:cubicBezTo>
                  <a:cubicBezTo>
                    <a:pt x="135" y="2121"/>
                    <a:pt x="254" y="2181"/>
                    <a:pt x="389" y="2196"/>
                  </a:cubicBezTo>
                  <a:cubicBezTo>
                    <a:pt x="456" y="2211"/>
                    <a:pt x="519" y="2218"/>
                    <a:pt x="581" y="2218"/>
                  </a:cubicBezTo>
                  <a:cubicBezTo>
                    <a:pt x="643" y="2218"/>
                    <a:pt x="702" y="2211"/>
                    <a:pt x="762" y="2196"/>
                  </a:cubicBezTo>
                  <a:cubicBezTo>
                    <a:pt x="930" y="2175"/>
                    <a:pt x="1091" y="2124"/>
                    <a:pt x="1240" y="2044"/>
                  </a:cubicBezTo>
                  <a:lnTo>
                    <a:pt x="1240" y="2044"/>
                  </a:lnTo>
                  <a:cubicBezTo>
                    <a:pt x="1298" y="2154"/>
                    <a:pt x="1335" y="2276"/>
                    <a:pt x="1345" y="2405"/>
                  </a:cubicBezTo>
                  <a:cubicBezTo>
                    <a:pt x="1360" y="2569"/>
                    <a:pt x="1330" y="2748"/>
                    <a:pt x="1255" y="2913"/>
                  </a:cubicBezTo>
                  <a:cubicBezTo>
                    <a:pt x="1150" y="3152"/>
                    <a:pt x="971" y="3361"/>
                    <a:pt x="747" y="3495"/>
                  </a:cubicBezTo>
                  <a:cubicBezTo>
                    <a:pt x="642" y="3568"/>
                    <a:pt x="567" y="3612"/>
                    <a:pt x="531" y="3632"/>
                  </a:cubicBezTo>
                  <a:lnTo>
                    <a:pt x="531" y="3632"/>
                  </a:lnTo>
                  <a:cubicBezTo>
                    <a:pt x="546" y="3627"/>
                    <a:pt x="565" y="3624"/>
                    <a:pt x="583" y="3614"/>
                  </a:cubicBezTo>
                  <a:cubicBezTo>
                    <a:pt x="643" y="3585"/>
                    <a:pt x="702" y="3555"/>
                    <a:pt x="762" y="3510"/>
                  </a:cubicBezTo>
                  <a:cubicBezTo>
                    <a:pt x="1001" y="3376"/>
                    <a:pt x="1180" y="3181"/>
                    <a:pt x="1300" y="2927"/>
                  </a:cubicBezTo>
                  <a:cubicBezTo>
                    <a:pt x="1374" y="2763"/>
                    <a:pt x="1404" y="2569"/>
                    <a:pt x="1389" y="2390"/>
                  </a:cubicBezTo>
                  <a:cubicBezTo>
                    <a:pt x="1380" y="2255"/>
                    <a:pt x="1344" y="2130"/>
                    <a:pt x="1287" y="2017"/>
                  </a:cubicBezTo>
                  <a:lnTo>
                    <a:pt x="1287" y="2017"/>
                  </a:lnTo>
                  <a:cubicBezTo>
                    <a:pt x="1333" y="1990"/>
                    <a:pt x="1377" y="1960"/>
                    <a:pt x="1419" y="1927"/>
                  </a:cubicBezTo>
                  <a:cubicBezTo>
                    <a:pt x="1584" y="1778"/>
                    <a:pt x="1703" y="1613"/>
                    <a:pt x="1793" y="1404"/>
                  </a:cubicBezTo>
                  <a:cubicBezTo>
                    <a:pt x="1852" y="1240"/>
                    <a:pt x="1867" y="1046"/>
                    <a:pt x="1852" y="866"/>
                  </a:cubicBezTo>
                  <a:cubicBezTo>
                    <a:pt x="1823" y="598"/>
                    <a:pt x="1703" y="344"/>
                    <a:pt x="1494" y="165"/>
                  </a:cubicBezTo>
                  <a:cubicBezTo>
                    <a:pt x="1434" y="90"/>
                    <a:pt x="1345" y="45"/>
                    <a:pt x="1255" y="0"/>
                  </a:cubicBezTo>
                  <a:close/>
                  <a:moveTo>
                    <a:pt x="531" y="3632"/>
                  </a:moveTo>
                  <a:cubicBezTo>
                    <a:pt x="522" y="3635"/>
                    <a:pt x="514" y="3639"/>
                    <a:pt x="508" y="3644"/>
                  </a:cubicBezTo>
                  <a:cubicBezTo>
                    <a:pt x="508" y="3644"/>
                    <a:pt x="516" y="3640"/>
                    <a:pt x="531" y="36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3220;p72">
              <a:extLst>
                <a:ext uri="{FF2B5EF4-FFF2-40B4-BE49-F238E27FC236}">
                  <a16:creationId xmlns:a16="http://schemas.microsoft.com/office/drawing/2014/main" id="{FB70F19E-450A-65C1-EACA-681E9BCD31C9}"/>
                </a:ext>
              </a:extLst>
            </p:cNvPr>
            <p:cNvSpPr/>
            <p:nvPr/>
          </p:nvSpPr>
          <p:spPr>
            <a:xfrm>
              <a:off x="6385193" y="2329360"/>
              <a:ext cx="41518" cy="105850"/>
            </a:xfrm>
            <a:custGeom>
              <a:avLst/>
              <a:gdLst/>
              <a:ahLst/>
              <a:cxnLst/>
              <a:rect l="l" t="t" r="r" b="b"/>
              <a:pathLst>
                <a:path w="1465" h="3735" extrusionOk="0">
                  <a:moveTo>
                    <a:pt x="1315" y="1"/>
                  </a:moveTo>
                  <a:cubicBezTo>
                    <a:pt x="1315" y="1"/>
                    <a:pt x="1360" y="45"/>
                    <a:pt x="1405" y="135"/>
                  </a:cubicBezTo>
                  <a:cubicBezTo>
                    <a:pt x="1420" y="195"/>
                    <a:pt x="1435" y="254"/>
                    <a:pt x="1420" y="314"/>
                  </a:cubicBezTo>
                  <a:cubicBezTo>
                    <a:pt x="1405" y="404"/>
                    <a:pt x="1375" y="479"/>
                    <a:pt x="1330" y="553"/>
                  </a:cubicBezTo>
                  <a:cubicBezTo>
                    <a:pt x="1226" y="747"/>
                    <a:pt x="1091" y="912"/>
                    <a:pt x="927" y="1076"/>
                  </a:cubicBezTo>
                  <a:cubicBezTo>
                    <a:pt x="733" y="1255"/>
                    <a:pt x="554" y="1464"/>
                    <a:pt x="389" y="1703"/>
                  </a:cubicBezTo>
                  <a:cubicBezTo>
                    <a:pt x="120" y="2121"/>
                    <a:pt x="1" y="2629"/>
                    <a:pt x="46" y="3137"/>
                  </a:cubicBezTo>
                  <a:cubicBezTo>
                    <a:pt x="61" y="3286"/>
                    <a:pt x="91" y="3436"/>
                    <a:pt x="135" y="3585"/>
                  </a:cubicBezTo>
                  <a:cubicBezTo>
                    <a:pt x="150" y="3630"/>
                    <a:pt x="180" y="3689"/>
                    <a:pt x="210" y="3734"/>
                  </a:cubicBezTo>
                  <a:cubicBezTo>
                    <a:pt x="150" y="3540"/>
                    <a:pt x="120" y="3331"/>
                    <a:pt x="91" y="3137"/>
                  </a:cubicBezTo>
                  <a:cubicBezTo>
                    <a:pt x="61" y="2644"/>
                    <a:pt x="180" y="2151"/>
                    <a:pt x="449" y="1733"/>
                  </a:cubicBezTo>
                  <a:cubicBezTo>
                    <a:pt x="598" y="1509"/>
                    <a:pt x="778" y="1300"/>
                    <a:pt x="972" y="1121"/>
                  </a:cubicBezTo>
                  <a:cubicBezTo>
                    <a:pt x="1136" y="956"/>
                    <a:pt x="1270" y="777"/>
                    <a:pt x="1375" y="568"/>
                  </a:cubicBezTo>
                  <a:cubicBezTo>
                    <a:pt x="1420" y="493"/>
                    <a:pt x="1450" y="404"/>
                    <a:pt x="1450" y="329"/>
                  </a:cubicBezTo>
                  <a:cubicBezTo>
                    <a:pt x="1465" y="254"/>
                    <a:pt x="1450" y="180"/>
                    <a:pt x="1420" y="120"/>
                  </a:cubicBezTo>
                  <a:cubicBezTo>
                    <a:pt x="1390" y="75"/>
                    <a:pt x="1360" y="30"/>
                    <a:pt x="1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3221;p72">
              <a:extLst>
                <a:ext uri="{FF2B5EF4-FFF2-40B4-BE49-F238E27FC236}">
                  <a16:creationId xmlns:a16="http://schemas.microsoft.com/office/drawing/2014/main" id="{10EE373E-9CA9-7553-CB1E-EC0ECFCBF215}"/>
                </a:ext>
              </a:extLst>
            </p:cNvPr>
            <p:cNvSpPr/>
            <p:nvPr/>
          </p:nvSpPr>
          <p:spPr>
            <a:xfrm>
              <a:off x="6451651" y="2310316"/>
              <a:ext cx="56765" cy="92728"/>
            </a:xfrm>
            <a:custGeom>
              <a:avLst/>
              <a:gdLst/>
              <a:ahLst/>
              <a:cxnLst/>
              <a:rect l="l" t="t" r="r" b="b"/>
              <a:pathLst>
                <a:path w="2003" h="3272" extrusionOk="0">
                  <a:moveTo>
                    <a:pt x="1256" y="805"/>
                  </a:moveTo>
                  <a:cubicBezTo>
                    <a:pt x="1331" y="805"/>
                    <a:pt x="1406" y="815"/>
                    <a:pt x="1479" y="837"/>
                  </a:cubicBezTo>
                  <a:cubicBezTo>
                    <a:pt x="1748" y="912"/>
                    <a:pt x="1927" y="1151"/>
                    <a:pt x="1912" y="1434"/>
                  </a:cubicBezTo>
                  <a:cubicBezTo>
                    <a:pt x="1912" y="1554"/>
                    <a:pt x="1853" y="1673"/>
                    <a:pt x="1763" y="1763"/>
                  </a:cubicBezTo>
                  <a:cubicBezTo>
                    <a:pt x="1659" y="1838"/>
                    <a:pt x="1554" y="1882"/>
                    <a:pt x="1420" y="1882"/>
                  </a:cubicBezTo>
                  <a:cubicBezTo>
                    <a:pt x="1196" y="1882"/>
                    <a:pt x="972" y="1808"/>
                    <a:pt x="807" y="1643"/>
                  </a:cubicBezTo>
                  <a:cubicBezTo>
                    <a:pt x="672" y="1522"/>
                    <a:pt x="574" y="1364"/>
                    <a:pt x="512" y="1191"/>
                  </a:cubicBezTo>
                  <a:lnTo>
                    <a:pt x="512" y="1191"/>
                  </a:lnTo>
                  <a:cubicBezTo>
                    <a:pt x="575" y="1117"/>
                    <a:pt x="644" y="1048"/>
                    <a:pt x="718" y="986"/>
                  </a:cubicBezTo>
                  <a:cubicBezTo>
                    <a:pt x="877" y="869"/>
                    <a:pt x="1068" y="805"/>
                    <a:pt x="1256" y="805"/>
                  </a:cubicBezTo>
                  <a:close/>
                  <a:moveTo>
                    <a:pt x="688" y="1"/>
                  </a:moveTo>
                  <a:lnTo>
                    <a:pt x="688" y="1"/>
                  </a:lnTo>
                  <a:cubicBezTo>
                    <a:pt x="598" y="75"/>
                    <a:pt x="538" y="165"/>
                    <a:pt x="494" y="269"/>
                  </a:cubicBezTo>
                  <a:cubicBezTo>
                    <a:pt x="374" y="553"/>
                    <a:pt x="359" y="867"/>
                    <a:pt x="449" y="1151"/>
                  </a:cubicBezTo>
                  <a:cubicBezTo>
                    <a:pt x="450" y="1153"/>
                    <a:pt x="450" y="1155"/>
                    <a:pt x="451" y="1158"/>
                  </a:cubicBezTo>
                  <a:lnTo>
                    <a:pt x="451" y="1158"/>
                  </a:lnTo>
                  <a:cubicBezTo>
                    <a:pt x="347" y="1282"/>
                    <a:pt x="265" y="1423"/>
                    <a:pt x="210" y="1569"/>
                  </a:cubicBezTo>
                  <a:cubicBezTo>
                    <a:pt x="1" y="1987"/>
                    <a:pt x="31" y="2465"/>
                    <a:pt x="255" y="2853"/>
                  </a:cubicBezTo>
                  <a:cubicBezTo>
                    <a:pt x="419" y="3122"/>
                    <a:pt x="718" y="3271"/>
                    <a:pt x="1016" y="3271"/>
                  </a:cubicBezTo>
                  <a:cubicBezTo>
                    <a:pt x="1136" y="3271"/>
                    <a:pt x="1240" y="3256"/>
                    <a:pt x="1345" y="3197"/>
                  </a:cubicBezTo>
                  <a:lnTo>
                    <a:pt x="1345" y="3197"/>
                  </a:lnTo>
                  <a:cubicBezTo>
                    <a:pt x="1240" y="3226"/>
                    <a:pt x="1136" y="3241"/>
                    <a:pt x="1016" y="3256"/>
                  </a:cubicBezTo>
                  <a:cubicBezTo>
                    <a:pt x="733" y="3241"/>
                    <a:pt x="449" y="3092"/>
                    <a:pt x="285" y="2838"/>
                  </a:cubicBezTo>
                  <a:cubicBezTo>
                    <a:pt x="75" y="2450"/>
                    <a:pt x="75" y="1987"/>
                    <a:pt x="270" y="1599"/>
                  </a:cubicBezTo>
                  <a:cubicBezTo>
                    <a:pt x="319" y="1468"/>
                    <a:pt x="390" y="1346"/>
                    <a:pt x="476" y="1236"/>
                  </a:cubicBezTo>
                  <a:lnTo>
                    <a:pt x="476" y="1236"/>
                  </a:lnTo>
                  <a:cubicBezTo>
                    <a:pt x="538" y="1409"/>
                    <a:pt x="634" y="1560"/>
                    <a:pt x="762" y="1688"/>
                  </a:cubicBezTo>
                  <a:cubicBezTo>
                    <a:pt x="942" y="1852"/>
                    <a:pt x="1181" y="1942"/>
                    <a:pt x="1435" y="1942"/>
                  </a:cubicBezTo>
                  <a:cubicBezTo>
                    <a:pt x="1569" y="1942"/>
                    <a:pt x="1703" y="1897"/>
                    <a:pt x="1808" y="1808"/>
                  </a:cubicBezTo>
                  <a:cubicBezTo>
                    <a:pt x="1912" y="1718"/>
                    <a:pt x="1972" y="1584"/>
                    <a:pt x="1987" y="1434"/>
                  </a:cubicBezTo>
                  <a:cubicBezTo>
                    <a:pt x="2002" y="1121"/>
                    <a:pt x="1793" y="852"/>
                    <a:pt x="1509" y="777"/>
                  </a:cubicBezTo>
                  <a:cubicBezTo>
                    <a:pt x="1423" y="751"/>
                    <a:pt x="1337" y="739"/>
                    <a:pt x="1253" y="739"/>
                  </a:cubicBezTo>
                  <a:cubicBezTo>
                    <a:pt x="1044" y="739"/>
                    <a:pt x="843" y="814"/>
                    <a:pt x="673" y="941"/>
                  </a:cubicBezTo>
                  <a:cubicBezTo>
                    <a:pt x="606" y="994"/>
                    <a:pt x="544" y="1052"/>
                    <a:pt x="487" y="1115"/>
                  </a:cubicBezTo>
                  <a:lnTo>
                    <a:pt x="487" y="1115"/>
                  </a:lnTo>
                  <a:cubicBezTo>
                    <a:pt x="405" y="838"/>
                    <a:pt x="421" y="547"/>
                    <a:pt x="524" y="284"/>
                  </a:cubicBezTo>
                  <a:cubicBezTo>
                    <a:pt x="568" y="180"/>
                    <a:pt x="628" y="90"/>
                    <a:pt x="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3222;p72">
              <a:extLst>
                <a:ext uri="{FF2B5EF4-FFF2-40B4-BE49-F238E27FC236}">
                  <a16:creationId xmlns:a16="http://schemas.microsoft.com/office/drawing/2014/main" id="{F8F56A22-BFE0-A2EE-BC73-A363DFB39F14}"/>
                </a:ext>
              </a:extLst>
            </p:cNvPr>
            <p:cNvSpPr/>
            <p:nvPr/>
          </p:nvSpPr>
          <p:spPr>
            <a:xfrm>
              <a:off x="6538002" y="2278150"/>
              <a:ext cx="32194" cy="86805"/>
            </a:xfrm>
            <a:custGeom>
              <a:avLst/>
              <a:gdLst/>
              <a:ahLst/>
              <a:cxnLst/>
              <a:rect l="l" t="t" r="r" b="b"/>
              <a:pathLst>
                <a:path w="1136" h="3063" extrusionOk="0">
                  <a:moveTo>
                    <a:pt x="1" y="0"/>
                  </a:moveTo>
                  <a:lnTo>
                    <a:pt x="1" y="0"/>
                  </a:lnTo>
                  <a:cubicBezTo>
                    <a:pt x="135" y="90"/>
                    <a:pt x="284" y="195"/>
                    <a:pt x="419" y="299"/>
                  </a:cubicBezTo>
                  <a:cubicBezTo>
                    <a:pt x="553" y="434"/>
                    <a:pt x="673" y="568"/>
                    <a:pt x="762" y="732"/>
                  </a:cubicBezTo>
                  <a:cubicBezTo>
                    <a:pt x="867" y="941"/>
                    <a:pt x="956" y="1150"/>
                    <a:pt x="1001" y="1374"/>
                  </a:cubicBezTo>
                  <a:cubicBezTo>
                    <a:pt x="1076" y="1793"/>
                    <a:pt x="1031" y="2211"/>
                    <a:pt x="867" y="2599"/>
                  </a:cubicBezTo>
                  <a:cubicBezTo>
                    <a:pt x="807" y="2763"/>
                    <a:pt x="717" y="2913"/>
                    <a:pt x="628" y="3062"/>
                  </a:cubicBezTo>
                  <a:cubicBezTo>
                    <a:pt x="673" y="3032"/>
                    <a:pt x="702" y="3002"/>
                    <a:pt x="717" y="2958"/>
                  </a:cubicBezTo>
                  <a:cubicBezTo>
                    <a:pt x="807" y="2853"/>
                    <a:pt x="867" y="2748"/>
                    <a:pt x="912" y="2629"/>
                  </a:cubicBezTo>
                  <a:cubicBezTo>
                    <a:pt x="1091" y="2226"/>
                    <a:pt x="1136" y="1793"/>
                    <a:pt x="1061" y="1360"/>
                  </a:cubicBezTo>
                  <a:cubicBezTo>
                    <a:pt x="1016" y="1136"/>
                    <a:pt x="926" y="912"/>
                    <a:pt x="822" y="702"/>
                  </a:cubicBezTo>
                  <a:cubicBezTo>
                    <a:pt x="717" y="538"/>
                    <a:pt x="598" y="389"/>
                    <a:pt x="449" y="269"/>
                  </a:cubicBezTo>
                  <a:cubicBezTo>
                    <a:pt x="344" y="180"/>
                    <a:pt x="239" y="105"/>
                    <a:pt x="120" y="45"/>
                  </a:cubicBezTo>
                  <a:cubicBezTo>
                    <a:pt x="90" y="30"/>
                    <a:pt x="45" y="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3223;p72">
              <a:extLst>
                <a:ext uri="{FF2B5EF4-FFF2-40B4-BE49-F238E27FC236}">
                  <a16:creationId xmlns:a16="http://schemas.microsoft.com/office/drawing/2014/main" id="{6116E5BC-90EB-730A-F8B6-BDCFDA3085F9}"/>
                </a:ext>
              </a:extLst>
            </p:cNvPr>
            <p:cNvSpPr/>
            <p:nvPr/>
          </p:nvSpPr>
          <p:spPr>
            <a:xfrm>
              <a:off x="6584565" y="2243008"/>
              <a:ext cx="53364" cy="73684"/>
            </a:xfrm>
            <a:custGeom>
              <a:avLst/>
              <a:gdLst/>
              <a:ahLst/>
              <a:cxnLst/>
              <a:rect l="l" t="t" r="r" b="b"/>
              <a:pathLst>
                <a:path w="1883" h="2600" extrusionOk="0">
                  <a:moveTo>
                    <a:pt x="1270" y="617"/>
                  </a:moveTo>
                  <a:cubicBezTo>
                    <a:pt x="1382" y="617"/>
                    <a:pt x="1494" y="651"/>
                    <a:pt x="1583" y="718"/>
                  </a:cubicBezTo>
                  <a:cubicBezTo>
                    <a:pt x="1673" y="792"/>
                    <a:pt x="1733" y="897"/>
                    <a:pt x="1748" y="1016"/>
                  </a:cubicBezTo>
                  <a:cubicBezTo>
                    <a:pt x="1763" y="1121"/>
                    <a:pt x="1733" y="1226"/>
                    <a:pt x="1658" y="1315"/>
                  </a:cubicBezTo>
                  <a:cubicBezTo>
                    <a:pt x="1530" y="1456"/>
                    <a:pt x="1359" y="1531"/>
                    <a:pt x="1181" y="1531"/>
                  </a:cubicBezTo>
                  <a:cubicBezTo>
                    <a:pt x="1151" y="1531"/>
                    <a:pt x="1121" y="1529"/>
                    <a:pt x="1091" y="1524"/>
                  </a:cubicBezTo>
                  <a:cubicBezTo>
                    <a:pt x="924" y="1511"/>
                    <a:pt x="763" y="1462"/>
                    <a:pt x="618" y="1384"/>
                  </a:cubicBezTo>
                  <a:lnTo>
                    <a:pt x="618" y="1384"/>
                  </a:lnTo>
                  <a:cubicBezTo>
                    <a:pt x="619" y="1341"/>
                    <a:pt x="622" y="1298"/>
                    <a:pt x="628" y="1255"/>
                  </a:cubicBezTo>
                  <a:cubicBezTo>
                    <a:pt x="657" y="1046"/>
                    <a:pt x="777" y="852"/>
                    <a:pt x="956" y="718"/>
                  </a:cubicBezTo>
                  <a:cubicBezTo>
                    <a:pt x="1046" y="651"/>
                    <a:pt x="1158" y="617"/>
                    <a:pt x="1270" y="617"/>
                  </a:cubicBezTo>
                  <a:close/>
                  <a:moveTo>
                    <a:pt x="224" y="1"/>
                  </a:moveTo>
                  <a:cubicBezTo>
                    <a:pt x="209" y="31"/>
                    <a:pt x="194" y="46"/>
                    <a:pt x="180" y="61"/>
                  </a:cubicBezTo>
                  <a:cubicBezTo>
                    <a:pt x="165" y="105"/>
                    <a:pt x="135" y="165"/>
                    <a:pt x="90" y="255"/>
                  </a:cubicBezTo>
                  <a:cubicBezTo>
                    <a:pt x="45" y="359"/>
                    <a:pt x="15" y="464"/>
                    <a:pt x="0" y="583"/>
                  </a:cubicBezTo>
                  <a:cubicBezTo>
                    <a:pt x="0" y="733"/>
                    <a:pt x="45" y="882"/>
                    <a:pt x="135" y="1002"/>
                  </a:cubicBezTo>
                  <a:cubicBezTo>
                    <a:pt x="244" y="1181"/>
                    <a:pt x="389" y="1323"/>
                    <a:pt x="559" y="1425"/>
                  </a:cubicBezTo>
                  <a:lnTo>
                    <a:pt x="559" y="1425"/>
                  </a:lnTo>
                  <a:cubicBezTo>
                    <a:pt x="561" y="1758"/>
                    <a:pt x="679" y="2088"/>
                    <a:pt x="896" y="2331"/>
                  </a:cubicBezTo>
                  <a:cubicBezTo>
                    <a:pt x="1001" y="2450"/>
                    <a:pt x="1135" y="2525"/>
                    <a:pt x="1270" y="2570"/>
                  </a:cubicBezTo>
                  <a:cubicBezTo>
                    <a:pt x="1374" y="2600"/>
                    <a:pt x="1494" y="2600"/>
                    <a:pt x="1598" y="2600"/>
                  </a:cubicBezTo>
                  <a:cubicBezTo>
                    <a:pt x="1703" y="2585"/>
                    <a:pt x="1793" y="2570"/>
                    <a:pt x="1882" y="2540"/>
                  </a:cubicBezTo>
                  <a:lnTo>
                    <a:pt x="1882" y="2540"/>
                  </a:lnTo>
                  <a:cubicBezTo>
                    <a:pt x="1793" y="2555"/>
                    <a:pt x="1688" y="2555"/>
                    <a:pt x="1598" y="2555"/>
                  </a:cubicBezTo>
                  <a:cubicBezTo>
                    <a:pt x="1570" y="2558"/>
                    <a:pt x="1541" y="2560"/>
                    <a:pt x="1513" y="2560"/>
                  </a:cubicBezTo>
                  <a:cubicBezTo>
                    <a:pt x="1291" y="2560"/>
                    <a:pt x="1087" y="2458"/>
                    <a:pt x="941" y="2286"/>
                  </a:cubicBezTo>
                  <a:cubicBezTo>
                    <a:pt x="733" y="2054"/>
                    <a:pt x="626" y="1762"/>
                    <a:pt x="618" y="1458"/>
                  </a:cubicBezTo>
                  <a:lnTo>
                    <a:pt x="618" y="1458"/>
                  </a:lnTo>
                  <a:cubicBezTo>
                    <a:pt x="758" y="1533"/>
                    <a:pt x="913" y="1580"/>
                    <a:pt x="1076" y="1599"/>
                  </a:cubicBezTo>
                  <a:cubicBezTo>
                    <a:pt x="1106" y="1603"/>
                    <a:pt x="1136" y="1605"/>
                    <a:pt x="1167" y="1605"/>
                  </a:cubicBezTo>
                  <a:cubicBezTo>
                    <a:pt x="1374" y="1605"/>
                    <a:pt x="1573" y="1516"/>
                    <a:pt x="1703" y="1360"/>
                  </a:cubicBezTo>
                  <a:cubicBezTo>
                    <a:pt x="1793" y="1270"/>
                    <a:pt x="1837" y="1136"/>
                    <a:pt x="1822" y="1016"/>
                  </a:cubicBezTo>
                  <a:cubicBezTo>
                    <a:pt x="1793" y="882"/>
                    <a:pt x="1733" y="763"/>
                    <a:pt x="1628" y="688"/>
                  </a:cubicBezTo>
                  <a:cubicBezTo>
                    <a:pt x="1537" y="610"/>
                    <a:pt x="1434" y="566"/>
                    <a:pt x="1320" y="566"/>
                  </a:cubicBezTo>
                  <a:cubicBezTo>
                    <a:pt x="1304" y="566"/>
                    <a:pt x="1287" y="567"/>
                    <a:pt x="1270" y="568"/>
                  </a:cubicBezTo>
                  <a:cubicBezTo>
                    <a:pt x="1150" y="568"/>
                    <a:pt x="1016" y="613"/>
                    <a:pt x="926" y="673"/>
                  </a:cubicBezTo>
                  <a:cubicBezTo>
                    <a:pt x="732" y="807"/>
                    <a:pt x="598" y="1031"/>
                    <a:pt x="568" y="1255"/>
                  </a:cubicBezTo>
                  <a:cubicBezTo>
                    <a:pt x="564" y="1287"/>
                    <a:pt x="562" y="1319"/>
                    <a:pt x="560" y="1351"/>
                  </a:cubicBezTo>
                  <a:lnTo>
                    <a:pt x="560" y="1351"/>
                  </a:lnTo>
                  <a:cubicBezTo>
                    <a:pt x="404" y="1256"/>
                    <a:pt x="268" y="1127"/>
                    <a:pt x="165" y="972"/>
                  </a:cubicBezTo>
                  <a:cubicBezTo>
                    <a:pt x="90" y="852"/>
                    <a:pt x="45" y="718"/>
                    <a:pt x="45" y="583"/>
                  </a:cubicBezTo>
                  <a:cubicBezTo>
                    <a:pt x="45" y="464"/>
                    <a:pt x="75" y="359"/>
                    <a:pt x="120" y="270"/>
                  </a:cubicBezTo>
                  <a:cubicBezTo>
                    <a:pt x="150" y="195"/>
                    <a:pt x="180" y="135"/>
                    <a:pt x="195" y="76"/>
                  </a:cubicBezTo>
                  <a:cubicBezTo>
                    <a:pt x="209" y="46"/>
                    <a:pt x="209" y="3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3224;p72">
              <a:extLst>
                <a:ext uri="{FF2B5EF4-FFF2-40B4-BE49-F238E27FC236}">
                  <a16:creationId xmlns:a16="http://schemas.microsoft.com/office/drawing/2014/main" id="{E80AC50E-242B-932A-987C-BB618E8B0EE9}"/>
                </a:ext>
              </a:extLst>
            </p:cNvPr>
            <p:cNvSpPr/>
            <p:nvPr/>
          </p:nvSpPr>
          <p:spPr>
            <a:xfrm>
              <a:off x="6060559" y="2616246"/>
              <a:ext cx="182028" cy="21708"/>
            </a:xfrm>
            <a:custGeom>
              <a:avLst/>
              <a:gdLst/>
              <a:ahLst/>
              <a:cxnLst/>
              <a:rect l="l" t="t" r="r" b="b"/>
              <a:pathLst>
                <a:path w="6423" h="766" extrusionOk="0">
                  <a:moveTo>
                    <a:pt x="1737" y="1"/>
                  </a:moveTo>
                  <a:cubicBezTo>
                    <a:pt x="1419" y="1"/>
                    <a:pt x="1094" y="50"/>
                    <a:pt x="792" y="168"/>
                  </a:cubicBezTo>
                  <a:cubicBezTo>
                    <a:pt x="568" y="257"/>
                    <a:pt x="359" y="377"/>
                    <a:pt x="180" y="556"/>
                  </a:cubicBezTo>
                  <a:cubicBezTo>
                    <a:pt x="105" y="616"/>
                    <a:pt x="61" y="690"/>
                    <a:pt x="1" y="765"/>
                  </a:cubicBezTo>
                  <a:cubicBezTo>
                    <a:pt x="16" y="765"/>
                    <a:pt x="76" y="690"/>
                    <a:pt x="195" y="571"/>
                  </a:cubicBezTo>
                  <a:cubicBezTo>
                    <a:pt x="374" y="422"/>
                    <a:pt x="583" y="302"/>
                    <a:pt x="822" y="212"/>
                  </a:cubicBezTo>
                  <a:cubicBezTo>
                    <a:pt x="1110" y="108"/>
                    <a:pt x="1433" y="60"/>
                    <a:pt x="1750" y="60"/>
                  </a:cubicBezTo>
                  <a:cubicBezTo>
                    <a:pt x="1794" y="60"/>
                    <a:pt x="1839" y="61"/>
                    <a:pt x="1883" y="63"/>
                  </a:cubicBezTo>
                  <a:cubicBezTo>
                    <a:pt x="2316" y="93"/>
                    <a:pt x="2749" y="168"/>
                    <a:pt x="3167" y="287"/>
                  </a:cubicBezTo>
                  <a:cubicBezTo>
                    <a:pt x="3600" y="407"/>
                    <a:pt x="4033" y="481"/>
                    <a:pt x="4466" y="541"/>
                  </a:cubicBezTo>
                  <a:cubicBezTo>
                    <a:pt x="4586" y="555"/>
                    <a:pt x="4704" y="562"/>
                    <a:pt x="4821" y="562"/>
                  </a:cubicBezTo>
                  <a:cubicBezTo>
                    <a:pt x="5070" y="562"/>
                    <a:pt x="5313" y="532"/>
                    <a:pt x="5557" y="481"/>
                  </a:cubicBezTo>
                  <a:cubicBezTo>
                    <a:pt x="5796" y="422"/>
                    <a:pt x="6020" y="317"/>
                    <a:pt x="6229" y="183"/>
                  </a:cubicBezTo>
                  <a:cubicBezTo>
                    <a:pt x="6303" y="123"/>
                    <a:pt x="6363" y="63"/>
                    <a:pt x="6423" y="3"/>
                  </a:cubicBezTo>
                  <a:lnTo>
                    <a:pt x="6423" y="3"/>
                  </a:lnTo>
                  <a:cubicBezTo>
                    <a:pt x="6169" y="212"/>
                    <a:pt x="5870" y="362"/>
                    <a:pt x="5542" y="422"/>
                  </a:cubicBezTo>
                  <a:cubicBezTo>
                    <a:pt x="5307" y="473"/>
                    <a:pt x="5058" y="496"/>
                    <a:pt x="4810" y="496"/>
                  </a:cubicBezTo>
                  <a:cubicBezTo>
                    <a:pt x="4695" y="496"/>
                    <a:pt x="4580" y="491"/>
                    <a:pt x="4466" y="481"/>
                  </a:cubicBezTo>
                  <a:cubicBezTo>
                    <a:pt x="4033" y="422"/>
                    <a:pt x="3600" y="332"/>
                    <a:pt x="3182" y="212"/>
                  </a:cubicBezTo>
                  <a:cubicBezTo>
                    <a:pt x="2749" y="93"/>
                    <a:pt x="2316" y="33"/>
                    <a:pt x="1868" y="3"/>
                  </a:cubicBezTo>
                  <a:cubicBezTo>
                    <a:pt x="1824" y="2"/>
                    <a:pt x="1781" y="1"/>
                    <a:pt x="1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3225;p72">
              <a:extLst>
                <a:ext uri="{FF2B5EF4-FFF2-40B4-BE49-F238E27FC236}">
                  <a16:creationId xmlns:a16="http://schemas.microsoft.com/office/drawing/2014/main" id="{6569E7CB-5E7D-C312-586B-93DC6C55B814}"/>
                </a:ext>
              </a:extLst>
            </p:cNvPr>
            <p:cNvSpPr/>
            <p:nvPr/>
          </p:nvSpPr>
          <p:spPr>
            <a:xfrm>
              <a:off x="5984806" y="2427247"/>
              <a:ext cx="263704" cy="45316"/>
            </a:xfrm>
            <a:custGeom>
              <a:avLst/>
              <a:gdLst/>
              <a:ahLst/>
              <a:cxnLst/>
              <a:rect l="l" t="t" r="r" b="b"/>
              <a:pathLst>
                <a:path w="9305" h="1599" extrusionOk="0">
                  <a:moveTo>
                    <a:pt x="295" y="0"/>
                  </a:moveTo>
                  <a:cubicBezTo>
                    <a:pt x="188" y="0"/>
                    <a:pt x="90" y="34"/>
                    <a:pt x="1" y="101"/>
                  </a:cubicBezTo>
                  <a:cubicBezTo>
                    <a:pt x="92" y="55"/>
                    <a:pt x="192" y="36"/>
                    <a:pt x="294" y="36"/>
                  </a:cubicBezTo>
                  <a:cubicBezTo>
                    <a:pt x="325" y="36"/>
                    <a:pt x="357" y="38"/>
                    <a:pt x="389" y="41"/>
                  </a:cubicBezTo>
                  <a:cubicBezTo>
                    <a:pt x="553" y="86"/>
                    <a:pt x="688" y="161"/>
                    <a:pt x="822" y="265"/>
                  </a:cubicBezTo>
                  <a:cubicBezTo>
                    <a:pt x="971" y="370"/>
                    <a:pt x="1136" y="519"/>
                    <a:pt x="1315" y="669"/>
                  </a:cubicBezTo>
                  <a:cubicBezTo>
                    <a:pt x="1494" y="818"/>
                    <a:pt x="1673" y="1012"/>
                    <a:pt x="1882" y="1191"/>
                  </a:cubicBezTo>
                  <a:cubicBezTo>
                    <a:pt x="2121" y="1371"/>
                    <a:pt x="2405" y="1505"/>
                    <a:pt x="2704" y="1565"/>
                  </a:cubicBezTo>
                  <a:cubicBezTo>
                    <a:pt x="2874" y="1587"/>
                    <a:pt x="3044" y="1598"/>
                    <a:pt x="3213" y="1598"/>
                  </a:cubicBezTo>
                  <a:cubicBezTo>
                    <a:pt x="3728" y="1598"/>
                    <a:pt x="4237" y="1494"/>
                    <a:pt x="4720" y="1281"/>
                  </a:cubicBezTo>
                  <a:cubicBezTo>
                    <a:pt x="5392" y="1012"/>
                    <a:pt x="6004" y="684"/>
                    <a:pt x="6602" y="519"/>
                  </a:cubicBezTo>
                  <a:cubicBezTo>
                    <a:pt x="6886" y="430"/>
                    <a:pt x="7184" y="385"/>
                    <a:pt x="7483" y="385"/>
                  </a:cubicBezTo>
                  <a:cubicBezTo>
                    <a:pt x="7737" y="400"/>
                    <a:pt x="7991" y="430"/>
                    <a:pt x="8230" y="519"/>
                  </a:cubicBezTo>
                  <a:cubicBezTo>
                    <a:pt x="8588" y="624"/>
                    <a:pt x="8902" y="848"/>
                    <a:pt x="9126" y="1147"/>
                  </a:cubicBezTo>
                  <a:cubicBezTo>
                    <a:pt x="9200" y="1266"/>
                    <a:pt x="9260" y="1385"/>
                    <a:pt x="9305" y="1505"/>
                  </a:cubicBezTo>
                  <a:cubicBezTo>
                    <a:pt x="9305" y="1475"/>
                    <a:pt x="9290" y="1445"/>
                    <a:pt x="9275" y="1400"/>
                  </a:cubicBezTo>
                  <a:cubicBezTo>
                    <a:pt x="9275" y="1371"/>
                    <a:pt x="9245" y="1326"/>
                    <a:pt x="9230" y="1281"/>
                  </a:cubicBezTo>
                  <a:cubicBezTo>
                    <a:pt x="9200" y="1236"/>
                    <a:pt x="9171" y="1176"/>
                    <a:pt x="9141" y="1132"/>
                  </a:cubicBezTo>
                  <a:cubicBezTo>
                    <a:pt x="8932" y="818"/>
                    <a:pt x="8603" y="579"/>
                    <a:pt x="8245" y="474"/>
                  </a:cubicBezTo>
                  <a:cubicBezTo>
                    <a:pt x="7991" y="385"/>
                    <a:pt x="7737" y="340"/>
                    <a:pt x="7483" y="325"/>
                  </a:cubicBezTo>
                  <a:cubicBezTo>
                    <a:pt x="7169" y="325"/>
                    <a:pt x="6871" y="370"/>
                    <a:pt x="6587" y="460"/>
                  </a:cubicBezTo>
                  <a:cubicBezTo>
                    <a:pt x="5975" y="624"/>
                    <a:pt x="5362" y="952"/>
                    <a:pt x="4690" y="1221"/>
                  </a:cubicBezTo>
                  <a:cubicBezTo>
                    <a:pt x="4222" y="1427"/>
                    <a:pt x="3710" y="1536"/>
                    <a:pt x="3194" y="1536"/>
                  </a:cubicBezTo>
                  <a:cubicBezTo>
                    <a:pt x="3035" y="1536"/>
                    <a:pt x="2877" y="1526"/>
                    <a:pt x="2719" y="1505"/>
                  </a:cubicBezTo>
                  <a:cubicBezTo>
                    <a:pt x="2420" y="1445"/>
                    <a:pt x="2151" y="1326"/>
                    <a:pt x="1927" y="1147"/>
                  </a:cubicBezTo>
                  <a:cubicBezTo>
                    <a:pt x="1703" y="982"/>
                    <a:pt x="1524" y="788"/>
                    <a:pt x="1345" y="639"/>
                  </a:cubicBezTo>
                  <a:cubicBezTo>
                    <a:pt x="1151" y="489"/>
                    <a:pt x="1001" y="340"/>
                    <a:pt x="837" y="235"/>
                  </a:cubicBezTo>
                  <a:cubicBezTo>
                    <a:pt x="717" y="131"/>
                    <a:pt x="568" y="56"/>
                    <a:pt x="404" y="11"/>
                  </a:cubicBezTo>
                  <a:cubicBezTo>
                    <a:pt x="366" y="4"/>
                    <a:pt x="330"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3226;p72">
              <a:extLst>
                <a:ext uri="{FF2B5EF4-FFF2-40B4-BE49-F238E27FC236}">
                  <a16:creationId xmlns:a16="http://schemas.microsoft.com/office/drawing/2014/main" id="{08959692-A374-F165-D7CB-1DEE05E32A1D}"/>
                </a:ext>
              </a:extLst>
            </p:cNvPr>
            <p:cNvSpPr/>
            <p:nvPr/>
          </p:nvSpPr>
          <p:spPr>
            <a:xfrm>
              <a:off x="6041514" y="2358579"/>
              <a:ext cx="221392" cy="64445"/>
            </a:xfrm>
            <a:custGeom>
              <a:avLst/>
              <a:gdLst/>
              <a:ahLst/>
              <a:cxnLst/>
              <a:rect l="l" t="t" r="r" b="b"/>
              <a:pathLst>
                <a:path w="7812" h="2274" extrusionOk="0">
                  <a:moveTo>
                    <a:pt x="5229" y="595"/>
                  </a:moveTo>
                  <a:cubicBezTo>
                    <a:pt x="5333" y="595"/>
                    <a:pt x="5434" y="639"/>
                    <a:pt x="5512" y="717"/>
                  </a:cubicBezTo>
                  <a:cubicBezTo>
                    <a:pt x="5601" y="807"/>
                    <a:pt x="5661" y="926"/>
                    <a:pt x="5661" y="1046"/>
                  </a:cubicBezTo>
                  <a:cubicBezTo>
                    <a:pt x="5674" y="1279"/>
                    <a:pt x="5586" y="1513"/>
                    <a:pt x="5415" y="1678"/>
                  </a:cubicBezTo>
                  <a:lnTo>
                    <a:pt x="5415" y="1678"/>
                  </a:lnTo>
                  <a:cubicBezTo>
                    <a:pt x="5372" y="1653"/>
                    <a:pt x="5329" y="1627"/>
                    <a:pt x="5288" y="1598"/>
                  </a:cubicBezTo>
                  <a:cubicBezTo>
                    <a:pt x="5094" y="1464"/>
                    <a:pt x="4944" y="1284"/>
                    <a:pt x="4840" y="1075"/>
                  </a:cubicBezTo>
                  <a:cubicBezTo>
                    <a:pt x="4795" y="971"/>
                    <a:pt x="4795" y="851"/>
                    <a:pt x="4870" y="762"/>
                  </a:cubicBezTo>
                  <a:cubicBezTo>
                    <a:pt x="4944" y="657"/>
                    <a:pt x="5064" y="612"/>
                    <a:pt x="5183" y="597"/>
                  </a:cubicBezTo>
                  <a:cubicBezTo>
                    <a:pt x="5198" y="596"/>
                    <a:pt x="5214" y="595"/>
                    <a:pt x="5229" y="595"/>
                  </a:cubicBezTo>
                  <a:close/>
                  <a:moveTo>
                    <a:pt x="3200" y="450"/>
                  </a:moveTo>
                  <a:cubicBezTo>
                    <a:pt x="3347" y="450"/>
                    <a:pt x="3491" y="500"/>
                    <a:pt x="3615" y="597"/>
                  </a:cubicBezTo>
                  <a:cubicBezTo>
                    <a:pt x="3779" y="777"/>
                    <a:pt x="3824" y="1046"/>
                    <a:pt x="3720" y="1270"/>
                  </a:cubicBezTo>
                  <a:cubicBezTo>
                    <a:pt x="3630" y="1479"/>
                    <a:pt x="3451" y="1643"/>
                    <a:pt x="3242" y="1733"/>
                  </a:cubicBezTo>
                  <a:cubicBezTo>
                    <a:pt x="3122" y="1788"/>
                    <a:pt x="2998" y="1832"/>
                    <a:pt x="2871" y="1864"/>
                  </a:cubicBezTo>
                  <a:lnTo>
                    <a:pt x="2871" y="1864"/>
                  </a:lnTo>
                  <a:cubicBezTo>
                    <a:pt x="2672" y="1698"/>
                    <a:pt x="2555" y="1445"/>
                    <a:pt x="2555" y="1180"/>
                  </a:cubicBezTo>
                  <a:cubicBezTo>
                    <a:pt x="2525" y="911"/>
                    <a:pt x="2674" y="657"/>
                    <a:pt x="2898" y="523"/>
                  </a:cubicBezTo>
                  <a:cubicBezTo>
                    <a:pt x="2996" y="474"/>
                    <a:pt x="3098" y="450"/>
                    <a:pt x="3200" y="450"/>
                  </a:cubicBezTo>
                  <a:close/>
                  <a:moveTo>
                    <a:pt x="7767" y="0"/>
                  </a:moveTo>
                  <a:lnTo>
                    <a:pt x="7767" y="0"/>
                  </a:lnTo>
                  <a:cubicBezTo>
                    <a:pt x="7797" y="224"/>
                    <a:pt x="7782" y="448"/>
                    <a:pt x="7737" y="672"/>
                  </a:cubicBezTo>
                  <a:cubicBezTo>
                    <a:pt x="7662" y="926"/>
                    <a:pt x="7543" y="1165"/>
                    <a:pt x="7379" y="1359"/>
                  </a:cubicBezTo>
                  <a:cubicBezTo>
                    <a:pt x="7140" y="1628"/>
                    <a:pt x="6826" y="1807"/>
                    <a:pt x="6483" y="1867"/>
                  </a:cubicBezTo>
                  <a:cubicBezTo>
                    <a:pt x="6399" y="1879"/>
                    <a:pt x="6315" y="1885"/>
                    <a:pt x="6231" y="1885"/>
                  </a:cubicBezTo>
                  <a:cubicBezTo>
                    <a:pt x="5971" y="1885"/>
                    <a:pt x="5714" y="1828"/>
                    <a:pt x="5484" y="1714"/>
                  </a:cubicBezTo>
                  <a:lnTo>
                    <a:pt x="5484" y="1714"/>
                  </a:lnTo>
                  <a:cubicBezTo>
                    <a:pt x="5655" y="1537"/>
                    <a:pt x="5746" y="1299"/>
                    <a:pt x="5721" y="1060"/>
                  </a:cubicBezTo>
                  <a:cubicBezTo>
                    <a:pt x="5721" y="911"/>
                    <a:pt x="5661" y="777"/>
                    <a:pt x="5557" y="672"/>
                  </a:cubicBezTo>
                  <a:cubicBezTo>
                    <a:pt x="5471" y="598"/>
                    <a:pt x="5364" y="545"/>
                    <a:pt x="5255" y="545"/>
                  </a:cubicBezTo>
                  <a:cubicBezTo>
                    <a:pt x="5231" y="545"/>
                    <a:pt x="5207" y="547"/>
                    <a:pt x="5183" y="553"/>
                  </a:cubicBezTo>
                  <a:cubicBezTo>
                    <a:pt x="5034" y="553"/>
                    <a:pt x="4914" y="627"/>
                    <a:pt x="4825" y="732"/>
                  </a:cubicBezTo>
                  <a:cubicBezTo>
                    <a:pt x="4735" y="836"/>
                    <a:pt x="4720" y="986"/>
                    <a:pt x="4780" y="1105"/>
                  </a:cubicBezTo>
                  <a:cubicBezTo>
                    <a:pt x="4885" y="1329"/>
                    <a:pt x="5049" y="1523"/>
                    <a:pt x="5258" y="1658"/>
                  </a:cubicBezTo>
                  <a:cubicBezTo>
                    <a:pt x="5293" y="1681"/>
                    <a:pt x="5328" y="1703"/>
                    <a:pt x="5364" y="1723"/>
                  </a:cubicBezTo>
                  <a:lnTo>
                    <a:pt x="5364" y="1723"/>
                  </a:lnTo>
                  <a:cubicBezTo>
                    <a:pt x="5354" y="1731"/>
                    <a:pt x="5343" y="1740"/>
                    <a:pt x="5333" y="1747"/>
                  </a:cubicBezTo>
                  <a:cubicBezTo>
                    <a:pt x="5109" y="1912"/>
                    <a:pt x="4840" y="2031"/>
                    <a:pt x="4571" y="2091"/>
                  </a:cubicBezTo>
                  <a:cubicBezTo>
                    <a:pt x="4333" y="2166"/>
                    <a:pt x="4095" y="2199"/>
                    <a:pt x="3849" y="2199"/>
                  </a:cubicBezTo>
                  <a:cubicBezTo>
                    <a:pt x="3801" y="2199"/>
                    <a:pt x="3753" y="2198"/>
                    <a:pt x="3705" y="2196"/>
                  </a:cubicBezTo>
                  <a:cubicBezTo>
                    <a:pt x="3428" y="2181"/>
                    <a:pt x="3152" y="2082"/>
                    <a:pt x="2931" y="1911"/>
                  </a:cubicBezTo>
                  <a:lnTo>
                    <a:pt x="2931" y="1911"/>
                  </a:lnTo>
                  <a:cubicBezTo>
                    <a:pt x="3043" y="1880"/>
                    <a:pt x="3152" y="1841"/>
                    <a:pt x="3257" y="1792"/>
                  </a:cubicBezTo>
                  <a:cubicBezTo>
                    <a:pt x="3496" y="1703"/>
                    <a:pt x="3675" y="1523"/>
                    <a:pt x="3779" y="1299"/>
                  </a:cubicBezTo>
                  <a:cubicBezTo>
                    <a:pt x="3899" y="1046"/>
                    <a:pt x="3839" y="762"/>
                    <a:pt x="3660" y="568"/>
                  </a:cubicBezTo>
                  <a:cubicBezTo>
                    <a:pt x="3528" y="453"/>
                    <a:pt x="3364" y="396"/>
                    <a:pt x="3200" y="396"/>
                  </a:cubicBezTo>
                  <a:cubicBezTo>
                    <a:pt x="3086" y="396"/>
                    <a:pt x="2972" y="423"/>
                    <a:pt x="2868" y="478"/>
                  </a:cubicBezTo>
                  <a:cubicBezTo>
                    <a:pt x="2614" y="627"/>
                    <a:pt x="2465" y="896"/>
                    <a:pt x="2480" y="1195"/>
                  </a:cubicBezTo>
                  <a:cubicBezTo>
                    <a:pt x="2493" y="1456"/>
                    <a:pt x="2597" y="1706"/>
                    <a:pt x="2783" y="1884"/>
                  </a:cubicBezTo>
                  <a:lnTo>
                    <a:pt x="2783" y="1884"/>
                  </a:lnTo>
                  <a:cubicBezTo>
                    <a:pt x="2643" y="1913"/>
                    <a:pt x="2501" y="1928"/>
                    <a:pt x="2358" y="1928"/>
                  </a:cubicBezTo>
                  <a:cubicBezTo>
                    <a:pt x="2239" y="1928"/>
                    <a:pt x="2120" y="1918"/>
                    <a:pt x="2002" y="1897"/>
                  </a:cubicBezTo>
                  <a:cubicBezTo>
                    <a:pt x="1390" y="1822"/>
                    <a:pt x="822" y="1538"/>
                    <a:pt x="389" y="1090"/>
                  </a:cubicBezTo>
                  <a:cubicBezTo>
                    <a:pt x="240" y="911"/>
                    <a:pt x="105" y="732"/>
                    <a:pt x="1" y="538"/>
                  </a:cubicBezTo>
                  <a:lnTo>
                    <a:pt x="1" y="538"/>
                  </a:lnTo>
                  <a:cubicBezTo>
                    <a:pt x="1" y="538"/>
                    <a:pt x="31" y="598"/>
                    <a:pt x="76" y="702"/>
                  </a:cubicBezTo>
                  <a:cubicBezTo>
                    <a:pt x="165" y="836"/>
                    <a:pt x="270" y="971"/>
                    <a:pt x="374" y="1105"/>
                  </a:cubicBezTo>
                  <a:cubicBezTo>
                    <a:pt x="792" y="1568"/>
                    <a:pt x="1375" y="1867"/>
                    <a:pt x="2002" y="1957"/>
                  </a:cubicBezTo>
                  <a:cubicBezTo>
                    <a:pt x="2120" y="1978"/>
                    <a:pt x="2241" y="1988"/>
                    <a:pt x="2361" y="1988"/>
                  </a:cubicBezTo>
                  <a:cubicBezTo>
                    <a:pt x="2522" y="1988"/>
                    <a:pt x="2683" y="1970"/>
                    <a:pt x="2839" y="1934"/>
                  </a:cubicBezTo>
                  <a:lnTo>
                    <a:pt x="2839" y="1934"/>
                  </a:lnTo>
                  <a:cubicBezTo>
                    <a:pt x="2849" y="1942"/>
                    <a:pt x="2859" y="1949"/>
                    <a:pt x="2868" y="1957"/>
                  </a:cubicBezTo>
                  <a:cubicBezTo>
                    <a:pt x="3107" y="2151"/>
                    <a:pt x="3406" y="2255"/>
                    <a:pt x="3705" y="2270"/>
                  </a:cubicBezTo>
                  <a:cubicBezTo>
                    <a:pt x="3753" y="2273"/>
                    <a:pt x="3802" y="2274"/>
                    <a:pt x="3850" y="2274"/>
                  </a:cubicBezTo>
                  <a:cubicBezTo>
                    <a:pt x="4100" y="2274"/>
                    <a:pt x="4348" y="2241"/>
                    <a:pt x="4586" y="2166"/>
                  </a:cubicBezTo>
                  <a:cubicBezTo>
                    <a:pt x="4870" y="2091"/>
                    <a:pt x="5138" y="1971"/>
                    <a:pt x="5377" y="1807"/>
                  </a:cubicBezTo>
                  <a:cubicBezTo>
                    <a:pt x="5397" y="1792"/>
                    <a:pt x="5416" y="1777"/>
                    <a:pt x="5435" y="1760"/>
                  </a:cubicBezTo>
                  <a:lnTo>
                    <a:pt x="5435" y="1760"/>
                  </a:lnTo>
                  <a:cubicBezTo>
                    <a:pt x="5681" y="1883"/>
                    <a:pt x="5958" y="1945"/>
                    <a:pt x="6237" y="1945"/>
                  </a:cubicBezTo>
                  <a:cubicBezTo>
                    <a:pt x="6324" y="1945"/>
                    <a:pt x="6411" y="1939"/>
                    <a:pt x="6498" y="1927"/>
                  </a:cubicBezTo>
                  <a:cubicBezTo>
                    <a:pt x="6856" y="1867"/>
                    <a:pt x="7170" y="1673"/>
                    <a:pt x="7409" y="1404"/>
                  </a:cubicBezTo>
                  <a:cubicBezTo>
                    <a:pt x="7573" y="1195"/>
                    <a:pt x="7692" y="941"/>
                    <a:pt x="7767" y="687"/>
                  </a:cubicBezTo>
                  <a:cubicBezTo>
                    <a:pt x="7797" y="523"/>
                    <a:pt x="7812" y="344"/>
                    <a:pt x="7797" y="179"/>
                  </a:cubicBezTo>
                  <a:cubicBezTo>
                    <a:pt x="7782" y="120"/>
                    <a:pt x="7782" y="60"/>
                    <a:pt x="7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3227;p72">
              <a:extLst>
                <a:ext uri="{FF2B5EF4-FFF2-40B4-BE49-F238E27FC236}">
                  <a16:creationId xmlns:a16="http://schemas.microsoft.com/office/drawing/2014/main" id="{840AE7A3-A825-CE68-C036-F02832CA7117}"/>
                </a:ext>
              </a:extLst>
            </p:cNvPr>
            <p:cNvSpPr/>
            <p:nvPr/>
          </p:nvSpPr>
          <p:spPr>
            <a:xfrm>
              <a:off x="5950514" y="2460206"/>
              <a:ext cx="81733" cy="75724"/>
            </a:xfrm>
            <a:custGeom>
              <a:avLst/>
              <a:gdLst/>
              <a:ahLst/>
              <a:cxnLst/>
              <a:rect l="l" t="t" r="r" b="b"/>
              <a:pathLst>
                <a:path w="2884" h="2672" extrusionOk="0">
                  <a:moveTo>
                    <a:pt x="1417" y="1133"/>
                  </a:moveTo>
                  <a:cubicBezTo>
                    <a:pt x="1651" y="1133"/>
                    <a:pt x="1882" y="1191"/>
                    <a:pt x="2089" y="1303"/>
                  </a:cubicBezTo>
                  <a:lnTo>
                    <a:pt x="2089" y="1303"/>
                  </a:lnTo>
                  <a:cubicBezTo>
                    <a:pt x="2087" y="1324"/>
                    <a:pt x="2083" y="1347"/>
                    <a:pt x="2077" y="1372"/>
                  </a:cubicBezTo>
                  <a:cubicBezTo>
                    <a:pt x="2022" y="1866"/>
                    <a:pt x="1603" y="2233"/>
                    <a:pt x="1108" y="2233"/>
                  </a:cubicBezTo>
                  <a:cubicBezTo>
                    <a:pt x="1063" y="2233"/>
                    <a:pt x="1017" y="2230"/>
                    <a:pt x="972" y="2224"/>
                  </a:cubicBezTo>
                  <a:cubicBezTo>
                    <a:pt x="822" y="2209"/>
                    <a:pt x="688" y="2149"/>
                    <a:pt x="583" y="2045"/>
                  </a:cubicBezTo>
                  <a:cubicBezTo>
                    <a:pt x="479" y="1955"/>
                    <a:pt x="419" y="1806"/>
                    <a:pt x="464" y="1671"/>
                  </a:cubicBezTo>
                  <a:cubicBezTo>
                    <a:pt x="494" y="1537"/>
                    <a:pt x="583" y="1432"/>
                    <a:pt x="688" y="1343"/>
                  </a:cubicBezTo>
                  <a:cubicBezTo>
                    <a:pt x="792" y="1268"/>
                    <a:pt x="927" y="1208"/>
                    <a:pt x="1061" y="1178"/>
                  </a:cubicBezTo>
                  <a:cubicBezTo>
                    <a:pt x="1179" y="1148"/>
                    <a:pt x="1298" y="1133"/>
                    <a:pt x="1417" y="1133"/>
                  </a:cubicBezTo>
                  <a:close/>
                  <a:moveTo>
                    <a:pt x="759" y="1"/>
                  </a:moveTo>
                  <a:cubicBezTo>
                    <a:pt x="619" y="1"/>
                    <a:pt x="479" y="20"/>
                    <a:pt x="344" y="58"/>
                  </a:cubicBezTo>
                  <a:cubicBezTo>
                    <a:pt x="240" y="88"/>
                    <a:pt x="150" y="118"/>
                    <a:pt x="90" y="133"/>
                  </a:cubicBezTo>
                  <a:cubicBezTo>
                    <a:pt x="61" y="148"/>
                    <a:pt x="31" y="163"/>
                    <a:pt x="1" y="178"/>
                  </a:cubicBezTo>
                  <a:lnTo>
                    <a:pt x="105" y="178"/>
                  </a:lnTo>
                  <a:cubicBezTo>
                    <a:pt x="150" y="163"/>
                    <a:pt x="240" y="133"/>
                    <a:pt x="344" y="103"/>
                  </a:cubicBezTo>
                  <a:cubicBezTo>
                    <a:pt x="471" y="73"/>
                    <a:pt x="600" y="57"/>
                    <a:pt x="728" y="57"/>
                  </a:cubicBezTo>
                  <a:cubicBezTo>
                    <a:pt x="918" y="57"/>
                    <a:pt x="1107" y="91"/>
                    <a:pt x="1285" y="163"/>
                  </a:cubicBezTo>
                  <a:cubicBezTo>
                    <a:pt x="1494" y="252"/>
                    <a:pt x="1674" y="372"/>
                    <a:pt x="1823" y="551"/>
                  </a:cubicBezTo>
                  <a:cubicBezTo>
                    <a:pt x="1987" y="730"/>
                    <a:pt x="2077" y="969"/>
                    <a:pt x="2092" y="1223"/>
                  </a:cubicBezTo>
                  <a:cubicBezTo>
                    <a:pt x="2092" y="1229"/>
                    <a:pt x="2092" y="1235"/>
                    <a:pt x="2092" y="1241"/>
                  </a:cubicBezTo>
                  <a:lnTo>
                    <a:pt x="2092" y="1241"/>
                  </a:lnTo>
                  <a:cubicBezTo>
                    <a:pt x="1880" y="1130"/>
                    <a:pt x="1647" y="1074"/>
                    <a:pt x="1411" y="1074"/>
                  </a:cubicBezTo>
                  <a:cubicBezTo>
                    <a:pt x="1289" y="1074"/>
                    <a:pt x="1167" y="1088"/>
                    <a:pt x="1046" y="1119"/>
                  </a:cubicBezTo>
                  <a:cubicBezTo>
                    <a:pt x="897" y="1148"/>
                    <a:pt x="777" y="1208"/>
                    <a:pt x="658" y="1283"/>
                  </a:cubicBezTo>
                  <a:cubicBezTo>
                    <a:pt x="524" y="1372"/>
                    <a:pt x="434" y="1507"/>
                    <a:pt x="404" y="1656"/>
                  </a:cubicBezTo>
                  <a:cubicBezTo>
                    <a:pt x="359" y="1806"/>
                    <a:pt x="419" y="1970"/>
                    <a:pt x="538" y="2074"/>
                  </a:cubicBezTo>
                  <a:cubicBezTo>
                    <a:pt x="658" y="2194"/>
                    <a:pt x="807" y="2254"/>
                    <a:pt x="972" y="2269"/>
                  </a:cubicBezTo>
                  <a:cubicBezTo>
                    <a:pt x="1016" y="2283"/>
                    <a:pt x="1076" y="2283"/>
                    <a:pt x="1121" y="2283"/>
                  </a:cubicBezTo>
                  <a:cubicBezTo>
                    <a:pt x="1655" y="2270"/>
                    <a:pt x="2089" y="1854"/>
                    <a:pt x="2146" y="1335"/>
                  </a:cubicBezTo>
                  <a:lnTo>
                    <a:pt x="2146" y="1335"/>
                  </a:lnTo>
                  <a:cubicBezTo>
                    <a:pt x="2227" y="1384"/>
                    <a:pt x="2304" y="1441"/>
                    <a:pt x="2375" y="1507"/>
                  </a:cubicBezTo>
                  <a:cubicBezTo>
                    <a:pt x="2614" y="1716"/>
                    <a:pt x="2764" y="2000"/>
                    <a:pt x="2824" y="2313"/>
                  </a:cubicBezTo>
                  <a:cubicBezTo>
                    <a:pt x="2853" y="2433"/>
                    <a:pt x="2853" y="2552"/>
                    <a:pt x="2853" y="2672"/>
                  </a:cubicBezTo>
                  <a:cubicBezTo>
                    <a:pt x="2883" y="2552"/>
                    <a:pt x="2883" y="2433"/>
                    <a:pt x="2853" y="2313"/>
                  </a:cubicBezTo>
                  <a:cubicBezTo>
                    <a:pt x="2809" y="1985"/>
                    <a:pt x="2644" y="1686"/>
                    <a:pt x="2405" y="1462"/>
                  </a:cubicBezTo>
                  <a:cubicBezTo>
                    <a:pt x="2326" y="1389"/>
                    <a:pt x="2240" y="1326"/>
                    <a:pt x="2150" y="1273"/>
                  </a:cubicBezTo>
                  <a:lnTo>
                    <a:pt x="2150" y="1273"/>
                  </a:lnTo>
                  <a:cubicBezTo>
                    <a:pt x="2152" y="1247"/>
                    <a:pt x="2152" y="1220"/>
                    <a:pt x="2151" y="1193"/>
                  </a:cubicBezTo>
                  <a:cubicBezTo>
                    <a:pt x="2137" y="939"/>
                    <a:pt x="2032" y="685"/>
                    <a:pt x="1868" y="491"/>
                  </a:cubicBezTo>
                  <a:cubicBezTo>
                    <a:pt x="1703" y="312"/>
                    <a:pt x="1524" y="178"/>
                    <a:pt x="1315" y="103"/>
                  </a:cubicBezTo>
                  <a:cubicBezTo>
                    <a:pt x="1136" y="35"/>
                    <a:pt x="947" y="1"/>
                    <a:pt x="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3228;p72">
              <a:extLst>
                <a:ext uri="{FF2B5EF4-FFF2-40B4-BE49-F238E27FC236}">
                  <a16:creationId xmlns:a16="http://schemas.microsoft.com/office/drawing/2014/main" id="{41C8902A-4F91-7C3A-E153-0B6BA2699F33}"/>
                </a:ext>
              </a:extLst>
            </p:cNvPr>
            <p:cNvSpPr/>
            <p:nvPr/>
          </p:nvSpPr>
          <p:spPr>
            <a:xfrm>
              <a:off x="5893806" y="2522356"/>
              <a:ext cx="84680" cy="74959"/>
            </a:xfrm>
            <a:custGeom>
              <a:avLst/>
              <a:gdLst/>
              <a:ahLst/>
              <a:cxnLst/>
              <a:rect l="l" t="t" r="r" b="b"/>
              <a:pathLst>
                <a:path w="2988" h="2645" extrusionOk="0">
                  <a:moveTo>
                    <a:pt x="284" y="1"/>
                  </a:moveTo>
                  <a:cubicBezTo>
                    <a:pt x="240" y="31"/>
                    <a:pt x="195" y="76"/>
                    <a:pt x="150" y="135"/>
                  </a:cubicBezTo>
                  <a:cubicBezTo>
                    <a:pt x="60" y="285"/>
                    <a:pt x="15" y="464"/>
                    <a:pt x="15" y="643"/>
                  </a:cubicBezTo>
                  <a:cubicBezTo>
                    <a:pt x="1" y="1270"/>
                    <a:pt x="493" y="1808"/>
                    <a:pt x="1121" y="1838"/>
                  </a:cubicBezTo>
                  <a:cubicBezTo>
                    <a:pt x="1139" y="1839"/>
                    <a:pt x="1157" y="1839"/>
                    <a:pt x="1175" y="1839"/>
                  </a:cubicBezTo>
                  <a:cubicBezTo>
                    <a:pt x="1497" y="1839"/>
                    <a:pt x="1793" y="1718"/>
                    <a:pt x="2062" y="1718"/>
                  </a:cubicBezTo>
                  <a:cubicBezTo>
                    <a:pt x="2101" y="1712"/>
                    <a:pt x="2140" y="1708"/>
                    <a:pt x="2179" y="1708"/>
                  </a:cubicBezTo>
                  <a:cubicBezTo>
                    <a:pt x="2395" y="1708"/>
                    <a:pt x="2607" y="1810"/>
                    <a:pt x="2734" y="1987"/>
                  </a:cubicBezTo>
                  <a:cubicBezTo>
                    <a:pt x="2838" y="2122"/>
                    <a:pt x="2913" y="2286"/>
                    <a:pt x="2943" y="2450"/>
                  </a:cubicBezTo>
                  <a:cubicBezTo>
                    <a:pt x="2958" y="2525"/>
                    <a:pt x="2958" y="2585"/>
                    <a:pt x="2928" y="2644"/>
                  </a:cubicBezTo>
                  <a:cubicBezTo>
                    <a:pt x="2973" y="2585"/>
                    <a:pt x="2988" y="2525"/>
                    <a:pt x="2973" y="2450"/>
                  </a:cubicBezTo>
                  <a:cubicBezTo>
                    <a:pt x="2958" y="2271"/>
                    <a:pt x="2883" y="2107"/>
                    <a:pt x="2778" y="1957"/>
                  </a:cubicBezTo>
                  <a:cubicBezTo>
                    <a:pt x="2719" y="1853"/>
                    <a:pt x="2614" y="1763"/>
                    <a:pt x="2495" y="1718"/>
                  </a:cubicBezTo>
                  <a:cubicBezTo>
                    <a:pt x="2384" y="1682"/>
                    <a:pt x="2263" y="1655"/>
                    <a:pt x="2141" y="1655"/>
                  </a:cubicBezTo>
                  <a:cubicBezTo>
                    <a:pt x="2114" y="1655"/>
                    <a:pt x="2088" y="1656"/>
                    <a:pt x="2062" y="1659"/>
                  </a:cubicBezTo>
                  <a:cubicBezTo>
                    <a:pt x="1796" y="1672"/>
                    <a:pt x="1518" y="1768"/>
                    <a:pt x="1229" y="1768"/>
                  </a:cubicBezTo>
                  <a:cubicBezTo>
                    <a:pt x="1193" y="1768"/>
                    <a:pt x="1157" y="1766"/>
                    <a:pt x="1121" y="1763"/>
                  </a:cubicBezTo>
                  <a:cubicBezTo>
                    <a:pt x="807" y="1748"/>
                    <a:pt x="508" y="1599"/>
                    <a:pt x="314" y="1360"/>
                  </a:cubicBezTo>
                  <a:cubicBezTo>
                    <a:pt x="150" y="1151"/>
                    <a:pt x="75" y="897"/>
                    <a:pt x="60" y="643"/>
                  </a:cubicBezTo>
                  <a:cubicBezTo>
                    <a:pt x="60" y="479"/>
                    <a:pt x="90" y="300"/>
                    <a:pt x="180" y="150"/>
                  </a:cubicBezTo>
                  <a:cubicBezTo>
                    <a:pt x="239" y="46"/>
                    <a:pt x="284" y="1"/>
                    <a:pt x="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3229;p72">
              <a:extLst>
                <a:ext uri="{FF2B5EF4-FFF2-40B4-BE49-F238E27FC236}">
                  <a16:creationId xmlns:a16="http://schemas.microsoft.com/office/drawing/2014/main" id="{09A74A6B-B6B2-5F89-83AE-ADDBC6825387}"/>
                </a:ext>
              </a:extLst>
            </p:cNvPr>
            <p:cNvSpPr/>
            <p:nvPr/>
          </p:nvSpPr>
          <p:spPr>
            <a:xfrm>
              <a:off x="5885757" y="2633675"/>
              <a:ext cx="67761" cy="99700"/>
            </a:xfrm>
            <a:custGeom>
              <a:avLst/>
              <a:gdLst/>
              <a:ahLst/>
              <a:cxnLst/>
              <a:rect l="l" t="t" r="r" b="b"/>
              <a:pathLst>
                <a:path w="2391" h="3518" extrusionOk="0">
                  <a:moveTo>
                    <a:pt x="491" y="1333"/>
                  </a:moveTo>
                  <a:cubicBezTo>
                    <a:pt x="682" y="1333"/>
                    <a:pt x="878" y="1420"/>
                    <a:pt x="1001" y="1569"/>
                  </a:cubicBezTo>
                  <a:cubicBezTo>
                    <a:pt x="1133" y="1744"/>
                    <a:pt x="1221" y="1947"/>
                    <a:pt x="1281" y="2151"/>
                  </a:cubicBezTo>
                  <a:lnTo>
                    <a:pt x="1281" y="2151"/>
                  </a:lnTo>
                  <a:cubicBezTo>
                    <a:pt x="1113" y="2264"/>
                    <a:pt x="908" y="2331"/>
                    <a:pt x="703" y="2331"/>
                  </a:cubicBezTo>
                  <a:cubicBezTo>
                    <a:pt x="691" y="2331"/>
                    <a:pt x="679" y="2332"/>
                    <a:pt x="668" y="2332"/>
                  </a:cubicBezTo>
                  <a:cubicBezTo>
                    <a:pt x="427" y="2332"/>
                    <a:pt x="205" y="2185"/>
                    <a:pt x="105" y="1942"/>
                  </a:cubicBezTo>
                  <a:cubicBezTo>
                    <a:pt x="61" y="1823"/>
                    <a:pt x="61" y="1703"/>
                    <a:pt x="105" y="1584"/>
                  </a:cubicBezTo>
                  <a:cubicBezTo>
                    <a:pt x="150" y="1464"/>
                    <a:pt x="255" y="1375"/>
                    <a:pt x="374" y="1345"/>
                  </a:cubicBezTo>
                  <a:cubicBezTo>
                    <a:pt x="413" y="1337"/>
                    <a:pt x="452" y="1333"/>
                    <a:pt x="491" y="1333"/>
                  </a:cubicBezTo>
                  <a:close/>
                  <a:moveTo>
                    <a:pt x="2375" y="1"/>
                  </a:moveTo>
                  <a:cubicBezTo>
                    <a:pt x="2360" y="1"/>
                    <a:pt x="2375" y="105"/>
                    <a:pt x="2360" y="314"/>
                  </a:cubicBezTo>
                  <a:cubicBezTo>
                    <a:pt x="2331" y="583"/>
                    <a:pt x="2241" y="852"/>
                    <a:pt x="2122" y="1106"/>
                  </a:cubicBezTo>
                  <a:cubicBezTo>
                    <a:pt x="1927" y="1479"/>
                    <a:pt x="1673" y="1823"/>
                    <a:pt x="1360" y="2092"/>
                  </a:cubicBezTo>
                  <a:cubicBezTo>
                    <a:pt x="1348" y="2102"/>
                    <a:pt x="1336" y="2111"/>
                    <a:pt x="1323" y="2121"/>
                  </a:cubicBezTo>
                  <a:lnTo>
                    <a:pt x="1323" y="2121"/>
                  </a:lnTo>
                  <a:cubicBezTo>
                    <a:pt x="1276" y="1908"/>
                    <a:pt x="1174" y="1710"/>
                    <a:pt x="1046" y="1539"/>
                  </a:cubicBezTo>
                  <a:cubicBezTo>
                    <a:pt x="913" y="1369"/>
                    <a:pt x="711" y="1268"/>
                    <a:pt x="495" y="1268"/>
                  </a:cubicBezTo>
                  <a:cubicBezTo>
                    <a:pt x="446" y="1268"/>
                    <a:pt x="395" y="1274"/>
                    <a:pt x="344" y="1285"/>
                  </a:cubicBezTo>
                  <a:cubicBezTo>
                    <a:pt x="210" y="1315"/>
                    <a:pt x="105" y="1420"/>
                    <a:pt x="46" y="1554"/>
                  </a:cubicBezTo>
                  <a:cubicBezTo>
                    <a:pt x="1" y="1688"/>
                    <a:pt x="1" y="1838"/>
                    <a:pt x="46" y="1972"/>
                  </a:cubicBezTo>
                  <a:cubicBezTo>
                    <a:pt x="90" y="2107"/>
                    <a:pt x="180" y="2226"/>
                    <a:pt x="314" y="2301"/>
                  </a:cubicBezTo>
                  <a:cubicBezTo>
                    <a:pt x="434" y="2360"/>
                    <a:pt x="568" y="2390"/>
                    <a:pt x="703" y="2390"/>
                  </a:cubicBezTo>
                  <a:cubicBezTo>
                    <a:pt x="913" y="2390"/>
                    <a:pt x="1124" y="2329"/>
                    <a:pt x="1301" y="2214"/>
                  </a:cubicBezTo>
                  <a:lnTo>
                    <a:pt x="1301" y="2214"/>
                  </a:lnTo>
                  <a:cubicBezTo>
                    <a:pt x="1353" y="2379"/>
                    <a:pt x="1392" y="2555"/>
                    <a:pt x="1420" y="2719"/>
                  </a:cubicBezTo>
                  <a:cubicBezTo>
                    <a:pt x="1449" y="2883"/>
                    <a:pt x="1435" y="3033"/>
                    <a:pt x="1375" y="3182"/>
                  </a:cubicBezTo>
                  <a:cubicBezTo>
                    <a:pt x="1330" y="3301"/>
                    <a:pt x="1240" y="3376"/>
                    <a:pt x="1136" y="3436"/>
                  </a:cubicBezTo>
                  <a:cubicBezTo>
                    <a:pt x="1046" y="3481"/>
                    <a:pt x="942" y="3510"/>
                    <a:pt x="837" y="3510"/>
                  </a:cubicBezTo>
                  <a:cubicBezTo>
                    <a:pt x="857" y="3510"/>
                    <a:pt x="877" y="3517"/>
                    <a:pt x="897" y="3517"/>
                  </a:cubicBezTo>
                  <a:cubicBezTo>
                    <a:pt x="907" y="3517"/>
                    <a:pt x="917" y="3515"/>
                    <a:pt x="927" y="3510"/>
                  </a:cubicBezTo>
                  <a:cubicBezTo>
                    <a:pt x="1001" y="3510"/>
                    <a:pt x="1076" y="3495"/>
                    <a:pt x="1151" y="3466"/>
                  </a:cubicBezTo>
                  <a:cubicBezTo>
                    <a:pt x="1255" y="3406"/>
                    <a:pt x="1345" y="3316"/>
                    <a:pt x="1405" y="3212"/>
                  </a:cubicBezTo>
                  <a:cubicBezTo>
                    <a:pt x="1479" y="3047"/>
                    <a:pt x="1494" y="2883"/>
                    <a:pt x="1464" y="2719"/>
                  </a:cubicBezTo>
                  <a:cubicBezTo>
                    <a:pt x="1436" y="2537"/>
                    <a:pt x="1395" y="2355"/>
                    <a:pt x="1341" y="2186"/>
                  </a:cubicBezTo>
                  <a:lnTo>
                    <a:pt x="1341" y="2186"/>
                  </a:lnTo>
                  <a:cubicBezTo>
                    <a:pt x="1363" y="2170"/>
                    <a:pt x="1384" y="2154"/>
                    <a:pt x="1405" y="2136"/>
                  </a:cubicBezTo>
                  <a:cubicBezTo>
                    <a:pt x="1718" y="1853"/>
                    <a:pt x="1972" y="1509"/>
                    <a:pt x="2151" y="1136"/>
                  </a:cubicBezTo>
                  <a:cubicBezTo>
                    <a:pt x="2286" y="867"/>
                    <a:pt x="2360" y="598"/>
                    <a:pt x="2390" y="314"/>
                  </a:cubicBezTo>
                  <a:cubicBezTo>
                    <a:pt x="2390" y="210"/>
                    <a:pt x="2390" y="105"/>
                    <a:pt x="2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3230;p72">
              <a:extLst>
                <a:ext uri="{FF2B5EF4-FFF2-40B4-BE49-F238E27FC236}">
                  <a16:creationId xmlns:a16="http://schemas.microsoft.com/office/drawing/2014/main" id="{436E593E-2913-FAAC-5B49-0EC6AFA8FE1D}"/>
                </a:ext>
              </a:extLst>
            </p:cNvPr>
            <p:cNvSpPr/>
            <p:nvPr/>
          </p:nvSpPr>
          <p:spPr>
            <a:xfrm>
              <a:off x="5989453" y="2691489"/>
              <a:ext cx="41093" cy="88846"/>
            </a:xfrm>
            <a:custGeom>
              <a:avLst/>
              <a:gdLst/>
              <a:ahLst/>
              <a:cxnLst/>
              <a:rect l="l" t="t" r="r" b="b"/>
              <a:pathLst>
                <a:path w="1450" h="3135" extrusionOk="0">
                  <a:moveTo>
                    <a:pt x="1147" y="1"/>
                  </a:moveTo>
                  <a:cubicBezTo>
                    <a:pt x="1033" y="1"/>
                    <a:pt x="913" y="15"/>
                    <a:pt x="792" y="37"/>
                  </a:cubicBezTo>
                  <a:cubicBezTo>
                    <a:pt x="553" y="96"/>
                    <a:pt x="344" y="231"/>
                    <a:pt x="195" y="425"/>
                  </a:cubicBezTo>
                  <a:cubicBezTo>
                    <a:pt x="120" y="544"/>
                    <a:pt x="61" y="679"/>
                    <a:pt x="46" y="828"/>
                  </a:cubicBezTo>
                  <a:cubicBezTo>
                    <a:pt x="31" y="978"/>
                    <a:pt x="46" y="1142"/>
                    <a:pt x="105" y="1291"/>
                  </a:cubicBezTo>
                  <a:cubicBezTo>
                    <a:pt x="195" y="1590"/>
                    <a:pt x="359" y="1829"/>
                    <a:pt x="449" y="2083"/>
                  </a:cubicBezTo>
                  <a:cubicBezTo>
                    <a:pt x="538" y="2292"/>
                    <a:pt x="553" y="2531"/>
                    <a:pt x="479" y="2755"/>
                  </a:cubicBezTo>
                  <a:cubicBezTo>
                    <a:pt x="419" y="2904"/>
                    <a:pt x="314" y="3024"/>
                    <a:pt x="165" y="3083"/>
                  </a:cubicBezTo>
                  <a:cubicBezTo>
                    <a:pt x="120" y="3113"/>
                    <a:pt x="61" y="3128"/>
                    <a:pt x="1" y="3128"/>
                  </a:cubicBezTo>
                  <a:cubicBezTo>
                    <a:pt x="18" y="3133"/>
                    <a:pt x="36" y="3134"/>
                    <a:pt x="53" y="3134"/>
                  </a:cubicBezTo>
                  <a:cubicBezTo>
                    <a:pt x="96" y="3134"/>
                    <a:pt x="138" y="3124"/>
                    <a:pt x="180" y="3113"/>
                  </a:cubicBezTo>
                  <a:cubicBezTo>
                    <a:pt x="329" y="3054"/>
                    <a:pt x="464" y="2919"/>
                    <a:pt x="524" y="2770"/>
                  </a:cubicBezTo>
                  <a:cubicBezTo>
                    <a:pt x="598" y="2546"/>
                    <a:pt x="598" y="2292"/>
                    <a:pt x="494" y="2053"/>
                  </a:cubicBezTo>
                  <a:cubicBezTo>
                    <a:pt x="419" y="1799"/>
                    <a:pt x="255" y="1560"/>
                    <a:pt x="165" y="1261"/>
                  </a:cubicBezTo>
                  <a:cubicBezTo>
                    <a:pt x="120" y="1127"/>
                    <a:pt x="90" y="978"/>
                    <a:pt x="105" y="828"/>
                  </a:cubicBezTo>
                  <a:cubicBezTo>
                    <a:pt x="120" y="694"/>
                    <a:pt x="165" y="574"/>
                    <a:pt x="255" y="470"/>
                  </a:cubicBezTo>
                  <a:cubicBezTo>
                    <a:pt x="389" y="276"/>
                    <a:pt x="583" y="141"/>
                    <a:pt x="807" y="81"/>
                  </a:cubicBezTo>
                  <a:cubicBezTo>
                    <a:pt x="942" y="53"/>
                    <a:pt x="1084" y="36"/>
                    <a:pt x="1223" y="36"/>
                  </a:cubicBezTo>
                  <a:cubicBezTo>
                    <a:pt x="1300" y="36"/>
                    <a:pt x="1375" y="41"/>
                    <a:pt x="1450" y="52"/>
                  </a:cubicBezTo>
                  <a:cubicBezTo>
                    <a:pt x="1390" y="22"/>
                    <a:pt x="1330" y="7"/>
                    <a:pt x="1270" y="7"/>
                  </a:cubicBezTo>
                  <a:cubicBezTo>
                    <a:pt x="1230" y="3"/>
                    <a:pt x="1189" y="1"/>
                    <a:pt x="1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3231;p72">
              <a:extLst>
                <a:ext uri="{FF2B5EF4-FFF2-40B4-BE49-F238E27FC236}">
                  <a16:creationId xmlns:a16="http://schemas.microsoft.com/office/drawing/2014/main" id="{5BB937E0-5564-B553-6205-372F437BBB05}"/>
                </a:ext>
              </a:extLst>
            </p:cNvPr>
            <p:cNvSpPr/>
            <p:nvPr/>
          </p:nvSpPr>
          <p:spPr>
            <a:xfrm>
              <a:off x="6027146" y="2354441"/>
              <a:ext cx="91028" cy="187412"/>
            </a:xfrm>
            <a:custGeom>
              <a:avLst/>
              <a:gdLst/>
              <a:ahLst/>
              <a:cxnLst/>
              <a:rect l="l" t="t" r="r" b="b"/>
              <a:pathLst>
                <a:path w="3212" h="6613" extrusionOk="0">
                  <a:moveTo>
                    <a:pt x="1761" y="0"/>
                  </a:moveTo>
                  <a:cubicBezTo>
                    <a:pt x="1718" y="0"/>
                    <a:pt x="1673" y="4"/>
                    <a:pt x="1628" y="12"/>
                  </a:cubicBezTo>
                  <a:cubicBezTo>
                    <a:pt x="1568" y="27"/>
                    <a:pt x="1553" y="27"/>
                    <a:pt x="1553" y="27"/>
                  </a:cubicBezTo>
                  <a:cubicBezTo>
                    <a:pt x="1658" y="27"/>
                    <a:pt x="1762" y="42"/>
                    <a:pt x="1882" y="56"/>
                  </a:cubicBezTo>
                  <a:cubicBezTo>
                    <a:pt x="2181" y="101"/>
                    <a:pt x="2449" y="251"/>
                    <a:pt x="2644" y="475"/>
                  </a:cubicBezTo>
                  <a:cubicBezTo>
                    <a:pt x="2942" y="818"/>
                    <a:pt x="3107" y="1251"/>
                    <a:pt x="3092" y="1699"/>
                  </a:cubicBezTo>
                  <a:cubicBezTo>
                    <a:pt x="3077" y="2252"/>
                    <a:pt x="2927" y="2790"/>
                    <a:pt x="2673" y="3267"/>
                  </a:cubicBezTo>
                  <a:cubicBezTo>
                    <a:pt x="2539" y="3521"/>
                    <a:pt x="2375" y="3760"/>
                    <a:pt x="2195" y="3984"/>
                  </a:cubicBezTo>
                  <a:cubicBezTo>
                    <a:pt x="2031" y="4208"/>
                    <a:pt x="1867" y="4417"/>
                    <a:pt x="1703" y="4612"/>
                  </a:cubicBezTo>
                  <a:cubicBezTo>
                    <a:pt x="1374" y="5000"/>
                    <a:pt x="1075" y="5358"/>
                    <a:pt x="807" y="5642"/>
                  </a:cubicBezTo>
                  <a:cubicBezTo>
                    <a:pt x="553" y="5941"/>
                    <a:pt x="358" y="6180"/>
                    <a:pt x="224" y="6344"/>
                  </a:cubicBezTo>
                  <a:cubicBezTo>
                    <a:pt x="134" y="6434"/>
                    <a:pt x="60" y="6523"/>
                    <a:pt x="0" y="6613"/>
                  </a:cubicBezTo>
                  <a:cubicBezTo>
                    <a:pt x="90" y="6538"/>
                    <a:pt x="179" y="6464"/>
                    <a:pt x="254" y="6374"/>
                  </a:cubicBezTo>
                  <a:lnTo>
                    <a:pt x="881" y="5702"/>
                  </a:lnTo>
                  <a:cubicBezTo>
                    <a:pt x="1135" y="5418"/>
                    <a:pt x="1449" y="5075"/>
                    <a:pt x="1777" y="4686"/>
                  </a:cubicBezTo>
                  <a:cubicBezTo>
                    <a:pt x="1942" y="4477"/>
                    <a:pt x="2121" y="4268"/>
                    <a:pt x="2300" y="4059"/>
                  </a:cubicBezTo>
                  <a:cubicBezTo>
                    <a:pt x="2479" y="3820"/>
                    <a:pt x="2644" y="3581"/>
                    <a:pt x="2763" y="3327"/>
                  </a:cubicBezTo>
                  <a:cubicBezTo>
                    <a:pt x="3032" y="2819"/>
                    <a:pt x="3181" y="2267"/>
                    <a:pt x="3196" y="1699"/>
                  </a:cubicBezTo>
                  <a:cubicBezTo>
                    <a:pt x="3211" y="1221"/>
                    <a:pt x="3032" y="773"/>
                    <a:pt x="2703" y="430"/>
                  </a:cubicBezTo>
                  <a:cubicBezTo>
                    <a:pt x="2494" y="191"/>
                    <a:pt x="2195" y="56"/>
                    <a:pt x="1882" y="12"/>
                  </a:cubicBezTo>
                  <a:cubicBezTo>
                    <a:pt x="1845" y="4"/>
                    <a:pt x="1803" y="0"/>
                    <a:pt x="176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3232;p72">
              <a:extLst>
                <a:ext uri="{FF2B5EF4-FFF2-40B4-BE49-F238E27FC236}">
                  <a16:creationId xmlns:a16="http://schemas.microsoft.com/office/drawing/2014/main" id="{0A31621B-2329-F9BE-FA13-558BBDD858DF}"/>
                </a:ext>
              </a:extLst>
            </p:cNvPr>
            <p:cNvSpPr/>
            <p:nvPr/>
          </p:nvSpPr>
          <p:spPr>
            <a:xfrm>
              <a:off x="5916251" y="2625627"/>
              <a:ext cx="43190" cy="13150"/>
            </a:xfrm>
            <a:custGeom>
              <a:avLst/>
              <a:gdLst/>
              <a:ahLst/>
              <a:cxnLst/>
              <a:rect l="l" t="t" r="r" b="b"/>
              <a:pathLst>
                <a:path w="1524" h="464" extrusionOk="0">
                  <a:moveTo>
                    <a:pt x="1523" y="1"/>
                  </a:moveTo>
                  <a:lnTo>
                    <a:pt x="1523" y="1"/>
                  </a:lnTo>
                  <a:cubicBezTo>
                    <a:pt x="1255" y="31"/>
                    <a:pt x="986" y="76"/>
                    <a:pt x="747" y="180"/>
                  </a:cubicBezTo>
                  <a:cubicBezTo>
                    <a:pt x="478" y="240"/>
                    <a:pt x="239" y="330"/>
                    <a:pt x="0" y="464"/>
                  </a:cubicBezTo>
                  <a:cubicBezTo>
                    <a:pt x="269" y="434"/>
                    <a:pt x="523" y="374"/>
                    <a:pt x="777" y="285"/>
                  </a:cubicBezTo>
                  <a:cubicBezTo>
                    <a:pt x="1031" y="225"/>
                    <a:pt x="1284" y="135"/>
                    <a:pt x="152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3233;p72">
              <a:extLst>
                <a:ext uri="{FF2B5EF4-FFF2-40B4-BE49-F238E27FC236}">
                  <a16:creationId xmlns:a16="http://schemas.microsoft.com/office/drawing/2014/main" id="{7915C8F9-FCE9-7B56-4E2A-AF434DED041A}"/>
                </a:ext>
              </a:extLst>
            </p:cNvPr>
            <p:cNvSpPr/>
            <p:nvPr/>
          </p:nvSpPr>
          <p:spPr>
            <a:xfrm>
              <a:off x="5931045" y="2624805"/>
              <a:ext cx="25846" cy="27546"/>
            </a:xfrm>
            <a:custGeom>
              <a:avLst/>
              <a:gdLst/>
              <a:ahLst/>
              <a:cxnLst/>
              <a:rect l="l" t="t" r="r" b="b"/>
              <a:pathLst>
                <a:path w="912" h="972" extrusionOk="0">
                  <a:moveTo>
                    <a:pt x="897" y="0"/>
                  </a:moveTo>
                  <a:lnTo>
                    <a:pt x="897" y="0"/>
                  </a:lnTo>
                  <a:cubicBezTo>
                    <a:pt x="464" y="164"/>
                    <a:pt x="120" y="523"/>
                    <a:pt x="1" y="971"/>
                  </a:cubicBezTo>
                  <a:cubicBezTo>
                    <a:pt x="2" y="971"/>
                    <a:pt x="3" y="971"/>
                    <a:pt x="4" y="971"/>
                  </a:cubicBezTo>
                  <a:cubicBezTo>
                    <a:pt x="38" y="971"/>
                    <a:pt x="172" y="724"/>
                    <a:pt x="419" y="463"/>
                  </a:cubicBezTo>
                  <a:cubicBezTo>
                    <a:pt x="658" y="194"/>
                    <a:pt x="912" y="30"/>
                    <a:pt x="8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3234;p72">
              <a:extLst>
                <a:ext uri="{FF2B5EF4-FFF2-40B4-BE49-F238E27FC236}">
                  <a16:creationId xmlns:a16="http://schemas.microsoft.com/office/drawing/2014/main" id="{DD4FA5BC-179D-8DEA-D295-7BBC33694C27}"/>
                </a:ext>
              </a:extLst>
            </p:cNvPr>
            <p:cNvSpPr/>
            <p:nvPr/>
          </p:nvSpPr>
          <p:spPr>
            <a:xfrm>
              <a:off x="6230712" y="2388194"/>
              <a:ext cx="32619" cy="92303"/>
            </a:xfrm>
            <a:custGeom>
              <a:avLst/>
              <a:gdLst/>
              <a:ahLst/>
              <a:cxnLst/>
              <a:rect l="l" t="t" r="r" b="b"/>
              <a:pathLst>
                <a:path w="1151" h="3257" extrusionOk="0">
                  <a:moveTo>
                    <a:pt x="1" y="1"/>
                  </a:moveTo>
                  <a:cubicBezTo>
                    <a:pt x="16" y="165"/>
                    <a:pt x="31" y="344"/>
                    <a:pt x="90" y="493"/>
                  </a:cubicBezTo>
                  <a:cubicBezTo>
                    <a:pt x="180" y="897"/>
                    <a:pt x="299" y="1285"/>
                    <a:pt x="434" y="1673"/>
                  </a:cubicBezTo>
                  <a:cubicBezTo>
                    <a:pt x="568" y="2062"/>
                    <a:pt x="718" y="2450"/>
                    <a:pt x="897" y="2808"/>
                  </a:cubicBezTo>
                  <a:cubicBezTo>
                    <a:pt x="972" y="2973"/>
                    <a:pt x="1046" y="3122"/>
                    <a:pt x="1151" y="3256"/>
                  </a:cubicBezTo>
                  <a:cubicBezTo>
                    <a:pt x="1106" y="3092"/>
                    <a:pt x="1046" y="2928"/>
                    <a:pt x="972" y="2778"/>
                  </a:cubicBezTo>
                  <a:cubicBezTo>
                    <a:pt x="852" y="2495"/>
                    <a:pt x="703" y="2091"/>
                    <a:pt x="538" y="1643"/>
                  </a:cubicBezTo>
                  <a:cubicBezTo>
                    <a:pt x="374" y="1195"/>
                    <a:pt x="255" y="777"/>
                    <a:pt x="165" y="478"/>
                  </a:cubicBezTo>
                  <a:cubicBezTo>
                    <a:pt x="120" y="314"/>
                    <a:pt x="75" y="15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3235;p72">
              <a:extLst>
                <a:ext uri="{FF2B5EF4-FFF2-40B4-BE49-F238E27FC236}">
                  <a16:creationId xmlns:a16="http://schemas.microsoft.com/office/drawing/2014/main" id="{6F2F4E6A-88E2-DB27-C1B9-BFC94A641E73}"/>
                </a:ext>
              </a:extLst>
            </p:cNvPr>
            <p:cNvSpPr/>
            <p:nvPr/>
          </p:nvSpPr>
          <p:spPr>
            <a:xfrm>
              <a:off x="6112619" y="2538850"/>
              <a:ext cx="86380" cy="39874"/>
            </a:xfrm>
            <a:custGeom>
              <a:avLst/>
              <a:gdLst/>
              <a:ahLst/>
              <a:cxnLst/>
              <a:rect l="l" t="t" r="r" b="b"/>
              <a:pathLst>
                <a:path w="3048" h="1407" extrusionOk="0">
                  <a:moveTo>
                    <a:pt x="3045" y="0"/>
                  </a:moveTo>
                  <a:cubicBezTo>
                    <a:pt x="3024" y="0"/>
                    <a:pt x="2919" y="160"/>
                    <a:pt x="2704" y="375"/>
                  </a:cubicBezTo>
                  <a:cubicBezTo>
                    <a:pt x="2122" y="972"/>
                    <a:pt x="1345" y="1316"/>
                    <a:pt x="509" y="1331"/>
                  </a:cubicBezTo>
                  <a:cubicBezTo>
                    <a:pt x="273" y="1331"/>
                    <a:pt x="105" y="1305"/>
                    <a:pt x="36" y="1305"/>
                  </a:cubicBezTo>
                  <a:cubicBezTo>
                    <a:pt x="13" y="1305"/>
                    <a:pt x="1" y="1308"/>
                    <a:pt x="1" y="1316"/>
                  </a:cubicBezTo>
                  <a:cubicBezTo>
                    <a:pt x="165" y="1375"/>
                    <a:pt x="329" y="1405"/>
                    <a:pt x="509" y="1405"/>
                  </a:cubicBezTo>
                  <a:cubicBezTo>
                    <a:pt x="542" y="1406"/>
                    <a:pt x="576" y="1407"/>
                    <a:pt x="609" y="1407"/>
                  </a:cubicBezTo>
                  <a:cubicBezTo>
                    <a:pt x="1438" y="1407"/>
                    <a:pt x="2218" y="1052"/>
                    <a:pt x="2764" y="434"/>
                  </a:cubicBezTo>
                  <a:cubicBezTo>
                    <a:pt x="2883" y="300"/>
                    <a:pt x="2973" y="166"/>
                    <a:pt x="3048" y="1"/>
                  </a:cubicBezTo>
                  <a:cubicBezTo>
                    <a:pt x="3047" y="1"/>
                    <a:pt x="3046" y="0"/>
                    <a:pt x="30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3236;p72">
              <a:extLst>
                <a:ext uri="{FF2B5EF4-FFF2-40B4-BE49-F238E27FC236}">
                  <a16:creationId xmlns:a16="http://schemas.microsoft.com/office/drawing/2014/main" id="{E41ACBE1-53F1-E4BA-A512-E0F9CC68079B}"/>
                </a:ext>
              </a:extLst>
            </p:cNvPr>
            <p:cNvSpPr/>
            <p:nvPr/>
          </p:nvSpPr>
          <p:spPr>
            <a:xfrm>
              <a:off x="6103324" y="2824149"/>
              <a:ext cx="53364" cy="21255"/>
            </a:xfrm>
            <a:custGeom>
              <a:avLst/>
              <a:gdLst/>
              <a:ahLst/>
              <a:cxnLst/>
              <a:rect l="l" t="t" r="r" b="b"/>
              <a:pathLst>
                <a:path w="1883" h="750" extrusionOk="0">
                  <a:moveTo>
                    <a:pt x="209" y="0"/>
                  </a:moveTo>
                  <a:cubicBezTo>
                    <a:pt x="209" y="0"/>
                    <a:pt x="60" y="105"/>
                    <a:pt x="60" y="269"/>
                  </a:cubicBezTo>
                  <a:cubicBezTo>
                    <a:pt x="60" y="363"/>
                    <a:pt x="223" y="380"/>
                    <a:pt x="346" y="380"/>
                  </a:cubicBezTo>
                  <a:cubicBezTo>
                    <a:pt x="419" y="380"/>
                    <a:pt x="478" y="374"/>
                    <a:pt x="478" y="374"/>
                  </a:cubicBezTo>
                  <a:lnTo>
                    <a:pt x="478" y="374"/>
                  </a:lnTo>
                  <a:cubicBezTo>
                    <a:pt x="478" y="374"/>
                    <a:pt x="0" y="553"/>
                    <a:pt x="194" y="702"/>
                  </a:cubicBezTo>
                  <a:cubicBezTo>
                    <a:pt x="238" y="736"/>
                    <a:pt x="336" y="750"/>
                    <a:pt x="464" y="750"/>
                  </a:cubicBezTo>
                  <a:cubicBezTo>
                    <a:pt x="954" y="750"/>
                    <a:pt x="1882" y="553"/>
                    <a:pt x="1882" y="553"/>
                  </a:cubicBezTo>
                  <a:lnTo>
                    <a:pt x="209" y="0"/>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3237;p72">
              <a:extLst>
                <a:ext uri="{FF2B5EF4-FFF2-40B4-BE49-F238E27FC236}">
                  <a16:creationId xmlns:a16="http://schemas.microsoft.com/office/drawing/2014/main" id="{E9BB47E2-A070-5782-04A0-9C2A4BA9B4A6}"/>
                </a:ext>
              </a:extLst>
            </p:cNvPr>
            <p:cNvSpPr/>
            <p:nvPr/>
          </p:nvSpPr>
          <p:spPr>
            <a:xfrm>
              <a:off x="6073255" y="2758116"/>
              <a:ext cx="88931" cy="82838"/>
            </a:xfrm>
            <a:custGeom>
              <a:avLst/>
              <a:gdLst/>
              <a:ahLst/>
              <a:cxnLst/>
              <a:rect l="l" t="t" r="r" b="b"/>
              <a:pathLst>
                <a:path w="3138" h="2923" extrusionOk="0">
                  <a:moveTo>
                    <a:pt x="927" y="1"/>
                  </a:moveTo>
                  <a:lnTo>
                    <a:pt x="1" y="1688"/>
                  </a:lnTo>
                  <a:cubicBezTo>
                    <a:pt x="1" y="1688"/>
                    <a:pt x="2260" y="2922"/>
                    <a:pt x="2827" y="2922"/>
                  </a:cubicBezTo>
                  <a:cubicBezTo>
                    <a:pt x="2884" y="2922"/>
                    <a:pt x="2924" y="2910"/>
                    <a:pt x="2943" y="2883"/>
                  </a:cubicBezTo>
                  <a:cubicBezTo>
                    <a:pt x="3137" y="2569"/>
                    <a:pt x="3063" y="1091"/>
                    <a:pt x="3048" y="1016"/>
                  </a:cubicBezTo>
                  <a:cubicBezTo>
                    <a:pt x="3018" y="941"/>
                    <a:pt x="927" y="1"/>
                    <a:pt x="92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3238;p72">
              <a:extLst>
                <a:ext uri="{FF2B5EF4-FFF2-40B4-BE49-F238E27FC236}">
                  <a16:creationId xmlns:a16="http://schemas.microsoft.com/office/drawing/2014/main" id="{172724DE-C81D-2B22-EDC1-780F68DD02A6}"/>
                </a:ext>
              </a:extLst>
            </p:cNvPr>
            <p:cNvSpPr/>
            <p:nvPr/>
          </p:nvSpPr>
          <p:spPr>
            <a:xfrm>
              <a:off x="6072858" y="2805104"/>
              <a:ext cx="70708" cy="24996"/>
            </a:xfrm>
            <a:custGeom>
              <a:avLst/>
              <a:gdLst/>
              <a:ahLst/>
              <a:cxnLst/>
              <a:rect l="l" t="t" r="r" b="b"/>
              <a:pathLst>
                <a:path w="2495" h="882" extrusionOk="0">
                  <a:moveTo>
                    <a:pt x="0" y="0"/>
                  </a:moveTo>
                  <a:cubicBezTo>
                    <a:pt x="0" y="0"/>
                    <a:pt x="30" y="30"/>
                    <a:pt x="75" y="60"/>
                  </a:cubicBezTo>
                  <a:lnTo>
                    <a:pt x="314" y="224"/>
                  </a:lnTo>
                  <a:cubicBezTo>
                    <a:pt x="582" y="419"/>
                    <a:pt x="866" y="553"/>
                    <a:pt x="1180" y="643"/>
                  </a:cubicBezTo>
                  <a:cubicBezTo>
                    <a:pt x="1479" y="732"/>
                    <a:pt x="1792" y="792"/>
                    <a:pt x="2106" y="837"/>
                  </a:cubicBezTo>
                  <a:lnTo>
                    <a:pt x="2390" y="881"/>
                  </a:lnTo>
                  <a:lnTo>
                    <a:pt x="2494" y="881"/>
                  </a:lnTo>
                  <a:cubicBezTo>
                    <a:pt x="2449" y="867"/>
                    <a:pt x="2419" y="867"/>
                    <a:pt x="2375" y="867"/>
                  </a:cubicBezTo>
                  <a:lnTo>
                    <a:pt x="2091" y="807"/>
                  </a:lnTo>
                  <a:cubicBezTo>
                    <a:pt x="1792" y="762"/>
                    <a:pt x="1479" y="687"/>
                    <a:pt x="1180" y="598"/>
                  </a:cubicBezTo>
                  <a:cubicBezTo>
                    <a:pt x="881" y="508"/>
                    <a:pt x="597" y="374"/>
                    <a:pt x="329" y="194"/>
                  </a:cubicBezTo>
                  <a:lnTo>
                    <a:pt x="90" y="60"/>
                  </a:lnTo>
                  <a:cubicBezTo>
                    <a:pt x="60" y="30"/>
                    <a:pt x="30" y="15"/>
                    <a:pt x="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3239;p72">
              <a:extLst>
                <a:ext uri="{FF2B5EF4-FFF2-40B4-BE49-F238E27FC236}">
                  <a16:creationId xmlns:a16="http://schemas.microsoft.com/office/drawing/2014/main" id="{75A69134-6282-4F5D-3BE2-4FCC27C0D0C9}"/>
                </a:ext>
              </a:extLst>
            </p:cNvPr>
            <p:cNvSpPr/>
            <p:nvPr/>
          </p:nvSpPr>
          <p:spPr>
            <a:xfrm>
              <a:off x="6115595" y="2830837"/>
              <a:ext cx="27546" cy="4506"/>
            </a:xfrm>
            <a:custGeom>
              <a:avLst/>
              <a:gdLst/>
              <a:ahLst/>
              <a:cxnLst/>
              <a:rect l="l" t="t" r="r" b="b"/>
              <a:pathLst>
                <a:path w="972" h="159" extrusionOk="0">
                  <a:moveTo>
                    <a:pt x="960" y="0"/>
                  </a:moveTo>
                  <a:cubicBezTo>
                    <a:pt x="914" y="0"/>
                    <a:pt x="726" y="39"/>
                    <a:pt x="493" y="78"/>
                  </a:cubicBezTo>
                  <a:cubicBezTo>
                    <a:pt x="210" y="123"/>
                    <a:pt x="0" y="138"/>
                    <a:pt x="0" y="153"/>
                  </a:cubicBezTo>
                  <a:cubicBezTo>
                    <a:pt x="44" y="157"/>
                    <a:pt x="88" y="159"/>
                    <a:pt x="133" y="159"/>
                  </a:cubicBezTo>
                  <a:cubicBezTo>
                    <a:pt x="253" y="159"/>
                    <a:pt x="373" y="145"/>
                    <a:pt x="493" y="123"/>
                  </a:cubicBezTo>
                  <a:cubicBezTo>
                    <a:pt x="658" y="108"/>
                    <a:pt x="822" y="63"/>
                    <a:pt x="971" y="3"/>
                  </a:cubicBezTo>
                  <a:cubicBezTo>
                    <a:pt x="971" y="1"/>
                    <a:pt x="967" y="0"/>
                    <a:pt x="96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Picture 383">
            <a:extLst>
              <a:ext uri="{FF2B5EF4-FFF2-40B4-BE49-F238E27FC236}">
                <a16:creationId xmlns:a16="http://schemas.microsoft.com/office/drawing/2014/main" id="{0FF9A6F5-DD62-4412-942C-76556FB3F713}"/>
              </a:ext>
            </a:extLst>
          </p:cNvPr>
          <p:cNvPicPr/>
          <p:nvPr/>
        </p:nvPicPr>
        <p:blipFill>
          <a:blip r:embed="rId3"/>
          <a:stretch>
            <a:fillRect/>
          </a:stretch>
        </p:blipFill>
        <p:spPr>
          <a:xfrm>
            <a:off x="-24062" y="1929272"/>
            <a:ext cx="5811698" cy="3233874"/>
          </a:xfrm>
          <a:prstGeom prst="rect">
            <a:avLst/>
          </a:prstGeom>
        </p:spPr>
      </p:pic>
    </p:spTree>
    <p:extLst>
      <p:ext uri="{BB962C8B-B14F-4D97-AF65-F5344CB8AC3E}">
        <p14:creationId xmlns:p14="http://schemas.microsoft.com/office/powerpoint/2010/main" val="349889984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09"/>
                                        </p:tgtEl>
                                        <p:attrNameLst>
                                          <p:attrName>style.visibility</p:attrName>
                                        </p:attrNameLst>
                                      </p:cBhvr>
                                      <p:to>
                                        <p:strVal val="visible"/>
                                      </p:to>
                                    </p:set>
                                    <p:anim calcmode="lin" valueType="num">
                                      <p:cBhvr additive="base">
                                        <p:cTn id="7" dur="500" fill="hold"/>
                                        <p:tgtEl>
                                          <p:spTgt spid="1209"/>
                                        </p:tgtEl>
                                        <p:attrNameLst>
                                          <p:attrName>ppt_x</p:attrName>
                                        </p:attrNameLst>
                                      </p:cBhvr>
                                      <p:tavLst>
                                        <p:tav tm="0">
                                          <p:val>
                                            <p:strVal val="#ppt_x"/>
                                          </p:val>
                                        </p:tav>
                                        <p:tav tm="100000">
                                          <p:val>
                                            <p:strVal val="#ppt_x"/>
                                          </p:val>
                                        </p:tav>
                                      </p:tavLst>
                                    </p:anim>
                                    <p:anim calcmode="lin" valueType="num">
                                      <p:cBhvr additive="base">
                                        <p:cTn id="8" dur="500" fill="hold"/>
                                        <p:tgtEl>
                                          <p:spTgt spid="120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384"/>
                                        </p:tgtEl>
                                        <p:attrNameLst>
                                          <p:attrName>style.visibility</p:attrName>
                                        </p:attrNameLst>
                                      </p:cBhvr>
                                      <p:to>
                                        <p:strVal val="visible"/>
                                      </p:to>
                                    </p:set>
                                    <p:anim calcmode="lin" valueType="num">
                                      <p:cBhvr>
                                        <p:cTn id="13" dur="1000" fill="hold"/>
                                        <p:tgtEl>
                                          <p:spTgt spid="384"/>
                                        </p:tgtEl>
                                        <p:attrNameLst>
                                          <p:attrName>ppt_w</p:attrName>
                                        </p:attrNameLst>
                                      </p:cBhvr>
                                      <p:tavLst>
                                        <p:tav tm="0">
                                          <p:val>
                                            <p:fltVal val="0"/>
                                          </p:val>
                                        </p:tav>
                                        <p:tav tm="100000">
                                          <p:val>
                                            <p:strVal val="#ppt_w"/>
                                          </p:val>
                                        </p:tav>
                                      </p:tavLst>
                                    </p:anim>
                                    <p:anim calcmode="lin" valueType="num">
                                      <p:cBhvr>
                                        <p:cTn id="14" dur="1000" fill="hold"/>
                                        <p:tgtEl>
                                          <p:spTgt spid="384"/>
                                        </p:tgtEl>
                                        <p:attrNameLst>
                                          <p:attrName>ppt_h</p:attrName>
                                        </p:attrNameLst>
                                      </p:cBhvr>
                                      <p:tavLst>
                                        <p:tav tm="0">
                                          <p:val>
                                            <p:fltVal val="0"/>
                                          </p:val>
                                        </p:tav>
                                        <p:tav tm="100000">
                                          <p:val>
                                            <p:strVal val="#ppt_h"/>
                                          </p:val>
                                        </p:tav>
                                      </p:tavLst>
                                    </p:anim>
                                    <p:anim calcmode="lin" valueType="num">
                                      <p:cBhvr>
                                        <p:cTn id="15" dur="1000" fill="hold"/>
                                        <p:tgtEl>
                                          <p:spTgt spid="384"/>
                                        </p:tgtEl>
                                        <p:attrNameLst>
                                          <p:attrName>style.rotation</p:attrName>
                                        </p:attrNameLst>
                                      </p:cBhvr>
                                      <p:tavLst>
                                        <p:tav tm="0">
                                          <p:val>
                                            <p:fltVal val="90"/>
                                          </p:val>
                                        </p:tav>
                                        <p:tav tm="100000">
                                          <p:val>
                                            <p:fltVal val="0"/>
                                          </p:val>
                                        </p:tav>
                                      </p:tavLst>
                                    </p:anim>
                                    <p:animEffect transition="in" filter="fade">
                                      <p:cBhvr>
                                        <p:cTn id="16" dur="1000"/>
                                        <p:tgtEl>
                                          <p:spTgt spid="3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9" name="Google Shape;1209;p48"/>
          <p:cNvSpPr txBox="1">
            <a:spLocks noGrp="1"/>
          </p:cNvSpPr>
          <p:nvPr>
            <p:ph type="title" idx="6"/>
          </p:nvPr>
        </p:nvSpPr>
        <p:spPr>
          <a:xfrm>
            <a:off x="873863" y="212087"/>
            <a:ext cx="68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Component cho hệ thống</a:t>
            </a:r>
            <a:endParaRPr/>
          </a:p>
        </p:txBody>
      </p:sp>
      <p:grpSp>
        <p:nvGrpSpPr>
          <p:cNvPr id="1303" name="Google Shape;2859;p72">
            <a:extLst>
              <a:ext uri="{FF2B5EF4-FFF2-40B4-BE49-F238E27FC236}">
                <a16:creationId xmlns:a16="http://schemas.microsoft.com/office/drawing/2014/main" id="{05DD8878-24FF-71EA-CCD6-942768D3BF54}"/>
              </a:ext>
            </a:extLst>
          </p:cNvPr>
          <p:cNvGrpSpPr/>
          <p:nvPr/>
        </p:nvGrpSpPr>
        <p:grpSpPr>
          <a:xfrm>
            <a:off x="5741581" y="1690577"/>
            <a:ext cx="3561907" cy="3341166"/>
            <a:chOff x="5807029" y="1788435"/>
            <a:chExt cx="2520531" cy="2035832"/>
          </a:xfrm>
        </p:grpSpPr>
        <p:sp>
          <p:nvSpPr>
            <p:cNvPr id="1304" name="Google Shape;2860;p72">
              <a:extLst>
                <a:ext uri="{FF2B5EF4-FFF2-40B4-BE49-F238E27FC236}">
                  <a16:creationId xmlns:a16="http://schemas.microsoft.com/office/drawing/2014/main" id="{B76C4875-98EF-54B1-9803-7E17CDB3BF01}"/>
                </a:ext>
              </a:extLst>
            </p:cNvPr>
            <p:cNvSpPr/>
            <p:nvPr/>
          </p:nvSpPr>
          <p:spPr>
            <a:xfrm>
              <a:off x="5991154" y="3817097"/>
              <a:ext cx="2336406" cy="3004"/>
            </a:xfrm>
            <a:custGeom>
              <a:avLst/>
              <a:gdLst/>
              <a:ahLst/>
              <a:cxnLst/>
              <a:rect l="l" t="t" r="r" b="b"/>
              <a:pathLst>
                <a:path w="82442" h="106" extrusionOk="0">
                  <a:moveTo>
                    <a:pt x="41221" y="1"/>
                  </a:moveTo>
                  <a:cubicBezTo>
                    <a:pt x="18460" y="1"/>
                    <a:pt x="1" y="15"/>
                    <a:pt x="1" y="45"/>
                  </a:cubicBezTo>
                  <a:cubicBezTo>
                    <a:pt x="1" y="75"/>
                    <a:pt x="18460" y="105"/>
                    <a:pt x="41221" y="105"/>
                  </a:cubicBezTo>
                  <a:cubicBezTo>
                    <a:pt x="63982" y="105"/>
                    <a:pt x="82441" y="75"/>
                    <a:pt x="82441" y="45"/>
                  </a:cubicBezTo>
                  <a:cubicBezTo>
                    <a:pt x="82441" y="15"/>
                    <a:pt x="63997" y="1"/>
                    <a:pt x="412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861;p72">
              <a:extLst>
                <a:ext uri="{FF2B5EF4-FFF2-40B4-BE49-F238E27FC236}">
                  <a16:creationId xmlns:a16="http://schemas.microsoft.com/office/drawing/2014/main" id="{AF8DAD5F-1FF2-46E5-8CE0-478A306E61F8}"/>
                </a:ext>
              </a:extLst>
            </p:cNvPr>
            <p:cNvSpPr/>
            <p:nvPr/>
          </p:nvSpPr>
          <p:spPr>
            <a:xfrm>
              <a:off x="7266000" y="2352231"/>
              <a:ext cx="3004" cy="707281"/>
            </a:xfrm>
            <a:custGeom>
              <a:avLst/>
              <a:gdLst/>
              <a:ahLst/>
              <a:cxnLst/>
              <a:rect l="l" t="t" r="r" b="b"/>
              <a:pathLst>
                <a:path w="106" h="24957" extrusionOk="0">
                  <a:moveTo>
                    <a:pt x="45" y="0"/>
                  </a:moveTo>
                  <a:cubicBezTo>
                    <a:pt x="16" y="0"/>
                    <a:pt x="1" y="5601"/>
                    <a:pt x="1" y="12486"/>
                  </a:cubicBezTo>
                  <a:cubicBezTo>
                    <a:pt x="1" y="19371"/>
                    <a:pt x="16" y="24956"/>
                    <a:pt x="45" y="24956"/>
                  </a:cubicBezTo>
                  <a:cubicBezTo>
                    <a:pt x="75" y="24956"/>
                    <a:pt x="105" y="19371"/>
                    <a:pt x="105" y="12486"/>
                  </a:cubicBezTo>
                  <a:cubicBezTo>
                    <a:pt x="105" y="5601"/>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862;p72">
              <a:extLst>
                <a:ext uri="{FF2B5EF4-FFF2-40B4-BE49-F238E27FC236}">
                  <a16:creationId xmlns:a16="http://schemas.microsoft.com/office/drawing/2014/main" id="{D28EF9A8-640D-CB6B-D5F7-37C26A16431F}"/>
                </a:ext>
              </a:extLst>
            </p:cNvPr>
            <p:cNvSpPr/>
            <p:nvPr/>
          </p:nvSpPr>
          <p:spPr>
            <a:xfrm>
              <a:off x="6730998" y="2155410"/>
              <a:ext cx="3004" cy="904103"/>
            </a:xfrm>
            <a:custGeom>
              <a:avLst/>
              <a:gdLst/>
              <a:ahLst/>
              <a:cxnLst/>
              <a:rect l="l" t="t" r="r" b="b"/>
              <a:pathLst>
                <a:path w="106" h="31902" extrusionOk="0">
                  <a:moveTo>
                    <a:pt x="46" y="0"/>
                  </a:moveTo>
                  <a:cubicBezTo>
                    <a:pt x="16" y="0"/>
                    <a:pt x="1" y="7154"/>
                    <a:pt x="1" y="15951"/>
                  </a:cubicBezTo>
                  <a:cubicBezTo>
                    <a:pt x="1" y="24762"/>
                    <a:pt x="16" y="31901"/>
                    <a:pt x="46" y="31901"/>
                  </a:cubicBezTo>
                  <a:cubicBezTo>
                    <a:pt x="76" y="31901"/>
                    <a:pt x="105" y="24762"/>
                    <a:pt x="105" y="15951"/>
                  </a:cubicBezTo>
                  <a:cubicBezTo>
                    <a:pt x="105" y="7139"/>
                    <a:pt x="76" y="0"/>
                    <a:pt x="4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863;p72">
              <a:extLst>
                <a:ext uri="{FF2B5EF4-FFF2-40B4-BE49-F238E27FC236}">
                  <a16:creationId xmlns:a16="http://schemas.microsoft.com/office/drawing/2014/main" id="{39F90E5D-45B7-DAA0-874A-6397BA4A60B0}"/>
                </a:ext>
              </a:extLst>
            </p:cNvPr>
            <p:cNvSpPr/>
            <p:nvPr/>
          </p:nvSpPr>
          <p:spPr>
            <a:xfrm>
              <a:off x="6168931" y="2155410"/>
              <a:ext cx="2976" cy="904103"/>
            </a:xfrm>
            <a:custGeom>
              <a:avLst/>
              <a:gdLst/>
              <a:ahLst/>
              <a:cxnLst/>
              <a:rect l="l" t="t" r="r" b="b"/>
              <a:pathLst>
                <a:path w="105" h="31902" extrusionOk="0">
                  <a:moveTo>
                    <a:pt x="45" y="0"/>
                  </a:moveTo>
                  <a:cubicBezTo>
                    <a:pt x="15" y="0"/>
                    <a:pt x="0" y="7154"/>
                    <a:pt x="0" y="15951"/>
                  </a:cubicBezTo>
                  <a:cubicBezTo>
                    <a:pt x="0" y="24762"/>
                    <a:pt x="15" y="31901"/>
                    <a:pt x="45" y="31901"/>
                  </a:cubicBezTo>
                  <a:cubicBezTo>
                    <a:pt x="90" y="31901"/>
                    <a:pt x="105" y="24762"/>
                    <a:pt x="105" y="15951"/>
                  </a:cubicBezTo>
                  <a:cubicBezTo>
                    <a:pt x="105" y="7139"/>
                    <a:pt x="90"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864;p72">
              <a:extLst>
                <a:ext uri="{FF2B5EF4-FFF2-40B4-BE49-F238E27FC236}">
                  <a16:creationId xmlns:a16="http://schemas.microsoft.com/office/drawing/2014/main" id="{B7D55E1E-FF24-087D-E8E9-EB4A5F5ED414}"/>
                </a:ext>
              </a:extLst>
            </p:cNvPr>
            <p:cNvSpPr/>
            <p:nvPr/>
          </p:nvSpPr>
          <p:spPr>
            <a:xfrm>
              <a:off x="7584712" y="2155410"/>
              <a:ext cx="3004" cy="904103"/>
            </a:xfrm>
            <a:custGeom>
              <a:avLst/>
              <a:gdLst/>
              <a:ahLst/>
              <a:cxnLst/>
              <a:rect l="l" t="t" r="r" b="b"/>
              <a:pathLst>
                <a:path w="106" h="31902" extrusionOk="0">
                  <a:moveTo>
                    <a:pt x="45" y="0"/>
                  </a:moveTo>
                  <a:cubicBezTo>
                    <a:pt x="16" y="0"/>
                    <a:pt x="1" y="7154"/>
                    <a:pt x="1" y="15951"/>
                  </a:cubicBezTo>
                  <a:cubicBezTo>
                    <a:pt x="1" y="24762"/>
                    <a:pt x="16" y="31901"/>
                    <a:pt x="45" y="31901"/>
                  </a:cubicBezTo>
                  <a:cubicBezTo>
                    <a:pt x="90" y="31901"/>
                    <a:pt x="105" y="24762"/>
                    <a:pt x="105" y="15951"/>
                  </a:cubicBezTo>
                  <a:cubicBezTo>
                    <a:pt x="105" y="7139"/>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865;p72">
              <a:extLst>
                <a:ext uri="{FF2B5EF4-FFF2-40B4-BE49-F238E27FC236}">
                  <a16:creationId xmlns:a16="http://schemas.microsoft.com/office/drawing/2014/main" id="{59F65AAD-6CFD-FB28-703A-EDDD7E2A9A02}"/>
                </a:ext>
              </a:extLst>
            </p:cNvPr>
            <p:cNvSpPr/>
            <p:nvPr/>
          </p:nvSpPr>
          <p:spPr>
            <a:xfrm>
              <a:off x="6973957" y="2015722"/>
              <a:ext cx="3401" cy="1043791"/>
            </a:xfrm>
            <a:custGeom>
              <a:avLst/>
              <a:gdLst/>
              <a:ahLst/>
              <a:cxnLst/>
              <a:rect l="l" t="t" r="r" b="b"/>
              <a:pathLst>
                <a:path w="120" h="36831" extrusionOk="0">
                  <a:moveTo>
                    <a:pt x="60" y="1"/>
                  </a:moveTo>
                  <a:cubicBezTo>
                    <a:pt x="30" y="1"/>
                    <a:pt x="0" y="8245"/>
                    <a:pt x="0" y="18416"/>
                  </a:cubicBezTo>
                  <a:cubicBezTo>
                    <a:pt x="0" y="28586"/>
                    <a:pt x="30" y="36830"/>
                    <a:pt x="60" y="36830"/>
                  </a:cubicBezTo>
                  <a:cubicBezTo>
                    <a:pt x="90" y="36830"/>
                    <a:pt x="120" y="28586"/>
                    <a:pt x="120" y="18416"/>
                  </a:cubicBezTo>
                  <a:cubicBezTo>
                    <a:pt x="120" y="8245"/>
                    <a:pt x="90" y="1"/>
                    <a:pt x="6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866;p72">
              <a:extLst>
                <a:ext uri="{FF2B5EF4-FFF2-40B4-BE49-F238E27FC236}">
                  <a16:creationId xmlns:a16="http://schemas.microsoft.com/office/drawing/2014/main" id="{F797B21E-1FF5-7C55-AC48-0CF4EED56C81}"/>
                </a:ext>
              </a:extLst>
            </p:cNvPr>
            <p:cNvSpPr/>
            <p:nvPr/>
          </p:nvSpPr>
          <p:spPr>
            <a:xfrm>
              <a:off x="6448703" y="2345883"/>
              <a:ext cx="13150" cy="13150"/>
            </a:xfrm>
            <a:custGeom>
              <a:avLst/>
              <a:gdLst/>
              <a:ahLst/>
              <a:cxnLst/>
              <a:rect l="l" t="t" r="r" b="b"/>
              <a:pathLst>
                <a:path w="464" h="464" extrusionOk="0">
                  <a:moveTo>
                    <a:pt x="224" y="0"/>
                  </a:moveTo>
                  <a:cubicBezTo>
                    <a:pt x="105" y="0"/>
                    <a:pt x="0" y="105"/>
                    <a:pt x="0" y="239"/>
                  </a:cubicBezTo>
                  <a:cubicBezTo>
                    <a:pt x="0" y="358"/>
                    <a:pt x="105" y="463"/>
                    <a:pt x="224" y="463"/>
                  </a:cubicBezTo>
                  <a:cubicBezTo>
                    <a:pt x="359" y="463"/>
                    <a:pt x="463" y="358"/>
                    <a:pt x="463" y="239"/>
                  </a:cubicBezTo>
                  <a:cubicBezTo>
                    <a:pt x="463" y="105"/>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867;p72">
              <a:extLst>
                <a:ext uri="{FF2B5EF4-FFF2-40B4-BE49-F238E27FC236}">
                  <a16:creationId xmlns:a16="http://schemas.microsoft.com/office/drawing/2014/main" id="{FC0253DD-9484-6468-33F2-618F9B81DE09}"/>
                </a:ext>
              </a:extLst>
            </p:cNvPr>
            <p:cNvSpPr/>
            <p:nvPr/>
          </p:nvSpPr>
          <p:spPr>
            <a:xfrm>
              <a:off x="6725925" y="2149061"/>
              <a:ext cx="13150" cy="13150"/>
            </a:xfrm>
            <a:custGeom>
              <a:avLst/>
              <a:gdLst/>
              <a:ahLst/>
              <a:cxnLst/>
              <a:rect l="l" t="t" r="r" b="b"/>
              <a:pathLst>
                <a:path w="464" h="464" extrusionOk="0">
                  <a:moveTo>
                    <a:pt x="225" y="0"/>
                  </a:moveTo>
                  <a:cubicBezTo>
                    <a:pt x="105" y="0"/>
                    <a:pt x="1" y="105"/>
                    <a:pt x="1" y="224"/>
                  </a:cubicBezTo>
                  <a:cubicBezTo>
                    <a:pt x="1" y="359"/>
                    <a:pt x="105" y="463"/>
                    <a:pt x="225" y="463"/>
                  </a:cubicBezTo>
                  <a:cubicBezTo>
                    <a:pt x="359" y="463"/>
                    <a:pt x="464" y="359"/>
                    <a:pt x="464" y="224"/>
                  </a:cubicBezTo>
                  <a:cubicBezTo>
                    <a:pt x="464" y="105"/>
                    <a:pt x="359" y="0"/>
                    <a:pt x="22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868;p72">
              <a:extLst>
                <a:ext uri="{FF2B5EF4-FFF2-40B4-BE49-F238E27FC236}">
                  <a16:creationId xmlns:a16="http://schemas.microsoft.com/office/drawing/2014/main" id="{A10DF1BB-D1DB-8F00-8483-A936143C838E}"/>
                </a:ext>
              </a:extLst>
            </p:cNvPr>
            <p:cNvSpPr/>
            <p:nvPr/>
          </p:nvSpPr>
          <p:spPr>
            <a:xfrm>
              <a:off x="6709006" y="2132114"/>
              <a:ext cx="46591" cy="46591"/>
            </a:xfrm>
            <a:custGeom>
              <a:avLst/>
              <a:gdLst/>
              <a:ahLst/>
              <a:cxnLst/>
              <a:rect l="l" t="t" r="r" b="b"/>
              <a:pathLst>
                <a:path w="1644" h="1644" extrusionOk="0">
                  <a:moveTo>
                    <a:pt x="822" y="61"/>
                  </a:moveTo>
                  <a:cubicBezTo>
                    <a:pt x="1255" y="61"/>
                    <a:pt x="1598" y="404"/>
                    <a:pt x="1598" y="822"/>
                  </a:cubicBezTo>
                  <a:cubicBezTo>
                    <a:pt x="1598" y="1255"/>
                    <a:pt x="1255" y="1599"/>
                    <a:pt x="822" y="1599"/>
                  </a:cubicBezTo>
                  <a:cubicBezTo>
                    <a:pt x="403" y="1599"/>
                    <a:pt x="60" y="1255"/>
                    <a:pt x="60" y="822"/>
                  </a:cubicBezTo>
                  <a:cubicBezTo>
                    <a:pt x="60" y="404"/>
                    <a:pt x="403" y="61"/>
                    <a:pt x="822" y="61"/>
                  </a:cubicBezTo>
                  <a:close/>
                  <a:moveTo>
                    <a:pt x="822" y="1"/>
                  </a:moveTo>
                  <a:cubicBezTo>
                    <a:pt x="374" y="1"/>
                    <a:pt x="0" y="374"/>
                    <a:pt x="0" y="822"/>
                  </a:cubicBezTo>
                  <a:cubicBezTo>
                    <a:pt x="0" y="1285"/>
                    <a:pt x="374" y="1644"/>
                    <a:pt x="822" y="1644"/>
                  </a:cubicBezTo>
                  <a:cubicBezTo>
                    <a:pt x="1285" y="1644"/>
                    <a:pt x="1643" y="1285"/>
                    <a:pt x="1643" y="822"/>
                  </a:cubicBezTo>
                  <a:cubicBezTo>
                    <a:pt x="1643" y="374"/>
                    <a:pt x="1285" y="1"/>
                    <a:pt x="8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869;p72">
              <a:extLst>
                <a:ext uri="{FF2B5EF4-FFF2-40B4-BE49-F238E27FC236}">
                  <a16:creationId xmlns:a16="http://schemas.microsoft.com/office/drawing/2014/main" id="{82DCC047-F09E-834A-D6A5-3C5F6EE4FDCB}"/>
                </a:ext>
              </a:extLst>
            </p:cNvPr>
            <p:cNvSpPr/>
            <p:nvPr/>
          </p:nvSpPr>
          <p:spPr>
            <a:xfrm>
              <a:off x="6968884" y="2008948"/>
              <a:ext cx="13575" cy="13575"/>
            </a:xfrm>
            <a:custGeom>
              <a:avLst/>
              <a:gdLst/>
              <a:ahLst/>
              <a:cxnLst/>
              <a:rect l="l" t="t" r="r" b="b"/>
              <a:pathLst>
                <a:path w="479" h="479" extrusionOk="0">
                  <a:moveTo>
                    <a:pt x="239" y="1"/>
                  </a:moveTo>
                  <a:cubicBezTo>
                    <a:pt x="105" y="1"/>
                    <a:pt x="0" y="105"/>
                    <a:pt x="0" y="240"/>
                  </a:cubicBezTo>
                  <a:cubicBezTo>
                    <a:pt x="0" y="374"/>
                    <a:pt x="105" y="479"/>
                    <a:pt x="239" y="479"/>
                  </a:cubicBezTo>
                  <a:cubicBezTo>
                    <a:pt x="374" y="479"/>
                    <a:pt x="478" y="374"/>
                    <a:pt x="478" y="240"/>
                  </a:cubicBezTo>
                  <a:cubicBezTo>
                    <a:pt x="478" y="105"/>
                    <a:pt x="374" y="1"/>
                    <a:pt x="23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870;p72">
              <a:extLst>
                <a:ext uri="{FF2B5EF4-FFF2-40B4-BE49-F238E27FC236}">
                  <a16:creationId xmlns:a16="http://schemas.microsoft.com/office/drawing/2014/main" id="{EE33E7F6-5031-D231-4423-BAD2B47FA368}"/>
                </a:ext>
              </a:extLst>
            </p:cNvPr>
            <p:cNvSpPr/>
            <p:nvPr/>
          </p:nvSpPr>
          <p:spPr>
            <a:xfrm>
              <a:off x="7260928" y="2352231"/>
              <a:ext cx="13150" cy="13547"/>
            </a:xfrm>
            <a:custGeom>
              <a:avLst/>
              <a:gdLst/>
              <a:ahLst/>
              <a:cxnLst/>
              <a:rect l="l" t="t" r="r" b="b"/>
              <a:pathLst>
                <a:path w="464" h="478" extrusionOk="0">
                  <a:moveTo>
                    <a:pt x="224" y="0"/>
                  </a:moveTo>
                  <a:cubicBezTo>
                    <a:pt x="105" y="0"/>
                    <a:pt x="0" y="120"/>
                    <a:pt x="0" y="239"/>
                  </a:cubicBezTo>
                  <a:cubicBezTo>
                    <a:pt x="0" y="373"/>
                    <a:pt x="105" y="478"/>
                    <a:pt x="224" y="478"/>
                  </a:cubicBezTo>
                  <a:cubicBezTo>
                    <a:pt x="359" y="478"/>
                    <a:pt x="463" y="373"/>
                    <a:pt x="463" y="239"/>
                  </a:cubicBezTo>
                  <a:cubicBezTo>
                    <a:pt x="463" y="120"/>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871;p72">
              <a:extLst>
                <a:ext uri="{FF2B5EF4-FFF2-40B4-BE49-F238E27FC236}">
                  <a16:creationId xmlns:a16="http://schemas.microsoft.com/office/drawing/2014/main" id="{82B3E0E6-6358-030E-A299-6898B638FAB2}"/>
                </a:ext>
              </a:extLst>
            </p:cNvPr>
            <p:cNvSpPr/>
            <p:nvPr/>
          </p:nvSpPr>
          <p:spPr>
            <a:xfrm>
              <a:off x="7579639" y="2149061"/>
              <a:ext cx="13150" cy="13150"/>
            </a:xfrm>
            <a:custGeom>
              <a:avLst/>
              <a:gdLst/>
              <a:ahLst/>
              <a:cxnLst/>
              <a:rect l="l" t="t" r="r" b="b"/>
              <a:pathLst>
                <a:path w="464" h="464" extrusionOk="0">
                  <a:moveTo>
                    <a:pt x="239" y="0"/>
                  </a:moveTo>
                  <a:cubicBezTo>
                    <a:pt x="105" y="0"/>
                    <a:pt x="0" y="105"/>
                    <a:pt x="0" y="224"/>
                  </a:cubicBezTo>
                  <a:cubicBezTo>
                    <a:pt x="0" y="359"/>
                    <a:pt x="105" y="463"/>
                    <a:pt x="239" y="463"/>
                  </a:cubicBezTo>
                  <a:cubicBezTo>
                    <a:pt x="359" y="463"/>
                    <a:pt x="463" y="359"/>
                    <a:pt x="463" y="224"/>
                  </a:cubicBezTo>
                  <a:cubicBezTo>
                    <a:pt x="463" y="105"/>
                    <a:pt x="359"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872;p72">
              <a:extLst>
                <a:ext uri="{FF2B5EF4-FFF2-40B4-BE49-F238E27FC236}">
                  <a16:creationId xmlns:a16="http://schemas.microsoft.com/office/drawing/2014/main" id="{F13839AC-C692-DFFB-5922-1B31EB0CF3EF}"/>
                </a:ext>
              </a:extLst>
            </p:cNvPr>
            <p:cNvSpPr/>
            <p:nvPr/>
          </p:nvSpPr>
          <p:spPr>
            <a:xfrm>
              <a:off x="6163858" y="2155410"/>
              <a:ext cx="13121" cy="13575"/>
            </a:xfrm>
            <a:custGeom>
              <a:avLst/>
              <a:gdLst/>
              <a:ahLst/>
              <a:cxnLst/>
              <a:rect l="l" t="t" r="r" b="b"/>
              <a:pathLst>
                <a:path w="463" h="479" extrusionOk="0">
                  <a:moveTo>
                    <a:pt x="224" y="0"/>
                  </a:moveTo>
                  <a:cubicBezTo>
                    <a:pt x="105" y="0"/>
                    <a:pt x="0" y="105"/>
                    <a:pt x="0" y="239"/>
                  </a:cubicBezTo>
                  <a:cubicBezTo>
                    <a:pt x="0" y="374"/>
                    <a:pt x="105" y="478"/>
                    <a:pt x="224" y="478"/>
                  </a:cubicBezTo>
                  <a:cubicBezTo>
                    <a:pt x="358" y="478"/>
                    <a:pt x="463" y="374"/>
                    <a:pt x="463" y="239"/>
                  </a:cubicBezTo>
                  <a:cubicBezTo>
                    <a:pt x="463" y="105"/>
                    <a:pt x="358"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873;p72">
              <a:extLst>
                <a:ext uri="{FF2B5EF4-FFF2-40B4-BE49-F238E27FC236}">
                  <a16:creationId xmlns:a16="http://schemas.microsoft.com/office/drawing/2014/main" id="{92A3C9EE-A112-8E38-C5EB-5848A22F3B87}"/>
                </a:ext>
              </a:extLst>
            </p:cNvPr>
            <p:cNvSpPr/>
            <p:nvPr/>
          </p:nvSpPr>
          <p:spPr>
            <a:xfrm>
              <a:off x="6046615" y="2306093"/>
              <a:ext cx="1602457" cy="403788"/>
            </a:xfrm>
            <a:custGeom>
              <a:avLst/>
              <a:gdLst/>
              <a:ahLst/>
              <a:cxnLst/>
              <a:rect l="l" t="t" r="r" b="b"/>
              <a:pathLst>
                <a:path w="56544" h="14248" extrusionOk="0">
                  <a:moveTo>
                    <a:pt x="31888" y="1"/>
                  </a:moveTo>
                  <a:cubicBezTo>
                    <a:pt x="31454" y="1"/>
                    <a:pt x="31021" y="44"/>
                    <a:pt x="30587" y="135"/>
                  </a:cubicBezTo>
                  <a:cubicBezTo>
                    <a:pt x="29945" y="284"/>
                    <a:pt x="29317" y="508"/>
                    <a:pt x="28750" y="837"/>
                  </a:cubicBezTo>
                  <a:cubicBezTo>
                    <a:pt x="27630" y="1509"/>
                    <a:pt x="26674" y="2405"/>
                    <a:pt x="25927" y="3465"/>
                  </a:cubicBezTo>
                  <a:cubicBezTo>
                    <a:pt x="25195" y="4481"/>
                    <a:pt x="24538" y="5541"/>
                    <a:pt x="23956" y="6646"/>
                  </a:cubicBezTo>
                  <a:cubicBezTo>
                    <a:pt x="23388" y="7692"/>
                    <a:pt x="22761" y="8707"/>
                    <a:pt x="22089" y="9678"/>
                  </a:cubicBezTo>
                  <a:cubicBezTo>
                    <a:pt x="21447" y="10619"/>
                    <a:pt x="20700" y="11470"/>
                    <a:pt x="19864" y="12232"/>
                  </a:cubicBezTo>
                  <a:cubicBezTo>
                    <a:pt x="19072" y="12964"/>
                    <a:pt x="18131" y="13486"/>
                    <a:pt x="17101" y="13785"/>
                  </a:cubicBezTo>
                  <a:cubicBezTo>
                    <a:pt x="16847" y="13845"/>
                    <a:pt x="16593" y="13890"/>
                    <a:pt x="16339" y="13919"/>
                  </a:cubicBezTo>
                  <a:cubicBezTo>
                    <a:pt x="16219" y="13949"/>
                    <a:pt x="16100" y="13949"/>
                    <a:pt x="15965" y="13949"/>
                  </a:cubicBezTo>
                  <a:lnTo>
                    <a:pt x="15592" y="13949"/>
                  </a:lnTo>
                  <a:cubicBezTo>
                    <a:pt x="15099" y="13919"/>
                    <a:pt x="14606" y="13830"/>
                    <a:pt x="14143" y="13695"/>
                  </a:cubicBezTo>
                  <a:cubicBezTo>
                    <a:pt x="13247" y="13382"/>
                    <a:pt x="12396" y="12949"/>
                    <a:pt x="11634" y="12396"/>
                  </a:cubicBezTo>
                  <a:cubicBezTo>
                    <a:pt x="10873" y="11888"/>
                    <a:pt x="10171" y="11351"/>
                    <a:pt x="9484" y="10858"/>
                  </a:cubicBezTo>
                  <a:cubicBezTo>
                    <a:pt x="8827" y="10365"/>
                    <a:pt x="8125" y="9962"/>
                    <a:pt x="7393" y="9618"/>
                  </a:cubicBezTo>
                  <a:cubicBezTo>
                    <a:pt x="6721" y="9320"/>
                    <a:pt x="6019" y="9125"/>
                    <a:pt x="5287" y="9051"/>
                  </a:cubicBezTo>
                  <a:cubicBezTo>
                    <a:pt x="5107" y="9029"/>
                    <a:pt x="4926" y="9019"/>
                    <a:pt x="4744" y="9019"/>
                  </a:cubicBezTo>
                  <a:cubicBezTo>
                    <a:pt x="4294" y="9019"/>
                    <a:pt x="3842" y="9083"/>
                    <a:pt x="3405" y="9200"/>
                  </a:cubicBezTo>
                  <a:cubicBezTo>
                    <a:pt x="3271" y="9245"/>
                    <a:pt x="3136" y="9290"/>
                    <a:pt x="3002" y="9334"/>
                  </a:cubicBezTo>
                  <a:cubicBezTo>
                    <a:pt x="2868" y="9379"/>
                    <a:pt x="2748" y="9439"/>
                    <a:pt x="2629" y="9499"/>
                  </a:cubicBezTo>
                  <a:cubicBezTo>
                    <a:pt x="2390" y="9603"/>
                    <a:pt x="2181" y="9738"/>
                    <a:pt x="1971" y="9872"/>
                  </a:cubicBezTo>
                  <a:cubicBezTo>
                    <a:pt x="1628" y="10111"/>
                    <a:pt x="1299" y="10395"/>
                    <a:pt x="1001" y="10694"/>
                  </a:cubicBezTo>
                  <a:lnTo>
                    <a:pt x="672" y="11082"/>
                  </a:lnTo>
                  <a:cubicBezTo>
                    <a:pt x="583" y="11186"/>
                    <a:pt x="493" y="11291"/>
                    <a:pt x="418" y="11410"/>
                  </a:cubicBezTo>
                  <a:lnTo>
                    <a:pt x="105" y="11873"/>
                  </a:lnTo>
                  <a:cubicBezTo>
                    <a:pt x="60" y="11933"/>
                    <a:pt x="30" y="11978"/>
                    <a:pt x="0" y="12038"/>
                  </a:cubicBezTo>
                  <a:cubicBezTo>
                    <a:pt x="45" y="11993"/>
                    <a:pt x="90" y="11948"/>
                    <a:pt x="134" y="11888"/>
                  </a:cubicBezTo>
                  <a:lnTo>
                    <a:pt x="478" y="11440"/>
                  </a:lnTo>
                  <a:cubicBezTo>
                    <a:pt x="553" y="11336"/>
                    <a:pt x="642" y="11231"/>
                    <a:pt x="747" y="11127"/>
                  </a:cubicBezTo>
                  <a:lnTo>
                    <a:pt x="1075" y="10753"/>
                  </a:lnTo>
                  <a:cubicBezTo>
                    <a:pt x="1374" y="10469"/>
                    <a:pt x="1703" y="10216"/>
                    <a:pt x="2046" y="9992"/>
                  </a:cubicBezTo>
                  <a:cubicBezTo>
                    <a:pt x="2255" y="9842"/>
                    <a:pt x="2464" y="9723"/>
                    <a:pt x="2688" y="9633"/>
                  </a:cubicBezTo>
                  <a:cubicBezTo>
                    <a:pt x="2808" y="9573"/>
                    <a:pt x="2942" y="9514"/>
                    <a:pt x="3062" y="9484"/>
                  </a:cubicBezTo>
                  <a:cubicBezTo>
                    <a:pt x="3196" y="9424"/>
                    <a:pt x="3316" y="9394"/>
                    <a:pt x="3450" y="9349"/>
                  </a:cubicBezTo>
                  <a:cubicBezTo>
                    <a:pt x="3858" y="9247"/>
                    <a:pt x="4280" y="9201"/>
                    <a:pt x="4702" y="9201"/>
                  </a:cubicBezTo>
                  <a:cubicBezTo>
                    <a:pt x="4898" y="9201"/>
                    <a:pt x="5093" y="9211"/>
                    <a:pt x="5287" y="9230"/>
                  </a:cubicBezTo>
                  <a:cubicBezTo>
                    <a:pt x="5989" y="9320"/>
                    <a:pt x="6676" y="9514"/>
                    <a:pt x="7318" y="9812"/>
                  </a:cubicBezTo>
                  <a:cubicBezTo>
                    <a:pt x="8035" y="10156"/>
                    <a:pt x="8722" y="10574"/>
                    <a:pt x="9349" y="11052"/>
                  </a:cubicBezTo>
                  <a:cubicBezTo>
                    <a:pt x="10036" y="11545"/>
                    <a:pt x="10738" y="12082"/>
                    <a:pt x="11500" y="12620"/>
                  </a:cubicBezTo>
                  <a:cubicBezTo>
                    <a:pt x="12291" y="13188"/>
                    <a:pt x="13158" y="13636"/>
                    <a:pt x="14084" y="13964"/>
                  </a:cubicBezTo>
                  <a:cubicBezTo>
                    <a:pt x="14577" y="14114"/>
                    <a:pt x="15084" y="14218"/>
                    <a:pt x="15607" y="14248"/>
                  </a:cubicBezTo>
                  <a:lnTo>
                    <a:pt x="15995" y="14248"/>
                  </a:lnTo>
                  <a:cubicBezTo>
                    <a:pt x="16130" y="14248"/>
                    <a:pt x="16264" y="14233"/>
                    <a:pt x="16399" y="14218"/>
                  </a:cubicBezTo>
                  <a:cubicBezTo>
                    <a:pt x="16667" y="14188"/>
                    <a:pt x="16936" y="14143"/>
                    <a:pt x="17190" y="14069"/>
                  </a:cubicBezTo>
                  <a:cubicBezTo>
                    <a:pt x="17728" y="13934"/>
                    <a:pt x="18236" y="13725"/>
                    <a:pt x="18714" y="13442"/>
                  </a:cubicBezTo>
                  <a:cubicBezTo>
                    <a:pt x="18952" y="13307"/>
                    <a:pt x="19191" y="13158"/>
                    <a:pt x="19415" y="12993"/>
                  </a:cubicBezTo>
                  <a:cubicBezTo>
                    <a:pt x="19639" y="12829"/>
                    <a:pt x="19864" y="12650"/>
                    <a:pt x="20073" y="12456"/>
                  </a:cubicBezTo>
                  <a:cubicBezTo>
                    <a:pt x="20939" y="11679"/>
                    <a:pt x="21701" y="10813"/>
                    <a:pt x="22358" y="9857"/>
                  </a:cubicBezTo>
                  <a:cubicBezTo>
                    <a:pt x="23045" y="8871"/>
                    <a:pt x="23672" y="7841"/>
                    <a:pt x="24254" y="6781"/>
                  </a:cubicBezTo>
                  <a:cubicBezTo>
                    <a:pt x="24822" y="5705"/>
                    <a:pt x="25479" y="4660"/>
                    <a:pt x="26196" y="3659"/>
                  </a:cubicBezTo>
                  <a:cubicBezTo>
                    <a:pt x="26913" y="2629"/>
                    <a:pt x="27854" y="1762"/>
                    <a:pt x="28929" y="1120"/>
                  </a:cubicBezTo>
                  <a:cubicBezTo>
                    <a:pt x="29838" y="590"/>
                    <a:pt x="30875" y="316"/>
                    <a:pt x="31923" y="316"/>
                  </a:cubicBezTo>
                  <a:cubicBezTo>
                    <a:pt x="32114" y="316"/>
                    <a:pt x="32307" y="325"/>
                    <a:pt x="32498" y="344"/>
                  </a:cubicBezTo>
                  <a:cubicBezTo>
                    <a:pt x="33096" y="403"/>
                    <a:pt x="33678" y="583"/>
                    <a:pt x="34216" y="851"/>
                  </a:cubicBezTo>
                  <a:cubicBezTo>
                    <a:pt x="34754" y="1135"/>
                    <a:pt x="35232" y="1479"/>
                    <a:pt x="35665" y="1897"/>
                  </a:cubicBezTo>
                  <a:cubicBezTo>
                    <a:pt x="36501" y="2733"/>
                    <a:pt x="37233" y="3674"/>
                    <a:pt x="37830" y="4690"/>
                  </a:cubicBezTo>
                  <a:cubicBezTo>
                    <a:pt x="38457" y="5675"/>
                    <a:pt x="38995" y="6691"/>
                    <a:pt x="39593" y="7632"/>
                  </a:cubicBezTo>
                  <a:cubicBezTo>
                    <a:pt x="40205" y="8573"/>
                    <a:pt x="40743" y="9514"/>
                    <a:pt x="41250" y="10440"/>
                  </a:cubicBezTo>
                  <a:cubicBezTo>
                    <a:pt x="41519" y="10903"/>
                    <a:pt x="41788" y="11351"/>
                    <a:pt x="42072" y="11784"/>
                  </a:cubicBezTo>
                  <a:cubicBezTo>
                    <a:pt x="42370" y="12217"/>
                    <a:pt x="42729" y="12605"/>
                    <a:pt x="43147" y="12904"/>
                  </a:cubicBezTo>
                  <a:cubicBezTo>
                    <a:pt x="43565" y="13203"/>
                    <a:pt x="44028" y="13412"/>
                    <a:pt x="44536" y="13516"/>
                  </a:cubicBezTo>
                  <a:cubicBezTo>
                    <a:pt x="44999" y="13621"/>
                    <a:pt x="45477" y="13680"/>
                    <a:pt x="45955" y="13695"/>
                  </a:cubicBezTo>
                  <a:cubicBezTo>
                    <a:pt x="46060" y="13701"/>
                    <a:pt x="46165" y="13703"/>
                    <a:pt x="46270" y="13703"/>
                  </a:cubicBezTo>
                  <a:cubicBezTo>
                    <a:pt x="47072" y="13703"/>
                    <a:pt x="47858" y="13551"/>
                    <a:pt x="48598" y="13247"/>
                  </a:cubicBezTo>
                  <a:cubicBezTo>
                    <a:pt x="48987" y="13083"/>
                    <a:pt x="49360" y="12889"/>
                    <a:pt x="49703" y="12650"/>
                  </a:cubicBezTo>
                  <a:cubicBezTo>
                    <a:pt x="50032" y="12411"/>
                    <a:pt x="50346" y="12157"/>
                    <a:pt x="50629" y="11888"/>
                  </a:cubicBezTo>
                  <a:cubicBezTo>
                    <a:pt x="51137" y="11381"/>
                    <a:pt x="51615" y="10828"/>
                    <a:pt x="52033" y="10245"/>
                  </a:cubicBezTo>
                  <a:cubicBezTo>
                    <a:pt x="52840" y="9170"/>
                    <a:pt x="53482" y="8199"/>
                    <a:pt x="54124" y="7512"/>
                  </a:cubicBezTo>
                  <a:cubicBezTo>
                    <a:pt x="54587" y="6960"/>
                    <a:pt x="55170" y="6527"/>
                    <a:pt x="55827" y="6213"/>
                  </a:cubicBezTo>
                  <a:cubicBezTo>
                    <a:pt x="55991" y="6153"/>
                    <a:pt x="56170" y="6094"/>
                    <a:pt x="56350" y="6034"/>
                  </a:cubicBezTo>
                  <a:cubicBezTo>
                    <a:pt x="56424" y="6019"/>
                    <a:pt x="56484" y="6004"/>
                    <a:pt x="56544" y="5974"/>
                  </a:cubicBezTo>
                  <a:lnTo>
                    <a:pt x="56544" y="5974"/>
                  </a:lnTo>
                  <a:cubicBezTo>
                    <a:pt x="56484" y="5989"/>
                    <a:pt x="56424" y="5989"/>
                    <a:pt x="56364" y="6019"/>
                  </a:cubicBezTo>
                  <a:cubicBezTo>
                    <a:pt x="56170" y="6049"/>
                    <a:pt x="55991" y="6094"/>
                    <a:pt x="55812" y="6168"/>
                  </a:cubicBezTo>
                  <a:cubicBezTo>
                    <a:pt x="55125" y="6452"/>
                    <a:pt x="54527" y="6885"/>
                    <a:pt x="54035" y="7438"/>
                  </a:cubicBezTo>
                  <a:cubicBezTo>
                    <a:pt x="53377" y="8125"/>
                    <a:pt x="52705" y="9066"/>
                    <a:pt x="51899" y="10141"/>
                  </a:cubicBezTo>
                  <a:cubicBezTo>
                    <a:pt x="51481" y="10708"/>
                    <a:pt x="51003" y="11246"/>
                    <a:pt x="50495" y="11739"/>
                  </a:cubicBezTo>
                  <a:cubicBezTo>
                    <a:pt x="50211" y="12008"/>
                    <a:pt x="49913" y="12247"/>
                    <a:pt x="49584" y="12471"/>
                  </a:cubicBezTo>
                  <a:cubicBezTo>
                    <a:pt x="49255" y="12695"/>
                    <a:pt x="48897" y="12889"/>
                    <a:pt x="48509" y="13038"/>
                  </a:cubicBezTo>
                  <a:cubicBezTo>
                    <a:pt x="47826" y="13316"/>
                    <a:pt x="47101" y="13455"/>
                    <a:pt x="46369" y="13455"/>
                  </a:cubicBezTo>
                  <a:cubicBezTo>
                    <a:pt x="46236" y="13455"/>
                    <a:pt x="46103" y="13451"/>
                    <a:pt x="45970" y="13442"/>
                  </a:cubicBezTo>
                  <a:cubicBezTo>
                    <a:pt x="45507" y="13427"/>
                    <a:pt x="45044" y="13367"/>
                    <a:pt x="44596" y="13262"/>
                  </a:cubicBezTo>
                  <a:cubicBezTo>
                    <a:pt x="44133" y="13173"/>
                    <a:pt x="43700" y="12979"/>
                    <a:pt x="43311" y="12695"/>
                  </a:cubicBezTo>
                  <a:cubicBezTo>
                    <a:pt x="42520" y="12142"/>
                    <a:pt x="42012" y="11231"/>
                    <a:pt x="41504" y="10305"/>
                  </a:cubicBezTo>
                  <a:cubicBezTo>
                    <a:pt x="40996" y="9379"/>
                    <a:pt x="40444" y="8423"/>
                    <a:pt x="39861" y="7483"/>
                  </a:cubicBezTo>
                  <a:cubicBezTo>
                    <a:pt x="39264" y="6542"/>
                    <a:pt x="38711" y="5526"/>
                    <a:pt x="38099" y="4525"/>
                  </a:cubicBezTo>
                  <a:cubicBezTo>
                    <a:pt x="37487" y="3495"/>
                    <a:pt x="36740" y="2524"/>
                    <a:pt x="35889" y="1673"/>
                  </a:cubicBezTo>
                  <a:cubicBezTo>
                    <a:pt x="35441" y="1240"/>
                    <a:pt x="34918" y="866"/>
                    <a:pt x="34365" y="568"/>
                  </a:cubicBezTo>
                  <a:cubicBezTo>
                    <a:pt x="33783" y="284"/>
                    <a:pt x="33156" y="90"/>
                    <a:pt x="32513" y="30"/>
                  </a:cubicBezTo>
                  <a:cubicBezTo>
                    <a:pt x="32305" y="11"/>
                    <a:pt x="32097" y="1"/>
                    <a:pt x="31888"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874;p72">
              <a:extLst>
                <a:ext uri="{FF2B5EF4-FFF2-40B4-BE49-F238E27FC236}">
                  <a16:creationId xmlns:a16="http://schemas.microsoft.com/office/drawing/2014/main" id="{6C31399E-ECBB-E11B-F345-6BAF43D662AA}"/>
                </a:ext>
              </a:extLst>
            </p:cNvPr>
            <p:cNvSpPr/>
            <p:nvPr/>
          </p:nvSpPr>
          <p:spPr>
            <a:xfrm>
              <a:off x="6718727" y="2596012"/>
              <a:ext cx="1019248" cy="981556"/>
            </a:xfrm>
            <a:custGeom>
              <a:avLst/>
              <a:gdLst/>
              <a:ahLst/>
              <a:cxnLst/>
              <a:rect l="l" t="t" r="r" b="b"/>
              <a:pathLst>
                <a:path w="35965" h="34635" extrusionOk="0">
                  <a:moveTo>
                    <a:pt x="1808" y="1"/>
                  </a:moveTo>
                  <a:cubicBezTo>
                    <a:pt x="807" y="1"/>
                    <a:pt x="1" y="822"/>
                    <a:pt x="1" y="1808"/>
                  </a:cubicBezTo>
                  <a:lnTo>
                    <a:pt x="1" y="32827"/>
                  </a:lnTo>
                  <a:cubicBezTo>
                    <a:pt x="1" y="33828"/>
                    <a:pt x="807" y="34634"/>
                    <a:pt x="1808" y="34634"/>
                  </a:cubicBezTo>
                  <a:lnTo>
                    <a:pt x="34157" y="34634"/>
                  </a:lnTo>
                  <a:cubicBezTo>
                    <a:pt x="35158" y="34634"/>
                    <a:pt x="35964" y="33828"/>
                    <a:pt x="35964" y="32827"/>
                  </a:cubicBezTo>
                  <a:lnTo>
                    <a:pt x="35964" y="1808"/>
                  </a:lnTo>
                  <a:cubicBezTo>
                    <a:pt x="35964" y="822"/>
                    <a:pt x="35158" y="1"/>
                    <a:pt x="34157"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875;p72">
              <a:extLst>
                <a:ext uri="{FF2B5EF4-FFF2-40B4-BE49-F238E27FC236}">
                  <a16:creationId xmlns:a16="http://schemas.microsoft.com/office/drawing/2014/main" id="{BCCE6126-6D6A-4588-3607-D32DD3A7C358}"/>
                </a:ext>
              </a:extLst>
            </p:cNvPr>
            <p:cNvSpPr/>
            <p:nvPr/>
          </p:nvSpPr>
          <p:spPr>
            <a:xfrm>
              <a:off x="6789832" y="3268548"/>
              <a:ext cx="33470" cy="9352"/>
            </a:xfrm>
            <a:custGeom>
              <a:avLst/>
              <a:gdLst/>
              <a:ahLst/>
              <a:cxnLst/>
              <a:rect l="l" t="t" r="r" b="b"/>
              <a:pathLst>
                <a:path w="1181" h="330" extrusionOk="0">
                  <a:moveTo>
                    <a:pt x="1" y="1"/>
                  </a:moveTo>
                  <a:lnTo>
                    <a:pt x="1" y="330"/>
                  </a:lnTo>
                  <a:lnTo>
                    <a:pt x="1181" y="330"/>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876;p72">
              <a:extLst>
                <a:ext uri="{FF2B5EF4-FFF2-40B4-BE49-F238E27FC236}">
                  <a16:creationId xmlns:a16="http://schemas.microsoft.com/office/drawing/2014/main" id="{312B9088-C9D9-9727-6F33-76AF5C4E392A}"/>
                </a:ext>
              </a:extLst>
            </p:cNvPr>
            <p:cNvSpPr/>
            <p:nvPr/>
          </p:nvSpPr>
          <p:spPr>
            <a:xfrm>
              <a:off x="6865613"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877;p72">
              <a:extLst>
                <a:ext uri="{FF2B5EF4-FFF2-40B4-BE49-F238E27FC236}">
                  <a16:creationId xmlns:a16="http://schemas.microsoft.com/office/drawing/2014/main" id="{D8A9FE9E-2B60-8AE6-D3AC-23794A90DFB8}"/>
                </a:ext>
              </a:extLst>
            </p:cNvPr>
            <p:cNvSpPr/>
            <p:nvPr/>
          </p:nvSpPr>
          <p:spPr>
            <a:xfrm>
              <a:off x="7014596"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878;p72">
              <a:extLst>
                <a:ext uri="{FF2B5EF4-FFF2-40B4-BE49-F238E27FC236}">
                  <a16:creationId xmlns:a16="http://schemas.microsoft.com/office/drawing/2014/main" id="{4A80652A-C1ED-34A9-2197-47502D4CFE4C}"/>
                </a:ext>
              </a:extLst>
            </p:cNvPr>
            <p:cNvSpPr/>
            <p:nvPr/>
          </p:nvSpPr>
          <p:spPr>
            <a:xfrm>
              <a:off x="7163155" y="3320212"/>
              <a:ext cx="43190" cy="9324"/>
            </a:xfrm>
            <a:custGeom>
              <a:avLst/>
              <a:gdLst/>
              <a:ahLst/>
              <a:cxnLst/>
              <a:rect l="l" t="t" r="r" b="b"/>
              <a:pathLst>
                <a:path w="1524" h="329" extrusionOk="0">
                  <a:moveTo>
                    <a:pt x="0" y="0"/>
                  </a:moveTo>
                  <a:lnTo>
                    <a:pt x="0" y="329"/>
                  </a:lnTo>
                  <a:lnTo>
                    <a:pt x="1524" y="329"/>
                  </a:lnTo>
                  <a:lnTo>
                    <a:pt x="152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879;p72">
              <a:extLst>
                <a:ext uri="{FF2B5EF4-FFF2-40B4-BE49-F238E27FC236}">
                  <a16:creationId xmlns:a16="http://schemas.microsoft.com/office/drawing/2014/main" id="{326B5C18-0297-28DC-F6FE-3CFADC854710}"/>
                </a:ext>
              </a:extLst>
            </p:cNvPr>
            <p:cNvSpPr/>
            <p:nvPr/>
          </p:nvSpPr>
          <p:spPr>
            <a:xfrm>
              <a:off x="7312138"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880;p72">
              <a:extLst>
                <a:ext uri="{FF2B5EF4-FFF2-40B4-BE49-F238E27FC236}">
                  <a16:creationId xmlns:a16="http://schemas.microsoft.com/office/drawing/2014/main" id="{57739B78-D5B6-F3C0-1F25-E13636CC88BA}"/>
                </a:ext>
              </a:extLst>
            </p:cNvPr>
            <p:cNvSpPr/>
            <p:nvPr/>
          </p:nvSpPr>
          <p:spPr>
            <a:xfrm>
              <a:off x="7461121" y="3320212"/>
              <a:ext cx="42765" cy="9324"/>
            </a:xfrm>
            <a:custGeom>
              <a:avLst/>
              <a:gdLst/>
              <a:ahLst/>
              <a:cxnLst/>
              <a:rect l="l" t="t" r="r" b="b"/>
              <a:pathLst>
                <a:path w="1509"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881;p72">
              <a:extLst>
                <a:ext uri="{FF2B5EF4-FFF2-40B4-BE49-F238E27FC236}">
                  <a16:creationId xmlns:a16="http://schemas.microsoft.com/office/drawing/2014/main" id="{837067F9-91A0-1955-B1F7-A58914927ADA}"/>
                </a:ext>
              </a:extLst>
            </p:cNvPr>
            <p:cNvSpPr/>
            <p:nvPr/>
          </p:nvSpPr>
          <p:spPr>
            <a:xfrm>
              <a:off x="7610105" y="3320212"/>
              <a:ext cx="42793" cy="9324"/>
            </a:xfrm>
            <a:custGeom>
              <a:avLst/>
              <a:gdLst/>
              <a:ahLst/>
              <a:cxnLst/>
              <a:rect l="l" t="t" r="r" b="b"/>
              <a:pathLst>
                <a:path w="1510"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882;p72">
              <a:extLst>
                <a:ext uri="{FF2B5EF4-FFF2-40B4-BE49-F238E27FC236}">
                  <a16:creationId xmlns:a16="http://schemas.microsoft.com/office/drawing/2014/main" id="{A2E9E1AA-1007-D04A-5C70-DB3428055275}"/>
                </a:ext>
              </a:extLst>
            </p:cNvPr>
            <p:cNvSpPr/>
            <p:nvPr/>
          </p:nvSpPr>
          <p:spPr>
            <a:xfrm>
              <a:off x="6789832" y="3139884"/>
              <a:ext cx="33470" cy="9352"/>
            </a:xfrm>
            <a:custGeom>
              <a:avLst/>
              <a:gdLst/>
              <a:ahLst/>
              <a:cxnLst/>
              <a:rect l="l" t="t" r="r" b="b"/>
              <a:pathLst>
                <a:path w="1181" h="330" extrusionOk="0">
                  <a:moveTo>
                    <a:pt x="1" y="1"/>
                  </a:moveTo>
                  <a:lnTo>
                    <a:pt x="1" y="329"/>
                  </a:lnTo>
                  <a:lnTo>
                    <a:pt x="1181" y="329"/>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883;p72">
              <a:extLst>
                <a:ext uri="{FF2B5EF4-FFF2-40B4-BE49-F238E27FC236}">
                  <a16:creationId xmlns:a16="http://schemas.microsoft.com/office/drawing/2014/main" id="{8946E6FE-58CE-5E40-F300-098191A5C73A}"/>
                </a:ext>
              </a:extLst>
            </p:cNvPr>
            <p:cNvSpPr/>
            <p:nvPr/>
          </p:nvSpPr>
          <p:spPr>
            <a:xfrm>
              <a:off x="6789832" y="2897379"/>
              <a:ext cx="33470" cy="9749"/>
            </a:xfrm>
            <a:custGeom>
              <a:avLst/>
              <a:gdLst/>
              <a:ahLst/>
              <a:cxnLst/>
              <a:rect l="l" t="t" r="r" b="b"/>
              <a:pathLst>
                <a:path w="1181" h="344" extrusionOk="0">
                  <a:moveTo>
                    <a:pt x="1" y="0"/>
                  </a:moveTo>
                  <a:lnTo>
                    <a:pt x="1" y="344"/>
                  </a:lnTo>
                  <a:lnTo>
                    <a:pt x="1181" y="344"/>
                  </a:lnTo>
                  <a:lnTo>
                    <a:pt x="118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884;p72">
              <a:extLst>
                <a:ext uri="{FF2B5EF4-FFF2-40B4-BE49-F238E27FC236}">
                  <a16:creationId xmlns:a16="http://schemas.microsoft.com/office/drawing/2014/main" id="{AA6A628B-A4E4-4013-5D7D-3F64E9481CE0}"/>
                </a:ext>
              </a:extLst>
            </p:cNvPr>
            <p:cNvSpPr/>
            <p:nvPr/>
          </p:nvSpPr>
          <p:spPr>
            <a:xfrm>
              <a:off x="6789832" y="2775460"/>
              <a:ext cx="33470" cy="9777"/>
            </a:xfrm>
            <a:custGeom>
              <a:avLst/>
              <a:gdLst/>
              <a:ahLst/>
              <a:cxnLst/>
              <a:rect l="l" t="t" r="r" b="b"/>
              <a:pathLst>
                <a:path w="1181" h="345" extrusionOk="0">
                  <a:moveTo>
                    <a:pt x="1" y="1"/>
                  </a:moveTo>
                  <a:lnTo>
                    <a:pt x="1" y="344"/>
                  </a:lnTo>
                  <a:lnTo>
                    <a:pt x="1181" y="344"/>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2885;p72">
              <a:extLst>
                <a:ext uri="{FF2B5EF4-FFF2-40B4-BE49-F238E27FC236}">
                  <a16:creationId xmlns:a16="http://schemas.microsoft.com/office/drawing/2014/main" id="{6865B1C4-A4A1-10D4-87CC-286C93A2D833}"/>
                </a:ext>
              </a:extLst>
            </p:cNvPr>
            <p:cNvSpPr/>
            <p:nvPr/>
          </p:nvSpPr>
          <p:spPr>
            <a:xfrm>
              <a:off x="6791532" y="3018419"/>
              <a:ext cx="33470" cy="9749"/>
            </a:xfrm>
            <a:custGeom>
              <a:avLst/>
              <a:gdLst/>
              <a:ahLst/>
              <a:cxnLst/>
              <a:rect l="l" t="t" r="r" b="b"/>
              <a:pathLst>
                <a:path w="1181" h="344" extrusionOk="0">
                  <a:moveTo>
                    <a:pt x="1" y="0"/>
                  </a:moveTo>
                  <a:lnTo>
                    <a:pt x="1" y="344"/>
                  </a:lnTo>
                  <a:lnTo>
                    <a:pt x="1180" y="344"/>
                  </a:lnTo>
                  <a:lnTo>
                    <a:pt x="118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2886;p72">
              <a:extLst>
                <a:ext uri="{FF2B5EF4-FFF2-40B4-BE49-F238E27FC236}">
                  <a16:creationId xmlns:a16="http://schemas.microsoft.com/office/drawing/2014/main" id="{3736A6B6-454E-FAF4-0620-3851236DA5B6}"/>
                </a:ext>
              </a:extLst>
            </p:cNvPr>
            <p:cNvSpPr/>
            <p:nvPr/>
          </p:nvSpPr>
          <p:spPr>
            <a:xfrm>
              <a:off x="6839370" y="2743720"/>
              <a:ext cx="812253" cy="535881"/>
            </a:xfrm>
            <a:custGeom>
              <a:avLst/>
              <a:gdLst/>
              <a:ahLst/>
              <a:cxnLst/>
              <a:rect l="l" t="t" r="r" b="b"/>
              <a:pathLst>
                <a:path w="28661" h="18909" extrusionOk="0">
                  <a:moveTo>
                    <a:pt x="30" y="1"/>
                  </a:moveTo>
                  <a:cubicBezTo>
                    <a:pt x="30" y="1016"/>
                    <a:pt x="15" y="2480"/>
                    <a:pt x="15" y="4302"/>
                  </a:cubicBezTo>
                  <a:cubicBezTo>
                    <a:pt x="15" y="7946"/>
                    <a:pt x="0" y="13054"/>
                    <a:pt x="0" y="18849"/>
                  </a:cubicBezTo>
                  <a:lnTo>
                    <a:pt x="0" y="18908"/>
                  </a:lnTo>
                  <a:lnTo>
                    <a:pt x="4152" y="18908"/>
                  </a:lnTo>
                  <a:lnTo>
                    <a:pt x="21492" y="18878"/>
                  </a:lnTo>
                  <a:lnTo>
                    <a:pt x="26734" y="18863"/>
                  </a:lnTo>
                  <a:lnTo>
                    <a:pt x="28660" y="18863"/>
                  </a:lnTo>
                  <a:lnTo>
                    <a:pt x="28496" y="18834"/>
                  </a:lnTo>
                  <a:lnTo>
                    <a:pt x="28123" y="18834"/>
                  </a:lnTo>
                  <a:lnTo>
                    <a:pt x="26704" y="18819"/>
                  </a:lnTo>
                  <a:lnTo>
                    <a:pt x="21447" y="18804"/>
                  </a:lnTo>
                  <a:lnTo>
                    <a:pt x="4122" y="18789"/>
                  </a:lnTo>
                  <a:lnTo>
                    <a:pt x="60" y="18789"/>
                  </a:lnTo>
                  <a:cubicBezTo>
                    <a:pt x="60" y="13019"/>
                    <a:pt x="45" y="7934"/>
                    <a:pt x="45" y="4302"/>
                  </a:cubicBezTo>
                  <a:cubicBezTo>
                    <a:pt x="45" y="2480"/>
                    <a:pt x="30" y="1016"/>
                    <a:pt x="3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2887;p72">
              <a:extLst>
                <a:ext uri="{FF2B5EF4-FFF2-40B4-BE49-F238E27FC236}">
                  <a16:creationId xmlns:a16="http://schemas.microsoft.com/office/drawing/2014/main" id="{DE0F15FD-AE79-FB99-8BC1-923F28119F94}"/>
                </a:ext>
              </a:extLst>
            </p:cNvPr>
            <p:cNvSpPr/>
            <p:nvPr/>
          </p:nvSpPr>
          <p:spPr>
            <a:xfrm>
              <a:off x="6873208" y="3021792"/>
              <a:ext cx="787710" cy="3004"/>
            </a:xfrm>
            <a:custGeom>
              <a:avLst/>
              <a:gdLst/>
              <a:ahLst/>
              <a:cxnLst/>
              <a:rect l="l" t="t" r="r" b="b"/>
              <a:pathLst>
                <a:path w="27795" h="106" extrusionOk="0">
                  <a:moveTo>
                    <a:pt x="13905" y="1"/>
                  </a:moveTo>
                  <a:cubicBezTo>
                    <a:pt x="6229" y="1"/>
                    <a:pt x="1" y="31"/>
                    <a:pt x="1" y="61"/>
                  </a:cubicBezTo>
                  <a:cubicBezTo>
                    <a:pt x="1" y="91"/>
                    <a:pt x="6229" y="106"/>
                    <a:pt x="13905" y="106"/>
                  </a:cubicBezTo>
                  <a:cubicBezTo>
                    <a:pt x="21567" y="106"/>
                    <a:pt x="27795" y="91"/>
                    <a:pt x="27795" y="61"/>
                  </a:cubicBezTo>
                  <a:cubicBezTo>
                    <a:pt x="27795" y="31"/>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2888;p72">
              <a:extLst>
                <a:ext uri="{FF2B5EF4-FFF2-40B4-BE49-F238E27FC236}">
                  <a16:creationId xmlns:a16="http://schemas.microsoft.com/office/drawing/2014/main" id="{0744374E-0C89-534D-1745-95E8A48B629A}"/>
                </a:ext>
              </a:extLst>
            </p:cNvPr>
            <p:cNvSpPr/>
            <p:nvPr/>
          </p:nvSpPr>
          <p:spPr>
            <a:xfrm>
              <a:off x="6873208" y="2900752"/>
              <a:ext cx="787710" cy="3429"/>
            </a:xfrm>
            <a:custGeom>
              <a:avLst/>
              <a:gdLst/>
              <a:ahLst/>
              <a:cxnLst/>
              <a:rect l="l" t="t" r="r" b="b"/>
              <a:pathLst>
                <a:path w="27795" h="121" extrusionOk="0">
                  <a:moveTo>
                    <a:pt x="13905" y="1"/>
                  </a:moveTo>
                  <a:cubicBezTo>
                    <a:pt x="6229" y="1"/>
                    <a:pt x="1" y="30"/>
                    <a:pt x="1" y="60"/>
                  </a:cubicBezTo>
                  <a:cubicBezTo>
                    <a:pt x="1" y="90"/>
                    <a:pt x="6229" y="120"/>
                    <a:pt x="13905" y="120"/>
                  </a:cubicBezTo>
                  <a:cubicBezTo>
                    <a:pt x="21567" y="120"/>
                    <a:pt x="27795" y="90"/>
                    <a:pt x="27795" y="60"/>
                  </a:cubicBezTo>
                  <a:cubicBezTo>
                    <a:pt x="27795" y="16"/>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2889;p72">
              <a:extLst>
                <a:ext uri="{FF2B5EF4-FFF2-40B4-BE49-F238E27FC236}">
                  <a16:creationId xmlns:a16="http://schemas.microsoft.com/office/drawing/2014/main" id="{22088B88-1828-59A9-093B-D660B0B9D976}"/>
                </a:ext>
              </a:extLst>
            </p:cNvPr>
            <p:cNvSpPr/>
            <p:nvPr/>
          </p:nvSpPr>
          <p:spPr>
            <a:xfrm>
              <a:off x="6873208" y="2779286"/>
              <a:ext cx="787710" cy="2976"/>
            </a:xfrm>
            <a:custGeom>
              <a:avLst/>
              <a:gdLst/>
              <a:ahLst/>
              <a:cxnLst/>
              <a:rect l="l" t="t" r="r" b="b"/>
              <a:pathLst>
                <a:path w="27795" h="105" extrusionOk="0">
                  <a:moveTo>
                    <a:pt x="13905" y="0"/>
                  </a:moveTo>
                  <a:cubicBezTo>
                    <a:pt x="6229" y="0"/>
                    <a:pt x="1" y="15"/>
                    <a:pt x="1" y="45"/>
                  </a:cubicBezTo>
                  <a:cubicBezTo>
                    <a:pt x="1" y="75"/>
                    <a:pt x="6229" y="105"/>
                    <a:pt x="13905" y="105"/>
                  </a:cubicBezTo>
                  <a:cubicBezTo>
                    <a:pt x="21567" y="105"/>
                    <a:pt x="27795" y="75"/>
                    <a:pt x="27795" y="45"/>
                  </a:cubicBezTo>
                  <a:cubicBezTo>
                    <a:pt x="27795" y="15"/>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2890;p72">
              <a:extLst>
                <a:ext uri="{FF2B5EF4-FFF2-40B4-BE49-F238E27FC236}">
                  <a16:creationId xmlns:a16="http://schemas.microsoft.com/office/drawing/2014/main" id="{09737F0C-FCBB-1A30-D9EF-6C53A19A4221}"/>
                </a:ext>
              </a:extLst>
            </p:cNvPr>
            <p:cNvSpPr/>
            <p:nvPr/>
          </p:nvSpPr>
          <p:spPr>
            <a:xfrm>
              <a:off x="6873208" y="3142860"/>
              <a:ext cx="787710" cy="3401"/>
            </a:xfrm>
            <a:custGeom>
              <a:avLst/>
              <a:gdLst/>
              <a:ahLst/>
              <a:cxnLst/>
              <a:rect l="l" t="t" r="r" b="b"/>
              <a:pathLst>
                <a:path w="27795" h="120" extrusionOk="0">
                  <a:moveTo>
                    <a:pt x="13905" y="0"/>
                  </a:moveTo>
                  <a:cubicBezTo>
                    <a:pt x="6229" y="0"/>
                    <a:pt x="1" y="30"/>
                    <a:pt x="1" y="60"/>
                  </a:cubicBezTo>
                  <a:cubicBezTo>
                    <a:pt x="1" y="90"/>
                    <a:pt x="6229" y="120"/>
                    <a:pt x="13905" y="120"/>
                  </a:cubicBezTo>
                  <a:cubicBezTo>
                    <a:pt x="21567" y="120"/>
                    <a:pt x="27795" y="90"/>
                    <a:pt x="27795" y="60"/>
                  </a:cubicBezTo>
                  <a:cubicBezTo>
                    <a:pt x="27795" y="30"/>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2891;p72">
              <a:extLst>
                <a:ext uri="{FF2B5EF4-FFF2-40B4-BE49-F238E27FC236}">
                  <a16:creationId xmlns:a16="http://schemas.microsoft.com/office/drawing/2014/main" id="{9574FF5A-92BA-3C35-63DB-1F2F2E5BFAB3}"/>
                </a:ext>
              </a:extLst>
            </p:cNvPr>
            <p:cNvSpPr/>
            <p:nvPr/>
          </p:nvSpPr>
          <p:spPr>
            <a:xfrm>
              <a:off x="6881257" y="2708606"/>
              <a:ext cx="770366" cy="543476"/>
            </a:xfrm>
            <a:custGeom>
              <a:avLst/>
              <a:gdLst/>
              <a:ahLst/>
              <a:cxnLst/>
              <a:rect l="l" t="t" r="r" b="b"/>
              <a:pathLst>
                <a:path w="27183" h="19177" extrusionOk="0">
                  <a:moveTo>
                    <a:pt x="17385" y="0"/>
                  </a:moveTo>
                  <a:lnTo>
                    <a:pt x="14099" y="6258"/>
                  </a:lnTo>
                  <a:lnTo>
                    <a:pt x="11904" y="4466"/>
                  </a:lnTo>
                  <a:lnTo>
                    <a:pt x="9201" y="9200"/>
                  </a:lnTo>
                  <a:lnTo>
                    <a:pt x="7259" y="7826"/>
                  </a:lnTo>
                  <a:lnTo>
                    <a:pt x="3973" y="12949"/>
                  </a:lnTo>
                  <a:lnTo>
                    <a:pt x="2360" y="11709"/>
                  </a:lnTo>
                  <a:lnTo>
                    <a:pt x="1" y="15383"/>
                  </a:lnTo>
                  <a:lnTo>
                    <a:pt x="1" y="19177"/>
                  </a:lnTo>
                  <a:lnTo>
                    <a:pt x="27182" y="19162"/>
                  </a:lnTo>
                  <a:lnTo>
                    <a:pt x="27182" y="2524"/>
                  </a:lnTo>
                  <a:lnTo>
                    <a:pt x="23807" y="3495"/>
                  </a:lnTo>
                  <a:lnTo>
                    <a:pt x="20940" y="6990"/>
                  </a:lnTo>
                  <a:lnTo>
                    <a:pt x="173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2892;p72">
              <a:extLst>
                <a:ext uri="{FF2B5EF4-FFF2-40B4-BE49-F238E27FC236}">
                  <a16:creationId xmlns:a16="http://schemas.microsoft.com/office/drawing/2014/main" id="{607FA035-16F9-29FC-AF39-04CB985C1B0F}"/>
                </a:ext>
              </a:extLst>
            </p:cNvPr>
            <p:cNvSpPr/>
            <p:nvPr/>
          </p:nvSpPr>
          <p:spPr>
            <a:xfrm>
              <a:off x="6881257" y="2741197"/>
              <a:ext cx="779662" cy="439355"/>
            </a:xfrm>
            <a:custGeom>
              <a:avLst/>
              <a:gdLst/>
              <a:ahLst/>
              <a:cxnLst/>
              <a:rect l="l" t="t" r="r" b="b"/>
              <a:pathLst>
                <a:path w="27511" h="15503" extrusionOk="0">
                  <a:moveTo>
                    <a:pt x="23971" y="0"/>
                  </a:moveTo>
                  <a:lnTo>
                    <a:pt x="23971" y="15"/>
                  </a:lnTo>
                  <a:lnTo>
                    <a:pt x="21190" y="3614"/>
                  </a:lnTo>
                  <a:lnTo>
                    <a:pt x="14234" y="3614"/>
                  </a:lnTo>
                  <a:lnTo>
                    <a:pt x="14219" y="3629"/>
                  </a:lnTo>
                  <a:lnTo>
                    <a:pt x="11292" y="8498"/>
                  </a:lnTo>
                  <a:lnTo>
                    <a:pt x="8465" y="13210"/>
                  </a:lnTo>
                  <a:lnTo>
                    <a:pt x="8465" y="13210"/>
                  </a:lnTo>
                  <a:cubicBezTo>
                    <a:pt x="7109" y="11339"/>
                    <a:pt x="5857" y="9630"/>
                    <a:pt x="4735" y="8095"/>
                  </a:cubicBezTo>
                  <a:lnTo>
                    <a:pt x="4690" y="8050"/>
                  </a:lnTo>
                  <a:lnTo>
                    <a:pt x="4660" y="8110"/>
                  </a:lnTo>
                  <a:lnTo>
                    <a:pt x="1255" y="13471"/>
                  </a:lnTo>
                  <a:lnTo>
                    <a:pt x="329" y="14965"/>
                  </a:lnTo>
                  <a:cubicBezTo>
                    <a:pt x="210" y="15144"/>
                    <a:pt x="135" y="15279"/>
                    <a:pt x="75" y="15368"/>
                  </a:cubicBezTo>
                  <a:cubicBezTo>
                    <a:pt x="31" y="15458"/>
                    <a:pt x="1" y="15503"/>
                    <a:pt x="1" y="15503"/>
                  </a:cubicBezTo>
                  <a:cubicBezTo>
                    <a:pt x="1" y="15503"/>
                    <a:pt x="31" y="15458"/>
                    <a:pt x="90" y="15368"/>
                  </a:cubicBezTo>
                  <a:cubicBezTo>
                    <a:pt x="150" y="15279"/>
                    <a:pt x="240" y="15144"/>
                    <a:pt x="344" y="14980"/>
                  </a:cubicBezTo>
                  <a:cubicBezTo>
                    <a:pt x="568" y="14636"/>
                    <a:pt x="897" y="14143"/>
                    <a:pt x="1300" y="13501"/>
                  </a:cubicBezTo>
                  <a:lnTo>
                    <a:pt x="4700" y="8209"/>
                  </a:lnTo>
                  <a:lnTo>
                    <a:pt x="4700" y="8209"/>
                  </a:lnTo>
                  <a:lnTo>
                    <a:pt x="8424" y="13337"/>
                  </a:lnTo>
                  <a:lnTo>
                    <a:pt x="8484" y="13397"/>
                  </a:lnTo>
                  <a:lnTo>
                    <a:pt x="8514" y="13322"/>
                  </a:lnTo>
                  <a:lnTo>
                    <a:pt x="11396" y="8558"/>
                  </a:lnTo>
                  <a:lnTo>
                    <a:pt x="14299" y="3704"/>
                  </a:lnTo>
                  <a:lnTo>
                    <a:pt x="21238" y="3704"/>
                  </a:lnTo>
                  <a:lnTo>
                    <a:pt x="21253" y="3674"/>
                  </a:lnTo>
                  <a:lnTo>
                    <a:pt x="24031" y="45"/>
                  </a:lnTo>
                  <a:lnTo>
                    <a:pt x="27511" y="45"/>
                  </a:lnTo>
                  <a:lnTo>
                    <a:pt x="27451" y="15"/>
                  </a:lnTo>
                  <a:lnTo>
                    <a:pt x="26585" y="15"/>
                  </a:lnTo>
                  <a:lnTo>
                    <a:pt x="2400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2893;p72">
              <a:extLst>
                <a:ext uri="{FF2B5EF4-FFF2-40B4-BE49-F238E27FC236}">
                  <a16:creationId xmlns:a16="http://schemas.microsoft.com/office/drawing/2014/main" id="{2ABDB1A9-5C95-1375-8C7A-5C107A3669AE}"/>
                </a:ext>
              </a:extLst>
            </p:cNvPr>
            <p:cNvSpPr/>
            <p:nvPr/>
          </p:nvSpPr>
          <p:spPr>
            <a:xfrm>
              <a:off x="7031515" y="2998525"/>
              <a:ext cx="15275" cy="15275"/>
            </a:xfrm>
            <a:custGeom>
              <a:avLst/>
              <a:gdLst/>
              <a:ahLst/>
              <a:cxnLst/>
              <a:rect l="l" t="t" r="r" b="b"/>
              <a:pathLst>
                <a:path w="539" h="539" extrusionOk="0">
                  <a:moveTo>
                    <a:pt x="269" y="1"/>
                  </a:moveTo>
                  <a:cubicBezTo>
                    <a:pt x="120" y="15"/>
                    <a:pt x="1" y="135"/>
                    <a:pt x="1" y="284"/>
                  </a:cubicBezTo>
                  <a:cubicBezTo>
                    <a:pt x="16" y="434"/>
                    <a:pt x="135" y="538"/>
                    <a:pt x="284" y="538"/>
                  </a:cubicBezTo>
                  <a:cubicBezTo>
                    <a:pt x="419" y="538"/>
                    <a:pt x="538" y="404"/>
                    <a:pt x="538" y="269"/>
                  </a:cubicBezTo>
                  <a:lnTo>
                    <a:pt x="538" y="254"/>
                  </a:lnTo>
                  <a:cubicBezTo>
                    <a:pt x="538" y="120"/>
                    <a:pt x="419" y="1"/>
                    <a:pt x="26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2894;p72">
              <a:extLst>
                <a:ext uri="{FF2B5EF4-FFF2-40B4-BE49-F238E27FC236}">
                  <a16:creationId xmlns:a16="http://schemas.microsoft.com/office/drawing/2014/main" id="{24055390-F218-F09F-1E00-44B69BE2AE73}"/>
                </a:ext>
              </a:extLst>
            </p:cNvPr>
            <p:cNvSpPr/>
            <p:nvPr/>
          </p:nvSpPr>
          <p:spPr>
            <a:xfrm>
              <a:off x="7258802" y="2869436"/>
              <a:ext cx="15275" cy="15275"/>
            </a:xfrm>
            <a:custGeom>
              <a:avLst/>
              <a:gdLst/>
              <a:ahLst/>
              <a:cxnLst/>
              <a:rect l="l" t="t" r="r" b="b"/>
              <a:pathLst>
                <a:path w="539" h="539" extrusionOk="0">
                  <a:moveTo>
                    <a:pt x="270" y="0"/>
                  </a:moveTo>
                  <a:cubicBezTo>
                    <a:pt x="120" y="0"/>
                    <a:pt x="1" y="120"/>
                    <a:pt x="1" y="269"/>
                  </a:cubicBezTo>
                  <a:cubicBezTo>
                    <a:pt x="16" y="419"/>
                    <a:pt x="135" y="538"/>
                    <a:pt x="284" y="538"/>
                  </a:cubicBezTo>
                  <a:cubicBezTo>
                    <a:pt x="434" y="523"/>
                    <a:pt x="538" y="404"/>
                    <a:pt x="538" y="254"/>
                  </a:cubicBezTo>
                  <a:cubicBezTo>
                    <a:pt x="538" y="105"/>
                    <a:pt x="419" y="0"/>
                    <a:pt x="27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2895;p72">
              <a:extLst>
                <a:ext uri="{FF2B5EF4-FFF2-40B4-BE49-F238E27FC236}">
                  <a16:creationId xmlns:a16="http://schemas.microsoft.com/office/drawing/2014/main" id="{50DAB759-A955-6961-4CAA-10045A39A808}"/>
                </a:ext>
              </a:extLst>
            </p:cNvPr>
            <p:cNvSpPr/>
            <p:nvPr/>
          </p:nvSpPr>
          <p:spPr>
            <a:xfrm>
              <a:off x="7435304" y="2837695"/>
              <a:ext cx="15700" cy="15247"/>
            </a:xfrm>
            <a:custGeom>
              <a:avLst/>
              <a:gdLst/>
              <a:ahLst/>
              <a:cxnLst/>
              <a:rect l="l" t="t" r="r" b="b"/>
              <a:pathLst>
                <a:path w="554" h="538" extrusionOk="0">
                  <a:moveTo>
                    <a:pt x="269" y="0"/>
                  </a:moveTo>
                  <a:cubicBezTo>
                    <a:pt x="120" y="0"/>
                    <a:pt x="1" y="135"/>
                    <a:pt x="1" y="284"/>
                  </a:cubicBezTo>
                  <a:cubicBezTo>
                    <a:pt x="15" y="433"/>
                    <a:pt x="135" y="538"/>
                    <a:pt x="284" y="538"/>
                  </a:cubicBezTo>
                  <a:cubicBezTo>
                    <a:pt x="434" y="523"/>
                    <a:pt x="553" y="404"/>
                    <a:pt x="538" y="254"/>
                  </a:cubicBezTo>
                  <a:cubicBezTo>
                    <a:pt x="538" y="105"/>
                    <a:pt x="419" y="0"/>
                    <a:pt x="28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2896;p72">
              <a:extLst>
                <a:ext uri="{FF2B5EF4-FFF2-40B4-BE49-F238E27FC236}">
                  <a16:creationId xmlns:a16="http://schemas.microsoft.com/office/drawing/2014/main" id="{80EE6D38-259F-3BB8-A120-AC90D254BEA5}"/>
                </a:ext>
              </a:extLst>
            </p:cNvPr>
            <p:cNvSpPr/>
            <p:nvPr/>
          </p:nvSpPr>
          <p:spPr>
            <a:xfrm>
              <a:off x="6865613" y="3401888"/>
              <a:ext cx="97801" cy="93975"/>
            </a:xfrm>
            <a:custGeom>
              <a:avLst/>
              <a:gdLst/>
              <a:ahLst/>
              <a:cxnLst/>
              <a:rect l="l" t="t" r="r" b="b"/>
              <a:pathLst>
                <a:path w="3451" h="3316" extrusionOk="0">
                  <a:moveTo>
                    <a:pt x="1718" y="0"/>
                  </a:moveTo>
                  <a:cubicBezTo>
                    <a:pt x="777" y="0"/>
                    <a:pt x="0" y="732"/>
                    <a:pt x="0" y="1658"/>
                  </a:cubicBezTo>
                  <a:cubicBezTo>
                    <a:pt x="0" y="2569"/>
                    <a:pt x="777" y="3316"/>
                    <a:pt x="1718" y="3316"/>
                  </a:cubicBezTo>
                  <a:cubicBezTo>
                    <a:pt x="2673" y="3316"/>
                    <a:pt x="3450" y="2569"/>
                    <a:pt x="3450" y="1658"/>
                  </a:cubicBezTo>
                  <a:cubicBezTo>
                    <a:pt x="3450" y="732"/>
                    <a:pt x="267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2897;p72">
              <a:extLst>
                <a:ext uri="{FF2B5EF4-FFF2-40B4-BE49-F238E27FC236}">
                  <a16:creationId xmlns:a16="http://schemas.microsoft.com/office/drawing/2014/main" id="{921604A9-7407-7A8D-C600-310208182184}"/>
                </a:ext>
              </a:extLst>
            </p:cNvPr>
            <p:cNvSpPr/>
            <p:nvPr/>
          </p:nvSpPr>
          <p:spPr>
            <a:xfrm>
              <a:off x="7035738" y="3417135"/>
              <a:ext cx="574395" cy="17798"/>
            </a:xfrm>
            <a:custGeom>
              <a:avLst/>
              <a:gdLst/>
              <a:ahLst/>
              <a:cxnLst/>
              <a:rect l="l" t="t" r="r" b="b"/>
              <a:pathLst>
                <a:path w="20268" h="628" extrusionOk="0">
                  <a:moveTo>
                    <a:pt x="1" y="0"/>
                  </a:moveTo>
                  <a:lnTo>
                    <a:pt x="1" y="627"/>
                  </a:lnTo>
                  <a:lnTo>
                    <a:pt x="20268" y="627"/>
                  </a:lnTo>
                  <a:lnTo>
                    <a:pt x="20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2898;p72">
              <a:extLst>
                <a:ext uri="{FF2B5EF4-FFF2-40B4-BE49-F238E27FC236}">
                  <a16:creationId xmlns:a16="http://schemas.microsoft.com/office/drawing/2014/main" id="{2F6CABD2-B1C9-4E3B-3297-716ECF6CA7EE}"/>
                </a:ext>
              </a:extLst>
            </p:cNvPr>
            <p:cNvSpPr/>
            <p:nvPr/>
          </p:nvSpPr>
          <p:spPr>
            <a:xfrm>
              <a:off x="7035738" y="3461147"/>
              <a:ext cx="238765" cy="17798"/>
            </a:xfrm>
            <a:custGeom>
              <a:avLst/>
              <a:gdLst/>
              <a:ahLst/>
              <a:cxnLst/>
              <a:rect l="l" t="t" r="r" b="b"/>
              <a:pathLst>
                <a:path w="8425" h="628" extrusionOk="0">
                  <a:moveTo>
                    <a:pt x="1" y="0"/>
                  </a:moveTo>
                  <a:lnTo>
                    <a:pt x="1" y="628"/>
                  </a:lnTo>
                  <a:lnTo>
                    <a:pt x="8424" y="628"/>
                  </a:lnTo>
                  <a:lnTo>
                    <a:pt x="84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2899;p72">
              <a:extLst>
                <a:ext uri="{FF2B5EF4-FFF2-40B4-BE49-F238E27FC236}">
                  <a16:creationId xmlns:a16="http://schemas.microsoft.com/office/drawing/2014/main" id="{9D0E104E-7A5E-97F4-1041-C960CD273E4E}"/>
                </a:ext>
              </a:extLst>
            </p:cNvPr>
            <p:cNvSpPr/>
            <p:nvPr/>
          </p:nvSpPr>
          <p:spPr>
            <a:xfrm>
              <a:off x="7409911" y="1834147"/>
              <a:ext cx="676391" cy="561274"/>
            </a:xfrm>
            <a:custGeom>
              <a:avLst/>
              <a:gdLst/>
              <a:ahLst/>
              <a:cxnLst/>
              <a:rect l="l" t="t" r="r" b="b"/>
              <a:pathLst>
                <a:path w="23867" h="19805" extrusionOk="0">
                  <a:moveTo>
                    <a:pt x="1061" y="1"/>
                  </a:moveTo>
                  <a:cubicBezTo>
                    <a:pt x="463" y="1"/>
                    <a:pt x="0" y="464"/>
                    <a:pt x="0" y="1061"/>
                  </a:cubicBezTo>
                  <a:lnTo>
                    <a:pt x="0" y="18744"/>
                  </a:lnTo>
                  <a:cubicBezTo>
                    <a:pt x="0" y="19327"/>
                    <a:pt x="463" y="19804"/>
                    <a:pt x="1061" y="19804"/>
                  </a:cubicBezTo>
                  <a:lnTo>
                    <a:pt x="22806" y="19804"/>
                  </a:lnTo>
                  <a:cubicBezTo>
                    <a:pt x="23404" y="19804"/>
                    <a:pt x="23866" y="19327"/>
                    <a:pt x="23866" y="18744"/>
                  </a:cubicBezTo>
                  <a:lnTo>
                    <a:pt x="23866" y="1061"/>
                  </a:lnTo>
                  <a:cubicBezTo>
                    <a:pt x="23866" y="464"/>
                    <a:pt x="23404" y="1"/>
                    <a:pt x="22806"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2900;p72">
              <a:extLst>
                <a:ext uri="{FF2B5EF4-FFF2-40B4-BE49-F238E27FC236}">
                  <a16:creationId xmlns:a16="http://schemas.microsoft.com/office/drawing/2014/main" id="{C4E548D1-971C-53EC-18CE-A3FD232B077F}"/>
                </a:ext>
              </a:extLst>
            </p:cNvPr>
            <p:cNvSpPr/>
            <p:nvPr/>
          </p:nvSpPr>
          <p:spPr>
            <a:xfrm>
              <a:off x="7528004" y="2058912"/>
              <a:ext cx="36417" cy="275125"/>
            </a:xfrm>
            <a:custGeom>
              <a:avLst/>
              <a:gdLst/>
              <a:ahLst/>
              <a:cxnLst/>
              <a:rect l="l" t="t" r="r" b="b"/>
              <a:pathLst>
                <a:path w="1285" h="9708" extrusionOk="0">
                  <a:moveTo>
                    <a:pt x="0" y="0"/>
                  </a:moveTo>
                  <a:lnTo>
                    <a:pt x="0" y="9708"/>
                  </a:lnTo>
                  <a:lnTo>
                    <a:pt x="1285" y="9708"/>
                  </a:lnTo>
                  <a:lnTo>
                    <a:pt x="12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2901;p72">
              <a:extLst>
                <a:ext uri="{FF2B5EF4-FFF2-40B4-BE49-F238E27FC236}">
                  <a16:creationId xmlns:a16="http://schemas.microsoft.com/office/drawing/2014/main" id="{FAE1EB91-7FC5-AB0E-10E0-90E9E0D58D6F}"/>
                </a:ext>
              </a:extLst>
            </p:cNvPr>
            <p:cNvSpPr/>
            <p:nvPr/>
          </p:nvSpPr>
          <p:spPr>
            <a:xfrm>
              <a:off x="7693481" y="2036467"/>
              <a:ext cx="36870" cy="297570"/>
            </a:xfrm>
            <a:custGeom>
              <a:avLst/>
              <a:gdLst/>
              <a:ahLst/>
              <a:cxnLst/>
              <a:rect l="l" t="t" r="r" b="b"/>
              <a:pathLst>
                <a:path w="1301" h="10500" extrusionOk="0">
                  <a:moveTo>
                    <a:pt x="1" y="1"/>
                  </a:moveTo>
                  <a:lnTo>
                    <a:pt x="1" y="10500"/>
                  </a:lnTo>
                  <a:lnTo>
                    <a:pt x="1300" y="10500"/>
                  </a:lnTo>
                  <a:lnTo>
                    <a:pt x="1300"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2902;p72">
              <a:extLst>
                <a:ext uri="{FF2B5EF4-FFF2-40B4-BE49-F238E27FC236}">
                  <a16:creationId xmlns:a16="http://schemas.microsoft.com/office/drawing/2014/main" id="{C533A35C-7DE3-8FB3-61E7-D6D87B7F2A1B}"/>
                </a:ext>
              </a:extLst>
            </p:cNvPr>
            <p:cNvSpPr/>
            <p:nvPr/>
          </p:nvSpPr>
          <p:spPr>
            <a:xfrm>
              <a:off x="7865335" y="1998378"/>
              <a:ext cx="36417" cy="335659"/>
            </a:xfrm>
            <a:custGeom>
              <a:avLst/>
              <a:gdLst/>
              <a:ahLst/>
              <a:cxnLst/>
              <a:rect l="l" t="t" r="r" b="b"/>
              <a:pathLst>
                <a:path w="1285" h="11844" extrusionOk="0">
                  <a:moveTo>
                    <a:pt x="0" y="1"/>
                  </a:moveTo>
                  <a:lnTo>
                    <a:pt x="0" y="11844"/>
                  </a:lnTo>
                  <a:lnTo>
                    <a:pt x="1285" y="11844"/>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2903;p72">
              <a:extLst>
                <a:ext uri="{FF2B5EF4-FFF2-40B4-BE49-F238E27FC236}">
                  <a16:creationId xmlns:a16="http://schemas.microsoft.com/office/drawing/2014/main" id="{81246CB0-CCE4-444F-0F12-AE4FBC6156A3}"/>
                </a:ext>
              </a:extLst>
            </p:cNvPr>
            <p:cNvSpPr/>
            <p:nvPr/>
          </p:nvSpPr>
          <p:spPr>
            <a:xfrm>
              <a:off x="7784906" y="2199847"/>
              <a:ext cx="36445" cy="134190"/>
            </a:xfrm>
            <a:custGeom>
              <a:avLst/>
              <a:gdLst/>
              <a:ahLst/>
              <a:cxnLst/>
              <a:rect l="l" t="t" r="r" b="b"/>
              <a:pathLst>
                <a:path w="1286" h="4735" extrusionOk="0">
                  <a:moveTo>
                    <a:pt x="1" y="1"/>
                  </a:moveTo>
                  <a:lnTo>
                    <a:pt x="1" y="4735"/>
                  </a:lnTo>
                  <a:lnTo>
                    <a:pt x="1285" y="4735"/>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2904;p72">
              <a:extLst>
                <a:ext uri="{FF2B5EF4-FFF2-40B4-BE49-F238E27FC236}">
                  <a16:creationId xmlns:a16="http://schemas.microsoft.com/office/drawing/2014/main" id="{CC9057BC-ABA2-1C82-D202-9CBCF09456DE}"/>
                </a:ext>
              </a:extLst>
            </p:cNvPr>
            <p:cNvSpPr/>
            <p:nvPr/>
          </p:nvSpPr>
          <p:spPr>
            <a:xfrm>
              <a:off x="7570315" y="2029268"/>
              <a:ext cx="36445" cy="304768"/>
            </a:xfrm>
            <a:custGeom>
              <a:avLst/>
              <a:gdLst/>
              <a:ahLst/>
              <a:cxnLst/>
              <a:rect l="l" t="t" r="r" b="b"/>
              <a:pathLst>
                <a:path w="1286" h="10754" extrusionOk="0">
                  <a:moveTo>
                    <a:pt x="1" y="1"/>
                  </a:moveTo>
                  <a:lnTo>
                    <a:pt x="1" y="10754"/>
                  </a:lnTo>
                  <a:lnTo>
                    <a:pt x="1285" y="10754"/>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2905;p72">
              <a:extLst>
                <a:ext uri="{FF2B5EF4-FFF2-40B4-BE49-F238E27FC236}">
                  <a16:creationId xmlns:a16="http://schemas.microsoft.com/office/drawing/2014/main" id="{4B54DA08-AB3C-3E49-0800-269E549806CF}"/>
                </a:ext>
              </a:extLst>
            </p:cNvPr>
            <p:cNvSpPr/>
            <p:nvPr/>
          </p:nvSpPr>
          <p:spPr>
            <a:xfrm>
              <a:off x="7739193"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2906;p72">
              <a:extLst>
                <a:ext uri="{FF2B5EF4-FFF2-40B4-BE49-F238E27FC236}">
                  <a16:creationId xmlns:a16="http://schemas.microsoft.com/office/drawing/2014/main" id="{DF70A82D-FF74-ED83-0390-39721A4E2204}"/>
                </a:ext>
              </a:extLst>
            </p:cNvPr>
            <p:cNvSpPr/>
            <p:nvPr/>
          </p:nvSpPr>
          <p:spPr>
            <a:xfrm>
              <a:off x="7959707"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2907;p72">
              <a:extLst>
                <a:ext uri="{FF2B5EF4-FFF2-40B4-BE49-F238E27FC236}">
                  <a16:creationId xmlns:a16="http://schemas.microsoft.com/office/drawing/2014/main" id="{4D12294D-5154-CF39-1FE4-FA138750B194}"/>
                </a:ext>
              </a:extLst>
            </p:cNvPr>
            <p:cNvSpPr/>
            <p:nvPr/>
          </p:nvSpPr>
          <p:spPr>
            <a:xfrm>
              <a:off x="7911897" y="1892556"/>
              <a:ext cx="36417" cy="441481"/>
            </a:xfrm>
            <a:custGeom>
              <a:avLst/>
              <a:gdLst/>
              <a:ahLst/>
              <a:cxnLst/>
              <a:rect l="l" t="t" r="r" b="b"/>
              <a:pathLst>
                <a:path w="1285" h="15578" extrusionOk="0">
                  <a:moveTo>
                    <a:pt x="0" y="1"/>
                  </a:moveTo>
                  <a:lnTo>
                    <a:pt x="0" y="15578"/>
                  </a:lnTo>
                  <a:lnTo>
                    <a:pt x="1285" y="15578"/>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2908;p72">
              <a:extLst>
                <a:ext uri="{FF2B5EF4-FFF2-40B4-BE49-F238E27FC236}">
                  <a16:creationId xmlns:a16="http://schemas.microsoft.com/office/drawing/2014/main" id="{BBC9042C-E775-6293-F0EA-C16439474518}"/>
                </a:ext>
              </a:extLst>
            </p:cNvPr>
            <p:cNvSpPr/>
            <p:nvPr/>
          </p:nvSpPr>
          <p:spPr>
            <a:xfrm>
              <a:off x="7615178" y="2140588"/>
              <a:ext cx="36445" cy="193449"/>
            </a:xfrm>
            <a:custGeom>
              <a:avLst/>
              <a:gdLst/>
              <a:ahLst/>
              <a:cxnLst/>
              <a:rect l="l" t="t" r="r" b="b"/>
              <a:pathLst>
                <a:path w="1286" h="6826" extrusionOk="0">
                  <a:moveTo>
                    <a:pt x="1" y="1"/>
                  </a:moveTo>
                  <a:lnTo>
                    <a:pt x="1" y="6826"/>
                  </a:lnTo>
                  <a:lnTo>
                    <a:pt x="1285" y="6826"/>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2909;p72">
              <a:extLst>
                <a:ext uri="{FF2B5EF4-FFF2-40B4-BE49-F238E27FC236}">
                  <a16:creationId xmlns:a16="http://schemas.microsoft.com/office/drawing/2014/main" id="{169F51B0-1B20-D4DB-306B-972ABA0E49B0}"/>
                </a:ext>
              </a:extLst>
            </p:cNvPr>
            <p:cNvSpPr/>
            <p:nvPr/>
          </p:nvSpPr>
          <p:spPr>
            <a:xfrm>
              <a:off x="7466619" y="2349255"/>
              <a:ext cx="581593" cy="3004"/>
            </a:xfrm>
            <a:custGeom>
              <a:avLst/>
              <a:gdLst/>
              <a:ahLst/>
              <a:cxnLst/>
              <a:rect l="l" t="t" r="r" b="b"/>
              <a:pathLst>
                <a:path w="20522" h="106" extrusionOk="0">
                  <a:moveTo>
                    <a:pt x="10261" y="1"/>
                  </a:moveTo>
                  <a:cubicBezTo>
                    <a:pt x="4601" y="1"/>
                    <a:pt x="1" y="15"/>
                    <a:pt x="1" y="60"/>
                  </a:cubicBezTo>
                  <a:cubicBezTo>
                    <a:pt x="1" y="90"/>
                    <a:pt x="4601" y="105"/>
                    <a:pt x="10261" y="105"/>
                  </a:cubicBezTo>
                  <a:cubicBezTo>
                    <a:pt x="15921" y="105"/>
                    <a:pt x="20521" y="90"/>
                    <a:pt x="20521" y="60"/>
                  </a:cubicBezTo>
                  <a:cubicBezTo>
                    <a:pt x="20521" y="30"/>
                    <a:pt x="15936" y="1"/>
                    <a:pt x="1026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2910;p72">
              <a:extLst>
                <a:ext uri="{FF2B5EF4-FFF2-40B4-BE49-F238E27FC236}">
                  <a16:creationId xmlns:a16="http://schemas.microsoft.com/office/drawing/2014/main" id="{B85E1687-7C74-E916-46D4-55681A84AEB1}"/>
                </a:ext>
              </a:extLst>
            </p:cNvPr>
            <p:cNvSpPr/>
            <p:nvPr/>
          </p:nvSpPr>
          <p:spPr>
            <a:xfrm>
              <a:off x="7449700" y="2284923"/>
              <a:ext cx="22445" cy="7652"/>
            </a:xfrm>
            <a:custGeom>
              <a:avLst/>
              <a:gdLst/>
              <a:ahLst/>
              <a:cxnLst/>
              <a:rect l="l" t="t" r="r" b="b"/>
              <a:pathLst>
                <a:path w="792" h="270" extrusionOk="0">
                  <a:moveTo>
                    <a:pt x="0" y="0"/>
                  </a:moveTo>
                  <a:lnTo>
                    <a:pt x="0" y="269"/>
                  </a:lnTo>
                  <a:lnTo>
                    <a:pt x="792" y="269"/>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2911;p72">
              <a:extLst>
                <a:ext uri="{FF2B5EF4-FFF2-40B4-BE49-F238E27FC236}">
                  <a16:creationId xmlns:a16="http://schemas.microsoft.com/office/drawing/2014/main" id="{1151CD45-13A4-48F7-B647-6F4A41B40F8E}"/>
                </a:ext>
              </a:extLst>
            </p:cNvPr>
            <p:cNvSpPr/>
            <p:nvPr/>
          </p:nvSpPr>
          <p:spPr>
            <a:xfrm>
              <a:off x="7449700" y="2187150"/>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2912;p72">
              <a:extLst>
                <a:ext uri="{FF2B5EF4-FFF2-40B4-BE49-F238E27FC236}">
                  <a16:creationId xmlns:a16="http://schemas.microsoft.com/office/drawing/2014/main" id="{E319E531-982B-524B-C6C0-937820452D0A}"/>
                </a:ext>
              </a:extLst>
            </p:cNvPr>
            <p:cNvSpPr/>
            <p:nvPr/>
          </p:nvSpPr>
          <p:spPr>
            <a:xfrm>
              <a:off x="7449700" y="2002600"/>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2913;p72">
              <a:extLst>
                <a:ext uri="{FF2B5EF4-FFF2-40B4-BE49-F238E27FC236}">
                  <a16:creationId xmlns:a16="http://schemas.microsoft.com/office/drawing/2014/main" id="{34373AA2-3074-4663-B546-132F04CAC5BF}"/>
                </a:ext>
              </a:extLst>
            </p:cNvPr>
            <p:cNvSpPr/>
            <p:nvPr/>
          </p:nvSpPr>
          <p:spPr>
            <a:xfrm>
              <a:off x="7449700" y="1909928"/>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2914;p72">
              <a:extLst>
                <a:ext uri="{FF2B5EF4-FFF2-40B4-BE49-F238E27FC236}">
                  <a16:creationId xmlns:a16="http://schemas.microsoft.com/office/drawing/2014/main" id="{3ABCDB74-F9B8-EA3E-BA26-4DFA70F2AFE6}"/>
                </a:ext>
              </a:extLst>
            </p:cNvPr>
            <p:cNvSpPr/>
            <p:nvPr/>
          </p:nvSpPr>
          <p:spPr>
            <a:xfrm>
              <a:off x="7450976" y="2094875"/>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2915;p72">
              <a:extLst>
                <a:ext uri="{FF2B5EF4-FFF2-40B4-BE49-F238E27FC236}">
                  <a16:creationId xmlns:a16="http://schemas.microsoft.com/office/drawing/2014/main" id="{1DF560D0-2FCB-4FA3-446B-6BDD6F58587F}"/>
                </a:ext>
              </a:extLst>
            </p:cNvPr>
            <p:cNvSpPr/>
            <p:nvPr/>
          </p:nvSpPr>
          <p:spPr>
            <a:xfrm>
              <a:off x="6630703" y="1788435"/>
              <a:ext cx="694160" cy="194724"/>
            </a:xfrm>
            <a:custGeom>
              <a:avLst/>
              <a:gdLst/>
              <a:ahLst/>
              <a:cxnLst/>
              <a:rect l="l" t="t" r="r" b="b"/>
              <a:pathLst>
                <a:path w="24494" h="6871" extrusionOk="0">
                  <a:moveTo>
                    <a:pt x="687" y="1"/>
                  </a:moveTo>
                  <a:cubicBezTo>
                    <a:pt x="299" y="1"/>
                    <a:pt x="0" y="315"/>
                    <a:pt x="0" y="688"/>
                  </a:cubicBezTo>
                  <a:lnTo>
                    <a:pt x="0" y="6169"/>
                  </a:lnTo>
                  <a:cubicBezTo>
                    <a:pt x="0" y="6557"/>
                    <a:pt x="299" y="6871"/>
                    <a:pt x="687" y="6871"/>
                  </a:cubicBezTo>
                  <a:lnTo>
                    <a:pt x="23792" y="6871"/>
                  </a:lnTo>
                  <a:cubicBezTo>
                    <a:pt x="24180" y="6871"/>
                    <a:pt x="24494" y="6557"/>
                    <a:pt x="24494" y="6169"/>
                  </a:cubicBezTo>
                  <a:lnTo>
                    <a:pt x="24494" y="688"/>
                  </a:lnTo>
                  <a:cubicBezTo>
                    <a:pt x="24494" y="315"/>
                    <a:pt x="24180" y="1"/>
                    <a:pt x="23792"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2916;p72">
              <a:extLst>
                <a:ext uri="{FF2B5EF4-FFF2-40B4-BE49-F238E27FC236}">
                  <a16:creationId xmlns:a16="http://schemas.microsoft.com/office/drawing/2014/main" id="{FF2682A6-98AE-F4A0-8F1A-D60AFC53A7E2}"/>
                </a:ext>
              </a:extLst>
            </p:cNvPr>
            <p:cNvSpPr/>
            <p:nvPr/>
          </p:nvSpPr>
          <p:spPr>
            <a:xfrm>
              <a:off x="6696310" y="1849253"/>
              <a:ext cx="94826" cy="84623"/>
            </a:xfrm>
            <a:custGeom>
              <a:avLst/>
              <a:gdLst/>
              <a:ahLst/>
              <a:cxnLst/>
              <a:rect l="l" t="t" r="r" b="b"/>
              <a:pathLst>
                <a:path w="3346" h="2986" extrusionOk="0">
                  <a:moveTo>
                    <a:pt x="1677" y="1"/>
                  </a:moveTo>
                  <a:cubicBezTo>
                    <a:pt x="1240" y="1"/>
                    <a:pt x="806" y="192"/>
                    <a:pt x="508" y="558"/>
                  </a:cubicBezTo>
                  <a:cubicBezTo>
                    <a:pt x="0" y="1200"/>
                    <a:pt x="105" y="2141"/>
                    <a:pt x="747" y="2664"/>
                  </a:cubicBezTo>
                  <a:cubicBezTo>
                    <a:pt x="1020" y="2880"/>
                    <a:pt x="1348" y="2985"/>
                    <a:pt x="1673" y="2985"/>
                  </a:cubicBezTo>
                  <a:cubicBezTo>
                    <a:pt x="2112" y="2985"/>
                    <a:pt x="2546" y="2794"/>
                    <a:pt x="2838" y="2425"/>
                  </a:cubicBezTo>
                  <a:cubicBezTo>
                    <a:pt x="3346" y="1783"/>
                    <a:pt x="3241" y="857"/>
                    <a:pt x="2614" y="334"/>
                  </a:cubicBezTo>
                  <a:cubicBezTo>
                    <a:pt x="2338" y="109"/>
                    <a:pt x="2006" y="1"/>
                    <a:pt x="1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2917;p72">
              <a:extLst>
                <a:ext uri="{FF2B5EF4-FFF2-40B4-BE49-F238E27FC236}">
                  <a16:creationId xmlns:a16="http://schemas.microsoft.com/office/drawing/2014/main" id="{045CE92F-E878-EAA1-3C1B-92C991A6BB56}"/>
                </a:ext>
              </a:extLst>
            </p:cNvPr>
            <p:cNvSpPr/>
            <p:nvPr/>
          </p:nvSpPr>
          <p:spPr>
            <a:xfrm>
              <a:off x="6699257" y="1849394"/>
              <a:ext cx="89696" cy="85105"/>
            </a:xfrm>
            <a:custGeom>
              <a:avLst/>
              <a:gdLst/>
              <a:ahLst/>
              <a:cxnLst/>
              <a:rect l="l" t="t" r="r" b="b"/>
              <a:pathLst>
                <a:path w="3165" h="3003" extrusionOk="0">
                  <a:moveTo>
                    <a:pt x="1492" y="4"/>
                  </a:moveTo>
                  <a:cubicBezTo>
                    <a:pt x="1464" y="4"/>
                    <a:pt x="1434" y="8"/>
                    <a:pt x="1405" y="15"/>
                  </a:cubicBezTo>
                  <a:lnTo>
                    <a:pt x="1569" y="15"/>
                  </a:lnTo>
                  <a:cubicBezTo>
                    <a:pt x="1546" y="8"/>
                    <a:pt x="1520" y="4"/>
                    <a:pt x="1492" y="4"/>
                  </a:cubicBezTo>
                  <a:close/>
                  <a:moveTo>
                    <a:pt x="1569" y="1"/>
                  </a:moveTo>
                  <a:lnTo>
                    <a:pt x="1569" y="15"/>
                  </a:lnTo>
                  <a:cubicBezTo>
                    <a:pt x="2050" y="15"/>
                    <a:pt x="2477" y="243"/>
                    <a:pt x="2750" y="592"/>
                  </a:cubicBezTo>
                  <a:lnTo>
                    <a:pt x="2750" y="592"/>
                  </a:lnTo>
                  <a:cubicBezTo>
                    <a:pt x="2677" y="497"/>
                    <a:pt x="2592" y="408"/>
                    <a:pt x="2495" y="329"/>
                  </a:cubicBezTo>
                  <a:cubicBezTo>
                    <a:pt x="2241" y="120"/>
                    <a:pt x="1912" y="1"/>
                    <a:pt x="1569" y="1"/>
                  </a:cubicBezTo>
                  <a:close/>
                  <a:moveTo>
                    <a:pt x="1405" y="15"/>
                  </a:moveTo>
                  <a:lnTo>
                    <a:pt x="1405" y="15"/>
                  </a:lnTo>
                  <a:cubicBezTo>
                    <a:pt x="583" y="105"/>
                    <a:pt x="1" y="837"/>
                    <a:pt x="90" y="1658"/>
                  </a:cubicBezTo>
                  <a:cubicBezTo>
                    <a:pt x="160" y="2283"/>
                    <a:pt x="614" y="2782"/>
                    <a:pt x="1197" y="2934"/>
                  </a:cubicBezTo>
                  <a:lnTo>
                    <a:pt x="1197" y="2934"/>
                  </a:lnTo>
                  <a:cubicBezTo>
                    <a:pt x="562" y="2730"/>
                    <a:pt x="112" y="2112"/>
                    <a:pt x="150" y="1419"/>
                  </a:cubicBezTo>
                  <a:cubicBezTo>
                    <a:pt x="180" y="702"/>
                    <a:pt x="718" y="120"/>
                    <a:pt x="1405" y="15"/>
                  </a:cubicBezTo>
                  <a:close/>
                  <a:moveTo>
                    <a:pt x="2750" y="592"/>
                  </a:moveTo>
                  <a:cubicBezTo>
                    <a:pt x="3155" y="1126"/>
                    <a:pt x="3165" y="1875"/>
                    <a:pt x="2734" y="2420"/>
                  </a:cubicBezTo>
                  <a:cubicBezTo>
                    <a:pt x="2480" y="2734"/>
                    <a:pt x="2121" y="2928"/>
                    <a:pt x="1733" y="2973"/>
                  </a:cubicBezTo>
                  <a:cubicBezTo>
                    <a:pt x="1678" y="2979"/>
                    <a:pt x="1624" y="2981"/>
                    <a:pt x="1570" y="2981"/>
                  </a:cubicBezTo>
                  <a:cubicBezTo>
                    <a:pt x="1442" y="2981"/>
                    <a:pt x="1316" y="2965"/>
                    <a:pt x="1197" y="2934"/>
                  </a:cubicBezTo>
                  <a:lnTo>
                    <a:pt x="1197" y="2934"/>
                  </a:lnTo>
                  <a:cubicBezTo>
                    <a:pt x="1315" y="2972"/>
                    <a:pt x="1440" y="2995"/>
                    <a:pt x="1569" y="3002"/>
                  </a:cubicBezTo>
                  <a:lnTo>
                    <a:pt x="1733" y="3002"/>
                  </a:lnTo>
                  <a:cubicBezTo>
                    <a:pt x="2136" y="2958"/>
                    <a:pt x="2495" y="2763"/>
                    <a:pt x="2749" y="2450"/>
                  </a:cubicBezTo>
                  <a:cubicBezTo>
                    <a:pt x="2943" y="2181"/>
                    <a:pt x="3062" y="1867"/>
                    <a:pt x="3062" y="1524"/>
                  </a:cubicBezTo>
                  <a:cubicBezTo>
                    <a:pt x="3069" y="1175"/>
                    <a:pt x="2951" y="850"/>
                    <a:pt x="2750" y="592"/>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2918;p72">
              <a:extLst>
                <a:ext uri="{FF2B5EF4-FFF2-40B4-BE49-F238E27FC236}">
                  <a16:creationId xmlns:a16="http://schemas.microsoft.com/office/drawing/2014/main" id="{306CD318-D175-FA12-0CAB-E1C8E01560FB}"/>
                </a:ext>
              </a:extLst>
            </p:cNvPr>
            <p:cNvSpPr/>
            <p:nvPr/>
          </p:nvSpPr>
          <p:spPr>
            <a:xfrm>
              <a:off x="6720002" y="1877337"/>
              <a:ext cx="47441" cy="30919"/>
            </a:xfrm>
            <a:custGeom>
              <a:avLst/>
              <a:gdLst/>
              <a:ahLst/>
              <a:cxnLst/>
              <a:rect l="l" t="t" r="r" b="b"/>
              <a:pathLst>
                <a:path w="1674" h="1091" extrusionOk="0">
                  <a:moveTo>
                    <a:pt x="1673" y="0"/>
                  </a:moveTo>
                  <a:cubicBezTo>
                    <a:pt x="1360" y="224"/>
                    <a:pt x="1061" y="493"/>
                    <a:pt x="792" y="777"/>
                  </a:cubicBezTo>
                  <a:lnTo>
                    <a:pt x="638" y="931"/>
                  </a:lnTo>
                  <a:lnTo>
                    <a:pt x="638" y="931"/>
                  </a:lnTo>
                  <a:cubicBezTo>
                    <a:pt x="452" y="722"/>
                    <a:pt x="239" y="528"/>
                    <a:pt x="1" y="374"/>
                  </a:cubicBezTo>
                  <a:lnTo>
                    <a:pt x="1" y="374"/>
                  </a:lnTo>
                  <a:cubicBezTo>
                    <a:pt x="180" y="613"/>
                    <a:pt x="374" y="837"/>
                    <a:pt x="598" y="1046"/>
                  </a:cubicBezTo>
                  <a:lnTo>
                    <a:pt x="643" y="1090"/>
                  </a:lnTo>
                  <a:lnTo>
                    <a:pt x="673" y="1046"/>
                  </a:lnTo>
                  <a:lnTo>
                    <a:pt x="882" y="851"/>
                  </a:lnTo>
                  <a:cubicBezTo>
                    <a:pt x="1165" y="598"/>
                    <a:pt x="1434" y="314"/>
                    <a:pt x="1673"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2919;p72">
              <a:extLst>
                <a:ext uri="{FF2B5EF4-FFF2-40B4-BE49-F238E27FC236}">
                  <a16:creationId xmlns:a16="http://schemas.microsoft.com/office/drawing/2014/main" id="{11FF49C8-381A-73C8-7FFD-A96F5D1DC397}"/>
                </a:ext>
              </a:extLst>
            </p:cNvPr>
            <p:cNvSpPr/>
            <p:nvPr/>
          </p:nvSpPr>
          <p:spPr>
            <a:xfrm>
              <a:off x="6862637" y="1869714"/>
              <a:ext cx="394068" cy="3401"/>
            </a:xfrm>
            <a:custGeom>
              <a:avLst/>
              <a:gdLst/>
              <a:ahLst/>
              <a:cxnLst/>
              <a:rect l="l" t="t" r="r" b="b"/>
              <a:pathLst>
                <a:path w="13905" h="120" extrusionOk="0">
                  <a:moveTo>
                    <a:pt x="6960" y="0"/>
                  </a:moveTo>
                  <a:cubicBezTo>
                    <a:pt x="3122" y="0"/>
                    <a:pt x="1" y="30"/>
                    <a:pt x="1" y="60"/>
                  </a:cubicBezTo>
                  <a:cubicBezTo>
                    <a:pt x="1" y="90"/>
                    <a:pt x="3122" y="120"/>
                    <a:pt x="6960" y="120"/>
                  </a:cubicBezTo>
                  <a:cubicBezTo>
                    <a:pt x="10799" y="120"/>
                    <a:pt x="13905" y="90"/>
                    <a:pt x="13905" y="60"/>
                  </a:cubicBezTo>
                  <a:cubicBezTo>
                    <a:pt x="13905" y="30"/>
                    <a:pt x="10799" y="0"/>
                    <a:pt x="6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2920;p72">
              <a:extLst>
                <a:ext uri="{FF2B5EF4-FFF2-40B4-BE49-F238E27FC236}">
                  <a16:creationId xmlns:a16="http://schemas.microsoft.com/office/drawing/2014/main" id="{6C0EDAA1-B9D0-48BC-27E4-93EA43F49C81}"/>
                </a:ext>
              </a:extLst>
            </p:cNvPr>
            <p:cNvSpPr/>
            <p:nvPr/>
          </p:nvSpPr>
          <p:spPr>
            <a:xfrm>
              <a:off x="6867285" y="1908228"/>
              <a:ext cx="227740" cy="3401"/>
            </a:xfrm>
            <a:custGeom>
              <a:avLst/>
              <a:gdLst/>
              <a:ahLst/>
              <a:cxnLst/>
              <a:rect l="l" t="t" r="r" b="b"/>
              <a:pathLst>
                <a:path w="8036" h="120" extrusionOk="0">
                  <a:moveTo>
                    <a:pt x="4018" y="0"/>
                  </a:moveTo>
                  <a:cubicBezTo>
                    <a:pt x="1808" y="0"/>
                    <a:pt x="1" y="30"/>
                    <a:pt x="1" y="60"/>
                  </a:cubicBezTo>
                  <a:cubicBezTo>
                    <a:pt x="1" y="90"/>
                    <a:pt x="1808" y="120"/>
                    <a:pt x="4018" y="120"/>
                  </a:cubicBezTo>
                  <a:cubicBezTo>
                    <a:pt x="6244" y="120"/>
                    <a:pt x="8036" y="90"/>
                    <a:pt x="8036" y="60"/>
                  </a:cubicBezTo>
                  <a:cubicBezTo>
                    <a:pt x="8036" y="30"/>
                    <a:pt x="6244" y="0"/>
                    <a:pt x="4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2921;p72">
              <a:extLst>
                <a:ext uri="{FF2B5EF4-FFF2-40B4-BE49-F238E27FC236}">
                  <a16:creationId xmlns:a16="http://schemas.microsoft.com/office/drawing/2014/main" id="{46F9FC68-02D8-BA14-2CAB-931D1A84B2A2}"/>
                </a:ext>
              </a:extLst>
            </p:cNvPr>
            <p:cNvSpPr/>
            <p:nvPr/>
          </p:nvSpPr>
          <p:spPr>
            <a:xfrm>
              <a:off x="8120593" y="3615203"/>
              <a:ext cx="135012" cy="181744"/>
            </a:xfrm>
            <a:custGeom>
              <a:avLst/>
              <a:gdLst/>
              <a:ahLst/>
              <a:cxnLst/>
              <a:rect l="l" t="t" r="r" b="b"/>
              <a:pathLst>
                <a:path w="4764" h="6413" extrusionOk="0">
                  <a:moveTo>
                    <a:pt x="2702" y="1"/>
                  </a:moveTo>
                  <a:lnTo>
                    <a:pt x="104" y="2629"/>
                  </a:lnTo>
                  <a:lnTo>
                    <a:pt x="1493" y="4018"/>
                  </a:lnTo>
                  <a:cubicBezTo>
                    <a:pt x="1493" y="4018"/>
                    <a:pt x="1" y="6413"/>
                    <a:pt x="386" y="6413"/>
                  </a:cubicBezTo>
                  <a:cubicBezTo>
                    <a:pt x="412" y="6413"/>
                    <a:pt x="447" y="6402"/>
                    <a:pt x="492" y="6378"/>
                  </a:cubicBezTo>
                  <a:cubicBezTo>
                    <a:pt x="1119" y="6034"/>
                    <a:pt x="3942" y="2958"/>
                    <a:pt x="4614" y="2196"/>
                  </a:cubicBezTo>
                  <a:lnTo>
                    <a:pt x="4763" y="2032"/>
                  </a:lnTo>
                  <a:lnTo>
                    <a:pt x="270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2922;p72">
              <a:extLst>
                <a:ext uri="{FF2B5EF4-FFF2-40B4-BE49-F238E27FC236}">
                  <a16:creationId xmlns:a16="http://schemas.microsoft.com/office/drawing/2014/main" id="{E8C45901-EDD8-8165-CE53-C6949AAAAB4A}"/>
                </a:ext>
              </a:extLst>
            </p:cNvPr>
            <p:cNvSpPr/>
            <p:nvPr/>
          </p:nvSpPr>
          <p:spPr>
            <a:xfrm>
              <a:off x="8220860" y="3651195"/>
              <a:ext cx="33895" cy="47838"/>
            </a:xfrm>
            <a:custGeom>
              <a:avLst/>
              <a:gdLst/>
              <a:ahLst/>
              <a:cxnLst/>
              <a:rect l="l" t="t" r="r" b="b"/>
              <a:pathLst>
                <a:path w="1196" h="1688" extrusionOk="0">
                  <a:moveTo>
                    <a:pt x="449" y="0"/>
                  </a:moveTo>
                  <a:cubicBezTo>
                    <a:pt x="225" y="194"/>
                    <a:pt x="75" y="493"/>
                    <a:pt x="31" y="792"/>
                  </a:cubicBezTo>
                  <a:cubicBezTo>
                    <a:pt x="1" y="1105"/>
                    <a:pt x="75" y="1434"/>
                    <a:pt x="270" y="1688"/>
                  </a:cubicBezTo>
                  <a:lnTo>
                    <a:pt x="1196" y="717"/>
                  </a:lnTo>
                  <a:lnTo>
                    <a:pt x="44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2923;p72">
              <a:extLst>
                <a:ext uri="{FF2B5EF4-FFF2-40B4-BE49-F238E27FC236}">
                  <a16:creationId xmlns:a16="http://schemas.microsoft.com/office/drawing/2014/main" id="{11E86B2D-3D71-7F65-EC83-372A212E957F}"/>
                </a:ext>
              </a:extLst>
            </p:cNvPr>
            <p:cNvSpPr/>
            <p:nvPr/>
          </p:nvSpPr>
          <p:spPr>
            <a:xfrm>
              <a:off x="8124787" y="3671061"/>
              <a:ext cx="130817" cy="126170"/>
            </a:xfrm>
            <a:custGeom>
              <a:avLst/>
              <a:gdLst/>
              <a:ahLst/>
              <a:cxnLst/>
              <a:rect l="l" t="t" r="r" b="b"/>
              <a:pathLst>
                <a:path w="4616" h="4452" extrusionOk="0">
                  <a:moveTo>
                    <a:pt x="4556" y="1"/>
                  </a:moveTo>
                  <a:lnTo>
                    <a:pt x="1121" y="3526"/>
                  </a:lnTo>
                  <a:cubicBezTo>
                    <a:pt x="1121" y="3526"/>
                    <a:pt x="880" y="3374"/>
                    <a:pt x="695" y="3374"/>
                  </a:cubicBezTo>
                  <a:cubicBezTo>
                    <a:pt x="640" y="3374"/>
                    <a:pt x="590" y="3387"/>
                    <a:pt x="553" y="3421"/>
                  </a:cubicBezTo>
                  <a:cubicBezTo>
                    <a:pt x="553" y="3421"/>
                    <a:pt x="1" y="4422"/>
                    <a:pt x="225" y="4452"/>
                  </a:cubicBezTo>
                  <a:cubicBezTo>
                    <a:pt x="226" y="4452"/>
                    <a:pt x="227" y="4452"/>
                    <a:pt x="228" y="4452"/>
                  </a:cubicBezTo>
                  <a:cubicBezTo>
                    <a:pt x="493" y="4452"/>
                    <a:pt x="3427" y="1487"/>
                    <a:pt x="4615" y="61"/>
                  </a:cubicBezTo>
                  <a:lnTo>
                    <a:pt x="455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2924;p72">
              <a:extLst>
                <a:ext uri="{FF2B5EF4-FFF2-40B4-BE49-F238E27FC236}">
                  <a16:creationId xmlns:a16="http://schemas.microsoft.com/office/drawing/2014/main" id="{2BA8DDC7-6468-C244-B11A-5BBAC2400899}"/>
                </a:ext>
              </a:extLst>
            </p:cNvPr>
            <p:cNvSpPr/>
            <p:nvPr/>
          </p:nvSpPr>
          <p:spPr>
            <a:xfrm>
              <a:off x="8130285" y="3671061"/>
              <a:ext cx="123619" cy="124894"/>
            </a:xfrm>
            <a:custGeom>
              <a:avLst/>
              <a:gdLst/>
              <a:ahLst/>
              <a:cxnLst/>
              <a:rect l="l" t="t" r="r" b="b"/>
              <a:pathLst>
                <a:path w="4362" h="4407" extrusionOk="0">
                  <a:moveTo>
                    <a:pt x="4362" y="1"/>
                  </a:moveTo>
                  <a:cubicBezTo>
                    <a:pt x="4339" y="23"/>
                    <a:pt x="4321" y="46"/>
                    <a:pt x="4302" y="68"/>
                  </a:cubicBezTo>
                  <a:lnTo>
                    <a:pt x="4362" y="1"/>
                  </a:lnTo>
                  <a:close/>
                  <a:moveTo>
                    <a:pt x="4302" y="68"/>
                  </a:moveTo>
                  <a:lnTo>
                    <a:pt x="4242" y="135"/>
                  </a:lnTo>
                  <a:cubicBezTo>
                    <a:pt x="4265" y="113"/>
                    <a:pt x="4283" y="91"/>
                    <a:pt x="4302" y="68"/>
                  </a:cubicBezTo>
                  <a:close/>
                  <a:moveTo>
                    <a:pt x="4242" y="135"/>
                  </a:moveTo>
                  <a:lnTo>
                    <a:pt x="3779" y="613"/>
                  </a:lnTo>
                  <a:cubicBezTo>
                    <a:pt x="3376" y="1031"/>
                    <a:pt x="2838" y="1599"/>
                    <a:pt x="2226" y="2211"/>
                  </a:cubicBezTo>
                  <a:cubicBezTo>
                    <a:pt x="1629" y="2824"/>
                    <a:pt x="1061" y="3376"/>
                    <a:pt x="658" y="3765"/>
                  </a:cubicBezTo>
                  <a:lnTo>
                    <a:pt x="180" y="4228"/>
                  </a:lnTo>
                  <a:lnTo>
                    <a:pt x="46" y="4362"/>
                  </a:lnTo>
                  <a:lnTo>
                    <a:pt x="1" y="4407"/>
                  </a:lnTo>
                  <a:cubicBezTo>
                    <a:pt x="16" y="4392"/>
                    <a:pt x="31" y="4392"/>
                    <a:pt x="46" y="4377"/>
                  </a:cubicBezTo>
                  <a:lnTo>
                    <a:pt x="195" y="4242"/>
                  </a:lnTo>
                  <a:lnTo>
                    <a:pt x="673" y="3780"/>
                  </a:lnTo>
                  <a:cubicBezTo>
                    <a:pt x="1091" y="3391"/>
                    <a:pt x="1644" y="2854"/>
                    <a:pt x="2256" y="2241"/>
                  </a:cubicBezTo>
                  <a:cubicBezTo>
                    <a:pt x="2868" y="1614"/>
                    <a:pt x="3406" y="1046"/>
                    <a:pt x="3794" y="628"/>
                  </a:cubicBezTo>
                  <a:lnTo>
                    <a:pt x="4242" y="135"/>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2925;p72">
              <a:extLst>
                <a:ext uri="{FF2B5EF4-FFF2-40B4-BE49-F238E27FC236}">
                  <a16:creationId xmlns:a16="http://schemas.microsoft.com/office/drawing/2014/main" id="{ECC25416-273E-B15E-F69B-16073A1256C4}"/>
                </a:ext>
              </a:extLst>
            </p:cNvPr>
            <p:cNvSpPr/>
            <p:nvPr/>
          </p:nvSpPr>
          <p:spPr>
            <a:xfrm>
              <a:off x="8139184" y="3766283"/>
              <a:ext cx="18648" cy="5980"/>
            </a:xfrm>
            <a:custGeom>
              <a:avLst/>
              <a:gdLst/>
              <a:ahLst/>
              <a:cxnLst/>
              <a:rect l="l" t="t" r="r" b="b"/>
              <a:pathLst>
                <a:path w="658" h="211" extrusionOk="0">
                  <a:moveTo>
                    <a:pt x="224" y="1"/>
                  </a:moveTo>
                  <a:cubicBezTo>
                    <a:pt x="148" y="1"/>
                    <a:pt x="68" y="17"/>
                    <a:pt x="0" y="46"/>
                  </a:cubicBezTo>
                  <a:cubicBezTo>
                    <a:pt x="105" y="46"/>
                    <a:pt x="224" y="46"/>
                    <a:pt x="344" y="76"/>
                  </a:cubicBezTo>
                  <a:cubicBezTo>
                    <a:pt x="448" y="106"/>
                    <a:pt x="553" y="151"/>
                    <a:pt x="657" y="210"/>
                  </a:cubicBezTo>
                  <a:cubicBezTo>
                    <a:pt x="583" y="106"/>
                    <a:pt x="478" y="46"/>
                    <a:pt x="344" y="16"/>
                  </a:cubicBezTo>
                  <a:cubicBezTo>
                    <a:pt x="307" y="6"/>
                    <a:pt x="266" y="1"/>
                    <a:pt x="2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2926;p72">
              <a:extLst>
                <a:ext uri="{FF2B5EF4-FFF2-40B4-BE49-F238E27FC236}">
                  <a16:creationId xmlns:a16="http://schemas.microsoft.com/office/drawing/2014/main" id="{B235DF87-F063-E1A8-C188-7C3C4391E29E}"/>
                </a:ext>
              </a:extLst>
            </p:cNvPr>
            <p:cNvSpPr/>
            <p:nvPr/>
          </p:nvSpPr>
          <p:spPr>
            <a:xfrm>
              <a:off x="8158229" y="3736923"/>
              <a:ext cx="10174" cy="2324"/>
            </a:xfrm>
            <a:custGeom>
              <a:avLst/>
              <a:gdLst/>
              <a:ahLst/>
              <a:cxnLst/>
              <a:rect l="l" t="t" r="r" b="b"/>
              <a:pathLst>
                <a:path w="359" h="82" extrusionOk="0">
                  <a:moveTo>
                    <a:pt x="21" y="1"/>
                  </a:moveTo>
                  <a:cubicBezTo>
                    <a:pt x="8" y="1"/>
                    <a:pt x="0" y="2"/>
                    <a:pt x="0" y="7"/>
                  </a:cubicBezTo>
                  <a:cubicBezTo>
                    <a:pt x="60" y="37"/>
                    <a:pt x="120" y="52"/>
                    <a:pt x="180" y="67"/>
                  </a:cubicBezTo>
                  <a:cubicBezTo>
                    <a:pt x="239" y="82"/>
                    <a:pt x="299" y="82"/>
                    <a:pt x="359" y="82"/>
                  </a:cubicBezTo>
                  <a:cubicBezTo>
                    <a:pt x="359" y="67"/>
                    <a:pt x="284" y="37"/>
                    <a:pt x="180" y="22"/>
                  </a:cubicBezTo>
                  <a:cubicBezTo>
                    <a:pt x="116" y="11"/>
                    <a:pt x="53" y="1"/>
                    <a:pt x="2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2927;p72">
              <a:extLst>
                <a:ext uri="{FF2B5EF4-FFF2-40B4-BE49-F238E27FC236}">
                  <a16:creationId xmlns:a16="http://schemas.microsoft.com/office/drawing/2014/main" id="{FCDF4005-8C40-A252-09D6-4C30AE129F40}"/>
                </a:ext>
              </a:extLst>
            </p:cNvPr>
            <p:cNvSpPr/>
            <p:nvPr/>
          </p:nvSpPr>
          <p:spPr>
            <a:xfrm>
              <a:off x="8162451" y="3729498"/>
              <a:ext cx="8927" cy="1445"/>
            </a:xfrm>
            <a:custGeom>
              <a:avLst/>
              <a:gdLst/>
              <a:ahLst/>
              <a:cxnLst/>
              <a:rect l="l" t="t" r="r" b="b"/>
              <a:pathLst>
                <a:path w="315" h="51" extrusionOk="0">
                  <a:moveTo>
                    <a:pt x="150" y="0"/>
                  </a:moveTo>
                  <a:cubicBezTo>
                    <a:pt x="61" y="0"/>
                    <a:pt x="1" y="15"/>
                    <a:pt x="1" y="30"/>
                  </a:cubicBezTo>
                  <a:cubicBezTo>
                    <a:pt x="32" y="40"/>
                    <a:pt x="72" y="51"/>
                    <a:pt x="108" y="51"/>
                  </a:cubicBezTo>
                  <a:cubicBezTo>
                    <a:pt x="123" y="51"/>
                    <a:pt x="137" y="49"/>
                    <a:pt x="150" y="45"/>
                  </a:cubicBezTo>
                  <a:cubicBezTo>
                    <a:pt x="240" y="45"/>
                    <a:pt x="314" y="30"/>
                    <a:pt x="314" y="15"/>
                  </a:cubicBezTo>
                  <a:cubicBezTo>
                    <a:pt x="314" y="0"/>
                    <a:pt x="240" y="0"/>
                    <a:pt x="1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2928;p72">
              <a:extLst>
                <a:ext uri="{FF2B5EF4-FFF2-40B4-BE49-F238E27FC236}">
                  <a16:creationId xmlns:a16="http://schemas.microsoft.com/office/drawing/2014/main" id="{37B0FA9B-E3E4-2FA7-A7F3-E6CFE9E8F35D}"/>
                </a:ext>
              </a:extLst>
            </p:cNvPr>
            <p:cNvSpPr/>
            <p:nvPr/>
          </p:nvSpPr>
          <p:spPr>
            <a:xfrm>
              <a:off x="8159929" y="3719324"/>
              <a:ext cx="8049" cy="7708"/>
            </a:xfrm>
            <a:custGeom>
              <a:avLst/>
              <a:gdLst/>
              <a:ahLst/>
              <a:cxnLst/>
              <a:rect l="l" t="t" r="r" b="b"/>
              <a:pathLst>
                <a:path w="284" h="272" extrusionOk="0">
                  <a:moveTo>
                    <a:pt x="284" y="1"/>
                  </a:moveTo>
                  <a:lnTo>
                    <a:pt x="284" y="1"/>
                  </a:lnTo>
                  <a:cubicBezTo>
                    <a:pt x="224" y="30"/>
                    <a:pt x="179" y="60"/>
                    <a:pt x="135" y="120"/>
                  </a:cubicBezTo>
                  <a:cubicBezTo>
                    <a:pt x="60" y="195"/>
                    <a:pt x="0" y="269"/>
                    <a:pt x="15" y="269"/>
                  </a:cubicBezTo>
                  <a:cubicBezTo>
                    <a:pt x="17" y="271"/>
                    <a:pt x="19" y="272"/>
                    <a:pt x="21" y="272"/>
                  </a:cubicBezTo>
                  <a:cubicBezTo>
                    <a:pt x="43" y="272"/>
                    <a:pt x="98" y="217"/>
                    <a:pt x="164" y="150"/>
                  </a:cubicBezTo>
                  <a:cubicBezTo>
                    <a:pt x="239" y="75"/>
                    <a:pt x="284"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2929;p72">
              <a:extLst>
                <a:ext uri="{FF2B5EF4-FFF2-40B4-BE49-F238E27FC236}">
                  <a16:creationId xmlns:a16="http://schemas.microsoft.com/office/drawing/2014/main" id="{E49D21FB-7AB3-6A17-0C8A-34981A1F108E}"/>
                </a:ext>
              </a:extLst>
            </p:cNvPr>
            <p:cNvSpPr/>
            <p:nvPr/>
          </p:nvSpPr>
          <p:spPr>
            <a:xfrm>
              <a:off x="8156103" y="3712976"/>
              <a:ext cx="8077" cy="9352"/>
            </a:xfrm>
            <a:custGeom>
              <a:avLst/>
              <a:gdLst/>
              <a:ahLst/>
              <a:cxnLst/>
              <a:rect l="l" t="t" r="r" b="b"/>
              <a:pathLst>
                <a:path w="285" h="330" extrusionOk="0">
                  <a:moveTo>
                    <a:pt x="285" y="1"/>
                  </a:moveTo>
                  <a:cubicBezTo>
                    <a:pt x="270" y="1"/>
                    <a:pt x="225" y="75"/>
                    <a:pt x="150" y="165"/>
                  </a:cubicBezTo>
                  <a:cubicBezTo>
                    <a:pt x="75" y="254"/>
                    <a:pt x="1" y="329"/>
                    <a:pt x="1" y="329"/>
                  </a:cubicBezTo>
                  <a:cubicBezTo>
                    <a:pt x="75" y="314"/>
                    <a:pt x="135" y="254"/>
                    <a:pt x="180" y="195"/>
                  </a:cubicBezTo>
                  <a:cubicBezTo>
                    <a:pt x="240" y="150"/>
                    <a:pt x="270" y="75"/>
                    <a:pt x="2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2930;p72">
              <a:extLst>
                <a:ext uri="{FF2B5EF4-FFF2-40B4-BE49-F238E27FC236}">
                  <a16:creationId xmlns:a16="http://schemas.microsoft.com/office/drawing/2014/main" id="{6B3E9623-E489-C376-F664-E03B5C3DEDC5}"/>
                </a:ext>
              </a:extLst>
            </p:cNvPr>
            <p:cNvSpPr/>
            <p:nvPr/>
          </p:nvSpPr>
          <p:spPr>
            <a:xfrm>
              <a:off x="8140459" y="3734458"/>
              <a:ext cx="19895" cy="11449"/>
            </a:xfrm>
            <a:custGeom>
              <a:avLst/>
              <a:gdLst/>
              <a:ahLst/>
              <a:cxnLst/>
              <a:rect l="l" t="t" r="r" b="b"/>
              <a:pathLst>
                <a:path w="702" h="404" extrusionOk="0">
                  <a:moveTo>
                    <a:pt x="478" y="34"/>
                  </a:moveTo>
                  <a:cubicBezTo>
                    <a:pt x="522" y="43"/>
                    <a:pt x="567" y="52"/>
                    <a:pt x="608" y="67"/>
                  </a:cubicBezTo>
                  <a:lnTo>
                    <a:pt x="608" y="67"/>
                  </a:lnTo>
                  <a:cubicBezTo>
                    <a:pt x="577" y="91"/>
                    <a:pt x="534" y="127"/>
                    <a:pt x="478" y="169"/>
                  </a:cubicBezTo>
                  <a:cubicBezTo>
                    <a:pt x="403" y="213"/>
                    <a:pt x="329" y="258"/>
                    <a:pt x="254" y="288"/>
                  </a:cubicBezTo>
                  <a:cubicBezTo>
                    <a:pt x="224" y="318"/>
                    <a:pt x="179" y="348"/>
                    <a:pt x="135" y="363"/>
                  </a:cubicBezTo>
                  <a:cubicBezTo>
                    <a:pt x="127" y="365"/>
                    <a:pt x="119" y="367"/>
                    <a:pt x="112" y="367"/>
                  </a:cubicBezTo>
                  <a:cubicBezTo>
                    <a:pt x="80" y="367"/>
                    <a:pt x="60" y="340"/>
                    <a:pt x="60" y="303"/>
                  </a:cubicBezTo>
                  <a:cubicBezTo>
                    <a:pt x="90" y="213"/>
                    <a:pt x="150" y="139"/>
                    <a:pt x="239" y="94"/>
                  </a:cubicBezTo>
                  <a:cubicBezTo>
                    <a:pt x="314" y="49"/>
                    <a:pt x="403" y="34"/>
                    <a:pt x="478" y="34"/>
                  </a:cubicBezTo>
                  <a:close/>
                  <a:moveTo>
                    <a:pt x="420" y="0"/>
                  </a:moveTo>
                  <a:cubicBezTo>
                    <a:pt x="234" y="0"/>
                    <a:pt x="69" y="127"/>
                    <a:pt x="15" y="303"/>
                  </a:cubicBezTo>
                  <a:cubicBezTo>
                    <a:pt x="0" y="333"/>
                    <a:pt x="15" y="378"/>
                    <a:pt x="45" y="393"/>
                  </a:cubicBezTo>
                  <a:cubicBezTo>
                    <a:pt x="60" y="400"/>
                    <a:pt x="79" y="404"/>
                    <a:pt x="97" y="404"/>
                  </a:cubicBezTo>
                  <a:cubicBezTo>
                    <a:pt x="116" y="404"/>
                    <a:pt x="135" y="400"/>
                    <a:pt x="150" y="393"/>
                  </a:cubicBezTo>
                  <a:cubicBezTo>
                    <a:pt x="194" y="378"/>
                    <a:pt x="239" y="363"/>
                    <a:pt x="284" y="333"/>
                  </a:cubicBezTo>
                  <a:cubicBezTo>
                    <a:pt x="359" y="288"/>
                    <a:pt x="433" y="243"/>
                    <a:pt x="508" y="198"/>
                  </a:cubicBezTo>
                  <a:cubicBezTo>
                    <a:pt x="553" y="165"/>
                    <a:pt x="598" y="123"/>
                    <a:pt x="636" y="79"/>
                  </a:cubicBezTo>
                  <a:lnTo>
                    <a:pt x="636" y="79"/>
                  </a:lnTo>
                  <a:cubicBezTo>
                    <a:pt x="654" y="87"/>
                    <a:pt x="671" y="97"/>
                    <a:pt x="687" y="109"/>
                  </a:cubicBezTo>
                  <a:cubicBezTo>
                    <a:pt x="702" y="109"/>
                    <a:pt x="688" y="95"/>
                    <a:pt x="646" y="67"/>
                  </a:cubicBezTo>
                  <a:lnTo>
                    <a:pt x="646" y="67"/>
                  </a:lnTo>
                  <a:cubicBezTo>
                    <a:pt x="655" y="56"/>
                    <a:pt x="664" y="45"/>
                    <a:pt x="672" y="34"/>
                  </a:cubicBezTo>
                  <a:cubicBezTo>
                    <a:pt x="671" y="33"/>
                    <a:pt x="669" y="32"/>
                    <a:pt x="666" y="32"/>
                  </a:cubicBezTo>
                  <a:cubicBezTo>
                    <a:pt x="658" y="32"/>
                    <a:pt x="645" y="40"/>
                    <a:pt x="625" y="54"/>
                  </a:cubicBezTo>
                  <a:lnTo>
                    <a:pt x="625" y="54"/>
                  </a:lnTo>
                  <a:cubicBezTo>
                    <a:pt x="583" y="30"/>
                    <a:pt x="531" y="17"/>
                    <a:pt x="478" y="4"/>
                  </a:cubicBezTo>
                  <a:cubicBezTo>
                    <a:pt x="458" y="1"/>
                    <a:pt x="439" y="0"/>
                    <a:pt x="4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2931;p72">
              <a:extLst>
                <a:ext uri="{FF2B5EF4-FFF2-40B4-BE49-F238E27FC236}">
                  <a16:creationId xmlns:a16="http://schemas.microsoft.com/office/drawing/2014/main" id="{A88CA31C-E8CD-73D3-96D9-A342B0440F1A}"/>
                </a:ext>
              </a:extLst>
            </p:cNvPr>
            <p:cNvSpPr/>
            <p:nvPr/>
          </p:nvSpPr>
          <p:spPr>
            <a:xfrm>
              <a:off x="8151880" y="3722697"/>
              <a:ext cx="7652" cy="14000"/>
            </a:xfrm>
            <a:custGeom>
              <a:avLst/>
              <a:gdLst/>
              <a:ahLst/>
              <a:cxnLst/>
              <a:rect l="l" t="t" r="r" b="b"/>
              <a:pathLst>
                <a:path w="270" h="494" extrusionOk="0">
                  <a:moveTo>
                    <a:pt x="122" y="0"/>
                  </a:moveTo>
                  <a:cubicBezTo>
                    <a:pt x="107" y="0"/>
                    <a:pt x="91" y="5"/>
                    <a:pt x="75" y="16"/>
                  </a:cubicBezTo>
                  <a:cubicBezTo>
                    <a:pt x="15" y="76"/>
                    <a:pt x="0" y="150"/>
                    <a:pt x="15" y="225"/>
                  </a:cubicBezTo>
                  <a:cubicBezTo>
                    <a:pt x="30" y="285"/>
                    <a:pt x="60" y="345"/>
                    <a:pt x="90" y="389"/>
                  </a:cubicBezTo>
                  <a:cubicBezTo>
                    <a:pt x="165" y="479"/>
                    <a:pt x="239" y="494"/>
                    <a:pt x="239" y="494"/>
                  </a:cubicBezTo>
                  <a:cubicBezTo>
                    <a:pt x="195" y="464"/>
                    <a:pt x="150" y="419"/>
                    <a:pt x="120" y="389"/>
                  </a:cubicBezTo>
                  <a:cubicBezTo>
                    <a:pt x="90" y="345"/>
                    <a:pt x="75" y="285"/>
                    <a:pt x="60" y="225"/>
                  </a:cubicBezTo>
                  <a:cubicBezTo>
                    <a:pt x="45" y="165"/>
                    <a:pt x="60" y="106"/>
                    <a:pt x="105" y="46"/>
                  </a:cubicBezTo>
                  <a:cubicBezTo>
                    <a:pt x="112" y="41"/>
                    <a:pt x="119" y="39"/>
                    <a:pt x="126" y="39"/>
                  </a:cubicBezTo>
                  <a:cubicBezTo>
                    <a:pt x="163" y="39"/>
                    <a:pt x="197" y="100"/>
                    <a:pt x="209" y="150"/>
                  </a:cubicBezTo>
                  <a:cubicBezTo>
                    <a:pt x="224" y="210"/>
                    <a:pt x="239" y="270"/>
                    <a:pt x="239" y="315"/>
                  </a:cubicBezTo>
                  <a:lnTo>
                    <a:pt x="239" y="479"/>
                  </a:lnTo>
                  <a:cubicBezTo>
                    <a:pt x="269" y="434"/>
                    <a:pt x="269" y="374"/>
                    <a:pt x="269" y="315"/>
                  </a:cubicBezTo>
                  <a:cubicBezTo>
                    <a:pt x="269" y="255"/>
                    <a:pt x="269" y="195"/>
                    <a:pt x="254" y="135"/>
                  </a:cubicBezTo>
                  <a:cubicBezTo>
                    <a:pt x="239" y="106"/>
                    <a:pt x="224" y="76"/>
                    <a:pt x="195" y="46"/>
                  </a:cubicBezTo>
                  <a:cubicBezTo>
                    <a:pt x="175" y="17"/>
                    <a:pt x="150" y="0"/>
                    <a:pt x="1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2932;p72">
              <a:extLst>
                <a:ext uri="{FF2B5EF4-FFF2-40B4-BE49-F238E27FC236}">
                  <a16:creationId xmlns:a16="http://schemas.microsoft.com/office/drawing/2014/main" id="{37455DA4-B618-8AA6-B0FA-8A035A79470F}"/>
                </a:ext>
              </a:extLst>
            </p:cNvPr>
            <p:cNvSpPr/>
            <p:nvPr/>
          </p:nvSpPr>
          <p:spPr>
            <a:xfrm>
              <a:off x="8217062" y="3651195"/>
              <a:ext cx="16097" cy="47413"/>
            </a:xfrm>
            <a:custGeom>
              <a:avLst/>
              <a:gdLst/>
              <a:ahLst/>
              <a:cxnLst/>
              <a:rect l="l" t="t" r="r" b="b"/>
              <a:pathLst>
                <a:path w="568" h="1673" extrusionOk="0">
                  <a:moveTo>
                    <a:pt x="568" y="0"/>
                  </a:moveTo>
                  <a:lnTo>
                    <a:pt x="568" y="0"/>
                  </a:lnTo>
                  <a:cubicBezTo>
                    <a:pt x="538" y="15"/>
                    <a:pt x="523" y="30"/>
                    <a:pt x="508" y="45"/>
                  </a:cubicBezTo>
                  <a:cubicBezTo>
                    <a:pt x="448" y="90"/>
                    <a:pt x="404" y="134"/>
                    <a:pt x="359" y="194"/>
                  </a:cubicBezTo>
                  <a:cubicBezTo>
                    <a:pt x="60" y="538"/>
                    <a:pt x="0" y="1045"/>
                    <a:pt x="224" y="1449"/>
                  </a:cubicBezTo>
                  <a:cubicBezTo>
                    <a:pt x="254" y="1508"/>
                    <a:pt x="284" y="1568"/>
                    <a:pt x="329" y="1613"/>
                  </a:cubicBezTo>
                  <a:cubicBezTo>
                    <a:pt x="359" y="1658"/>
                    <a:pt x="374" y="1673"/>
                    <a:pt x="389" y="1673"/>
                  </a:cubicBezTo>
                  <a:cubicBezTo>
                    <a:pt x="389" y="1673"/>
                    <a:pt x="314" y="1583"/>
                    <a:pt x="239" y="1434"/>
                  </a:cubicBezTo>
                  <a:cubicBezTo>
                    <a:pt x="45" y="1031"/>
                    <a:pt x="105" y="553"/>
                    <a:pt x="374" y="209"/>
                  </a:cubicBezTo>
                  <a:cubicBezTo>
                    <a:pt x="478" y="75"/>
                    <a:pt x="568" y="0"/>
                    <a:pt x="56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2933;p72">
              <a:extLst>
                <a:ext uri="{FF2B5EF4-FFF2-40B4-BE49-F238E27FC236}">
                  <a16:creationId xmlns:a16="http://schemas.microsoft.com/office/drawing/2014/main" id="{985C31E2-101B-0DC4-BA4B-B27DDC5C7D1B}"/>
                </a:ext>
              </a:extLst>
            </p:cNvPr>
            <p:cNvSpPr/>
            <p:nvPr/>
          </p:nvSpPr>
          <p:spPr>
            <a:xfrm>
              <a:off x="8194617" y="3628324"/>
              <a:ext cx="30947" cy="30069"/>
            </a:xfrm>
            <a:custGeom>
              <a:avLst/>
              <a:gdLst/>
              <a:ahLst/>
              <a:cxnLst/>
              <a:rect l="l" t="t" r="r" b="b"/>
              <a:pathLst>
                <a:path w="1092" h="1061" extrusionOk="0">
                  <a:moveTo>
                    <a:pt x="1" y="1"/>
                  </a:moveTo>
                  <a:lnTo>
                    <a:pt x="1" y="1"/>
                  </a:lnTo>
                  <a:cubicBezTo>
                    <a:pt x="165" y="195"/>
                    <a:pt x="344" y="374"/>
                    <a:pt x="524" y="538"/>
                  </a:cubicBezTo>
                  <a:cubicBezTo>
                    <a:pt x="703" y="717"/>
                    <a:pt x="897" y="897"/>
                    <a:pt x="1091" y="1061"/>
                  </a:cubicBezTo>
                  <a:cubicBezTo>
                    <a:pt x="927" y="867"/>
                    <a:pt x="748" y="688"/>
                    <a:pt x="553" y="508"/>
                  </a:cubicBezTo>
                  <a:cubicBezTo>
                    <a:pt x="389" y="329"/>
                    <a:pt x="195" y="16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2934;p72">
              <a:extLst>
                <a:ext uri="{FF2B5EF4-FFF2-40B4-BE49-F238E27FC236}">
                  <a16:creationId xmlns:a16="http://schemas.microsoft.com/office/drawing/2014/main" id="{931221B7-20E3-1007-1632-3FC2759B212F}"/>
                </a:ext>
              </a:extLst>
            </p:cNvPr>
            <p:cNvSpPr/>
            <p:nvPr/>
          </p:nvSpPr>
          <p:spPr>
            <a:xfrm>
              <a:off x="8190395" y="3701130"/>
              <a:ext cx="21623" cy="22020"/>
            </a:xfrm>
            <a:custGeom>
              <a:avLst/>
              <a:gdLst/>
              <a:ahLst/>
              <a:cxnLst/>
              <a:rect l="l" t="t" r="r" b="b"/>
              <a:pathLst>
                <a:path w="763" h="777" extrusionOk="0">
                  <a:moveTo>
                    <a:pt x="762" y="0"/>
                  </a:moveTo>
                  <a:cubicBezTo>
                    <a:pt x="747" y="0"/>
                    <a:pt x="598" y="180"/>
                    <a:pt x="389" y="404"/>
                  </a:cubicBezTo>
                  <a:cubicBezTo>
                    <a:pt x="180" y="613"/>
                    <a:pt x="0" y="777"/>
                    <a:pt x="0" y="777"/>
                  </a:cubicBezTo>
                  <a:cubicBezTo>
                    <a:pt x="150" y="687"/>
                    <a:pt x="299" y="568"/>
                    <a:pt x="419" y="433"/>
                  </a:cubicBezTo>
                  <a:cubicBezTo>
                    <a:pt x="553" y="299"/>
                    <a:pt x="658" y="165"/>
                    <a:pt x="76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2935;p72">
              <a:extLst>
                <a:ext uri="{FF2B5EF4-FFF2-40B4-BE49-F238E27FC236}">
                  <a16:creationId xmlns:a16="http://schemas.microsoft.com/office/drawing/2014/main" id="{6614EB1C-CB4D-72C4-0C61-21593BC93CED}"/>
                </a:ext>
              </a:extLst>
            </p:cNvPr>
            <p:cNvSpPr/>
            <p:nvPr/>
          </p:nvSpPr>
          <p:spPr>
            <a:xfrm>
              <a:off x="8225621" y="3686676"/>
              <a:ext cx="3316" cy="6093"/>
            </a:xfrm>
            <a:custGeom>
              <a:avLst/>
              <a:gdLst/>
              <a:ahLst/>
              <a:cxnLst/>
              <a:rect l="l" t="t" r="r" b="b"/>
              <a:pathLst>
                <a:path w="117" h="215" extrusionOk="0">
                  <a:moveTo>
                    <a:pt x="22" y="0"/>
                  </a:moveTo>
                  <a:cubicBezTo>
                    <a:pt x="9" y="0"/>
                    <a:pt x="0" y="55"/>
                    <a:pt x="27" y="122"/>
                  </a:cubicBezTo>
                  <a:cubicBezTo>
                    <a:pt x="40" y="174"/>
                    <a:pt x="87" y="215"/>
                    <a:pt x="99" y="215"/>
                  </a:cubicBezTo>
                  <a:cubicBezTo>
                    <a:pt x="101" y="215"/>
                    <a:pt x="102" y="214"/>
                    <a:pt x="102" y="212"/>
                  </a:cubicBezTo>
                  <a:cubicBezTo>
                    <a:pt x="117" y="197"/>
                    <a:pt x="87" y="152"/>
                    <a:pt x="72" y="107"/>
                  </a:cubicBezTo>
                  <a:cubicBezTo>
                    <a:pt x="42" y="47"/>
                    <a:pt x="27" y="3"/>
                    <a:pt x="27" y="3"/>
                  </a:cubicBezTo>
                  <a:cubicBezTo>
                    <a:pt x="25" y="1"/>
                    <a:pt x="24" y="0"/>
                    <a:pt x="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2936;p72">
              <a:extLst>
                <a:ext uri="{FF2B5EF4-FFF2-40B4-BE49-F238E27FC236}">
                  <a16:creationId xmlns:a16="http://schemas.microsoft.com/office/drawing/2014/main" id="{6B6BB188-C811-0590-607F-C6E1F96DE963}"/>
                </a:ext>
              </a:extLst>
            </p:cNvPr>
            <p:cNvSpPr/>
            <p:nvPr/>
          </p:nvSpPr>
          <p:spPr>
            <a:xfrm>
              <a:off x="8224261" y="3674462"/>
              <a:ext cx="1304" cy="5526"/>
            </a:xfrm>
            <a:custGeom>
              <a:avLst/>
              <a:gdLst/>
              <a:ahLst/>
              <a:cxnLst/>
              <a:rect l="l" t="t" r="r" b="b"/>
              <a:pathLst>
                <a:path w="46" h="195" extrusionOk="0">
                  <a:moveTo>
                    <a:pt x="15" y="0"/>
                  </a:moveTo>
                  <a:cubicBezTo>
                    <a:pt x="15" y="0"/>
                    <a:pt x="0" y="30"/>
                    <a:pt x="0" y="90"/>
                  </a:cubicBezTo>
                  <a:cubicBezTo>
                    <a:pt x="0" y="150"/>
                    <a:pt x="0" y="195"/>
                    <a:pt x="15" y="195"/>
                  </a:cubicBezTo>
                  <a:cubicBezTo>
                    <a:pt x="45" y="195"/>
                    <a:pt x="45" y="150"/>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2937;p72">
              <a:extLst>
                <a:ext uri="{FF2B5EF4-FFF2-40B4-BE49-F238E27FC236}">
                  <a16:creationId xmlns:a16="http://schemas.microsoft.com/office/drawing/2014/main" id="{1E3E1E3C-EC69-5004-D18D-C147852D4A31}"/>
                </a:ext>
              </a:extLst>
            </p:cNvPr>
            <p:cNvSpPr/>
            <p:nvPr/>
          </p:nvSpPr>
          <p:spPr>
            <a:xfrm>
              <a:off x="8226046" y="3663353"/>
              <a:ext cx="3316" cy="5696"/>
            </a:xfrm>
            <a:custGeom>
              <a:avLst/>
              <a:gdLst/>
              <a:ahLst/>
              <a:cxnLst/>
              <a:rect l="l" t="t" r="r" b="b"/>
              <a:pathLst>
                <a:path w="117" h="201" extrusionOk="0">
                  <a:moveTo>
                    <a:pt x="112" y="0"/>
                  </a:moveTo>
                  <a:cubicBezTo>
                    <a:pt x="97" y="0"/>
                    <a:pt x="52" y="29"/>
                    <a:pt x="27" y="79"/>
                  </a:cubicBezTo>
                  <a:cubicBezTo>
                    <a:pt x="0" y="146"/>
                    <a:pt x="9" y="201"/>
                    <a:pt x="22" y="201"/>
                  </a:cubicBezTo>
                  <a:cubicBezTo>
                    <a:pt x="24" y="201"/>
                    <a:pt x="25" y="200"/>
                    <a:pt x="27" y="198"/>
                  </a:cubicBezTo>
                  <a:cubicBezTo>
                    <a:pt x="42" y="198"/>
                    <a:pt x="42" y="154"/>
                    <a:pt x="72" y="109"/>
                  </a:cubicBezTo>
                  <a:cubicBezTo>
                    <a:pt x="102" y="49"/>
                    <a:pt x="116" y="4"/>
                    <a:pt x="116" y="4"/>
                  </a:cubicBezTo>
                  <a:cubicBezTo>
                    <a:pt x="116" y="2"/>
                    <a:pt x="115" y="0"/>
                    <a:pt x="11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2938;p72">
              <a:extLst>
                <a:ext uri="{FF2B5EF4-FFF2-40B4-BE49-F238E27FC236}">
                  <a16:creationId xmlns:a16="http://schemas.microsoft.com/office/drawing/2014/main" id="{B0A43B35-711A-3958-CDF5-91B9A6BCB6A3}"/>
                </a:ext>
              </a:extLst>
            </p:cNvPr>
            <p:cNvSpPr/>
            <p:nvPr/>
          </p:nvSpPr>
          <p:spPr>
            <a:xfrm>
              <a:off x="8231884" y="3656268"/>
              <a:ext cx="1700" cy="3089"/>
            </a:xfrm>
            <a:custGeom>
              <a:avLst/>
              <a:gdLst/>
              <a:ahLst/>
              <a:cxnLst/>
              <a:rect l="l" t="t" r="r" b="b"/>
              <a:pathLst>
                <a:path w="60" h="109" extrusionOk="0">
                  <a:moveTo>
                    <a:pt x="60" y="0"/>
                  </a:moveTo>
                  <a:cubicBezTo>
                    <a:pt x="45" y="0"/>
                    <a:pt x="15" y="15"/>
                    <a:pt x="15" y="45"/>
                  </a:cubicBezTo>
                  <a:cubicBezTo>
                    <a:pt x="15" y="75"/>
                    <a:pt x="0" y="105"/>
                    <a:pt x="15" y="105"/>
                  </a:cubicBezTo>
                  <a:cubicBezTo>
                    <a:pt x="18" y="108"/>
                    <a:pt x="21" y="109"/>
                    <a:pt x="24" y="109"/>
                  </a:cubicBezTo>
                  <a:cubicBezTo>
                    <a:pt x="40" y="109"/>
                    <a:pt x="60" y="84"/>
                    <a:pt x="60" y="60"/>
                  </a:cubicBezTo>
                  <a:lnTo>
                    <a:pt x="60"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2939;p72">
              <a:extLst>
                <a:ext uri="{FF2B5EF4-FFF2-40B4-BE49-F238E27FC236}">
                  <a16:creationId xmlns:a16="http://schemas.microsoft.com/office/drawing/2014/main" id="{1FF83794-059A-6DA3-9549-8EA41E647790}"/>
                </a:ext>
              </a:extLst>
            </p:cNvPr>
            <p:cNvSpPr/>
            <p:nvPr/>
          </p:nvSpPr>
          <p:spPr>
            <a:xfrm>
              <a:off x="7772209" y="3738794"/>
              <a:ext cx="195149" cy="85275"/>
            </a:xfrm>
            <a:custGeom>
              <a:avLst/>
              <a:gdLst/>
              <a:ahLst/>
              <a:cxnLst/>
              <a:rect l="l" t="t" r="r" b="b"/>
              <a:pathLst>
                <a:path w="6886" h="3009" extrusionOk="0">
                  <a:moveTo>
                    <a:pt x="3197" y="1"/>
                  </a:moveTo>
                  <a:lnTo>
                    <a:pt x="3152" y="1972"/>
                  </a:lnTo>
                  <a:cubicBezTo>
                    <a:pt x="3152" y="1972"/>
                    <a:pt x="1" y="2629"/>
                    <a:pt x="762" y="2868"/>
                  </a:cubicBezTo>
                  <a:cubicBezTo>
                    <a:pt x="1109" y="2976"/>
                    <a:pt x="2382" y="3008"/>
                    <a:pt x="3676" y="3008"/>
                  </a:cubicBezTo>
                  <a:cubicBezTo>
                    <a:pt x="4894" y="3008"/>
                    <a:pt x="6132" y="2979"/>
                    <a:pt x="6632" y="2958"/>
                  </a:cubicBezTo>
                  <a:lnTo>
                    <a:pt x="6856" y="2958"/>
                  </a:lnTo>
                  <a:lnTo>
                    <a:pt x="6886" y="60"/>
                  </a:lnTo>
                  <a:lnTo>
                    <a:pt x="3197"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2940;p72">
              <a:extLst>
                <a:ext uri="{FF2B5EF4-FFF2-40B4-BE49-F238E27FC236}">
                  <a16:creationId xmlns:a16="http://schemas.microsoft.com/office/drawing/2014/main" id="{EEFE388A-7FD9-A934-EE5C-9EF35B5B117F}"/>
                </a:ext>
              </a:extLst>
            </p:cNvPr>
            <p:cNvSpPr/>
            <p:nvPr/>
          </p:nvSpPr>
          <p:spPr>
            <a:xfrm>
              <a:off x="7928391" y="3791534"/>
              <a:ext cx="38542" cy="29389"/>
            </a:xfrm>
            <a:custGeom>
              <a:avLst/>
              <a:gdLst/>
              <a:ahLst/>
              <a:cxnLst/>
              <a:rect l="l" t="t" r="r" b="b"/>
              <a:pathLst>
                <a:path w="1360" h="1037" extrusionOk="0">
                  <a:moveTo>
                    <a:pt x="1241" y="1"/>
                  </a:moveTo>
                  <a:cubicBezTo>
                    <a:pt x="968" y="1"/>
                    <a:pt x="702" y="91"/>
                    <a:pt x="494" y="260"/>
                  </a:cubicBezTo>
                  <a:cubicBezTo>
                    <a:pt x="240" y="454"/>
                    <a:pt x="75" y="723"/>
                    <a:pt x="1" y="1037"/>
                  </a:cubicBezTo>
                  <a:lnTo>
                    <a:pt x="1330" y="1037"/>
                  </a:lnTo>
                  <a:lnTo>
                    <a:pt x="1360" y="6"/>
                  </a:lnTo>
                  <a:cubicBezTo>
                    <a:pt x="1320" y="3"/>
                    <a:pt x="1281" y="1"/>
                    <a:pt x="124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2941;p72">
              <a:extLst>
                <a:ext uri="{FF2B5EF4-FFF2-40B4-BE49-F238E27FC236}">
                  <a16:creationId xmlns:a16="http://schemas.microsoft.com/office/drawing/2014/main" id="{4BF9153A-C1AD-3682-B18C-595AA5BB0E7A}"/>
                </a:ext>
              </a:extLst>
            </p:cNvPr>
            <p:cNvSpPr/>
            <p:nvPr/>
          </p:nvSpPr>
          <p:spPr>
            <a:xfrm>
              <a:off x="7786606" y="3805251"/>
              <a:ext cx="179902" cy="19016"/>
            </a:xfrm>
            <a:custGeom>
              <a:avLst/>
              <a:gdLst/>
              <a:ahLst/>
              <a:cxnLst/>
              <a:rect l="l" t="t" r="r" b="b"/>
              <a:pathLst>
                <a:path w="6348" h="671" extrusionOk="0">
                  <a:moveTo>
                    <a:pt x="1106" y="0"/>
                  </a:moveTo>
                  <a:cubicBezTo>
                    <a:pt x="1106" y="0"/>
                    <a:pt x="1" y="299"/>
                    <a:pt x="135" y="478"/>
                  </a:cubicBezTo>
                  <a:cubicBezTo>
                    <a:pt x="225" y="598"/>
                    <a:pt x="2126" y="671"/>
                    <a:pt x="3937" y="671"/>
                  </a:cubicBezTo>
                  <a:cubicBezTo>
                    <a:pt x="4843" y="671"/>
                    <a:pt x="5726" y="652"/>
                    <a:pt x="6348" y="613"/>
                  </a:cubicBezTo>
                  <a:lnTo>
                    <a:pt x="6348" y="523"/>
                  </a:lnTo>
                  <a:lnTo>
                    <a:pt x="1419" y="478"/>
                  </a:lnTo>
                  <a:cubicBezTo>
                    <a:pt x="1419" y="478"/>
                    <a:pt x="1315" y="15"/>
                    <a:pt x="110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2942;p72">
              <a:extLst>
                <a:ext uri="{FF2B5EF4-FFF2-40B4-BE49-F238E27FC236}">
                  <a16:creationId xmlns:a16="http://schemas.microsoft.com/office/drawing/2014/main" id="{6F4223F6-F11E-96C5-1E8C-8C655EAA3180}"/>
                </a:ext>
              </a:extLst>
            </p:cNvPr>
            <p:cNvSpPr/>
            <p:nvPr/>
          </p:nvSpPr>
          <p:spPr>
            <a:xfrm>
              <a:off x="7790404" y="3816785"/>
              <a:ext cx="177380" cy="4053"/>
            </a:xfrm>
            <a:custGeom>
              <a:avLst/>
              <a:gdLst/>
              <a:ahLst/>
              <a:cxnLst/>
              <a:rect l="l" t="t" r="r" b="b"/>
              <a:pathLst>
                <a:path w="6259" h="143" extrusionOk="0">
                  <a:moveTo>
                    <a:pt x="31" y="0"/>
                  </a:moveTo>
                  <a:cubicBezTo>
                    <a:pt x="20" y="0"/>
                    <a:pt x="8" y="4"/>
                    <a:pt x="1" y="12"/>
                  </a:cubicBezTo>
                  <a:lnTo>
                    <a:pt x="61" y="12"/>
                  </a:lnTo>
                  <a:cubicBezTo>
                    <a:pt x="53" y="4"/>
                    <a:pt x="42" y="0"/>
                    <a:pt x="31" y="0"/>
                  </a:cubicBezTo>
                  <a:close/>
                  <a:moveTo>
                    <a:pt x="61" y="12"/>
                  </a:moveTo>
                  <a:lnTo>
                    <a:pt x="240" y="26"/>
                  </a:lnTo>
                  <a:lnTo>
                    <a:pt x="912" y="56"/>
                  </a:lnTo>
                  <a:cubicBezTo>
                    <a:pt x="1480" y="86"/>
                    <a:pt x="2256" y="116"/>
                    <a:pt x="3122" y="131"/>
                  </a:cubicBezTo>
                  <a:cubicBezTo>
                    <a:pt x="3555" y="138"/>
                    <a:pt x="3970" y="142"/>
                    <a:pt x="4347" y="142"/>
                  </a:cubicBezTo>
                  <a:cubicBezTo>
                    <a:pt x="4724" y="142"/>
                    <a:pt x="5064" y="138"/>
                    <a:pt x="5348" y="131"/>
                  </a:cubicBezTo>
                  <a:lnTo>
                    <a:pt x="6020" y="116"/>
                  </a:lnTo>
                  <a:lnTo>
                    <a:pt x="6259" y="116"/>
                  </a:lnTo>
                  <a:cubicBezTo>
                    <a:pt x="6244" y="101"/>
                    <a:pt x="6229" y="101"/>
                    <a:pt x="6199" y="101"/>
                  </a:cubicBezTo>
                  <a:lnTo>
                    <a:pt x="5348" y="101"/>
                  </a:lnTo>
                  <a:cubicBezTo>
                    <a:pt x="4780" y="101"/>
                    <a:pt x="3989" y="101"/>
                    <a:pt x="3122" y="86"/>
                  </a:cubicBezTo>
                  <a:cubicBezTo>
                    <a:pt x="2271" y="71"/>
                    <a:pt x="1480" y="56"/>
                    <a:pt x="912" y="26"/>
                  </a:cubicBezTo>
                  <a:lnTo>
                    <a:pt x="240" y="12"/>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2943;p72">
              <a:extLst>
                <a:ext uri="{FF2B5EF4-FFF2-40B4-BE49-F238E27FC236}">
                  <a16:creationId xmlns:a16="http://schemas.microsoft.com/office/drawing/2014/main" id="{D424575C-C4BD-5950-A4D4-D8887BC78D82}"/>
                </a:ext>
              </a:extLst>
            </p:cNvPr>
            <p:cNvSpPr/>
            <p:nvPr/>
          </p:nvSpPr>
          <p:spPr>
            <a:xfrm>
              <a:off x="7817072" y="3803976"/>
              <a:ext cx="10202" cy="16522"/>
            </a:xfrm>
            <a:custGeom>
              <a:avLst/>
              <a:gdLst/>
              <a:ahLst/>
              <a:cxnLst/>
              <a:rect l="l" t="t" r="r" b="b"/>
              <a:pathLst>
                <a:path w="360" h="583" extrusionOk="0">
                  <a:moveTo>
                    <a:pt x="1" y="1"/>
                  </a:moveTo>
                  <a:lnTo>
                    <a:pt x="1" y="1"/>
                  </a:lnTo>
                  <a:cubicBezTo>
                    <a:pt x="180" y="150"/>
                    <a:pt x="300" y="359"/>
                    <a:pt x="344" y="583"/>
                  </a:cubicBezTo>
                  <a:cubicBezTo>
                    <a:pt x="359" y="464"/>
                    <a:pt x="329" y="344"/>
                    <a:pt x="270" y="239"/>
                  </a:cubicBezTo>
                  <a:cubicBezTo>
                    <a:pt x="210" y="120"/>
                    <a:pt x="120" y="4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2944;p72">
              <a:extLst>
                <a:ext uri="{FF2B5EF4-FFF2-40B4-BE49-F238E27FC236}">
                  <a16:creationId xmlns:a16="http://schemas.microsoft.com/office/drawing/2014/main" id="{4FDFBE07-63B6-D5EE-A088-805B3D15ACA5}"/>
                </a:ext>
              </a:extLst>
            </p:cNvPr>
            <p:cNvSpPr/>
            <p:nvPr/>
          </p:nvSpPr>
          <p:spPr>
            <a:xfrm>
              <a:off x="7852213" y="3796352"/>
              <a:ext cx="5951" cy="8927"/>
            </a:xfrm>
            <a:custGeom>
              <a:avLst/>
              <a:gdLst/>
              <a:ahLst/>
              <a:cxnLst/>
              <a:rect l="l" t="t" r="r" b="b"/>
              <a:pathLst>
                <a:path w="210" h="315" extrusionOk="0">
                  <a:moveTo>
                    <a:pt x="15" y="1"/>
                  </a:moveTo>
                  <a:lnTo>
                    <a:pt x="15" y="1"/>
                  </a:lnTo>
                  <a:cubicBezTo>
                    <a:pt x="0" y="16"/>
                    <a:pt x="30" y="90"/>
                    <a:pt x="90" y="180"/>
                  </a:cubicBezTo>
                  <a:cubicBezTo>
                    <a:pt x="150" y="255"/>
                    <a:pt x="210" y="314"/>
                    <a:pt x="210" y="314"/>
                  </a:cubicBezTo>
                  <a:cubicBezTo>
                    <a:pt x="210" y="314"/>
                    <a:pt x="180" y="240"/>
                    <a:pt x="135" y="150"/>
                  </a:cubicBezTo>
                  <a:cubicBezTo>
                    <a:pt x="75" y="60"/>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2945;p72">
              <a:extLst>
                <a:ext uri="{FF2B5EF4-FFF2-40B4-BE49-F238E27FC236}">
                  <a16:creationId xmlns:a16="http://schemas.microsoft.com/office/drawing/2014/main" id="{DC9D701F-1FE3-16A5-1A38-45743E85DD87}"/>
                </a:ext>
              </a:extLst>
            </p:cNvPr>
            <p:cNvSpPr/>
            <p:nvPr/>
          </p:nvSpPr>
          <p:spPr>
            <a:xfrm>
              <a:off x="7859837" y="3795020"/>
              <a:ext cx="6802" cy="6093"/>
            </a:xfrm>
            <a:custGeom>
              <a:avLst/>
              <a:gdLst/>
              <a:ahLst/>
              <a:cxnLst/>
              <a:rect l="l" t="t" r="r" b="b"/>
              <a:pathLst>
                <a:path w="240" h="215" extrusionOk="0">
                  <a:moveTo>
                    <a:pt x="18" y="0"/>
                  </a:moveTo>
                  <a:cubicBezTo>
                    <a:pt x="16" y="0"/>
                    <a:pt x="15" y="1"/>
                    <a:pt x="15" y="3"/>
                  </a:cubicBezTo>
                  <a:cubicBezTo>
                    <a:pt x="0" y="3"/>
                    <a:pt x="45" y="63"/>
                    <a:pt x="105" y="122"/>
                  </a:cubicBezTo>
                  <a:cubicBezTo>
                    <a:pt x="157" y="174"/>
                    <a:pt x="220" y="215"/>
                    <a:pt x="236" y="215"/>
                  </a:cubicBezTo>
                  <a:cubicBezTo>
                    <a:pt x="238" y="215"/>
                    <a:pt x="239" y="214"/>
                    <a:pt x="239" y="212"/>
                  </a:cubicBezTo>
                  <a:cubicBezTo>
                    <a:pt x="239" y="197"/>
                    <a:pt x="194" y="152"/>
                    <a:pt x="135" y="93"/>
                  </a:cubicBezTo>
                  <a:cubicBezTo>
                    <a:pt x="83" y="41"/>
                    <a:pt x="31" y="0"/>
                    <a:pt x="1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2946;p72">
              <a:extLst>
                <a:ext uri="{FF2B5EF4-FFF2-40B4-BE49-F238E27FC236}">
                  <a16:creationId xmlns:a16="http://schemas.microsoft.com/office/drawing/2014/main" id="{361D5DB0-DB8B-3091-27DD-067FDFE9D371}"/>
                </a:ext>
              </a:extLst>
            </p:cNvPr>
            <p:cNvSpPr/>
            <p:nvPr/>
          </p:nvSpPr>
          <p:spPr>
            <a:xfrm>
              <a:off x="7861112" y="3790684"/>
              <a:ext cx="11024" cy="1474"/>
            </a:xfrm>
            <a:custGeom>
              <a:avLst/>
              <a:gdLst/>
              <a:ahLst/>
              <a:cxnLst/>
              <a:rect l="l" t="t" r="r" b="b"/>
              <a:pathLst>
                <a:path w="389" h="52" extrusionOk="0">
                  <a:moveTo>
                    <a:pt x="139" y="0"/>
                  </a:moveTo>
                  <a:cubicBezTo>
                    <a:pt x="92" y="0"/>
                    <a:pt x="42" y="11"/>
                    <a:pt x="0" y="21"/>
                  </a:cubicBezTo>
                  <a:cubicBezTo>
                    <a:pt x="60" y="51"/>
                    <a:pt x="135" y="51"/>
                    <a:pt x="194" y="51"/>
                  </a:cubicBezTo>
                  <a:cubicBezTo>
                    <a:pt x="254" y="51"/>
                    <a:pt x="329" y="51"/>
                    <a:pt x="388" y="21"/>
                  </a:cubicBezTo>
                  <a:cubicBezTo>
                    <a:pt x="346" y="11"/>
                    <a:pt x="296" y="0"/>
                    <a:pt x="250" y="0"/>
                  </a:cubicBezTo>
                  <a:cubicBezTo>
                    <a:pt x="231" y="0"/>
                    <a:pt x="212" y="2"/>
                    <a:pt x="194" y="7"/>
                  </a:cubicBezTo>
                  <a:cubicBezTo>
                    <a:pt x="177" y="2"/>
                    <a:pt x="158" y="0"/>
                    <a:pt x="13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2947;p72">
              <a:extLst>
                <a:ext uri="{FF2B5EF4-FFF2-40B4-BE49-F238E27FC236}">
                  <a16:creationId xmlns:a16="http://schemas.microsoft.com/office/drawing/2014/main" id="{D1A65F12-A15B-7497-A4FC-804F5EC9DC3C}"/>
                </a:ext>
              </a:extLst>
            </p:cNvPr>
            <p:cNvSpPr/>
            <p:nvPr/>
          </p:nvSpPr>
          <p:spPr>
            <a:xfrm>
              <a:off x="7861537" y="3784081"/>
              <a:ext cx="12300" cy="1899"/>
            </a:xfrm>
            <a:custGeom>
              <a:avLst/>
              <a:gdLst/>
              <a:ahLst/>
              <a:cxnLst/>
              <a:rect l="l" t="t" r="r" b="b"/>
              <a:pathLst>
                <a:path w="434" h="67" extrusionOk="0">
                  <a:moveTo>
                    <a:pt x="433" y="1"/>
                  </a:moveTo>
                  <a:cubicBezTo>
                    <a:pt x="358" y="1"/>
                    <a:pt x="284" y="16"/>
                    <a:pt x="224" y="16"/>
                  </a:cubicBezTo>
                  <a:cubicBezTo>
                    <a:pt x="149" y="16"/>
                    <a:pt x="75" y="16"/>
                    <a:pt x="0" y="30"/>
                  </a:cubicBezTo>
                  <a:cubicBezTo>
                    <a:pt x="55" y="52"/>
                    <a:pt x="109" y="66"/>
                    <a:pt x="164" y="66"/>
                  </a:cubicBezTo>
                  <a:cubicBezTo>
                    <a:pt x="184" y="66"/>
                    <a:pt x="204" y="64"/>
                    <a:pt x="224" y="60"/>
                  </a:cubicBezTo>
                  <a:cubicBezTo>
                    <a:pt x="237" y="63"/>
                    <a:pt x="251" y="64"/>
                    <a:pt x="264" y="64"/>
                  </a:cubicBezTo>
                  <a:cubicBezTo>
                    <a:pt x="325" y="64"/>
                    <a:pt x="384" y="37"/>
                    <a:pt x="43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2948;p72">
              <a:extLst>
                <a:ext uri="{FF2B5EF4-FFF2-40B4-BE49-F238E27FC236}">
                  <a16:creationId xmlns:a16="http://schemas.microsoft.com/office/drawing/2014/main" id="{1DA1EB6A-6A74-54C5-F6A4-D2A4E7CFFC08}"/>
                </a:ext>
              </a:extLst>
            </p:cNvPr>
            <p:cNvSpPr/>
            <p:nvPr/>
          </p:nvSpPr>
          <p:spPr>
            <a:xfrm>
              <a:off x="7834869" y="3786717"/>
              <a:ext cx="19923" cy="11364"/>
            </a:xfrm>
            <a:custGeom>
              <a:avLst/>
              <a:gdLst/>
              <a:ahLst/>
              <a:cxnLst/>
              <a:rect l="l" t="t" r="r" b="b"/>
              <a:pathLst>
                <a:path w="703" h="401" extrusionOk="0">
                  <a:moveTo>
                    <a:pt x="236" y="41"/>
                  </a:moveTo>
                  <a:cubicBezTo>
                    <a:pt x="273" y="41"/>
                    <a:pt x="309" y="46"/>
                    <a:pt x="344" y="57"/>
                  </a:cubicBezTo>
                  <a:cubicBezTo>
                    <a:pt x="433" y="87"/>
                    <a:pt x="493" y="132"/>
                    <a:pt x="553" y="191"/>
                  </a:cubicBezTo>
                  <a:cubicBezTo>
                    <a:pt x="581" y="238"/>
                    <a:pt x="603" y="279"/>
                    <a:pt x="623" y="322"/>
                  </a:cubicBezTo>
                  <a:lnTo>
                    <a:pt x="623" y="322"/>
                  </a:lnTo>
                  <a:cubicBezTo>
                    <a:pt x="583" y="316"/>
                    <a:pt x="529" y="309"/>
                    <a:pt x="463" y="296"/>
                  </a:cubicBezTo>
                  <a:cubicBezTo>
                    <a:pt x="374" y="281"/>
                    <a:pt x="299" y="266"/>
                    <a:pt x="209" y="236"/>
                  </a:cubicBezTo>
                  <a:cubicBezTo>
                    <a:pt x="164" y="221"/>
                    <a:pt x="120" y="206"/>
                    <a:pt x="90" y="176"/>
                  </a:cubicBezTo>
                  <a:cubicBezTo>
                    <a:pt x="45" y="147"/>
                    <a:pt x="30" y="102"/>
                    <a:pt x="60" y="72"/>
                  </a:cubicBezTo>
                  <a:cubicBezTo>
                    <a:pt x="115" y="53"/>
                    <a:pt x="176" y="41"/>
                    <a:pt x="236" y="41"/>
                  </a:cubicBezTo>
                  <a:close/>
                  <a:moveTo>
                    <a:pt x="226" y="0"/>
                  </a:moveTo>
                  <a:cubicBezTo>
                    <a:pt x="164" y="0"/>
                    <a:pt x="101" y="14"/>
                    <a:pt x="45" y="42"/>
                  </a:cubicBezTo>
                  <a:cubicBezTo>
                    <a:pt x="15" y="57"/>
                    <a:pt x="0" y="102"/>
                    <a:pt x="0" y="132"/>
                  </a:cubicBezTo>
                  <a:cubicBezTo>
                    <a:pt x="15" y="161"/>
                    <a:pt x="30" y="191"/>
                    <a:pt x="60" y="206"/>
                  </a:cubicBezTo>
                  <a:cubicBezTo>
                    <a:pt x="105" y="236"/>
                    <a:pt x="149" y="251"/>
                    <a:pt x="209" y="266"/>
                  </a:cubicBezTo>
                  <a:cubicBezTo>
                    <a:pt x="284" y="296"/>
                    <a:pt x="374" y="326"/>
                    <a:pt x="463" y="341"/>
                  </a:cubicBezTo>
                  <a:lnTo>
                    <a:pt x="632" y="341"/>
                  </a:lnTo>
                  <a:cubicBezTo>
                    <a:pt x="641" y="360"/>
                    <a:pt x="649" y="380"/>
                    <a:pt x="657" y="400"/>
                  </a:cubicBezTo>
                  <a:cubicBezTo>
                    <a:pt x="657" y="386"/>
                    <a:pt x="657" y="356"/>
                    <a:pt x="657" y="341"/>
                  </a:cubicBezTo>
                  <a:lnTo>
                    <a:pt x="702" y="341"/>
                  </a:lnTo>
                  <a:cubicBezTo>
                    <a:pt x="702" y="334"/>
                    <a:pt x="685" y="331"/>
                    <a:pt x="653" y="326"/>
                  </a:cubicBezTo>
                  <a:lnTo>
                    <a:pt x="653" y="326"/>
                  </a:lnTo>
                  <a:cubicBezTo>
                    <a:pt x="637" y="271"/>
                    <a:pt x="610" y="218"/>
                    <a:pt x="583" y="176"/>
                  </a:cubicBezTo>
                  <a:cubicBezTo>
                    <a:pt x="501" y="64"/>
                    <a:pt x="363" y="0"/>
                    <a:pt x="2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2949;p72">
              <a:extLst>
                <a:ext uri="{FF2B5EF4-FFF2-40B4-BE49-F238E27FC236}">
                  <a16:creationId xmlns:a16="http://schemas.microsoft.com/office/drawing/2014/main" id="{BDC30FAE-3B10-F2A1-6A2F-FC470A8D6A50}"/>
                </a:ext>
              </a:extLst>
            </p:cNvPr>
            <p:cNvSpPr/>
            <p:nvPr/>
          </p:nvSpPr>
          <p:spPr>
            <a:xfrm>
              <a:off x="7851788" y="3783656"/>
              <a:ext cx="10174" cy="12725"/>
            </a:xfrm>
            <a:custGeom>
              <a:avLst/>
              <a:gdLst/>
              <a:ahLst/>
              <a:cxnLst/>
              <a:rect l="l" t="t" r="r" b="b"/>
              <a:pathLst>
                <a:path w="359" h="449" extrusionOk="0">
                  <a:moveTo>
                    <a:pt x="284" y="1"/>
                  </a:moveTo>
                  <a:cubicBezTo>
                    <a:pt x="195" y="1"/>
                    <a:pt x="120" y="45"/>
                    <a:pt x="75" y="120"/>
                  </a:cubicBezTo>
                  <a:cubicBezTo>
                    <a:pt x="45" y="165"/>
                    <a:pt x="15" y="225"/>
                    <a:pt x="15" y="284"/>
                  </a:cubicBezTo>
                  <a:cubicBezTo>
                    <a:pt x="1" y="344"/>
                    <a:pt x="15" y="404"/>
                    <a:pt x="30" y="449"/>
                  </a:cubicBezTo>
                  <a:cubicBezTo>
                    <a:pt x="30" y="404"/>
                    <a:pt x="45" y="344"/>
                    <a:pt x="45" y="284"/>
                  </a:cubicBezTo>
                  <a:cubicBezTo>
                    <a:pt x="60" y="240"/>
                    <a:pt x="75" y="180"/>
                    <a:pt x="120" y="135"/>
                  </a:cubicBezTo>
                  <a:cubicBezTo>
                    <a:pt x="147" y="95"/>
                    <a:pt x="197" y="43"/>
                    <a:pt x="250" y="43"/>
                  </a:cubicBezTo>
                  <a:cubicBezTo>
                    <a:pt x="257" y="43"/>
                    <a:pt x="263" y="44"/>
                    <a:pt x="269" y="45"/>
                  </a:cubicBezTo>
                  <a:cubicBezTo>
                    <a:pt x="329" y="45"/>
                    <a:pt x="314" y="135"/>
                    <a:pt x="269" y="195"/>
                  </a:cubicBezTo>
                  <a:cubicBezTo>
                    <a:pt x="239" y="240"/>
                    <a:pt x="210" y="284"/>
                    <a:pt x="180" y="329"/>
                  </a:cubicBezTo>
                  <a:cubicBezTo>
                    <a:pt x="105" y="404"/>
                    <a:pt x="60" y="449"/>
                    <a:pt x="60" y="449"/>
                  </a:cubicBezTo>
                  <a:cubicBezTo>
                    <a:pt x="105" y="434"/>
                    <a:pt x="150" y="389"/>
                    <a:pt x="195" y="359"/>
                  </a:cubicBezTo>
                  <a:cubicBezTo>
                    <a:pt x="239" y="314"/>
                    <a:pt x="284" y="269"/>
                    <a:pt x="314" y="210"/>
                  </a:cubicBezTo>
                  <a:cubicBezTo>
                    <a:pt x="329" y="180"/>
                    <a:pt x="344" y="150"/>
                    <a:pt x="344" y="105"/>
                  </a:cubicBezTo>
                  <a:lnTo>
                    <a:pt x="359" y="105"/>
                  </a:lnTo>
                  <a:cubicBezTo>
                    <a:pt x="359" y="60"/>
                    <a:pt x="329"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2950;p72">
              <a:extLst>
                <a:ext uri="{FF2B5EF4-FFF2-40B4-BE49-F238E27FC236}">
                  <a16:creationId xmlns:a16="http://schemas.microsoft.com/office/drawing/2014/main" id="{61E05F9F-7774-D38F-C890-C25DF26F381B}"/>
                </a:ext>
              </a:extLst>
            </p:cNvPr>
            <p:cNvSpPr/>
            <p:nvPr/>
          </p:nvSpPr>
          <p:spPr>
            <a:xfrm>
              <a:off x="7928391" y="3790429"/>
              <a:ext cx="37692" cy="29672"/>
            </a:xfrm>
            <a:custGeom>
              <a:avLst/>
              <a:gdLst/>
              <a:ahLst/>
              <a:cxnLst/>
              <a:rect l="l" t="t" r="r" b="b"/>
              <a:pathLst>
                <a:path w="1330" h="1047" extrusionOk="0">
                  <a:moveTo>
                    <a:pt x="1061" y="1"/>
                  </a:moveTo>
                  <a:cubicBezTo>
                    <a:pt x="598" y="30"/>
                    <a:pt x="195" y="329"/>
                    <a:pt x="46" y="777"/>
                  </a:cubicBezTo>
                  <a:cubicBezTo>
                    <a:pt x="31" y="837"/>
                    <a:pt x="16" y="912"/>
                    <a:pt x="1" y="971"/>
                  </a:cubicBezTo>
                  <a:cubicBezTo>
                    <a:pt x="1" y="1001"/>
                    <a:pt x="1" y="1031"/>
                    <a:pt x="1" y="1046"/>
                  </a:cubicBezTo>
                  <a:cubicBezTo>
                    <a:pt x="16" y="1046"/>
                    <a:pt x="16" y="942"/>
                    <a:pt x="75" y="792"/>
                  </a:cubicBezTo>
                  <a:cubicBezTo>
                    <a:pt x="240" y="374"/>
                    <a:pt x="613" y="75"/>
                    <a:pt x="1061" y="30"/>
                  </a:cubicBezTo>
                  <a:cubicBezTo>
                    <a:pt x="1116" y="26"/>
                    <a:pt x="1164" y="24"/>
                    <a:pt x="1204" y="24"/>
                  </a:cubicBezTo>
                  <a:cubicBezTo>
                    <a:pt x="1284" y="24"/>
                    <a:pt x="1330" y="30"/>
                    <a:pt x="1330" y="30"/>
                  </a:cubicBezTo>
                  <a:cubicBezTo>
                    <a:pt x="1330" y="30"/>
                    <a:pt x="1315" y="16"/>
                    <a:pt x="125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2951;p72">
              <a:extLst>
                <a:ext uri="{FF2B5EF4-FFF2-40B4-BE49-F238E27FC236}">
                  <a16:creationId xmlns:a16="http://schemas.microsoft.com/office/drawing/2014/main" id="{CCA0E7CC-5A9E-0E7F-85FA-AB1ECD339B03}"/>
                </a:ext>
              </a:extLst>
            </p:cNvPr>
            <p:cNvSpPr/>
            <p:nvPr/>
          </p:nvSpPr>
          <p:spPr>
            <a:xfrm>
              <a:off x="7955059" y="3747692"/>
              <a:ext cx="1729" cy="42765"/>
            </a:xfrm>
            <a:custGeom>
              <a:avLst/>
              <a:gdLst/>
              <a:ahLst/>
              <a:cxnLst/>
              <a:rect l="l" t="t" r="r" b="b"/>
              <a:pathLst>
                <a:path w="61" h="1509" extrusionOk="0">
                  <a:moveTo>
                    <a:pt x="31" y="0"/>
                  </a:moveTo>
                  <a:cubicBezTo>
                    <a:pt x="16" y="254"/>
                    <a:pt x="1" y="508"/>
                    <a:pt x="16" y="762"/>
                  </a:cubicBezTo>
                  <a:cubicBezTo>
                    <a:pt x="1" y="1016"/>
                    <a:pt x="16" y="1270"/>
                    <a:pt x="31" y="1509"/>
                  </a:cubicBezTo>
                  <a:cubicBezTo>
                    <a:pt x="60" y="1270"/>
                    <a:pt x="60" y="1016"/>
                    <a:pt x="60" y="762"/>
                  </a:cubicBezTo>
                  <a:cubicBezTo>
                    <a:pt x="60" y="508"/>
                    <a:pt x="60" y="254"/>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2952;p72">
              <a:extLst>
                <a:ext uri="{FF2B5EF4-FFF2-40B4-BE49-F238E27FC236}">
                  <a16:creationId xmlns:a16="http://schemas.microsoft.com/office/drawing/2014/main" id="{634F05CD-5B5D-5694-0A64-F807DBE2F9B8}"/>
                </a:ext>
              </a:extLst>
            </p:cNvPr>
            <p:cNvSpPr/>
            <p:nvPr/>
          </p:nvSpPr>
          <p:spPr>
            <a:xfrm>
              <a:off x="7884804" y="3810125"/>
              <a:ext cx="30494" cy="1644"/>
            </a:xfrm>
            <a:custGeom>
              <a:avLst/>
              <a:gdLst/>
              <a:ahLst/>
              <a:cxnLst/>
              <a:rect l="l" t="t" r="r" b="b"/>
              <a:pathLst>
                <a:path w="1076" h="58" extrusionOk="0">
                  <a:moveTo>
                    <a:pt x="73" y="1"/>
                  </a:moveTo>
                  <a:cubicBezTo>
                    <a:pt x="27" y="1"/>
                    <a:pt x="0" y="3"/>
                    <a:pt x="0" y="8"/>
                  </a:cubicBezTo>
                  <a:cubicBezTo>
                    <a:pt x="147" y="32"/>
                    <a:pt x="293" y="56"/>
                    <a:pt x="439" y="56"/>
                  </a:cubicBezTo>
                  <a:cubicBezTo>
                    <a:pt x="472" y="56"/>
                    <a:pt x="505" y="55"/>
                    <a:pt x="538" y="52"/>
                  </a:cubicBezTo>
                  <a:cubicBezTo>
                    <a:pt x="583" y="56"/>
                    <a:pt x="628" y="58"/>
                    <a:pt x="673" y="58"/>
                  </a:cubicBezTo>
                  <a:cubicBezTo>
                    <a:pt x="807" y="58"/>
                    <a:pt x="941" y="41"/>
                    <a:pt x="1076" y="8"/>
                  </a:cubicBezTo>
                  <a:cubicBezTo>
                    <a:pt x="1076" y="3"/>
                    <a:pt x="1049" y="1"/>
                    <a:pt x="1003" y="1"/>
                  </a:cubicBezTo>
                  <a:cubicBezTo>
                    <a:pt x="910" y="1"/>
                    <a:pt x="737" y="8"/>
                    <a:pt x="538" y="8"/>
                  </a:cubicBezTo>
                  <a:cubicBezTo>
                    <a:pt x="339" y="8"/>
                    <a:pt x="166" y="1"/>
                    <a:pt x="7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2953;p72">
              <a:extLst>
                <a:ext uri="{FF2B5EF4-FFF2-40B4-BE49-F238E27FC236}">
                  <a16:creationId xmlns:a16="http://schemas.microsoft.com/office/drawing/2014/main" id="{1CB4BE8D-BBF1-101B-BD23-112C5913F326}"/>
                </a:ext>
              </a:extLst>
            </p:cNvPr>
            <p:cNvSpPr/>
            <p:nvPr/>
          </p:nvSpPr>
          <p:spPr>
            <a:xfrm>
              <a:off x="7932642" y="3810636"/>
              <a:ext cx="3401" cy="6065"/>
            </a:xfrm>
            <a:custGeom>
              <a:avLst/>
              <a:gdLst/>
              <a:ahLst/>
              <a:cxnLst/>
              <a:rect l="l" t="t" r="r" b="b"/>
              <a:pathLst>
                <a:path w="120" h="214" extrusionOk="0">
                  <a:moveTo>
                    <a:pt x="109" y="1"/>
                  </a:moveTo>
                  <a:cubicBezTo>
                    <a:pt x="86" y="1"/>
                    <a:pt x="40" y="32"/>
                    <a:pt x="15" y="94"/>
                  </a:cubicBezTo>
                  <a:cubicBezTo>
                    <a:pt x="0" y="154"/>
                    <a:pt x="0" y="214"/>
                    <a:pt x="15" y="214"/>
                  </a:cubicBezTo>
                  <a:cubicBezTo>
                    <a:pt x="30" y="214"/>
                    <a:pt x="45" y="169"/>
                    <a:pt x="75" y="109"/>
                  </a:cubicBezTo>
                  <a:cubicBezTo>
                    <a:pt x="90" y="64"/>
                    <a:pt x="120" y="4"/>
                    <a:pt x="120" y="4"/>
                  </a:cubicBezTo>
                  <a:cubicBezTo>
                    <a:pt x="117" y="2"/>
                    <a:pt x="113" y="1"/>
                    <a:pt x="10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2954;p72">
              <a:extLst>
                <a:ext uri="{FF2B5EF4-FFF2-40B4-BE49-F238E27FC236}">
                  <a16:creationId xmlns:a16="http://schemas.microsoft.com/office/drawing/2014/main" id="{ACFDC53F-3868-E29B-251E-F477CC67E1CA}"/>
                </a:ext>
              </a:extLst>
            </p:cNvPr>
            <p:cNvSpPr/>
            <p:nvPr/>
          </p:nvSpPr>
          <p:spPr>
            <a:xfrm>
              <a:off x="7939415" y="3801312"/>
              <a:ext cx="4251" cy="4081"/>
            </a:xfrm>
            <a:custGeom>
              <a:avLst/>
              <a:gdLst/>
              <a:ahLst/>
              <a:cxnLst/>
              <a:rect l="l" t="t" r="r" b="b"/>
              <a:pathLst>
                <a:path w="150" h="144" extrusionOk="0">
                  <a:moveTo>
                    <a:pt x="145" y="1"/>
                  </a:moveTo>
                  <a:cubicBezTo>
                    <a:pt x="133" y="1"/>
                    <a:pt x="99" y="25"/>
                    <a:pt x="75" y="50"/>
                  </a:cubicBezTo>
                  <a:cubicBezTo>
                    <a:pt x="30" y="95"/>
                    <a:pt x="0" y="124"/>
                    <a:pt x="15" y="139"/>
                  </a:cubicBezTo>
                  <a:cubicBezTo>
                    <a:pt x="18" y="142"/>
                    <a:pt x="21" y="143"/>
                    <a:pt x="24" y="143"/>
                  </a:cubicBezTo>
                  <a:cubicBezTo>
                    <a:pt x="41" y="143"/>
                    <a:pt x="68" y="116"/>
                    <a:pt x="105" y="80"/>
                  </a:cubicBezTo>
                  <a:cubicBezTo>
                    <a:pt x="134" y="50"/>
                    <a:pt x="149" y="5"/>
                    <a:pt x="149" y="5"/>
                  </a:cubicBezTo>
                  <a:cubicBezTo>
                    <a:pt x="149" y="2"/>
                    <a:pt x="148" y="1"/>
                    <a:pt x="14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2955;p72">
              <a:extLst>
                <a:ext uri="{FF2B5EF4-FFF2-40B4-BE49-F238E27FC236}">
                  <a16:creationId xmlns:a16="http://schemas.microsoft.com/office/drawing/2014/main" id="{F6120689-7859-2648-AF89-1515FB8EC04A}"/>
                </a:ext>
              </a:extLst>
            </p:cNvPr>
            <p:cNvSpPr/>
            <p:nvPr/>
          </p:nvSpPr>
          <p:spPr>
            <a:xfrm>
              <a:off x="7948711" y="3796409"/>
              <a:ext cx="6376" cy="2636"/>
            </a:xfrm>
            <a:custGeom>
              <a:avLst/>
              <a:gdLst/>
              <a:ahLst/>
              <a:cxnLst/>
              <a:rect l="l" t="t" r="r" b="b"/>
              <a:pathLst>
                <a:path w="225" h="93" extrusionOk="0">
                  <a:moveTo>
                    <a:pt x="159" y="1"/>
                  </a:moveTo>
                  <a:cubicBezTo>
                    <a:pt x="142" y="1"/>
                    <a:pt x="124" y="4"/>
                    <a:pt x="105" y="14"/>
                  </a:cubicBezTo>
                  <a:cubicBezTo>
                    <a:pt x="31" y="29"/>
                    <a:pt x="1" y="88"/>
                    <a:pt x="16" y="88"/>
                  </a:cubicBezTo>
                  <a:cubicBezTo>
                    <a:pt x="16" y="91"/>
                    <a:pt x="17" y="92"/>
                    <a:pt x="20" y="92"/>
                  </a:cubicBezTo>
                  <a:cubicBezTo>
                    <a:pt x="33" y="92"/>
                    <a:pt x="72" y="71"/>
                    <a:pt x="120" y="58"/>
                  </a:cubicBezTo>
                  <a:cubicBezTo>
                    <a:pt x="165" y="29"/>
                    <a:pt x="225" y="44"/>
                    <a:pt x="225" y="29"/>
                  </a:cubicBezTo>
                  <a:cubicBezTo>
                    <a:pt x="225" y="18"/>
                    <a:pt x="196" y="1"/>
                    <a:pt x="1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2956;p72">
              <a:extLst>
                <a:ext uri="{FF2B5EF4-FFF2-40B4-BE49-F238E27FC236}">
                  <a16:creationId xmlns:a16="http://schemas.microsoft.com/office/drawing/2014/main" id="{B168CCC9-47ED-DBCE-2483-7ED5E4BFA608}"/>
                </a:ext>
              </a:extLst>
            </p:cNvPr>
            <p:cNvSpPr/>
            <p:nvPr/>
          </p:nvSpPr>
          <p:spPr>
            <a:xfrm>
              <a:off x="7959707" y="3794907"/>
              <a:ext cx="3004" cy="1785"/>
            </a:xfrm>
            <a:custGeom>
              <a:avLst/>
              <a:gdLst/>
              <a:ahLst/>
              <a:cxnLst/>
              <a:rect l="l" t="t" r="r" b="b"/>
              <a:pathLst>
                <a:path w="106" h="63" extrusionOk="0">
                  <a:moveTo>
                    <a:pt x="97" y="0"/>
                  </a:moveTo>
                  <a:cubicBezTo>
                    <a:pt x="86" y="0"/>
                    <a:pt x="66" y="7"/>
                    <a:pt x="46" y="7"/>
                  </a:cubicBezTo>
                  <a:cubicBezTo>
                    <a:pt x="16" y="22"/>
                    <a:pt x="1" y="37"/>
                    <a:pt x="1" y="52"/>
                  </a:cubicBezTo>
                  <a:cubicBezTo>
                    <a:pt x="1" y="59"/>
                    <a:pt x="8" y="63"/>
                    <a:pt x="20" y="63"/>
                  </a:cubicBezTo>
                  <a:cubicBezTo>
                    <a:pt x="31" y="63"/>
                    <a:pt x="46" y="59"/>
                    <a:pt x="61" y="52"/>
                  </a:cubicBezTo>
                  <a:cubicBezTo>
                    <a:pt x="91" y="37"/>
                    <a:pt x="105" y="22"/>
                    <a:pt x="105" y="7"/>
                  </a:cubicBezTo>
                  <a:cubicBezTo>
                    <a:pt x="105" y="2"/>
                    <a:pt x="102" y="0"/>
                    <a:pt x="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2957;p72">
              <a:extLst>
                <a:ext uri="{FF2B5EF4-FFF2-40B4-BE49-F238E27FC236}">
                  <a16:creationId xmlns:a16="http://schemas.microsoft.com/office/drawing/2014/main" id="{E8AAEC3A-767E-30F9-D2CE-DC5F5CC943CF}"/>
                </a:ext>
              </a:extLst>
            </p:cNvPr>
            <p:cNvSpPr/>
            <p:nvPr/>
          </p:nvSpPr>
          <p:spPr>
            <a:xfrm>
              <a:off x="7750218" y="2574842"/>
              <a:ext cx="281898" cy="485521"/>
            </a:xfrm>
            <a:custGeom>
              <a:avLst/>
              <a:gdLst/>
              <a:ahLst/>
              <a:cxnLst/>
              <a:rect l="l" t="t" r="r" b="b"/>
              <a:pathLst>
                <a:path w="9947" h="17132" extrusionOk="0">
                  <a:moveTo>
                    <a:pt x="9947" y="1"/>
                  </a:moveTo>
                  <a:lnTo>
                    <a:pt x="5899" y="792"/>
                  </a:lnTo>
                  <a:cubicBezTo>
                    <a:pt x="4540" y="4840"/>
                    <a:pt x="2076" y="12158"/>
                    <a:pt x="2076" y="12158"/>
                  </a:cubicBezTo>
                  <a:cubicBezTo>
                    <a:pt x="1748" y="12352"/>
                    <a:pt x="1404" y="12516"/>
                    <a:pt x="1046" y="12651"/>
                  </a:cubicBezTo>
                  <a:cubicBezTo>
                    <a:pt x="848" y="12700"/>
                    <a:pt x="639" y="12729"/>
                    <a:pt x="429" y="12729"/>
                  </a:cubicBezTo>
                  <a:cubicBezTo>
                    <a:pt x="386" y="12729"/>
                    <a:pt x="342" y="12728"/>
                    <a:pt x="299" y="12725"/>
                  </a:cubicBezTo>
                  <a:cubicBezTo>
                    <a:pt x="279" y="12721"/>
                    <a:pt x="260" y="12719"/>
                    <a:pt x="241" y="12719"/>
                  </a:cubicBezTo>
                  <a:cubicBezTo>
                    <a:pt x="131" y="12719"/>
                    <a:pt x="41" y="12790"/>
                    <a:pt x="15" y="12904"/>
                  </a:cubicBezTo>
                  <a:cubicBezTo>
                    <a:pt x="0" y="12979"/>
                    <a:pt x="15" y="13054"/>
                    <a:pt x="60" y="13099"/>
                  </a:cubicBezTo>
                  <a:cubicBezTo>
                    <a:pt x="149" y="13188"/>
                    <a:pt x="414" y="13261"/>
                    <a:pt x="766" y="13261"/>
                  </a:cubicBezTo>
                  <a:cubicBezTo>
                    <a:pt x="1003" y="13261"/>
                    <a:pt x="1279" y="13228"/>
                    <a:pt x="1568" y="13143"/>
                  </a:cubicBezTo>
                  <a:cubicBezTo>
                    <a:pt x="1634" y="13123"/>
                    <a:pt x="1689" y="13113"/>
                    <a:pt x="1735" y="13113"/>
                  </a:cubicBezTo>
                  <a:cubicBezTo>
                    <a:pt x="2189" y="13113"/>
                    <a:pt x="1727" y="14043"/>
                    <a:pt x="1524" y="14368"/>
                  </a:cubicBezTo>
                  <a:cubicBezTo>
                    <a:pt x="1285" y="14741"/>
                    <a:pt x="612" y="15906"/>
                    <a:pt x="657" y="16071"/>
                  </a:cubicBezTo>
                  <a:cubicBezTo>
                    <a:pt x="685" y="16158"/>
                    <a:pt x="742" y="16199"/>
                    <a:pt x="814" y="16199"/>
                  </a:cubicBezTo>
                  <a:cubicBezTo>
                    <a:pt x="940" y="16199"/>
                    <a:pt x="1112" y="16074"/>
                    <a:pt x="1255" y="15847"/>
                  </a:cubicBezTo>
                  <a:cubicBezTo>
                    <a:pt x="1474" y="15496"/>
                    <a:pt x="2138" y="14471"/>
                    <a:pt x="2249" y="14471"/>
                  </a:cubicBezTo>
                  <a:cubicBezTo>
                    <a:pt x="2251" y="14471"/>
                    <a:pt x="2253" y="14472"/>
                    <a:pt x="2255" y="14473"/>
                  </a:cubicBezTo>
                  <a:cubicBezTo>
                    <a:pt x="2449" y="14592"/>
                    <a:pt x="1285" y="16459"/>
                    <a:pt x="1285" y="16459"/>
                  </a:cubicBezTo>
                  <a:cubicBezTo>
                    <a:pt x="1285" y="16459"/>
                    <a:pt x="1001" y="16788"/>
                    <a:pt x="1210" y="16952"/>
                  </a:cubicBezTo>
                  <a:cubicBezTo>
                    <a:pt x="1235" y="16972"/>
                    <a:pt x="1264" y="16982"/>
                    <a:pt x="1297" y="16982"/>
                  </a:cubicBezTo>
                  <a:cubicBezTo>
                    <a:pt x="1735" y="16982"/>
                    <a:pt x="2741" y="15206"/>
                    <a:pt x="2853" y="15025"/>
                  </a:cubicBezTo>
                  <a:cubicBezTo>
                    <a:pt x="2872" y="14981"/>
                    <a:pt x="2897" y="14963"/>
                    <a:pt x="2918" y="14963"/>
                  </a:cubicBezTo>
                  <a:cubicBezTo>
                    <a:pt x="2960" y="14963"/>
                    <a:pt x="2988" y="15040"/>
                    <a:pt x="2927" y="15130"/>
                  </a:cubicBezTo>
                  <a:cubicBezTo>
                    <a:pt x="2838" y="15279"/>
                    <a:pt x="1837" y="16922"/>
                    <a:pt x="2136" y="17116"/>
                  </a:cubicBezTo>
                  <a:cubicBezTo>
                    <a:pt x="2153" y="17127"/>
                    <a:pt x="2172" y="17132"/>
                    <a:pt x="2191" y="17132"/>
                  </a:cubicBezTo>
                  <a:cubicBezTo>
                    <a:pt x="2526" y="17132"/>
                    <a:pt x="3168" y="15636"/>
                    <a:pt x="3450" y="15354"/>
                  </a:cubicBezTo>
                  <a:cubicBezTo>
                    <a:pt x="3480" y="15323"/>
                    <a:pt x="3499" y="15309"/>
                    <a:pt x="3509" y="15309"/>
                  </a:cubicBezTo>
                  <a:cubicBezTo>
                    <a:pt x="3611" y="15309"/>
                    <a:pt x="2819" y="16747"/>
                    <a:pt x="3077" y="16937"/>
                  </a:cubicBezTo>
                  <a:cubicBezTo>
                    <a:pt x="3102" y="16955"/>
                    <a:pt x="3127" y="16971"/>
                    <a:pt x="3156" y="16971"/>
                  </a:cubicBezTo>
                  <a:cubicBezTo>
                    <a:pt x="3249" y="16971"/>
                    <a:pt x="3391" y="16813"/>
                    <a:pt x="3764" y="16056"/>
                  </a:cubicBezTo>
                  <a:cubicBezTo>
                    <a:pt x="4197" y="15085"/>
                    <a:pt x="4555" y="14084"/>
                    <a:pt x="4884" y="13069"/>
                  </a:cubicBezTo>
                  <a:cubicBezTo>
                    <a:pt x="5929" y="10948"/>
                    <a:pt x="8946" y="4436"/>
                    <a:pt x="994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2958;p72">
              <a:extLst>
                <a:ext uri="{FF2B5EF4-FFF2-40B4-BE49-F238E27FC236}">
                  <a16:creationId xmlns:a16="http://schemas.microsoft.com/office/drawing/2014/main" id="{575E6405-B1AD-EE60-5CA0-185D7B51B611}"/>
                </a:ext>
              </a:extLst>
            </p:cNvPr>
            <p:cNvSpPr/>
            <p:nvPr/>
          </p:nvSpPr>
          <p:spPr>
            <a:xfrm>
              <a:off x="7823845" y="2316097"/>
              <a:ext cx="260756" cy="541946"/>
            </a:xfrm>
            <a:custGeom>
              <a:avLst/>
              <a:gdLst/>
              <a:ahLst/>
              <a:cxnLst/>
              <a:rect l="l" t="t" r="r" b="b"/>
              <a:pathLst>
                <a:path w="9201" h="19123" extrusionOk="0">
                  <a:moveTo>
                    <a:pt x="4589" y="1"/>
                  </a:moveTo>
                  <a:cubicBezTo>
                    <a:pt x="4255" y="1"/>
                    <a:pt x="4033" y="65"/>
                    <a:pt x="4033" y="65"/>
                  </a:cubicBezTo>
                  <a:cubicBezTo>
                    <a:pt x="1868" y="65"/>
                    <a:pt x="1584" y="95"/>
                    <a:pt x="1136" y="1469"/>
                  </a:cubicBezTo>
                  <a:cubicBezTo>
                    <a:pt x="658" y="2903"/>
                    <a:pt x="658" y="13357"/>
                    <a:pt x="329" y="17539"/>
                  </a:cubicBezTo>
                  <a:cubicBezTo>
                    <a:pt x="314" y="17838"/>
                    <a:pt x="1" y="18047"/>
                    <a:pt x="1" y="18525"/>
                  </a:cubicBezTo>
                  <a:cubicBezTo>
                    <a:pt x="15" y="19109"/>
                    <a:pt x="654" y="19122"/>
                    <a:pt x="713" y="19122"/>
                  </a:cubicBezTo>
                  <a:cubicBezTo>
                    <a:pt x="716" y="19122"/>
                    <a:pt x="718" y="19122"/>
                    <a:pt x="718" y="19122"/>
                  </a:cubicBezTo>
                  <a:lnTo>
                    <a:pt x="8379" y="18764"/>
                  </a:lnTo>
                  <a:cubicBezTo>
                    <a:pt x="8379" y="18764"/>
                    <a:pt x="9201" y="18764"/>
                    <a:pt x="9201" y="18047"/>
                  </a:cubicBezTo>
                  <a:cubicBezTo>
                    <a:pt x="9201" y="17823"/>
                    <a:pt x="8917" y="17569"/>
                    <a:pt x="8887" y="17255"/>
                  </a:cubicBezTo>
                  <a:cubicBezTo>
                    <a:pt x="8872" y="16987"/>
                    <a:pt x="9081" y="17106"/>
                    <a:pt x="9051" y="16777"/>
                  </a:cubicBezTo>
                  <a:cubicBezTo>
                    <a:pt x="8723" y="13298"/>
                    <a:pt x="7901" y="6517"/>
                    <a:pt x="7543" y="3695"/>
                  </a:cubicBezTo>
                  <a:cubicBezTo>
                    <a:pt x="7121" y="448"/>
                    <a:pt x="5468" y="1"/>
                    <a:pt x="4589"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2959;p72">
              <a:extLst>
                <a:ext uri="{FF2B5EF4-FFF2-40B4-BE49-F238E27FC236}">
                  <a16:creationId xmlns:a16="http://schemas.microsoft.com/office/drawing/2014/main" id="{A28E0471-33D4-9E4C-3A37-D2A36BD99F54}"/>
                </a:ext>
              </a:extLst>
            </p:cNvPr>
            <p:cNvSpPr/>
            <p:nvPr/>
          </p:nvSpPr>
          <p:spPr>
            <a:xfrm>
              <a:off x="7954634" y="2323863"/>
              <a:ext cx="31769" cy="38967"/>
            </a:xfrm>
            <a:custGeom>
              <a:avLst/>
              <a:gdLst/>
              <a:ahLst/>
              <a:cxnLst/>
              <a:rect l="l" t="t" r="r" b="b"/>
              <a:pathLst>
                <a:path w="1121" h="1375" extrusionOk="0">
                  <a:moveTo>
                    <a:pt x="1" y="0"/>
                  </a:moveTo>
                  <a:cubicBezTo>
                    <a:pt x="46" y="75"/>
                    <a:pt x="90" y="150"/>
                    <a:pt x="150" y="210"/>
                  </a:cubicBezTo>
                  <a:cubicBezTo>
                    <a:pt x="255" y="329"/>
                    <a:pt x="404" y="508"/>
                    <a:pt x="568" y="687"/>
                  </a:cubicBezTo>
                  <a:cubicBezTo>
                    <a:pt x="718" y="882"/>
                    <a:pt x="867" y="1046"/>
                    <a:pt x="957" y="1180"/>
                  </a:cubicBezTo>
                  <a:cubicBezTo>
                    <a:pt x="1001" y="1255"/>
                    <a:pt x="1061" y="1315"/>
                    <a:pt x="1121" y="1374"/>
                  </a:cubicBezTo>
                  <a:cubicBezTo>
                    <a:pt x="1091" y="1300"/>
                    <a:pt x="1031" y="1240"/>
                    <a:pt x="986" y="1165"/>
                  </a:cubicBezTo>
                  <a:cubicBezTo>
                    <a:pt x="897" y="1031"/>
                    <a:pt x="762" y="852"/>
                    <a:pt x="598" y="673"/>
                  </a:cubicBezTo>
                  <a:cubicBezTo>
                    <a:pt x="434" y="478"/>
                    <a:pt x="284" y="314"/>
                    <a:pt x="180" y="195"/>
                  </a:cubicBezTo>
                  <a:cubicBezTo>
                    <a:pt x="120" y="120"/>
                    <a:pt x="60" y="60"/>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2960;p72">
              <a:extLst>
                <a:ext uri="{FF2B5EF4-FFF2-40B4-BE49-F238E27FC236}">
                  <a16:creationId xmlns:a16="http://schemas.microsoft.com/office/drawing/2014/main" id="{BE50184A-A414-EA36-1B7E-61D10FF21B34}"/>
                </a:ext>
              </a:extLst>
            </p:cNvPr>
            <p:cNvSpPr/>
            <p:nvPr/>
          </p:nvSpPr>
          <p:spPr>
            <a:xfrm>
              <a:off x="7872533" y="2321737"/>
              <a:ext cx="91453" cy="32194"/>
            </a:xfrm>
            <a:custGeom>
              <a:avLst/>
              <a:gdLst/>
              <a:ahLst/>
              <a:cxnLst/>
              <a:rect l="l" t="t" r="r" b="b"/>
              <a:pathLst>
                <a:path w="3227" h="1136" extrusionOk="0">
                  <a:moveTo>
                    <a:pt x="3226" y="1"/>
                  </a:moveTo>
                  <a:lnTo>
                    <a:pt x="3226" y="1"/>
                  </a:lnTo>
                  <a:cubicBezTo>
                    <a:pt x="3181" y="16"/>
                    <a:pt x="3152" y="31"/>
                    <a:pt x="3107" y="46"/>
                  </a:cubicBezTo>
                  <a:lnTo>
                    <a:pt x="2763" y="180"/>
                  </a:lnTo>
                  <a:cubicBezTo>
                    <a:pt x="2465" y="285"/>
                    <a:pt x="2061" y="434"/>
                    <a:pt x="1628" y="583"/>
                  </a:cubicBezTo>
                  <a:cubicBezTo>
                    <a:pt x="1180" y="748"/>
                    <a:pt x="777" y="882"/>
                    <a:pt x="478" y="972"/>
                  </a:cubicBezTo>
                  <a:lnTo>
                    <a:pt x="135" y="1091"/>
                  </a:lnTo>
                  <a:cubicBezTo>
                    <a:pt x="90" y="1091"/>
                    <a:pt x="45" y="1106"/>
                    <a:pt x="0" y="1136"/>
                  </a:cubicBezTo>
                  <a:cubicBezTo>
                    <a:pt x="45" y="1121"/>
                    <a:pt x="90" y="1121"/>
                    <a:pt x="135" y="1106"/>
                  </a:cubicBezTo>
                  <a:lnTo>
                    <a:pt x="493" y="1001"/>
                  </a:lnTo>
                  <a:cubicBezTo>
                    <a:pt x="777" y="912"/>
                    <a:pt x="1195" y="792"/>
                    <a:pt x="1643" y="628"/>
                  </a:cubicBezTo>
                  <a:cubicBezTo>
                    <a:pt x="2091" y="464"/>
                    <a:pt x="2480" y="314"/>
                    <a:pt x="2778" y="195"/>
                  </a:cubicBezTo>
                  <a:lnTo>
                    <a:pt x="3107" y="61"/>
                  </a:lnTo>
                  <a:cubicBezTo>
                    <a:pt x="3152" y="46"/>
                    <a:pt x="3196" y="31"/>
                    <a:pt x="322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2961;p72">
              <a:extLst>
                <a:ext uri="{FF2B5EF4-FFF2-40B4-BE49-F238E27FC236}">
                  <a16:creationId xmlns:a16="http://schemas.microsoft.com/office/drawing/2014/main" id="{57502E21-F544-6CC3-8B67-7E4E9D4113FA}"/>
                </a:ext>
              </a:extLst>
            </p:cNvPr>
            <p:cNvSpPr/>
            <p:nvPr/>
          </p:nvSpPr>
          <p:spPr>
            <a:xfrm>
              <a:off x="7872958" y="2330211"/>
              <a:ext cx="1700" cy="22870"/>
            </a:xfrm>
            <a:custGeom>
              <a:avLst/>
              <a:gdLst/>
              <a:ahLst/>
              <a:cxnLst/>
              <a:rect l="l" t="t" r="r" b="b"/>
              <a:pathLst>
                <a:path w="60" h="807" extrusionOk="0">
                  <a:moveTo>
                    <a:pt x="30" y="0"/>
                  </a:moveTo>
                  <a:cubicBezTo>
                    <a:pt x="0" y="269"/>
                    <a:pt x="0" y="538"/>
                    <a:pt x="30" y="807"/>
                  </a:cubicBezTo>
                  <a:cubicBezTo>
                    <a:pt x="60" y="538"/>
                    <a:pt x="60" y="269"/>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2962;p72">
              <a:extLst>
                <a:ext uri="{FF2B5EF4-FFF2-40B4-BE49-F238E27FC236}">
                  <a16:creationId xmlns:a16="http://schemas.microsoft.com/office/drawing/2014/main" id="{CF5570AA-1757-D556-5073-E42D112B882E}"/>
                </a:ext>
              </a:extLst>
            </p:cNvPr>
            <p:cNvSpPr/>
            <p:nvPr/>
          </p:nvSpPr>
          <p:spPr>
            <a:xfrm>
              <a:off x="7857286" y="2362802"/>
              <a:ext cx="164684" cy="879"/>
            </a:xfrm>
            <a:custGeom>
              <a:avLst/>
              <a:gdLst/>
              <a:ahLst/>
              <a:cxnLst/>
              <a:rect l="l" t="t" r="r" b="b"/>
              <a:pathLst>
                <a:path w="5811" h="31" extrusionOk="0">
                  <a:moveTo>
                    <a:pt x="2913" y="0"/>
                  </a:moveTo>
                  <a:cubicBezTo>
                    <a:pt x="1300" y="0"/>
                    <a:pt x="1" y="0"/>
                    <a:pt x="1" y="15"/>
                  </a:cubicBezTo>
                  <a:cubicBezTo>
                    <a:pt x="1" y="30"/>
                    <a:pt x="1300" y="30"/>
                    <a:pt x="2913" y="30"/>
                  </a:cubicBezTo>
                  <a:cubicBezTo>
                    <a:pt x="4511" y="30"/>
                    <a:pt x="5810" y="30"/>
                    <a:pt x="5810" y="15"/>
                  </a:cubicBezTo>
                  <a:cubicBezTo>
                    <a:pt x="5810" y="0"/>
                    <a:pt x="4511" y="0"/>
                    <a:pt x="291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2963;p72">
              <a:extLst>
                <a:ext uri="{FF2B5EF4-FFF2-40B4-BE49-F238E27FC236}">
                  <a16:creationId xmlns:a16="http://schemas.microsoft.com/office/drawing/2014/main" id="{B5556CA9-9289-C04E-0AC0-106553CD4730}"/>
                </a:ext>
              </a:extLst>
            </p:cNvPr>
            <p:cNvSpPr/>
            <p:nvPr/>
          </p:nvSpPr>
          <p:spPr>
            <a:xfrm>
              <a:off x="7876756" y="2386494"/>
              <a:ext cx="155785" cy="4704"/>
            </a:xfrm>
            <a:custGeom>
              <a:avLst/>
              <a:gdLst/>
              <a:ahLst/>
              <a:cxnLst/>
              <a:rect l="l" t="t" r="r" b="b"/>
              <a:pathLst>
                <a:path w="5497" h="166" extrusionOk="0">
                  <a:moveTo>
                    <a:pt x="1" y="1"/>
                  </a:moveTo>
                  <a:lnTo>
                    <a:pt x="2286" y="46"/>
                  </a:lnTo>
                  <a:lnTo>
                    <a:pt x="4556" y="105"/>
                  </a:lnTo>
                  <a:cubicBezTo>
                    <a:pt x="3973" y="75"/>
                    <a:pt x="3182" y="46"/>
                    <a:pt x="2286" y="31"/>
                  </a:cubicBezTo>
                  <a:cubicBezTo>
                    <a:pt x="1390" y="1"/>
                    <a:pt x="583" y="1"/>
                    <a:pt x="1" y="1"/>
                  </a:cubicBezTo>
                  <a:close/>
                  <a:moveTo>
                    <a:pt x="4556" y="105"/>
                  </a:moveTo>
                  <a:lnTo>
                    <a:pt x="5258" y="150"/>
                  </a:lnTo>
                  <a:lnTo>
                    <a:pt x="5437" y="165"/>
                  </a:lnTo>
                  <a:lnTo>
                    <a:pt x="5497" y="135"/>
                  </a:lnTo>
                  <a:lnTo>
                    <a:pt x="5243" y="135"/>
                  </a:lnTo>
                  <a:lnTo>
                    <a:pt x="4556" y="105"/>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2964;p72">
              <a:extLst>
                <a:ext uri="{FF2B5EF4-FFF2-40B4-BE49-F238E27FC236}">
                  <a16:creationId xmlns:a16="http://schemas.microsoft.com/office/drawing/2014/main" id="{2417FA11-B2B9-7E2E-6512-BDFA6E0A4B61}"/>
                </a:ext>
              </a:extLst>
            </p:cNvPr>
            <p:cNvSpPr/>
            <p:nvPr/>
          </p:nvSpPr>
          <p:spPr>
            <a:xfrm>
              <a:off x="7849238" y="2413587"/>
              <a:ext cx="185854" cy="1304"/>
            </a:xfrm>
            <a:custGeom>
              <a:avLst/>
              <a:gdLst/>
              <a:ahLst/>
              <a:cxnLst/>
              <a:rect l="l" t="t" r="r" b="b"/>
              <a:pathLst>
                <a:path w="6558" h="46" extrusionOk="0">
                  <a:moveTo>
                    <a:pt x="3287" y="1"/>
                  </a:moveTo>
                  <a:cubicBezTo>
                    <a:pt x="1465" y="1"/>
                    <a:pt x="1" y="16"/>
                    <a:pt x="1" y="30"/>
                  </a:cubicBezTo>
                  <a:cubicBezTo>
                    <a:pt x="1" y="30"/>
                    <a:pt x="1465" y="45"/>
                    <a:pt x="3287" y="45"/>
                  </a:cubicBezTo>
                  <a:cubicBezTo>
                    <a:pt x="5094" y="45"/>
                    <a:pt x="6557" y="30"/>
                    <a:pt x="6557" y="30"/>
                  </a:cubicBezTo>
                  <a:cubicBezTo>
                    <a:pt x="6557" y="16"/>
                    <a:pt x="5094" y="1"/>
                    <a:pt x="328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2965;p72">
              <a:extLst>
                <a:ext uri="{FF2B5EF4-FFF2-40B4-BE49-F238E27FC236}">
                  <a16:creationId xmlns:a16="http://schemas.microsoft.com/office/drawing/2014/main" id="{BF0D6E70-BCDA-C30B-2FAF-B78F53BBB8A3}"/>
                </a:ext>
              </a:extLst>
            </p:cNvPr>
            <p:cNvSpPr/>
            <p:nvPr/>
          </p:nvSpPr>
          <p:spPr>
            <a:xfrm>
              <a:off x="7847140" y="2439405"/>
              <a:ext cx="193024" cy="1304"/>
            </a:xfrm>
            <a:custGeom>
              <a:avLst/>
              <a:gdLst/>
              <a:ahLst/>
              <a:cxnLst/>
              <a:rect l="l" t="t" r="r" b="b"/>
              <a:pathLst>
                <a:path w="6811" h="46" extrusionOk="0">
                  <a:moveTo>
                    <a:pt x="3405" y="1"/>
                  </a:moveTo>
                  <a:cubicBezTo>
                    <a:pt x="1524" y="1"/>
                    <a:pt x="0" y="16"/>
                    <a:pt x="0" y="31"/>
                  </a:cubicBezTo>
                  <a:cubicBezTo>
                    <a:pt x="0" y="45"/>
                    <a:pt x="1524" y="45"/>
                    <a:pt x="3405" y="45"/>
                  </a:cubicBezTo>
                  <a:cubicBezTo>
                    <a:pt x="5287" y="45"/>
                    <a:pt x="6811" y="45"/>
                    <a:pt x="6811" y="31"/>
                  </a:cubicBezTo>
                  <a:cubicBezTo>
                    <a:pt x="6811" y="16"/>
                    <a:pt x="5287" y="1"/>
                    <a:pt x="340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2966;p72">
              <a:extLst>
                <a:ext uri="{FF2B5EF4-FFF2-40B4-BE49-F238E27FC236}">
                  <a16:creationId xmlns:a16="http://schemas.microsoft.com/office/drawing/2014/main" id="{7F3D2EE3-E802-FA95-ABEA-CB040AA42F02}"/>
                </a:ext>
              </a:extLst>
            </p:cNvPr>
            <p:cNvSpPr/>
            <p:nvPr/>
          </p:nvSpPr>
          <p:spPr>
            <a:xfrm>
              <a:off x="7847140" y="2468198"/>
              <a:ext cx="197246" cy="1304"/>
            </a:xfrm>
            <a:custGeom>
              <a:avLst/>
              <a:gdLst/>
              <a:ahLst/>
              <a:cxnLst/>
              <a:rect l="l" t="t" r="r" b="b"/>
              <a:pathLst>
                <a:path w="6960" h="46" extrusionOk="0">
                  <a:moveTo>
                    <a:pt x="3480" y="0"/>
                  </a:moveTo>
                  <a:cubicBezTo>
                    <a:pt x="1553" y="0"/>
                    <a:pt x="0" y="0"/>
                    <a:pt x="0" y="15"/>
                  </a:cubicBezTo>
                  <a:cubicBezTo>
                    <a:pt x="0" y="45"/>
                    <a:pt x="1553" y="45"/>
                    <a:pt x="3480" y="45"/>
                  </a:cubicBezTo>
                  <a:cubicBezTo>
                    <a:pt x="5392" y="45"/>
                    <a:pt x="6960" y="30"/>
                    <a:pt x="6960" y="15"/>
                  </a:cubicBezTo>
                  <a:cubicBezTo>
                    <a:pt x="6960" y="0"/>
                    <a:pt x="5392" y="0"/>
                    <a:pt x="348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2967;p72">
              <a:extLst>
                <a:ext uri="{FF2B5EF4-FFF2-40B4-BE49-F238E27FC236}">
                  <a16:creationId xmlns:a16="http://schemas.microsoft.com/office/drawing/2014/main" id="{BCED1E5C-714C-2042-6CE0-E2F37074FD36}"/>
                </a:ext>
              </a:extLst>
            </p:cNvPr>
            <p:cNvSpPr/>
            <p:nvPr/>
          </p:nvSpPr>
          <p:spPr>
            <a:xfrm>
              <a:off x="7847140" y="2496538"/>
              <a:ext cx="200222" cy="1304"/>
            </a:xfrm>
            <a:custGeom>
              <a:avLst/>
              <a:gdLst/>
              <a:ahLst/>
              <a:cxnLst/>
              <a:rect l="l" t="t" r="r" b="b"/>
              <a:pathLst>
                <a:path w="7065" h="46" extrusionOk="0">
                  <a:moveTo>
                    <a:pt x="3525" y="1"/>
                  </a:moveTo>
                  <a:cubicBezTo>
                    <a:pt x="1583" y="1"/>
                    <a:pt x="0" y="1"/>
                    <a:pt x="0" y="16"/>
                  </a:cubicBezTo>
                  <a:cubicBezTo>
                    <a:pt x="0" y="46"/>
                    <a:pt x="1583" y="46"/>
                    <a:pt x="3525" y="46"/>
                  </a:cubicBezTo>
                  <a:cubicBezTo>
                    <a:pt x="5481" y="46"/>
                    <a:pt x="7064" y="31"/>
                    <a:pt x="7064" y="16"/>
                  </a:cubicBezTo>
                  <a:cubicBezTo>
                    <a:pt x="7064" y="16"/>
                    <a:pt x="5481" y="1"/>
                    <a:pt x="352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2968;p72">
              <a:extLst>
                <a:ext uri="{FF2B5EF4-FFF2-40B4-BE49-F238E27FC236}">
                  <a16:creationId xmlns:a16="http://schemas.microsoft.com/office/drawing/2014/main" id="{27BFD9FF-0905-53EB-1AC4-1A49D858AE6A}"/>
                </a:ext>
              </a:extLst>
            </p:cNvPr>
            <p:cNvSpPr/>
            <p:nvPr/>
          </p:nvSpPr>
          <p:spPr>
            <a:xfrm>
              <a:off x="7846715" y="2527032"/>
              <a:ext cx="203595" cy="1275"/>
            </a:xfrm>
            <a:custGeom>
              <a:avLst/>
              <a:gdLst/>
              <a:ahLst/>
              <a:cxnLst/>
              <a:rect l="l" t="t" r="r" b="b"/>
              <a:pathLst>
                <a:path w="7184" h="45" extrusionOk="0">
                  <a:moveTo>
                    <a:pt x="3600" y="0"/>
                  </a:moveTo>
                  <a:cubicBezTo>
                    <a:pt x="1613" y="0"/>
                    <a:pt x="0" y="0"/>
                    <a:pt x="0" y="30"/>
                  </a:cubicBezTo>
                  <a:cubicBezTo>
                    <a:pt x="0" y="45"/>
                    <a:pt x="1613" y="45"/>
                    <a:pt x="3600" y="45"/>
                  </a:cubicBezTo>
                  <a:cubicBezTo>
                    <a:pt x="5571" y="45"/>
                    <a:pt x="7184" y="30"/>
                    <a:pt x="7184" y="30"/>
                  </a:cubicBezTo>
                  <a:cubicBezTo>
                    <a:pt x="7184" y="15"/>
                    <a:pt x="5586" y="0"/>
                    <a:pt x="360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2969;p72">
              <a:extLst>
                <a:ext uri="{FF2B5EF4-FFF2-40B4-BE49-F238E27FC236}">
                  <a16:creationId xmlns:a16="http://schemas.microsoft.com/office/drawing/2014/main" id="{AFE50195-2414-CBF4-9F5F-29A30E058BBC}"/>
                </a:ext>
              </a:extLst>
            </p:cNvPr>
            <p:cNvSpPr/>
            <p:nvPr/>
          </p:nvSpPr>
          <p:spPr>
            <a:xfrm>
              <a:off x="7847140" y="2553700"/>
              <a:ext cx="206995" cy="850"/>
            </a:xfrm>
            <a:custGeom>
              <a:avLst/>
              <a:gdLst/>
              <a:ahLst/>
              <a:cxnLst/>
              <a:rect l="l" t="t" r="r" b="b"/>
              <a:pathLst>
                <a:path w="7304" h="30" extrusionOk="0">
                  <a:moveTo>
                    <a:pt x="3644" y="0"/>
                  </a:moveTo>
                  <a:cubicBezTo>
                    <a:pt x="1628" y="0"/>
                    <a:pt x="0" y="0"/>
                    <a:pt x="0" y="15"/>
                  </a:cubicBezTo>
                  <a:cubicBezTo>
                    <a:pt x="0" y="30"/>
                    <a:pt x="1628" y="30"/>
                    <a:pt x="3644" y="30"/>
                  </a:cubicBezTo>
                  <a:cubicBezTo>
                    <a:pt x="5661" y="30"/>
                    <a:pt x="7303" y="30"/>
                    <a:pt x="7303" y="15"/>
                  </a:cubicBezTo>
                  <a:cubicBezTo>
                    <a:pt x="7303" y="0"/>
                    <a:pt x="5661" y="0"/>
                    <a:pt x="364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2970;p72">
              <a:extLst>
                <a:ext uri="{FF2B5EF4-FFF2-40B4-BE49-F238E27FC236}">
                  <a16:creationId xmlns:a16="http://schemas.microsoft.com/office/drawing/2014/main" id="{F4D7083F-547F-17FD-2E5E-8BD00E8C7725}"/>
                </a:ext>
              </a:extLst>
            </p:cNvPr>
            <p:cNvSpPr/>
            <p:nvPr/>
          </p:nvSpPr>
          <p:spPr>
            <a:xfrm>
              <a:off x="7847140" y="2582465"/>
              <a:ext cx="211218" cy="1304"/>
            </a:xfrm>
            <a:custGeom>
              <a:avLst/>
              <a:gdLst/>
              <a:ahLst/>
              <a:cxnLst/>
              <a:rect l="l" t="t" r="r" b="b"/>
              <a:pathLst>
                <a:path w="7453" h="46" extrusionOk="0">
                  <a:moveTo>
                    <a:pt x="3734" y="1"/>
                  </a:moveTo>
                  <a:cubicBezTo>
                    <a:pt x="1673" y="1"/>
                    <a:pt x="0" y="1"/>
                    <a:pt x="0" y="30"/>
                  </a:cubicBezTo>
                  <a:cubicBezTo>
                    <a:pt x="0" y="45"/>
                    <a:pt x="1673" y="45"/>
                    <a:pt x="3734" y="45"/>
                  </a:cubicBezTo>
                  <a:cubicBezTo>
                    <a:pt x="5780" y="45"/>
                    <a:pt x="7453" y="30"/>
                    <a:pt x="7453" y="30"/>
                  </a:cubicBezTo>
                  <a:cubicBezTo>
                    <a:pt x="7453" y="16"/>
                    <a:pt x="5780" y="1"/>
                    <a:pt x="373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2971;p72">
              <a:extLst>
                <a:ext uri="{FF2B5EF4-FFF2-40B4-BE49-F238E27FC236}">
                  <a16:creationId xmlns:a16="http://schemas.microsoft.com/office/drawing/2014/main" id="{52F61D51-1381-6FDB-35E3-EAAF570E3B45}"/>
                </a:ext>
              </a:extLst>
            </p:cNvPr>
            <p:cNvSpPr/>
            <p:nvPr/>
          </p:nvSpPr>
          <p:spPr>
            <a:xfrm>
              <a:off x="7847140" y="2611684"/>
              <a:ext cx="213769" cy="1275"/>
            </a:xfrm>
            <a:custGeom>
              <a:avLst/>
              <a:gdLst/>
              <a:ahLst/>
              <a:cxnLst/>
              <a:rect l="l" t="t" r="r" b="b"/>
              <a:pathLst>
                <a:path w="7543" h="45" extrusionOk="0">
                  <a:moveTo>
                    <a:pt x="3764" y="0"/>
                  </a:moveTo>
                  <a:cubicBezTo>
                    <a:pt x="1688" y="0"/>
                    <a:pt x="0" y="0"/>
                    <a:pt x="0" y="15"/>
                  </a:cubicBezTo>
                  <a:cubicBezTo>
                    <a:pt x="0" y="30"/>
                    <a:pt x="1688" y="45"/>
                    <a:pt x="3764" y="45"/>
                  </a:cubicBezTo>
                  <a:cubicBezTo>
                    <a:pt x="5855" y="45"/>
                    <a:pt x="7542" y="15"/>
                    <a:pt x="7542" y="15"/>
                  </a:cubicBezTo>
                  <a:cubicBezTo>
                    <a:pt x="7542" y="0"/>
                    <a:pt x="5855" y="0"/>
                    <a:pt x="376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2972;p72">
              <a:extLst>
                <a:ext uri="{FF2B5EF4-FFF2-40B4-BE49-F238E27FC236}">
                  <a16:creationId xmlns:a16="http://schemas.microsoft.com/office/drawing/2014/main" id="{89AE31B0-BDFF-D5CC-6070-E116E1C60E24}"/>
                </a:ext>
              </a:extLst>
            </p:cNvPr>
            <p:cNvSpPr/>
            <p:nvPr/>
          </p:nvSpPr>
          <p:spPr>
            <a:xfrm>
              <a:off x="7847140" y="2640449"/>
              <a:ext cx="217141" cy="1304"/>
            </a:xfrm>
            <a:custGeom>
              <a:avLst/>
              <a:gdLst/>
              <a:ahLst/>
              <a:cxnLst/>
              <a:rect l="l" t="t" r="r" b="b"/>
              <a:pathLst>
                <a:path w="7662" h="46" extrusionOk="0">
                  <a:moveTo>
                    <a:pt x="3824" y="1"/>
                  </a:moveTo>
                  <a:cubicBezTo>
                    <a:pt x="1718" y="1"/>
                    <a:pt x="0" y="16"/>
                    <a:pt x="0" y="31"/>
                  </a:cubicBezTo>
                  <a:cubicBezTo>
                    <a:pt x="0" y="45"/>
                    <a:pt x="1718" y="45"/>
                    <a:pt x="3824" y="45"/>
                  </a:cubicBezTo>
                  <a:cubicBezTo>
                    <a:pt x="5944" y="45"/>
                    <a:pt x="7662" y="45"/>
                    <a:pt x="7662" y="31"/>
                  </a:cubicBezTo>
                  <a:cubicBezTo>
                    <a:pt x="7662" y="1"/>
                    <a:pt x="5944" y="1"/>
                    <a:pt x="382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2973;p72">
              <a:extLst>
                <a:ext uri="{FF2B5EF4-FFF2-40B4-BE49-F238E27FC236}">
                  <a16:creationId xmlns:a16="http://schemas.microsoft.com/office/drawing/2014/main" id="{8287C260-8DCB-1DEE-2C70-E797FAD1E548}"/>
                </a:ext>
              </a:extLst>
            </p:cNvPr>
            <p:cNvSpPr/>
            <p:nvPr/>
          </p:nvSpPr>
          <p:spPr>
            <a:xfrm>
              <a:off x="7847140" y="2669667"/>
              <a:ext cx="220542" cy="1275"/>
            </a:xfrm>
            <a:custGeom>
              <a:avLst/>
              <a:gdLst/>
              <a:ahLst/>
              <a:cxnLst/>
              <a:rect l="l" t="t" r="r" b="b"/>
              <a:pathLst>
                <a:path w="7782" h="45" extrusionOk="0">
                  <a:moveTo>
                    <a:pt x="3883" y="0"/>
                  </a:moveTo>
                  <a:cubicBezTo>
                    <a:pt x="1733" y="0"/>
                    <a:pt x="0" y="0"/>
                    <a:pt x="0" y="15"/>
                  </a:cubicBezTo>
                  <a:cubicBezTo>
                    <a:pt x="0" y="30"/>
                    <a:pt x="1748" y="45"/>
                    <a:pt x="3883" y="45"/>
                  </a:cubicBezTo>
                  <a:cubicBezTo>
                    <a:pt x="6034" y="45"/>
                    <a:pt x="7781" y="30"/>
                    <a:pt x="7781" y="15"/>
                  </a:cubicBezTo>
                  <a:cubicBezTo>
                    <a:pt x="7781" y="0"/>
                    <a:pt x="6034" y="0"/>
                    <a:pt x="388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2974;p72">
              <a:extLst>
                <a:ext uri="{FF2B5EF4-FFF2-40B4-BE49-F238E27FC236}">
                  <a16:creationId xmlns:a16="http://schemas.microsoft.com/office/drawing/2014/main" id="{369FEC4F-B64C-644A-9E55-F67EDF342738}"/>
                </a:ext>
              </a:extLst>
            </p:cNvPr>
            <p:cNvSpPr/>
            <p:nvPr/>
          </p:nvSpPr>
          <p:spPr>
            <a:xfrm>
              <a:off x="7842068" y="2698432"/>
              <a:ext cx="228562" cy="1304"/>
            </a:xfrm>
            <a:custGeom>
              <a:avLst/>
              <a:gdLst/>
              <a:ahLst/>
              <a:cxnLst/>
              <a:rect l="l" t="t" r="r" b="b"/>
              <a:pathLst>
                <a:path w="8065" h="46" extrusionOk="0">
                  <a:moveTo>
                    <a:pt x="4032" y="1"/>
                  </a:moveTo>
                  <a:cubicBezTo>
                    <a:pt x="1807" y="1"/>
                    <a:pt x="0" y="1"/>
                    <a:pt x="0" y="31"/>
                  </a:cubicBezTo>
                  <a:cubicBezTo>
                    <a:pt x="0" y="46"/>
                    <a:pt x="1807" y="46"/>
                    <a:pt x="4032" y="46"/>
                  </a:cubicBezTo>
                  <a:cubicBezTo>
                    <a:pt x="6258" y="46"/>
                    <a:pt x="8065" y="46"/>
                    <a:pt x="8065" y="31"/>
                  </a:cubicBezTo>
                  <a:cubicBezTo>
                    <a:pt x="8065" y="16"/>
                    <a:pt x="6258" y="1"/>
                    <a:pt x="403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2975;p72">
              <a:extLst>
                <a:ext uri="{FF2B5EF4-FFF2-40B4-BE49-F238E27FC236}">
                  <a16:creationId xmlns:a16="http://schemas.microsoft.com/office/drawing/2014/main" id="{1CC70C88-5028-2EEE-0B47-5ED7F2FD8E95}"/>
                </a:ext>
              </a:extLst>
            </p:cNvPr>
            <p:cNvSpPr/>
            <p:nvPr/>
          </p:nvSpPr>
          <p:spPr>
            <a:xfrm>
              <a:off x="7837817" y="2727651"/>
              <a:ext cx="236214" cy="1304"/>
            </a:xfrm>
            <a:custGeom>
              <a:avLst/>
              <a:gdLst/>
              <a:ahLst/>
              <a:cxnLst/>
              <a:rect l="l" t="t" r="r" b="b"/>
              <a:pathLst>
                <a:path w="8335" h="46" extrusionOk="0">
                  <a:moveTo>
                    <a:pt x="4168" y="0"/>
                  </a:moveTo>
                  <a:cubicBezTo>
                    <a:pt x="1868" y="0"/>
                    <a:pt x="1" y="0"/>
                    <a:pt x="1" y="30"/>
                  </a:cubicBezTo>
                  <a:cubicBezTo>
                    <a:pt x="1" y="45"/>
                    <a:pt x="1868" y="45"/>
                    <a:pt x="4168" y="45"/>
                  </a:cubicBezTo>
                  <a:cubicBezTo>
                    <a:pt x="6468" y="45"/>
                    <a:pt x="8334" y="30"/>
                    <a:pt x="8334" y="30"/>
                  </a:cubicBezTo>
                  <a:cubicBezTo>
                    <a:pt x="8334" y="15"/>
                    <a:pt x="6468" y="0"/>
                    <a:pt x="416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2976;p72">
              <a:extLst>
                <a:ext uri="{FF2B5EF4-FFF2-40B4-BE49-F238E27FC236}">
                  <a16:creationId xmlns:a16="http://schemas.microsoft.com/office/drawing/2014/main" id="{A2FC3A98-A2C8-788D-85AA-51B80D00403F}"/>
                </a:ext>
              </a:extLst>
            </p:cNvPr>
            <p:cNvSpPr/>
            <p:nvPr/>
          </p:nvSpPr>
          <p:spPr>
            <a:xfrm>
              <a:off x="7836966" y="2756841"/>
              <a:ext cx="240011" cy="1304"/>
            </a:xfrm>
            <a:custGeom>
              <a:avLst/>
              <a:gdLst/>
              <a:ahLst/>
              <a:cxnLst/>
              <a:rect l="l" t="t" r="r" b="b"/>
              <a:pathLst>
                <a:path w="8469" h="46" extrusionOk="0">
                  <a:moveTo>
                    <a:pt x="4227" y="1"/>
                  </a:moveTo>
                  <a:cubicBezTo>
                    <a:pt x="1898" y="1"/>
                    <a:pt x="1" y="1"/>
                    <a:pt x="1" y="16"/>
                  </a:cubicBezTo>
                  <a:cubicBezTo>
                    <a:pt x="1" y="46"/>
                    <a:pt x="1898" y="46"/>
                    <a:pt x="4227" y="46"/>
                  </a:cubicBezTo>
                  <a:cubicBezTo>
                    <a:pt x="6572" y="46"/>
                    <a:pt x="8469" y="31"/>
                    <a:pt x="8469" y="16"/>
                  </a:cubicBezTo>
                  <a:cubicBezTo>
                    <a:pt x="8469" y="1"/>
                    <a:pt x="6572" y="1"/>
                    <a:pt x="422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2977;p72">
              <a:extLst>
                <a:ext uri="{FF2B5EF4-FFF2-40B4-BE49-F238E27FC236}">
                  <a16:creationId xmlns:a16="http://schemas.microsoft.com/office/drawing/2014/main" id="{9BA76BB4-7BBC-4FAB-A73E-FA0ED31FECB0}"/>
                </a:ext>
              </a:extLst>
            </p:cNvPr>
            <p:cNvSpPr/>
            <p:nvPr/>
          </p:nvSpPr>
          <p:spPr>
            <a:xfrm>
              <a:off x="7836966" y="2785634"/>
              <a:ext cx="242562" cy="1304"/>
            </a:xfrm>
            <a:custGeom>
              <a:avLst/>
              <a:gdLst/>
              <a:ahLst/>
              <a:cxnLst/>
              <a:rect l="l" t="t" r="r" b="b"/>
              <a:pathLst>
                <a:path w="8559" h="46" extrusionOk="0">
                  <a:moveTo>
                    <a:pt x="4287" y="0"/>
                  </a:moveTo>
                  <a:cubicBezTo>
                    <a:pt x="1912" y="0"/>
                    <a:pt x="1" y="15"/>
                    <a:pt x="1" y="30"/>
                  </a:cubicBezTo>
                  <a:cubicBezTo>
                    <a:pt x="1" y="45"/>
                    <a:pt x="1912" y="45"/>
                    <a:pt x="4287" y="45"/>
                  </a:cubicBezTo>
                  <a:cubicBezTo>
                    <a:pt x="6647" y="45"/>
                    <a:pt x="8559" y="45"/>
                    <a:pt x="8559" y="30"/>
                  </a:cubicBezTo>
                  <a:cubicBezTo>
                    <a:pt x="8559" y="15"/>
                    <a:pt x="6647" y="0"/>
                    <a:pt x="428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2978;p72">
              <a:extLst>
                <a:ext uri="{FF2B5EF4-FFF2-40B4-BE49-F238E27FC236}">
                  <a16:creationId xmlns:a16="http://schemas.microsoft.com/office/drawing/2014/main" id="{88EB1CC9-69F6-B3BC-FAB3-91958FFA9F63}"/>
                </a:ext>
              </a:extLst>
            </p:cNvPr>
            <p:cNvSpPr/>
            <p:nvPr/>
          </p:nvSpPr>
          <p:spPr>
            <a:xfrm>
              <a:off x="7833169" y="2812954"/>
              <a:ext cx="244659" cy="2494"/>
            </a:xfrm>
            <a:custGeom>
              <a:avLst/>
              <a:gdLst/>
              <a:ahLst/>
              <a:cxnLst/>
              <a:rect l="l" t="t" r="r" b="b"/>
              <a:pathLst>
                <a:path w="8633" h="88" extrusionOk="0">
                  <a:moveTo>
                    <a:pt x="462" y="1"/>
                  </a:moveTo>
                  <a:cubicBezTo>
                    <a:pt x="167" y="1"/>
                    <a:pt x="0" y="3"/>
                    <a:pt x="0" y="7"/>
                  </a:cubicBezTo>
                  <a:cubicBezTo>
                    <a:pt x="0" y="22"/>
                    <a:pt x="1942" y="52"/>
                    <a:pt x="4317" y="67"/>
                  </a:cubicBezTo>
                  <a:cubicBezTo>
                    <a:pt x="6006" y="77"/>
                    <a:pt x="7464" y="88"/>
                    <a:pt x="8174" y="88"/>
                  </a:cubicBezTo>
                  <a:cubicBezTo>
                    <a:pt x="8468" y="88"/>
                    <a:pt x="8633" y="86"/>
                    <a:pt x="8633" y="82"/>
                  </a:cubicBezTo>
                  <a:cubicBezTo>
                    <a:pt x="8633" y="67"/>
                    <a:pt x="6706" y="37"/>
                    <a:pt x="4317" y="22"/>
                  </a:cubicBezTo>
                  <a:cubicBezTo>
                    <a:pt x="2637" y="11"/>
                    <a:pt x="1175" y="1"/>
                    <a:pt x="46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2979;p72">
              <a:extLst>
                <a:ext uri="{FF2B5EF4-FFF2-40B4-BE49-F238E27FC236}">
                  <a16:creationId xmlns:a16="http://schemas.microsoft.com/office/drawing/2014/main" id="{AC635275-6D71-D11B-7DC2-F123D07EDA70}"/>
                </a:ext>
              </a:extLst>
            </p:cNvPr>
            <p:cNvSpPr/>
            <p:nvPr/>
          </p:nvSpPr>
          <p:spPr>
            <a:xfrm>
              <a:off x="7824270" y="2841889"/>
              <a:ext cx="253558" cy="2891"/>
            </a:xfrm>
            <a:custGeom>
              <a:avLst/>
              <a:gdLst/>
              <a:ahLst/>
              <a:cxnLst/>
              <a:rect l="l" t="t" r="r" b="b"/>
              <a:pathLst>
                <a:path w="8947" h="102" extrusionOk="0">
                  <a:moveTo>
                    <a:pt x="8157" y="0"/>
                  </a:moveTo>
                  <a:cubicBezTo>
                    <a:pt x="7350" y="0"/>
                    <a:pt x="6004" y="13"/>
                    <a:pt x="4481" y="32"/>
                  </a:cubicBezTo>
                  <a:cubicBezTo>
                    <a:pt x="2002" y="61"/>
                    <a:pt x="1" y="91"/>
                    <a:pt x="1" y="91"/>
                  </a:cubicBezTo>
                  <a:cubicBezTo>
                    <a:pt x="1" y="97"/>
                    <a:pt x="347" y="101"/>
                    <a:pt x="927" y="101"/>
                  </a:cubicBezTo>
                  <a:cubicBezTo>
                    <a:pt x="1748" y="101"/>
                    <a:pt x="3038" y="94"/>
                    <a:pt x="4481" y="76"/>
                  </a:cubicBezTo>
                  <a:cubicBezTo>
                    <a:pt x="6946" y="46"/>
                    <a:pt x="8947" y="17"/>
                    <a:pt x="8947" y="17"/>
                  </a:cubicBezTo>
                  <a:cubicBezTo>
                    <a:pt x="8947" y="5"/>
                    <a:pt x="8655" y="0"/>
                    <a:pt x="815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2980;p72">
              <a:extLst>
                <a:ext uri="{FF2B5EF4-FFF2-40B4-BE49-F238E27FC236}">
                  <a16:creationId xmlns:a16="http://schemas.microsoft.com/office/drawing/2014/main" id="{583D97D0-F38E-E36F-9C5F-383188B411E5}"/>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2981;p72">
              <a:extLst>
                <a:ext uri="{FF2B5EF4-FFF2-40B4-BE49-F238E27FC236}">
                  <a16:creationId xmlns:a16="http://schemas.microsoft.com/office/drawing/2014/main" id="{76F2AA98-9A52-9A9A-1DD9-2443A82478AF}"/>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2982;p72">
              <a:extLst>
                <a:ext uri="{FF2B5EF4-FFF2-40B4-BE49-F238E27FC236}">
                  <a16:creationId xmlns:a16="http://schemas.microsoft.com/office/drawing/2014/main" id="{A84E4954-F5A9-4B2B-DEA0-D6FDF7FBA967}"/>
                </a:ext>
              </a:extLst>
            </p:cNvPr>
            <p:cNvSpPr/>
            <p:nvPr/>
          </p:nvSpPr>
          <p:spPr>
            <a:xfrm>
              <a:off x="7871258" y="2732299"/>
              <a:ext cx="179902" cy="85530"/>
            </a:xfrm>
            <a:custGeom>
              <a:avLst/>
              <a:gdLst/>
              <a:ahLst/>
              <a:cxnLst/>
              <a:rect l="l" t="t" r="r" b="b"/>
              <a:pathLst>
                <a:path w="6348" h="3018" extrusionOk="0">
                  <a:moveTo>
                    <a:pt x="6348" y="1"/>
                  </a:moveTo>
                  <a:cubicBezTo>
                    <a:pt x="6321" y="31"/>
                    <a:pt x="6294" y="60"/>
                    <a:pt x="6267" y="90"/>
                  </a:cubicBezTo>
                  <a:lnTo>
                    <a:pt x="6267" y="90"/>
                  </a:lnTo>
                  <a:lnTo>
                    <a:pt x="6303" y="60"/>
                  </a:lnTo>
                  <a:lnTo>
                    <a:pt x="6348" y="1"/>
                  </a:lnTo>
                  <a:close/>
                  <a:moveTo>
                    <a:pt x="6267" y="90"/>
                  </a:moveTo>
                  <a:lnTo>
                    <a:pt x="6139" y="195"/>
                  </a:lnTo>
                  <a:cubicBezTo>
                    <a:pt x="6019" y="329"/>
                    <a:pt x="5810" y="493"/>
                    <a:pt x="5571" y="702"/>
                  </a:cubicBezTo>
                  <a:cubicBezTo>
                    <a:pt x="5273" y="941"/>
                    <a:pt x="4959" y="1165"/>
                    <a:pt x="4645" y="1375"/>
                  </a:cubicBezTo>
                  <a:cubicBezTo>
                    <a:pt x="4257" y="1628"/>
                    <a:pt x="3854" y="1852"/>
                    <a:pt x="3436" y="2062"/>
                  </a:cubicBezTo>
                  <a:cubicBezTo>
                    <a:pt x="3017" y="2256"/>
                    <a:pt x="2584" y="2420"/>
                    <a:pt x="2151" y="2569"/>
                  </a:cubicBezTo>
                  <a:cubicBezTo>
                    <a:pt x="1778" y="2689"/>
                    <a:pt x="1419" y="2778"/>
                    <a:pt x="1046" y="2853"/>
                  </a:cubicBezTo>
                  <a:cubicBezTo>
                    <a:pt x="717" y="2913"/>
                    <a:pt x="464" y="2958"/>
                    <a:pt x="284" y="2988"/>
                  </a:cubicBezTo>
                  <a:lnTo>
                    <a:pt x="75" y="3002"/>
                  </a:lnTo>
                  <a:lnTo>
                    <a:pt x="1" y="3017"/>
                  </a:lnTo>
                  <a:cubicBezTo>
                    <a:pt x="344" y="3002"/>
                    <a:pt x="688" y="2958"/>
                    <a:pt x="1046" y="2883"/>
                  </a:cubicBezTo>
                  <a:cubicBezTo>
                    <a:pt x="1419" y="2808"/>
                    <a:pt x="1778" y="2719"/>
                    <a:pt x="2151" y="2614"/>
                  </a:cubicBezTo>
                  <a:cubicBezTo>
                    <a:pt x="3047" y="2330"/>
                    <a:pt x="3884" y="1927"/>
                    <a:pt x="4675" y="1419"/>
                  </a:cubicBezTo>
                  <a:cubicBezTo>
                    <a:pt x="4989" y="1195"/>
                    <a:pt x="5302" y="971"/>
                    <a:pt x="5586" y="732"/>
                  </a:cubicBezTo>
                  <a:cubicBezTo>
                    <a:pt x="5825" y="533"/>
                    <a:pt x="6052" y="323"/>
                    <a:pt x="6267" y="9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2983;p72">
              <a:extLst>
                <a:ext uri="{FF2B5EF4-FFF2-40B4-BE49-F238E27FC236}">
                  <a16:creationId xmlns:a16="http://schemas.microsoft.com/office/drawing/2014/main" id="{F7706087-4FF1-EF75-ECBC-E82A5A73F509}"/>
                </a:ext>
              </a:extLst>
            </p:cNvPr>
            <p:cNvSpPr/>
            <p:nvPr/>
          </p:nvSpPr>
          <p:spPr>
            <a:xfrm>
              <a:off x="7875055" y="2555372"/>
              <a:ext cx="116449" cy="39818"/>
            </a:xfrm>
            <a:custGeom>
              <a:avLst/>
              <a:gdLst/>
              <a:ahLst/>
              <a:cxnLst/>
              <a:rect l="l" t="t" r="r" b="b"/>
              <a:pathLst>
                <a:path w="4109" h="1405" extrusionOk="0">
                  <a:moveTo>
                    <a:pt x="1" y="1"/>
                  </a:moveTo>
                  <a:lnTo>
                    <a:pt x="31" y="16"/>
                  </a:lnTo>
                  <a:lnTo>
                    <a:pt x="165" y="61"/>
                  </a:lnTo>
                  <a:lnTo>
                    <a:pt x="613" y="180"/>
                  </a:lnTo>
                  <a:cubicBezTo>
                    <a:pt x="987" y="285"/>
                    <a:pt x="1509" y="449"/>
                    <a:pt x="2062" y="658"/>
                  </a:cubicBezTo>
                  <a:lnTo>
                    <a:pt x="3511" y="1196"/>
                  </a:lnTo>
                  <a:lnTo>
                    <a:pt x="3944" y="1360"/>
                  </a:lnTo>
                  <a:lnTo>
                    <a:pt x="4078" y="1390"/>
                  </a:lnTo>
                  <a:cubicBezTo>
                    <a:pt x="4093" y="1405"/>
                    <a:pt x="4108" y="1405"/>
                    <a:pt x="4108" y="1405"/>
                  </a:cubicBezTo>
                  <a:lnTo>
                    <a:pt x="4063" y="1375"/>
                  </a:lnTo>
                  <a:lnTo>
                    <a:pt x="3944" y="1330"/>
                  </a:lnTo>
                  <a:lnTo>
                    <a:pt x="3526" y="1166"/>
                  </a:lnTo>
                  <a:cubicBezTo>
                    <a:pt x="3152" y="1031"/>
                    <a:pt x="2644" y="822"/>
                    <a:pt x="2077" y="613"/>
                  </a:cubicBezTo>
                  <a:cubicBezTo>
                    <a:pt x="1524" y="404"/>
                    <a:pt x="1002" y="255"/>
                    <a:pt x="613" y="150"/>
                  </a:cubicBezTo>
                  <a:cubicBezTo>
                    <a:pt x="419" y="90"/>
                    <a:pt x="270" y="61"/>
                    <a:pt x="165" y="31"/>
                  </a:cubicBezTo>
                  <a:lnTo>
                    <a:pt x="4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2984;p72">
              <a:extLst>
                <a:ext uri="{FF2B5EF4-FFF2-40B4-BE49-F238E27FC236}">
                  <a16:creationId xmlns:a16="http://schemas.microsoft.com/office/drawing/2014/main" id="{7BD6AF88-E391-0832-0E0C-201E41584A25}"/>
                </a:ext>
              </a:extLst>
            </p:cNvPr>
            <p:cNvSpPr/>
            <p:nvPr/>
          </p:nvSpPr>
          <p:spPr>
            <a:xfrm>
              <a:off x="7875906" y="2362377"/>
              <a:ext cx="156635" cy="232813"/>
            </a:xfrm>
            <a:custGeom>
              <a:avLst/>
              <a:gdLst/>
              <a:ahLst/>
              <a:cxnLst/>
              <a:rect l="l" t="t" r="r" b="b"/>
              <a:pathLst>
                <a:path w="5527" h="8215" extrusionOk="0">
                  <a:moveTo>
                    <a:pt x="3633" y="1"/>
                  </a:moveTo>
                  <a:cubicBezTo>
                    <a:pt x="3532" y="1"/>
                    <a:pt x="3431" y="10"/>
                    <a:pt x="3331" y="30"/>
                  </a:cubicBezTo>
                  <a:cubicBezTo>
                    <a:pt x="3048" y="90"/>
                    <a:pt x="2779" y="195"/>
                    <a:pt x="2540" y="374"/>
                  </a:cubicBezTo>
                  <a:cubicBezTo>
                    <a:pt x="2301" y="523"/>
                    <a:pt x="2107" y="732"/>
                    <a:pt x="1972" y="986"/>
                  </a:cubicBezTo>
                  <a:cubicBezTo>
                    <a:pt x="1838" y="1225"/>
                    <a:pt x="1733" y="1464"/>
                    <a:pt x="1644" y="1718"/>
                  </a:cubicBezTo>
                  <a:cubicBezTo>
                    <a:pt x="1330" y="2704"/>
                    <a:pt x="1031" y="3615"/>
                    <a:pt x="792" y="4361"/>
                  </a:cubicBezTo>
                  <a:cubicBezTo>
                    <a:pt x="553" y="5093"/>
                    <a:pt x="344" y="5706"/>
                    <a:pt x="210" y="6139"/>
                  </a:cubicBezTo>
                  <a:lnTo>
                    <a:pt x="46" y="6617"/>
                  </a:lnTo>
                  <a:lnTo>
                    <a:pt x="1" y="6781"/>
                  </a:lnTo>
                  <a:cubicBezTo>
                    <a:pt x="1" y="6781"/>
                    <a:pt x="16" y="6736"/>
                    <a:pt x="61" y="6617"/>
                  </a:cubicBezTo>
                  <a:cubicBezTo>
                    <a:pt x="105" y="6497"/>
                    <a:pt x="150" y="6333"/>
                    <a:pt x="225" y="6139"/>
                  </a:cubicBezTo>
                  <a:lnTo>
                    <a:pt x="822" y="4361"/>
                  </a:lnTo>
                  <a:cubicBezTo>
                    <a:pt x="1076" y="3615"/>
                    <a:pt x="1360" y="2719"/>
                    <a:pt x="1688" y="1733"/>
                  </a:cubicBezTo>
                  <a:cubicBezTo>
                    <a:pt x="1853" y="1255"/>
                    <a:pt x="2077" y="717"/>
                    <a:pt x="2570" y="404"/>
                  </a:cubicBezTo>
                  <a:cubicBezTo>
                    <a:pt x="2809" y="239"/>
                    <a:pt x="3077" y="135"/>
                    <a:pt x="3346" y="75"/>
                  </a:cubicBezTo>
                  <a:cubicBezTo>
                    <a:pt x="3438" y="57"/>
                    <a:pt x="3529" y="48"/>
                    <a:pt x="3619" y="48"/>
                  </a:cubicBezTo>
                  <a:cubicBezTo>
                    <a:pt x="3825" y="48"/>
                    <a:pt x="4026" y="92"/>
                    <a:pt x="4212" y="165"/>
                  </a:cubicBezTo>
                  <a:cubicBezTo>
                    <a:pt x="4347" y="225"/>
                    <a:pt x="4466" y="314"/>
                    <a:pt x="4571" y="419"/>
                  </a:cubicBezTo>
                  <a:cubicBezTo>
                    <a:pt x="4690" y="508"/>
                    <a:pt x="4795" y="613"/>
                    <a:pt x="4885" y="717"/>
                  </a:cubicBezTo>
                  <a:cubicBezTo>
                    <a:pt x="5079" y="941"/>
                    <a:pt x="5228" y="1180"/>
                    <a:pt x="5318" y="1464"/>
                  </a:cubicBezTo>
                  <a:cubicBezTo>
                    <a:pt x="5467" y="1987"/>
                    <a:pt x="5497" y="2539"/>
                    <a:pt x="5392" y="3062"/>
                  </a:cubicBezTo>
                  <a:cubicBezTo>
                    <a:pt x="5273" y="3988"/>
                    <a:pt x="5109" y="4899"/>
                    <a:pt x="4885" y="5795"/>
                  </a:cubicBezTo>
                  <a:cubicBezTo>
                    <a:pt x="4675" y="6557"/>
                    <a:pt x="4466" y="7154"/>
                    <a:pt x="4317" y="7572"/>
                  </a:cubicBezTo>
                  <a:cubicBezTo>
                    <a:pt x="4466" y="7154"/>
                    <a:pt x="4690" y="6557"/>
                    <a:pt x="4899" y="5795"/>
                  </a:cubicBezTo>
                  <a:cubicBezTo>
                    <a:pt x="5124" y="4899"/>
                    <a:pt x="5288" y="3988"/>
                    <a:pt x="5407" y="3077"/>
                  </a:cubicBezTo>
                  <a:cubicBezTo>
                    <a:pt x="5527" y="2539"/>
                    <a:pt x="5497" y="1972"/>
                    <a:pt x="5348" y="1449"/>
                  </a:cubicBezTo>
                  <a:cubicBezTo>
                    <a:pt x="5258" y="1165"/>
                    <a:pt x="5109" y="912"/>
                    <a:pt x="4914" y="702"/>
                  </a:cubicBezTo>
                  <a:cubicBezTo>
                    <a:pt x="4810" y="583"/>
                    <a:pt x="4705" y="478"/>
                    <a:pt x="4601" y="374"/>
                  </a:cubicBezTo>
                  <a:cubicBezTo>
                    <a:pt x="4496" y="269"/>
                    <a:pt x="4362" y="195"/>
                    <a:pt x="4227" y="120"/>
                  </a:cubicBezTo>
                  <a:cubicBezTo>
                    <a:pt x="4038" y="40"/>
                    <a:pt x="3836" y="1"/>
                    <a:pt x="3633" y="1"/>
                  </a:cubicBezTo>
                  <a:close/>
                  <a:moveTo>
                    <a:pt x="4317" y="7572"/>
                  </a:moveTo>
                  <a:lnTo>
                    <a:pt x="4138" y="8050"/>
                  </a:lnTo>
                  <a:cubicBezTo>
                    <a:pt x="4133" y="8068"/>
                    <a:pt x="4128" y="8085"/>
                    <a:pt x="4123" y="8100"/>
                  </a:cubicBezTo>
                  <a:lnTo>
                    <a:pt x="4123" y="8100"/>
                  </a:lnTo>
                  <a:cubicBezTo>
                    <a:pt x="4163" y="7994"/>
                    <a:pt x="4230" y="7816"/>
                    <a:pt x="4317" y="7572"/>
                  </a:cubicBezTo>
                  <a:close/>
                  <a:moveTo>
                    <a:pt x="4123" y="8100"/>
                  </a:moveTo>
                  <a:cubicBezTo>
                    <a:pt x="4094" y="8176"/>
                    <a:pt x="4078" y="8215"/>
                    <a:pt x="4078" y="8215"/>
                  </a:cubicBezTo>
                  <a:cubicBezTo>
                    <a:pt x="4078" y="8215"/>
                    <a:pt x="4099" y="8174"/>
                    <a:pt x="4123" y="810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2985;p72">
              <a:extLst>
                <a:ext uri="{FF2B5EF4-FFF2-40B4-BE49-F238E27FC236}">
                  <a16:creationId xmlns:a16="http://schemas.microsoft.com/office/drawing/2014/main" id="{5312D415-6749-C015-FC03-7F961C48DB35}"/>
                </a:ext>
              </a:extLst>
            </p:cNvPr>
            <p:cNvSpPr/>
            <p:nvPr/>
          </p:nvSpPr>
          <p:spPr>
            <a:xfrm>
              <a:off x="7938990" y="2943517"/>
              <a:ext cx="283173" cy="781334"/>
            </a:xfrm>
            <a:custGeom>
              <a:avLst/>
              <a:gdLst/>
              <a:ahLst/>
              <a:cxnLst/>
              <a:rect l="l" t="t" r="r" b="b"/>
              <a:pathLst>
                <a:path w="9992" h="27570" extrusionOk="0">
                  <a:moveTo>
                    <a:pt x="3674" y="0"/>
                  </a:moveTo>
                  <a:lnTo>
                    <a:pt x="209" y="1225"/>
                  </a:lnTo>
                  <a:cubicBezTo>
                    <a:pt x="209" y="1225"/>
                    <a:pt x="0" y="15443"/>
                    <a:pt x="209" y="17817"/>
                  </a:cubicBezTo>
                  <a:cubicBezTo>
                    <a:pt x="627" y="22507"/>
                    <a:pt x="6990" y="27570"/>
                    <a:pt x="6990" y="27570"/>
                  </a:cubicBezTo>
                  <a:lnTo>
                    <a:pt x="9992" y="24060"/>
                  </a:lnTo>
                  <a:cubicBezTo>
                    <a:pt x="9992" y="24060"/>
                    <a:pt x="6437" y="20058"/>
                    <a:pt x="5422" y="18654"/>
                  </a:cubicBezTo>
                  <a:cubicBezTo>
                    <a:pt x="4764" y="17713"/>
                    <a:pt x="4346" y="16219"/>
                    <a:pt x="4107" y="15069"/>
                  </a:cubicBezTo>
                  <a:cubicBezTo>
                    <a:pt x="3943" y="14218"/>
                    <a:pt x="3853" y="13352"/>
                    <a:pt x="3838" y="12500"/>
                  </a:cubicBezTo>
                  <a:lnTo>
                    <a:pt x="367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2986;p72">
              <a:extLst>
                <a:ext uri="{FF2B5EF4-FFF2-40B4-BE49-F238E27FC236}">
                  <a16:creationId xmlns:a16="http://schemas.microsoft.com/office/drawing/2014/main" id="{EF12D428-D9D9-9F46-1291-9A78BBC1C8E7}"/>
                </a:ext>
              </a:extLst>
            </p:cNvPr>
            <p:cNvSpPr/>
            <p:nvPr/>
          </p:nvSpPr>
          <p:spPr>
            <a:xfrm>
              <a:off x="7842068" y="2847416"/>
              <a:ext cx="223489" cy="926548"/>
            </a:xfrm>
            <a:custGeom>
              <a:avLst/>
              <a:gdLst/>
              <a:ahLst/>
              <a:cxnLst/>
              <a:rect l="l" t="t" r="r" b="b"/>
              <a:pathLst>
                <a:path w="7886" h="32694" extrusionOk="0">
                  <a:moveTo>
                    <a:pt x="7736" y="1"/>
                  </a:moveTo>
                  <a:lnTo>
                    <a:pt x="75" y="374"/>
                  </a:lnTo>
                  <a:lnTo>
                    <a:pt x="0" y="32693"/>
                  </a:lnTo>
                  <a:lnTo>
                    <a:pt x="4973" y="32693"/>
                  </a:lnTo>
                  <a:lnTo>
                    <a:pt x="5840" y="4571"/>
                  </a:lnTo>
                  <a:cubicBezTo>
                    <a:pt x="5840" y="4571"/>
                    <a:pt x="7288" y="3615"/>
                    <a:pt x="7542" y="2405"/>
                  </a:cubicBezTo>
                  <a:cubicBezTo>
                    <a:pt x="7886" y="777"/>
                    <a:pt x="7736" y="1"/>
                    <a:pt x="77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2987;p72">
              <a:extLst>
                <a:ext uri="{FF2B5EF4-FFF2-40B4-BE49-F238E27FC236}">
                  <a16:creationId xmlns:a16="http://schemas.microsoft.com/office/drawing/2014/main" id="{F7E86073-1221-ECBA-DCD1-49B4089872B3}"/>
                </a:ext>
              </a:extLst>
            </p:cNvPr>
            <p:cNvSpPr/>
            <p:nvPr/>
          </p:nvSpPr>
          <p:spPr>
            <a:xfrm>
              <a:off x="7835719" y="3751915"/>
              <a:ext cx="153234" cy="22049"/>
            </a:xfrm>
            <a:custGeom>
              <a:avLst/>
              <a:gdLst/>
              <a:ahLst/>
              <a:cxnLst/>
              <a:rect l="l" t="t" r="r" b="b"/>
              <a:pathLst>
                <a:path w="5407" h="778" extrusionOk="0">
                  <a:moveTo>
                    <a:pt x="0" y="1"/>
                  </a:moveTo>
                  <a:lnTo>
                    <a:pt x="0" y="777"/>
                  </a:lnTo>
                  <a:lnTo>
                    <a:pt x="5406" y="777"/>
                  </a:lnTo>
                  <a:lnTo>
                    <a:pt x="5406"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2988;p72">
              <a:extLst>
                <a:ext uri="{FF2B5EF4-FFF2-40B4-BE49-F238E27FC236}">
                  <a16:creationId xmlns:a16="http://schemas.microsoft.com/office/drawing/2014/main" id="{80763593-8BFF-E562-A4B8-2D9C988D9199}"/>
                </a:ext>
              </a:extLst>
            </p:cNvPr>
            <p:cNvSpPr/>
            <p:nvPr/>
          </p:nvSpPr>
          <p:spPr>
            <a:xfrm>
              <a:off x="8114217" y="3605057"/>
              <a:ext cx="121494" cy="126566"/>
            </a:xfrm>
            <a:custGeom>
              <a:avLst/>
              <a:gdLst/>
              <a:ahLst/>
              <a:cxnLst/>
              <a:rect l="l" t="t" r="r" b="b"/>
              <a:pathLst>
                <a:path w="4287" h="4466" extrusionOk="0">
                  <a:moveTo>
                    <a:pt x="3719" y="0"/>
                  </a:moveTo>
                  <a:lnTo>
                    <a:pt x="0" y="3928"/>
                  </a:lnTo>
                  <a:lnTo>
                    <a:pt x="568" y="4466"/>
                  </a:lnTo>
                  <a:lnTo>
                    <a:pt x="4287" y="538"/>
                  </a:lnTo>
                  <a:lnTo>
                    <a:pt x="3719"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2989;p72">
              <a:extLst>
                <a:ext uri="{FF2B5EF4-FFF2-40B4-BE49-F238E27FC236}">
                  <a16:creationId xmlns:a16="http://schemas.microsoft.com/office/drawing/2014/main" id="{4534F239-C9FB-11DA-B814-7230EB55233A}"/>
                </a:ext>
              </a:extLst>
            </p:cNvPr>
            <p:cNvSpPr/>
            <p:nvPr/>
          </p:nvSpPr>
          <p:spPr>
            <a:xfrm>
              <a:off x="8120565" y="3613077"/>
              <a:ext cx="93125" cy="96554"/>
            </a:xfrm>
            <a:custGeom>
              <a:avLst/>
              <a:gdLst/>
              <a:ahLst/>
              <a:cxnLst/>
              <a:rect l="l" t="t" r="r" b="b"/>
              <a:pathLst>
                <a:path w="3286" h="3407" extrusionOk="0">
                  <a:moveTo>
                    <a:pt x="3286" y="1"/>
                  </a:moveTo>
                  <a:lnTo>
                    <a:pt x="3286" y="1"/>
                  </a:lnTo>
                  <a:cubicBezTo>
                    <a:pt x="3271" y="16"/>
                    <a:pt x="3256" y="16"/>
                    <a:pt x="3241" y="31"/>
                  </a:cubicBezTo>
                  <a:lnTo>
                    <a:pt x="3137" y="120"/>
                  </a:lnTo>
                  <a:lnTo>
                    <a:pt x="2793" y="494"/>
                  </a:lnTo>
                  <a:lnTo>
                    <a:pt x="1643" y="1703"/>
                  </a:lnTo>
                  <a:lnTo>
                    <a:pt x="478" y="2898"/>
                  </a:lnTo>
                  <a:lnTo>
                    <a:pt x="120" y="3257"/>
                  </a:lnTo>
                  <a:lnTo>
                    <a:pt x="30" y="3361"/>
                  </a:lnTo>
                  <a:lnTo>
                    <a:pt x="30" y="3361"/>
                  </a:lnTo>
                  <a:lnTo>
                    <a:pt x="135" y="3272"/>
                  </a:lnTo>
                  <a:lnTo>
                    <a:pt x="493" y="2913"/>
                  </a:lnTo>
                  <a:cubicBezTo>
                    <a:pt x="822" y="2600"/>
                    <a:pt x="1225" y="2211"/>
                    <a:pt x="1673" y="1733"/>
                  </a:cubicBezTo>
                  <a:cubicBezTo>
                    <a:pt x="2136" y="1270"/>
                    <a:pt x="2524" y="822"/>
                    <a:pt x="2808" y="509"/>
                  </a:cubicBezTo>
                  <a:lnTo>
                    <a:pt x="3151" y="135"/>
                  </a:lnTo>
                  <a:lnTo>
                    <a:pt x="3256" y="46"/>
                  </a:lnTo>
                  <a:cubicBezTo>
                    <a:pt x="3256" y="31"/>
                    <a:pt x="3271" y="16"/>
                    <a:pt x="3286" y="1"/>
                  </a:cubicBezTo>
                  <a:close/>
                  <a:moveTo>
                    <a:pt x="30" y="3361"/>
                  </a:moveTo>
                  <a:lnTo>
                    <a:pt x="30" y="3361"/>
                  </a:lnTo>
                  <a:cubicBezTo>
                    <a:pt x="15" y="3376"/>
                    <a:pt x="15" y="3391"/>
                    <a:pt x="0" y="3406"/>
                  </a:cubicBezTo>
                  <a:cubicBezTo>
                    <a:pt x="15" y="3391"/>
                    <a:pt x="30" y="3376"/>
                    <a:pt x="30" y="336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2990;p72">
              <a:extLst>
                <a:ext uri="{FF2B5EF4-FFF2-40B4-BE49-F238E27FC236}">
                  <a16:creationId xmlns:a16="http://schemas.microsoft.com/office/drawing/2014/main" id="{6679E483-4117-79DF-CF54-B9C32EF37D6F}"/>
                </a:ext>
              </a:extLst>
            </p:cNvPr>
            <p:cNvSpPr/>
            <p:nvPr/>
          </p:nvSpPr>
          <p:spPr>
            <a:xfrm>
              <a:off x="7896225" y="2852914"/>
              <a:ext cx="55490" cy="900730"/>
            </a:xfrm>
            <a:custGeom>
              <a:avLst/>
              <a:gdLst/>
              <a:ahLst/>
              <a:cxnLst/>
              <a:rect l="l" t="t" r="r" b="b"/>
              <a:pathLst>
                <a:path w="1958" h="31783" extrusionOk="0">
                  <a:moveTo>
                    <a:pt x="1957" y="1"/>
                  </a:moveTo>
                  <a:lnTo>
                    <a:pt x="1948" y="67"/>
                  </a:lnTo>
                  <a:lnTo>
                    <a:pt x="1948" y="67"/>
                  </a:lnTo>
                  <a:cubicBezTo>
                    <a:pt x="1957" y="23"/>
                    <a:pt x="1957" y="1"/>
                    <a:pt x="1957" y="1"/>
                  </a:cubicBezTo>
                  <a:close/>
                  <a:moveTo>
                    <a:pt x="1948" y="67"/>
                  </a:moveTo>
                  <a:cubicBezTo>
                    <a:pt x="1946" y="74"/>
                    <a:pt x="1944" y="82"/>
                    <a:pt x="1942" y="91"/>
                  </a:cubicBezTo>
                  <a:cubicBezTo>
                    <a:pt x="1936" y="111"/>
                    <a:pt x="1930" y="131"/>
                    <a:pt x="1924" y="152"/>
                  </a:cubicBezTo>
                  <a:lnTo>
                    <a:pt x="1924" y="152"/>
                  </a:lnTo>
                  <a:cubicBezTo>
                    <a:pt x="1930" y="136"/>
                    <a:pt x="1936" y="121"/>
                    <a:pt x="1942" y="106"/>
                  </a:cubicBezTo>
                  <a:lnTo>
                    <a:pt x="1948" y="67"/>
                  </a:lnTo>
                  <a:close/>
                  <a:moveTo>
                    <a:pt x="1924" y="152"/>
                  </a:moveTo>
                  <a:cubicBezTo>
                    <a:pt x="1900" y="211"/>
                    <a:pt x="1876" y="270"/>
                    <a:pt x="1853" y="330"/>
                  </a:cubicBezTo>
                  <a:cubicBezTo>
                    <a:pt x="1793" y="449"/>
                    <a:pt x="1733" y="554"/>
                    <a:pt x="1644" y="658"/>
                  </a:cubicBezTo>
                  <a:cubicBezTo>
                    <a:pt x="1524" y="793"/>
                    <a:pt x="1390" y="927"/>
                    <a:pt x="1255" y="1046"/>
                  </a:cubicBezTo>
                  <a:cubicBezTo>
                    <a:pt x="1091" y="1196"/>
                    <a:pt x="942" y="1360"/>
                    <a:pt x="807" y="1539"/>
                  </a:cubicBezTo>
                  <a:cubicBezTo>
                    <a:pt x="643" y="1748"/>
                    <a:pt x="658" y="2047"/>
                    <a:pt x="643" y="2331"/>
                  </a:cubicBezTo>
                  <a:cubicBezTo>
                    <a:pt x="628" y="2913"/>
                    <a:pt x="598" y="3570"/>
                    <a:pt x="568" y="4287"/>
                  </a:cubicBezTo>
                  <a:cubicBezTo>
                    <a:pt x="538" y="5019"/>
                    <a:pt x="508" y="5826"/>
                    <a:pt x="494" y="6677"/>
                  </a:cubicBezTo>
                  <a:cubicBezTo>
                    <a:pt x="464" y="7528"/>
                    <a:pt x="434" y="8454"/>
                    <a:pt x="404" y="9410"/>
                  </a:cubicBezTo>
                  <a:cubicBezTo>
                    <a:pt x="359" y="11337"/>
                    <a:pt x="284" y="13457"/>
                    <a:pt x="240" y="15683"/>
                  </a:cubicBezTo>
                  <a:cubicBezTo>
                    <a:pt x="165" y="20118"/>
                    <a:pt x="105" y="24151"/>
                    <a:pt x="60" y="27063"/>
                  </a:cubicBezTo>
                  <a:cubicBezTo>
                    <a:pt x="31" y="28512"/>
                    <a:pt x="1" y="29691"/>
                    <a:pt x="1" y="30513"/>
                  </a:cubicBezTo>
                  <a:cubicBezTo>
                    <a:pt x="1" y="30916"/>
                    <a:pt x="1" y="31245"/>
                    <a:pt x="1" y="31454"/>
                  </a:cubicBezTo>
                  <a:lnTo>
                    <a:pt x="1" y="31782"/>
                  </a:lnTo>
                  <a:cubicBezTo>
                    <a:pt x="1" y="31469"/>
                    <a:pt x="31" y="29900"/>
                    <a:pt x="90" y="27063"/>
                  </a:cubicBezTo>
                  <a:cubicBezTo>
                    <a:pt x="135" y="24136"/>
                    <a:pt x="210" y="20118"/>
                    <a:pt x="284" y="15668"/>
                  </a:cubicBezTo>
                  <a:cubicBezTo>
                    <a:pt x="329" y="13442"/>
                    <a:pt x="404" y="11337"/>
                    <a:pt x="449" y="9410"/>
                  </a:cubicBezTo>
                  <a:cubicBezTo>
                    <a:pt x="479" y="8439"/>
                    <a:pt x="494" y="7528"/>
                    <a:pt x="523" y="6662"/>
                  </a:cubicBezTo>
                  <a:cubicBezTo>
                    <a:pt x="553" y="5811"/>
                    <a:pt x="583" y="5004"/>
                    <a:pt x="598" y="4287"/>
                  </a:cubicBezTo>
                  <a:cubicBezTo>
                    <a:pt x="628" y="3555"/>
                    <a:pt x="643" y="2898"/>
                    <a:pt x="673" y="2316"/>
                  </a:cubicBezTo>
                  <a:cubicBezTo>
                    <a:pt x="688" y="2032"/>
                    <a:pt x="673" y="1763"/>
                    <a:pt x="822" y="1539"/>
                  </a:cubicBezTo>
                  <a:cubicBezTo>
                    <a:pt x="957" y="1360"/>
                    <a:pt x="1106" y="1196"/>
                    <a:pt x="1270" y="1046"/>
                  </a:cubicBezTo>
                  <a:cubicBezTo>
                    <a:pt x="1405" y="927"/>
                    <a:pt x="1539" y="793"/>
                    <a:pt x="1658" y="658"/>
                  </a:cubicBezTo>
                  <a:cubicBezTo>
                    <a:pt x="1780" y="510"/>
                    <a:pt x="1865" y="337"/>
                    <a:pt x="1924" y="152"/>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2991;p72">
              <a:extLst>
                <a:ext uri="{FF2B5EF4-FFF2-40B4-BE49-F238E27FC236}">
                  <a16:creationId xmlns:a16="http://schemas.microsoft.com/office/drawing/2014/main" id="{F1BA845B-FC02-954C-E117-9A7FC9BEA2C0}"/>
                </a:ext>
              </a:extLst>
            </p:cNvPr>
            <p:cNvSpPr/>
            <p:nvPr/>
          </p:nvSpPr>
          <p:spPr>
            <a:xfrm>
              <a:off x="7864059" y="2858865"/>
              <a:ext cx="3854" cy="5101"/>
            </a:xfrm>
            <a:custGeom>
              <a:avLst/>
              <a:gdLst/>
              <a:ahLst/>
              <a:cxnLst/>
              <a:rect l="l" t="t" r="r" b="b"/>
              <a:pathLst>
                <a:path w="136" h="180" extrusionOk="0">
                  <a:moveTo>
                    <a:pt x="16" y="0"/>
                  </a:moveTo>
                  <a:cubicBezTo>
                    <a:pt x="1" y="0"/>
                    <a:pt x="16" y="45"/>
                    <a:pt x="45" y="105"/>
                  </a:cubicBezTo>
                  <a:cubicBezTo>
                    <a:pt x="75" y="149"/>
                    <a:pt x="120" y="179"/>
                    <a:pt x="120" y="179"/>
                  </a:cubicBezTo>
                  <a:cubicBezTo>
                    <a:pt x="135" y="179"/>
                    <a:pt x="120" y="134"/>
                    <a:pt x="90" y="75"/>
                  </a:cubicBezTo>
                  <a:cubicBezTo>
                    <a:pt x="60" y="30"/>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2992;p72">
              <a:extLst>
                <a:ext uri="{FF2B5EF4-FFF2-40B4-BE49-F238E27FC236}">
                  <a16:creationId xmlns:a16="http://schemas.microsoft.com/office/drawing/2014/main" id="{E9068445-0955-5044-067A-A1961274C7D5}"/>
                </a:ext>
              </a:extLst>
            </p:cNvPr>
            <p:cNvSpPr/>
            <p:nvPr/>
          </p:nvSpPr>
          <p:spPr>
            <a:xfrm>
              <a:off x="7870833" y="2868897"/>
              <a:ext cx="4676" cy="4364"/>
            </a:xfrm>
            <a:custGeom>
              <a:avLst/>
              <a:gdLst/>
              <a:ahLst/>
              <a:cxnLst/>
              <a:rect l="l" t="t" r="r" b="b"/>
              <a:pathLst>
                <a:path w="165" h="154" extrusionOk="0">
                  <a:moveTo>
                    <a:pt x="11" y="1"/>
                  </a:moveTo>
                  <a:cubicBezTo>
                    <a:pt x="7" y="1"/>
                    <a:pt x="3" y="2"/>
                    <a:pt x="1" y="4"/>
                  </a:cubicBezTo>
                  <a:cubicBezTo>
                    <a:pt x="1" y="4"/>
                    <a:pt x="30" y="49"/>
                    <a:pt x="75" y="94"/>
                  </a:cubicBezTo>
                  <a:cubicBezTo>
                    <a:pt x="120" y="139"/>
                    <a:pt x="165" y="154"/>
                    <a:pt x="165" y="154"/>
                  </a:cubicBezTo>
                  <a:cubicBezTo>
                    <a:pt x="165" y="139"/>
                    <a:pt x="135" y="109"/>
                    <a:pt x="105" y="64"/>
                  </a:cubicBezTo>
                  <a:cubicBezTo>
                    <a:pt x="68" y="27"/>
                    <a:pt x="31" y="1"/>
                    <a:pt x="1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2993;p72">
              <a:extLst>
                <a:ext uri="{FF2B5EF4-FFF2-40B4-BE49-F238E27FC236}">
                  <a16:creationId xmlns:a16="http://schemas.microsoft.com/office/drawing/2014/main" id="{A8225F8E-D4C3-4E32-DB2D-E928E0FBA190}"/>
                </a:ext>
              </a:extLst>
            </p:cNvPr>
            <p:cNvSpPr/>
            <p:nvPr/>
          </p:nvSpPr>
          <p:spPr>
            <a:xfrm>
              <a:off x="7880582" y="2876634"/>
              <a:ext cx="5526" cy="3146"/>
            </a:xfrm>
            <a:custGeom>
              <a:avLst/>
              <a:gdLst/>
              <a:ahLst/>
              <a:cxnLst/>
              <a:rect l="l" t="t" r="r" b="b"/>
              <a:pathLst>
                <a:path w="195" h="111" extrusionOk="0">
                  <a:moveTo>
                    <a:pt x="0" y="0"/>
                  </a:moveTo>
                  <a:cubicBezTo>
                    <a:pt x="0" y="15"/>
                    <a:pt x="30" y="45"/>
                    <a:pt x="90" y="75"/>
                  </a:cubicBezTo>
                  <a:cubicBezTo>
                    <a:pt x="123" y="97"/>
                    <a:pt x="163" y="111"/>
                    <a:pt x="183" y="111"/>
                  </a:cubicBezTo>
                  <a:cubicBezTo>
                    <a:pt x="190" y="111"/>
                    <a:pt x="194" y="109"/>
                    <a:pt x="194" y="105"/>
                  </a:cubicBezTo>
                  <a:cubicBezTo>
                    <a:pt x="194" y="90"/>
                    <a:pt x="164" y="60"/>
                    <a:pt x="105" y="30"/>
                  </a:cubicBezTo>
                  <a:cubicBezTo>
                    <a:pt x="60" y="0"/>
                    <a:pt x="15" y="0"/>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2994;p72">
              <a:extLst>
                <a:ext uri="{FF2B5EF4-FFF2-40B4-BE49-F238E27FC236}">
                  <a16:creationId xmlns:a16="http://schemas.microsoft.com/office/drawing/2014/main" id="{7B90EC04-34F3-EF5A-CA4C-E5C5BB944CAD}"/>
                </a:ext>
              </a:extLst>
            </p:cNvPr>
            <p:cNvSpPr/>
            <p:nvPr/>
          </p:nvSpPr>
          <p:spPr>
            <a:xfrm>
              <a:off x="7891578" y="2881395"/>
              <a:ext cx="5951" cy="1927"/>
            </a:xfrm>
            <a:custGeom>
              <a:avLst/>
              <a:gdLst/>
              <a:ahLst/>
              <a:cxnLst/>
              <a:rect l="l" t="t" r="r" b="b"/>
              <a:pathLst>
                <a:path w="210" h="68" extrusionOk="0">
                  <a:moveTo>
                    <a:pt x="30" y="0"/>
                  </a:moveTo>
                  <a:cubicBezTo>
                    <a:pt x="12" y="0"/>
                    <a:pt x="0" y="4"/>
                    <a:pt x="0" y="12"/>
                  </a:cubicBezTo>
                  <a:cubicBezTo>
                    <a:pt x="0" y="26"/>
                    <a:pt x="30" y="41"/>
                    <a:pt x="90" y="56"/>
                  </a:cubicBezTo>
                  <a:cubicBezTo>
                    <a:pt x="120" y="64"/>
                    <a:pt x="150" y="68"/>
                    <a:pt x="172" y="68"/>
                  </a:cubicBezTo>
                  <a:cubicBezTo>
                    <a:pt x="195" y="68"/>
                    <a:pt x="210" y="64"/>
                    <a:pt x="210" y="56"/>
                  </a:cubicBezTo>
                  <a:cubicBezTo>
                    <a:pt x="210" y="41"/>
                    <a:pt x="165" y="26"/>
                    <a:pt x="105" y="12"/>
                  </a:cubicBezTo>
                  <a:cubicBezTo>
                    <a:pt x="75" y="4"/>
                    <a:pt x="49"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2995;p72">
              <a:extLst>
                <a:ext uri="{FF2B5EF4-FFF2-40B4-BE49-F238E27FC236}">
                  <a16:creationId xmlns:a16="http://schemas.microsoft.com/office/drawing/2014/main" id="{2C4CF667-2B70-3436-3233-A03FFA37E389}"/>
                </a:ext>
              </a:extLst>
            </p:cNvPr>
            <p:cNvSpPr/>
            <p:nvPr/>
          </p:nvSpPr>
          <p:spPr>
            <a:xfrm>
              <a:off x="7903424" y="2882132"/>
              <a:ext cx="5951" cy="1474"/>
            </a:xfrm>
            <a:custGeom>
              <a:avLst/>
              <a:gdLst/>
              <a:ahLst/>
              <a:cxnLst/>
              <a:rect l="l" t="t" r="r" b="b"/>
              <a:pathLst>
                <a:path w="210" h="52" extrusionOk="0">
                  <a:moveTo>
                    <a:pt x="105" y="0"/>
                  </a:moveTo>
                  <a:cubicBezTo>
                    <a:pt x="45" y="15"/>
                    <a:pt x="1" y="30"/>
                    <a:pt x="1" y="45"/>
                  </a:cubicBezTo>
                  <a:cubicBezTo>
                    <a:pt x="1" y="45"/>
                    <a:pt x="21" y="52"/>
                    <a:pt x="51" y="52"/>
                  </a:cubicBezTo>
                  <a:cubicBezTo>
                    <a:pt x="67" y="52"/>
                    <a:pt x="85" y="50"/>
                    <a:pt x="105" y="45"/>
                  </a:cubicBezTo>
                  <a:cubicBezTo>
                    <a:pt x="180" y="45"/>
                    <a:pt x="210" y="30"/>
                    <a:pt x="210" y="15"/>
                  </a:cubicBezTo>
                  <a:cubicBezTo>
                    <a:pt x="210" y="0"/>
                    <a:pt x="165" y="0"/>
                    <a:pt x="1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2996;p72">
              <a:extLst>
                <a:ext uri="{FF2B5EF4-FFF2-40B4-BE49-F238E27FC236}">
                  <a16:creationId xmlns:a16="http://schemas.microsoft.com/office/drawing/2014/main" id="{3C5BCC64-F873-A95D-F442-55BC59351889}"/>
                </a:ext>
              </a:extLst>
            </p:cNvPr>
            <p:cNvSpPr/>
            <p:nvPr/>
          </p:nvSpPr>
          <p:spPr>
            <a:xfrm>
              <a:off x="7915270" y="2877910"/>
              <a:ext cx="5526" cy="2721"/>
            </a:xfrm>
            <a:custGeom>
              <a:avLst/>
              <a:gdLst/>
              <a:ahLst/>
              <a:cxnLst/>
              <a:rect l="l" t="t" r="r" b="b"/>
              <a:pathLst>
                <a:path w="195" h="96" extrusionOk="0">
                  <a:moveTo>
                    <a:pt x="195" y="0"/>
                  </a:moveTo>
                  <a:lnTo>
                    <a:pt x="195" y="0"/>
                  </a:lnTo>
                  <a:cubicBezTo>
                    <a:pt x="195" y="0"/>
                    <a:pt x="150" y="0"/>
                    <a:pt x="90" y="30"/>
                  </a:cubicBezTo>
                  <a:cubicBezTo>
                    <a:pt x="46" y="60"/>
                    <a:pt x="1" y="75"/>
                    <a:pt x="1" y="90"/>
                  </a:cubicBezTo>
                  <a:cubicBezTo>
                    <a:pt x="5" y="94"/>
                    <a:pt x="12" y="96"/>
                    <a:pt x="21" y="96"/>
                  </a:cubicBezTo>
                  <a:cubicBezTo>
                    <a:pt x="42" y="96"/>
                    <a:pt x="74" y="85"/>
                    <a:pt x="105" y="75"/>
                  </a:cubicBezTo>
                  <a:cubicBezTo>
                    <a:pt x="165" y="45"/>
                    <a:pt x="195"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2997;p72">
              <a:extLst>
                <a:ext uri="{FF2B5EF4-FFF2-40B4-BE49-F238E27FC236}">
                  <a16:creationId xmlns:a16="http://schemas.microsoft.com/office/drawing/2014/main" id="{82BB7F53-E3F6-B737-28D4-631FE370CC29}"/>
                </a:ext>
              </a:extLst>
            </p:cNvPr>
            <p:cNvSpPr/>
            <p:nvPr/>
          </p:nvSpPr>
          <p:spPr>
            <a:xfrm>
              <a:off x="7925869" y="2871023"/>
              <a:ext cx="4676" cy="4109"/>
            </a:xfrm>
            <a:custGeom>
              <a:avLst/>
              <a:gdLst/>
              <a:ahLst/>
              <a:cxnLst/>
              <a:rect l="l" t="t" r="r" b="b"/>
              <a:pathLst>
                <a:path w="165" h="145" extrusionOk="0">
                  <a:moveTo>
                    <a:pt x="160" y="0"/>
                  </a:moveTo>
                  <a:cubicBezTo>
                    <a:pt x="148" y="0"/>
                    <a:pt x="111" y="25"/>
                    <a:pt x="75" y="49"/>
                  </a:cubicBezTo>
                  <a:cubicBezTo>
                    <a:pt x="30" y="94"/>
                    <a:pt x="0" y="139"/>
                    <a:pt x="15" y="139"/>
                  </a:cubicBezTo>
                  <a:cubicBezTo>
                    <a:pt x="15" y="142"/>
                    <a:pt x="18" y="144"/>
                    <a:pt x="23" y="144"/>
                  </a:cubicBezTo>
                  <a:cubicBezTo>
                    <a:pt x="37" y="144"/>
                    <a:pt x="71" y="127"/>
                    <a:pt x="105" y="94"/>
                  </a:cubicBezTo>
                  <a:cubicBezTo>
                    <a:pt x="149" y="49"/>
                    <a:pt x="164" y="4"/>
                    <a:pt x="164" y="4"/>
                  </a:cubicBezTo>
                  <a:cubicBezTo>
                    <a:pt x="164" y="1"/>
                    <a:pt x="163" y="0"/>
                    <a:pt x="1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2998;p72">
              <a:extLst>
                <a:ext uri="{FF2B5EF4-FFF2-40B4-BE49-F238E27FC236}">
                  <a16:creationId xmlns:a16="http://schemas.microsoft.com/office/drawing/2014/main" id="{63718AA7-6F6D-5DE7-083F-49A2749B4AF7}"/>
                </a:ext>
              </a:extLst>
            </p:cNvPr>
            <p:cNvSpPr/>
            <p:nvPr/>
          </p:nvSpPr>
          <p:spPr>
            <a:xfrm>
              <a:off x="7934314" y="2861387"/>
              <a:ext cx="4279" cy="5186"/>
            </a:xfrm>
            <a:custGeom>
              <a:avLst/>
              <a:gdLst/>
              <a:ahLst/>
              <a:cxnLst/>
              <a:rect l="l" t="t" r="r" b="b"/>
              <a:pathLst>
                <a:path w="151" h="183" extrusionOk="0">
                  <a:moveTo>
                    <a:pt x="135" y="1"/>
                  </a:moveTo>
                  <a:cubicBezTo>
                    <a:pt x="120" y="1"/>
                    <a:pt x="90" y="31"/>
                    <a:pt x="61" y="75"/>
                  </a:cubicBezTo>
                  <a:cubicBezTo>
                    <a:pt x="16" y="135"/>
                    <a:pt x="1" y="180"/>
                    <a:pt x="16" y="180"/>
                  </a:cubicBezTo>
                  <a:cubicBezTo>
                    <a:pt x="18" y="182"/>
                    <a:pt x="20" y="183"/>
                    <a:pt x="22" y="183"/>
                  </a:cubicBezTo>
                  <a:cubicBezTo>
                    <a:pt x="35" y="183"/>
                    <a:pt x="52" y="144"/>
                    <a:pt x="90" y="105"/>
                  </a:cubicBezTo>
                  <a:cubicBezTo>
                    <a:pt x="135" y="45"/>
                    <a:pt x="150" y="1"/>
                    <a:pt x="1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2999;p72">
              <a:extLst>
                <a:ext uri="{FF2B5EF4-FFF2-40B4-BE49-F238E27FC236}">
                  <a16:creationId xmlns:a16="http://schemas.microsoft.com/office/drawing/2014/main" id="{7FA5C5B8-A4E4-FBBE-3B1E-511E94EEA6F9}"/>
                </a:ext>
              </a:extLst>
            </p:cNvPr>
            <p:cNvSpPr/>
            <p:nvPr/>
          </p:nvSpPr>
          <p:spPr>
            <a:xfrm>
              <a:off x="7939812" y="2853764"/>
              <a:ext cx="1729" cy="2154"/>
            </a:xfrm>
            <a:custGeom>
              <a:avLst/>
              <a:gdLst/>
              <a:ahLst/>
              <a:cxnLst/>
              <a:rect l="l" t="t" r="r" b="b"/>
              <a:pathLst>
                <a:path w="61" h="76" extrusionOk="0">
                  <a:moveTo>
                    <a:pt x="46" y="1"/>
                  </a:moveTo>
                  <a:cubicBezTo>
                    <a:pt x="31" y="1"/>
                    <a:pt x="16" y="16"/>
                    <a:pt x="1" y="31"/>
                  </a:cubicBezTo>
                  <a:cubicBezTo>
                    <a:pt x="1" y="46"/>
                    <a:pt x="1" y="61"/>
                    <a:pt x="16" y="76"/>
                  </a:cubicBezTo>
                  <a:cubicBezTo>
                    <a:pt x="31" y="76"/>
                    <a:pt x="31" y="61"/>
                    <a:pt x="46" y="46"/>
                  </a:cubicBezTo>
                  <a:cubicBezTo>
                    <a:pt x="61" y="16"/>
                    <a:pt x="46" y="1"/>
                    <a:pt x="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3000;p72">
              <a:extLst>
                <a:ext uri="{FF2B5EF4-FFF2-40B4-BE49-F238E27FC236}">
                  <a16:creationId xmlns:a16="http://schemas.microsoft.com/office/drawing/2014/main" id="{02E4D54B-FD66-8C14-A983-1F4EB16C033D}"/>
                </a:ext>
              </a:extLst>
            </p:cNvPr>
            <p:cNvSpPr/>
            <p:nvPr/>
          </p:nvSpPr>
          <p:spPr>
            <a:xfrm>
              <a:off x="7902999" y="2900326"/>
              <a:ext cx="1729" cy="5951"/>
            </a:xfrm>
            <a:custGeom>
              <a:avLst/>
              <a:gdLst/>
              <a:ahLst/>
              <a:cxnLst/>
              <a:rect l="l" t="t" r="r" b="b"/>
              <a:pathLst>
                <a:path w="61" h="210" extrusionOk="0">
                  <a:moveTo>
                    <a:pt x="31" y="1"/>
                  </a:moveTo>
                  <a:cubicBezTo>
                    <a:pt x="16" y="1"/>
                    <a:pt x="16" y="45"/>
                    <a:pt x="16" y="105"/>
                  </a:cubicBezTo>
                  <a:cubicBezTo>
                    <a:pt x="1" y="165"/>
                    <a:pt x="16" y="210"/>
                    <a:pt x="31" y="210"/>
                  </a:cubicBezTo>
                  <a:cubicBezTo>
                    <a:pt x="45" y="210"/>
                    <a:pt x="45" y="165"/>
                    <a:pt x="60" y="105"/>
                  </a:cubicBezTo>
                  <a:cubicBezTo>
                    <a:pt x="60" y="45"/>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3001;p72">
              <a:extLst>
                <a:ext uri="{FF2B5EF4-FFF2-40B4-BE49-F238E27FC236}">
                  <a16:creationId xmlns:a16="http://schemas.microsoft.com/office/drawing/2014/main" id="{05039CCE-1C54-667D-9090-C28A9A4F20C7}"/>
                </a:ext>
              </a:extLst>
            </p:cNvPr>
            <p:cNvSpPr/>
            <p:nvPr/>
          </p:nvSpPr>
          <p:spPr>
            <a:xfrm>
              <a:off x="7902573" y="2912598"/>
              <a:ext cx="1729" cy="5951"/>
            </a:xfrm>
            <a:custGeom>
              <a:avLst/>
              <a:gdLst/>
              <a:ahLst/>
              <a:cxnLst/>
              <a:rect l="l" t="t" r="r" b="b"/>
              <a:pathLst>
                <a:path w="61" h="210" extrusionOk="0">
                  <a:moveTo>
                    <a:pt x="31" y="1"/>
                  </a:moveTo>
                  <a:cubicBezTo>
                    <a:pt x="31" y="1"/>
                    <a:pt x="16" y="46"/>
                    <a:pt x="16" y="105"/>
                  </a:cubicBezTo>
                  <a:cubicBezTo>
                    <a:pt x="1" y="165"/>
                    <a:pt x="16" y="210"/>
                    <a:pt x="31" y="210"/>
                  </a:cubicBezTo>
                  <a:cubicBezTo>
                    <a:pt x="46" y="210"/>
                    <a:pt x="46"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3002;p72">
              <a:extLst>
                <a:ext uri="{FF2B5EF4-FFF2-40B4-BE49-F238E27FC236}">
                  <a16:creationId xmlns:a16="http://schemas.microsoft.com/office/drawing/2014/main" id="{5EDDCF19-2DAE-546E-742F-3D1FF36B3290}"/>
                </a:ext>
              </a:extLst>
            </p:cNvPr>
            <p:cNvSpPr/>
            <p:nvPr/>
          </p:nvSpPr>
          <p:spPr>
            <a:xfrm>
              <a:off x="7902573" y="2924444"/>
              <a:ext cx="1304" cy="6376"/>
            </a:xfrm>
            <a:custGeom>
              <a:avLst/>
              <a:gdLst/>
              <a:ahLst/>
              <a:cxnLst/>
              <a:rect l="l" t="t" r="r" b="b"/>
              <a:pathLst>
                <a:path w="46" h="225" extrusionOk="0">
                  <a:moveTo>
                    <a:pt x="16" y="1"/>
                  </a:moveTo>
                  <a:cubicBezTo>
                    <a:pt x="16" y="1"/>
                    <a:pt x="1" y="61"/>
                    <a:pt x="1" y="120"/>
                  </a:cubicBezTo>
                  <a:cubicBezTo>
                    <a:pt x="1" y="165"/>
                    <a:pt x="16" y="225"/>
                    <a:pt x="16" y="225"/>
                  </a:cubicBezTo>
                  <a:cubicBezTo>
                    <a:pt x="31" y="225"/>
                    <a:pt x="46" y="165"/>
                    <a:pt x="46" y="120"/>
                  </a:cubicBezTo>
                  <a:cubicBezTo>
                    <a:pt x="46" y="61"/>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3003;p72">
              <a:extLst>
                <a:ext uri="{FF2B5EF4-FFF2-40B4-BE49-F238E27FC236}">
                  <a16:creationId xmlns:a16="http://schemas.microsoft.com/office/drawing/2014/main" id="{A68122D9-7C50-DB5C-D6B7-4F6CAC329EAC}"/>
                </a:ext>
              </a:extLst>
            </p:cNvPr>
            <p:cNvSpPr/>
            <p:nvPr/>
          </p:nvSpPr>
          <p:spPr>
            <a:xfrm>
              <a:off x="7902148" y="2936743"/>
              <a:ext cx="1304" cy="5951"/>
            </a:xfrm>
            <a:custGeom>
              <a:avLst/>
              <a:gdLst/>
              <a:ahLst/>
              <a:cxnLst/>
              <a:rect l="l" t="t" r="r" b="b"/>
              <a:pathLst>
                <a:path w="46" h="210" extrusionOk="0">
                  <a:moveTo>
                    <a:pt x="16" y="0"/>
                  </a:moveTo>
                  <a:cubicBezTo>
                    <a:pt x="16" y="0"/>
                    <a:pt x="1" y="45"/>
                    <a:pt x="1" y="105"/>
                  </a:cubicBezTo>
                  <a:cubicBezTo>
                    <a:pt x="1" y="164"/>
                    <a:pt x="1" y="209"/>
                    <a:pt x="16" y="209"/>
                  </a:cubicBezTo>
                  <a:cubicBezTo>
                    <a:pt x="31" y="209"/>
                    <a:pt x="46" y="164"/>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3004;p72">
              <a:extLst>
                <a:ext uri="{FF2B5EF4-FFF2-40B4-BE49-F238E27FC236}">
                  <a16:creationId xmlns:a16="http://schemas.microsoft.com/office/drawing/2014/main" id="{21864ACA-5C76-CB34-3945-F63D2D7F7A33}"/>
                </a:ext>
              </a:extLst>
            </p:cNvPr>
            <p:cNvSpPr/>
            <p:nvPr/>
          </p:nvSpPr>
          <p:spPr>
            <a:xfrm>
              <a:off x="7901723" y="294901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3005;p72">
              <a:extLst>
                <a:ext uri="{FF2B5EF4-FFF2-40B4-BE49-F238E27FC236}">
                  <a16:creationId xmlns:a16="http://schemas.microsoft.com/office/drawing/2014/main" id="{802B778A-5779-7FAE-FAA0-376E910AED27}"/>
                </a:ext>
              </a:extLst>
            </p:cNvPr>
            <p:cNvSpPr/>
            <p:nvPr/>
          </p:nvSpPr>
          <p:spPr>
            <a:xfrm>
              <a:off x="7901298" y="2961286"/>
              <a:ext cx="1304" cy="5951"/>
            </a:xfrm>
            <a:custGeom>
              <a:avLst/>
              <a:gdLst/>
              <a:ahLst/>
              <a:cxnLst/>
              <a:rect l="l" t="t" r="r" b="b"/>
              <a:pathLst>
                <a:path w="46" h="210" extrusionOk="0">
                  <a:moveTo>
                    <a:pt x="31" y="0"/>
                  </a:moveTo>
                  <a:cubicBezTo>
                    <a:pt x="16" y="0"/>
                    <a:pt x="1" y="45"/>
                    <a:pt x="1" y="105"/>
                  </a:cubicBezTo>
                  <a:cubicBezTo>
                    <a:pt x="1" y="165"/>
                    <a:pt x="1"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3006;p72">
              <a:extLst>
                <a:ext uri="{FF2B5EF4-FFF2-40B4-BE49-F238E27FC236}">
                  <a16:creationId xmlns:a16="http://schemas.microsoft.com/office/drawing/2014/main" id="{C9F69913-7993-F813-F436-F5686C1E9EFD}"/>
                </a:ext>
              </a:extLst>
            </p:cNvPr>
            <p:cNvSpPr/>
            <p:nvPr/>
          </p:nvSpPr>
          <p:spPr>
            <a:xfrm>
              <a:off x="7900873" y="2973132"/>
              <a:ext cx="1304" cy="6376"/>
            </a:xfrm>
            <a:custGeom>
              <a:avLst/>
              <a:gdLst/>
              <a:ahLst/>
              <a:cxnLst/>
              <a:rect l="l" t="t" r="r" b="b"/>
              <a:pathLst>
                <a:path w="46" h="225" extrusionOk="0">
                  <a:moveTo>
                    <a:pt x="31" y="0"/>
                  </a:moveTo>
                  <a:cubicBezTo>
                    <a:pt x="16" y="0"/>
                    <a:pt x="1" y="60"/>
                    <a:pt x="1" y="120"/>
                  </a:cubicBezTo>
                  <a:cubicBezTo>
                    <a:pt x="1" y="165"/>
                    <a:pt x="16" y="224"/>
                    <a:pt x="16" y="224"/>
                  </a:cubicBezTo>
                  <a:cubicBezTo>
                    <a:pt x="31" y="224"/>
                    <a:pt x="46" y="165"/>
                    <a:pt x="46" y="120"/>
                  </a:cubicBezTo>
                  <a:cubicBezTo>
                    <a:pt x="46" y="60"/>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3007;p72">
              <a:extLst>
                <a:ext uri="{FF2B5EF4-FFF2-40B4-BE49-F238E27FC236}">
                  <a16:creationId xmlns:a16="http://schemas.microsoft.com/office/drawing/2014/main" id="{D1364920-538B-F325-90B5-98754633B46E}"/>
                </a:ext>
              </a:extLst>
            </p:cNvPr>
            <p:cNvSpPr/>
            <p:nvPr/>
          </p:nvSpPr>
          <p:spPr>
            <a:xfrm>
              <a:off x="7900476" y="2985403"/>
              <a:ext cx="1275" cy="6376"/>
            </a:xfrm>
            <a:custGeom>
              <a:avLst/>
              <a:gdLst/>
              <a:ahLst/>
              <a:cxnLst/>
              <a:rect l="l" t="t" r="r" b="b"/>
              <a:pathLst>
                <a:path w="45" h="225" extrusionOk="0">
                  <a:moveTo>
                    <a:pt x="30" y="1"/>
                  </a:moveTo>
                  <a:cubicBezTo>
                    <a:pt x="15" y="1"/>
                    <a:pt x="0" y="45"/>
                    <a:pt x="0" y="105"/>
                  </a:cubicBezTo>
                  <a:cubicBezTo>
                    <a:pt x="0" y="165"/>
                    <a:pt x="15" y="225"/>
                    <a:pt x="30" y="225"/>
                  </a:cubicBezTo>
                  <a:cubicBezTo>
                    <a:pt x="30" y="225"/>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3008;p72">
              <a:extLst>
                <a:ext uri="{FF2B5EF4-FFF2-40B4-BE49-F238E27FC236}">
                  <a16:creationId xmlns:a16="http://schemas.microsoft.com/office/drawing/2014/main" id="{4CC07DA2-AC3E-9EBE-AA1E-2C92DFB3B370}"/>
                </a:ext>
              </a:extLst>
            </p:cNvPr>
            <p:cNvSpPr/>
            <p:nvPr/>
          </p:nvSpPr>
          <p:spPr>
            <a:xfrm>
              <a:off x="7900051" y="2997674"/>
              <a:ext cx="1700" cy="5951"/>
            </a:xfrm>
            <a:custGeom>
              <a:avLst/>
              <a:gdLst/>
              <a:ahLst/>
              <a:cxnLst/>
              <a:rect l="l" t="t" r="r" b="b"/>
              <a:pathLst>
                <a:path w="60" h="210" extrusionOk="0">
                  <a:moveTo>
                    <a:pt x="30" y="1"/>
                  </a:moveTo>
                  <a:cubicBezTo>
                    <a:pt x="15" y="1"/>
                    <a:pt x="0" y="45"/>
                    <a:pt x="0" y="105"/>
                  </a:cubicBezTo>
                  <a:cubicBezTo>
                    <a:pt x="0" y="165"/>
                    <a:pt x="30"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3009;p72">
              <a:extLst>
                <a:ext uri="{FF2B5EF4-FFF2-40B4-BE49-F238E27FC236}">
                  <a16:creationId xmlns:a16="http://schemas.microsoft.com/office/drawing/2014/main" id="{B3EBD93E-A6B8-8915-1C03-592C5BF0A3DF}"/>
                </a:ext>
              </a:extLst>
            </p:cNvPr>
            <p:cNvSpPr/>
            <p:nvPr/>
          </p:nvSpPr>
          <p:spPr>
            <a:xfrm>
              <a:off x="7900051" y="300994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3010;p72">
              <a:extLst>
                <a:ext uri="{FF2B5EF4-FFF2-40B4-BE49-F238E27FC236}">
                  <a16:creationId xmlns:a16="http://schemas.microsoft.com/office/drawing/2014/main" id="{8D364386-5EDE-CA3A-DE2E-D1C7995ED74D}"/>
                </a:ext>
              </a:extLst>
            </p:cNvPr>
            <p:cNvSpPr/>
            <p:nvPr/>
          </p:nvSpPr>
          <p:spPr>
            <a:xfrm>
              <a:off x="7899626" y="3022217"/>
              <a:ext cx="1275" cy="5951"/>
            </a:xfrm>
            <a:custGeom>
              <a:avLst/>
              <a:gdLst/>
              <a:ahLst/>
              <a:cxnLst/>
              <a:rect l="l" t="t" r="r" b="b"/>
              <a:pathLst>
                <a:path w="45" h="210" extrusionOk="0">
                  <a:moveTo>
                    <a:pt x="30" y="1"/>
                  </a:moveTo>
                  <a:cubicBezTo>
                    <a:pt x="15" y="1"/>
                    <a:pt x="0" y="46"/>
                    <a:pt x="0" y="105"/>
                  </a:cubicBezTo>
                  <a:cubicBezTo>
                    <a:pt x="0" y="165"/>
                    <a:pt x="0"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3011;p72">
              <a:extLst>
                <a:ext uri="{FF2B5EF4-FFF2-40B4-BE49-F238E27FC236}">
                  <a16:creationId xmlns:a16="http://schemas.microsoft.com/office/drawing/2014/main" id="{2BCCB950-3824-721D-05CB-D5A3FFBBAF51}"/>
                </a:ext>
              </a:extLst>
            </p:cNvPr>
            <p:cNvSpPr/>
            <p:nvPr/>
          </p:nvSpPr>
          <p:spPr>
            <a:xfrm>
              <a:off x="7899201" y="3034091"/>
              <a:ext cx="1304" cy="6376"/>
            </a:xfrm>
            <a:custGeom>
              <a:avLst/>
              <a:gdLst/>
              <a:ahLst/>
              <a:cxnLst/>
              <a:rect l="l" t="t" r="r" b="b"/>
              <a:pathLst>
                <a:path w="46" h="225" extrusionOk="0">
                  <a:moveTo>
                    <a:pt x="30" y="0"/>
                  </a:moveTo>
                  <a:cubicBezTo>
                    <a:pt x="15" y="0"/>
                    <a:pt x="0" y="45"/>
                    <a:pt x="0" y="105"/>
                  </a:cubicBezTo>
                  <a:cubicBezTo>
                    <a:pt x="0" y="164"/>
                    <a:pt x="15" y="224"/>
                    <a:pt x="15" y="224"/>
                  </a:cubicBezTo>
                  <a:cubicBezTo>
                    <a:pt x="30" y="224"/>
                    <a:pt x="45" y="179"/>
                    <a:pt x="45" y="120"/>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3012;p72">
              <a:extLst>
                <a:ext uri="{FF2B5EF4-FFF2-40B4-BE49-F238E27FC236}">
                  <a16:creationId xmlns:a16="http://schemas.microsoft.com/office/drawing/2014/main" id="{316FECB9-AD3D-6335-7440-1CBBE88D1EED}"/>
                </a:ext>
              </a:extLst>
            </p:cNvPr>
            <p:cNvSpPr/>
            <p:nvPr/>
          </p:nvSpPr>
          <p:spPr>
            <a:xfrm>
              <a:off x="7898776" y="3046362"/>
              <a:ext cx="1304" cy="6376"/>
            </a:xfrm>
            <a:custGeom>
              <a:avLst/>
              <a:gdLst/>
              <a:ahLst/>
              <a:cxnLst/>
              <a:rect l="l" t="t" r="r" b="b"/>
              <a:pathLst>
                <a:path w="46" h="225" extrusionOk="0">
                  <a:moveTo>
                    <a:pt x="30" y="0"/>
                  </a:moveTo>
                  <a:cubicBezTo>
                    <a:pt x="15" y="0"/>
                    <a:pt x="15" y="60"/>
                    <a:pt x="0" y="105"/>
                  </a:cubicBezTo>
                  <a:cubicBezTo>
                    <a:pt x="0" y="164"/>
                    <a:pt x="15" y="224"/>
                    <a:pt x="30" y="224"/>
                  </a:cubicBezTo>
                  <a:cubicBezTo>
                    <a:pt x="45" y="224"/>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3013;p72">
              <a:extLst>
                <a:ext uri="{FF2B5EF4-FFF2-40B4-BE49-F238E27FC236}">
                  <a16:creationId xmlns:a16="http://schemas.microsoft.com/office/drawing/2014/main" id="{A71D5451-667B-0951-54A6-182D5CD7D8B4}"/>
                </a:ext>
              </a:extLst>
            </p:cNvPr>
            <p:cNvSpPr/>
            <p:nvPr/>
          </p:nvSpPr>
          <p:spPr>
            <a:xfrm>
              <a:off x="7898776" y="3058634"/>
              <a:ext cx="1304" cy="5951"/>
            </a:xfrm>
            <a:custGeom>
              <a:avLst/>
              <a:gdLst/>
              <a:ahLst/>
              <a:cxnLst/>
              <a:rect l="l" t="t" r="r" b="b"/>
              <a:pathLst>
                <a:path w="46" h="210" extrusionOk="0">
                  <a:moveTo>
                    <a:pt x="15" y="0"/>
                  </a:moveTo>
                  <a:cubicBezTo>
                    <a:pt x="0" y="0"/>
                    <a:pt x="0" y="45"/>
                    <a:pt x="0" y="105"/>
                  </a:cubicBezTo>
                  <a:cubicBezTo>
                    <a:pt x="0" y="165"/>
                    <a:pt x="0" y="209"/>
                    <a:pt x="15" y="209"/>
                  </a:cubicBezTo>
                  <a:cubicBezTo>
                    <a:pt x="30" y="209"/>
                    <a:pt x="30"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3014;p72">
              <a:extLst>
                <a:ext uri="{FF2B5EF4-FFF2-40B4-BE49-F238E27FC236}">
                  <a16:creationId xmlns:a16="http://schemas.microsoft.com/office/drawing/2014/main" id="{D081DF55-1025-C94C-A3BE-CEBB0DE61A08}"/>
                </a:ext>
              </a:extLst>
            </p:cNvPr>
            <p:cNvSpPr/>
            <p:nvPr/>
          </p:nvSpPr>
          <p:spPr>
            <a:xfrm>
              <a:off x="7898351" y="3070905"/>
              <a:ext cx="1304" cy="5951"/>
            </a:xfrm>
            <a:custGeom>
              <a:avLst/>
              <a:gdLst/>
              <a:ahLst/>
              <a:cxnLst/>
              <a:rect l="l" t="t" r="r" b="b"/>
              <a:pathLst>
                <a:path w="46" h="210" extrusionOk="0">
                  <a:moveTo>
                    <a:pt x="30" y="0"/>
                  </a:moveTo>
                  <a:cubicBezTo>
                    <a:pt x="15" y="0"/>
                    <a:pt x="0" y="45"/>
                    <a:pt x="0" y="105"/>
                  </a:cubicBezTo>
                  <a:cubicBezTo>
                    <a:pt x="0" y="165"/>
                    <a:pt x="0" y="209"/>
                    <a:pt x="15" y="209"/>
                  </a:cubicBezTo>
                  <a:cubicBezTo>
                    <a:pt x="30" y="209"/>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3015;p72">
              <a:extLst>
                <a:ext uri="{FF2B5EF4-FFF2-40B4-BE49-F238E27FC236}">
                  <a16:creationId xmlns:a16="http://schemas.microsoft.com/office/drawing/2014/main" id="{F60048A7-3ACA-1BD4-06EB-584F276486C7}"/>
                </a:ext>
              </a:extLst>
            </p:cNvPr>
            <p:cNvSpPr/>
            <p:nvPr/>
          </p:nvSpPr>
          <p:spPr>
            <a:xfrm>
              <a:off x="7897926" y="3083176"/>
              <a:ext cx="1304" cy="5951"/>
            </a:xfrm>
            <a:custGeom>
              <a:avLst/>
              <a:gdLst/>
              <a:ahLst/>
              <a:cxnLst/>
              <a:rect l="l" t="t" r="r" b="b"/>
              <a:pathLst>
                <a:path w="46" h="210" extrusionOk="0">
                  <a:moveTo>
                    <a:pt x="30" y="1"/>
                  </a:moveTo>
                  <a:cubicBezTo>
                    <a:pt x="0" y="1"/>
                    <a:pt x="0" y="45"/>
                    <a:pt x="0" y="105"/>
                  </a:cubicBezTo>
                  <a:cubicBezTo>
                    <a:pt x="0" y="165"/>
                    <a:pt x="15" y="210"/>
                    <a:pt x="30" y="210"/>
                  </a:cubicBezTo>
                  <a:cubicBezTo>
                    <a:pt x="30"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3016;p72">
              <a:extLst>
                <a:ext uri="{FF2B5EF4-FFF2-40B4-BE49-F238E27FC236}">
                  <a16:creationId xmlns:a16="http://schemas.microsoft.com/office/drawing/2014/main" id="{AE9D533F-772B-E1FE-8829-3964A0C550FB}"/>
                </a:ext>
              </a:extLst>
            </p:cNvPr>
            <p:cNvSpPr/>
            <p:nvPr/>
          </p:nvSpPr>
          <p:spPr>
            <a:xfrm>
              <a:off x="7897501" y="3095022"/>
              <a:ext cx="1304" cy="6376"/>
            </a:xfrm>
            <a:custGeom>
              <a:avLst/>
              <a:gdLst/>
              <a:ahLst/>
              <a:cxnLst/>
              <a:rect l="l" t="t" r="r" b="b"/>
              <a:pathLst>
                <a:path w="46" h="225" extrusionOk="0">
                  <a:moveTo>
                    <a:pt x="30" y="1"/>
                  </a:moveTo>
                  <a:cubicBezTo>
                    <a:pt x="15" y="1"/>
                    <a:pt x="1" y="60"/>
                    <a:pt x="1" y="120"/>
                  </a:cubicBezTo>
                  <a:cubicBezTo>
                    <a:pt x="1"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3017;p72">
              <a:extLst>
                <a:ext uri="{FF2B5EF4-FFF2-40B4-BE49-F238E27FC236}">
                  <a16:creationId xmlns:a16="http://schemas.microsoft.com/office/drawing/2014/main" id="{98F5A030-B024-DB75-3593-59EF739AC96D}"/>
                </a:ext>
              </a:extLst>
            </p:cNvPr>
            <p:cNvSpPr/>
            <p:nvPr/>
          </p:nvSpPr>
          <p:spPr>
            <a:xfrm>
              <a:off x="7897501" y="3107293"/>
              <a:ext cx="1304" cy="6376"/>
            </a:xfrm>
            <a:custGeom>
              <a:avLst/>
              <a:gdLst/>
              <a:ahLst/>
              <a:cxnLst/>
              <a:rect l="l" t="t" r="r" b="b"/>
              <a:pathLst>
                <a:path w="46" h="225" extrusionOk="0">
                  <a:moveTo>
                    <a:pt x="30" y="1"/>
                  </a:moveTo>
                  <a:cubicBezTo>
                    <a:pt x="15" y="1"/>
                    <a:pt x="1" y="46"/>
                    <a:pt x="1" y="105"/>
                  </a:cubicBezTo>
                  <a:cubicBezTo>
                    <a:pt x="1" y="165"/>
                    <a:pt x="15" y="225"/>
                    <a:pt x="30" y="225"/>
                  </a:cubicBezTo>
                  <a:cubicBezTo>
                    <a:pt x="30" y="225"/>
                    <a:pt x="45" y="180"/>
                    <a:pt x="45" y="120"/>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3018;p72">
              <a:extLst>
                <a:ext uri="{FF2B5EF4-FFF2-40B4-BE49-F238E27FC236}">
                  <a16:creationId xmlns:a16="http://schemas.microsoft.com/office/drawing/2014/main" id="{E50ED0DC-CB55-C381-C9E2-B5962443E4D5}"/>
                </a:ext>
              </a:extLst>
            </p:cNvPr>
            <p:cNvSpPr/>
            <p:nvPr/>
          </p:nvSpPr>
          <p:spPr>
            <a:xfrm>
              <a:off x="7897076" y="3119565"/>
              <a:ext cx="1304" cy="6376"/>
            </a:xfrm>
            <a:custGeom>
              <a:avLst/>
              <a:gdLst/>
              <a:ahLst/>
              <a:cxnLst/>
              <a:rect l="l" t="t" r="r" b="b"/>
              <a:pathLst>
                <a:path w="46" h="225" extrusionOk="0">
                  <a:moveTo>
                    <a:pt x="30" y="1"/>
                  </a:moveTo>
                  <a:cubicBezTo>
                    <a:pt x="16" y="1"/>
                    <a:pt x="1" y="46"/>
                    <a:pt x="1" y="105"/>
                  </a:cubicBezTo>
                  <a:cubicBezTo>
                    <a:pt x="1" y="165"/>
                    <a:pt x="16" y="225"/>
                    <a:pt x="30" y="225"/>
                  </a:cubicBezTo>
                  <a:cubicBezTo>
                    <a:pt x="45" y="225"/>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3019;p72">
              <a:extLst>
                <a:ext uri="{FF2B5EF4-FFF2-40B4-BE49-F238E27FC236}">
                  <a16:creationId xmlns:a16="http://schemas.microsoft.com/office/drawing/2014/main" id="{BE62D814-5254-9C61-C2B5-58346E4EB78F}"/>
                </a:ext>
              </a:extLst>
            </p:cNvPr>
            <p:cNvSpPr/>
            <p:nvPr/>
          </p:nvSpPr>
          <p:spPr>
            <a:xfrm>
              <a:off x="7896650" y="3131864"/>
              <a:ext cx="1729" cy="5951"/>
            </a:xfrm>
            <a:custGeom>
              <a:avLst/>
              <a:gdLst/>
              <a:ahLst/>
              <a:cxnLst/>
              <a:rect l="l" t="t" r="r" b="b"/>
              <a:pathLst>
                <a:path w="61" h="210" extrusionOk="0">
                  <a:moveTo>
                    <a:pt x="31" y="0"/>
                  </a:moveTo>
                  <a:cubicBezTo>
                    <a:pt x="16" y="0"/>
                    <a:pt x="16" y="45"/>
                    <a:pt x="1" y="105"/>
                  </a:cubicBezTo>
                  <a:cubicBezTo>
                    <a:pt x="1" y="164"/>
                    <a:pt x="16" y="209"/>
                    <a:pt x="31" y="209"/>
                  </a:cubicBezTo>
                  <a:cubicBezTo>
                    <a:pt x="45" y="209"/>
                    <a:pt x="60" y="164"/>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3020;p72">
              <a:extLst>
                <a:ext uri="{FF2B5EF4-FFF2-40B4-BE49-F238E27FC236}">
                  <a16:creationId xmlns:a16="http://schemas.microsoft.com/office/drawing/2014/main" id="{A8F40C36-5613-2224-84E8-A59DB9937A63}"/>
                </a:ext>
              </a:extLst>
            </p:cNvPr>
            <p:cNvSpPr/>
            <p:nvPr/>
          </p:nvSpPr>
          <p:spPr>
            <a:xfrm>
              <a:off x="7896650" y="314413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5" y="164"/>
                    <a:pt x="45" y="105"/>
                  </a:cubicBezTo>
                  <a:cubicBezTo>
                    <a:pt x="45"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3021;p72">
              <a:extLst>
                <a:ext uri="{FF2B5EF4-FFF2-40B4-BE49-F238E27FC236}">
                  <a16:creationId xmlns:a16="http://schemas.microsoft.com/office/drawing/2014/main" id="{956247CD-3C60-191F-BBD5-0B8BDA832BE2}"/>
                </a:ext>
              </a:extLst>
            </p:cNvPr>
            <p:cNvSpPr/>
            <p:nvPr/>
          </p:nvSpPr>
          <p:spPr>
            <a:xfrm>
              <a:off x="7896225" y="3156407"/>
              <a:ext cx="1304" cy="5951"/>
            </a:xfrm>
            <a:custGeom>
              <a:avLst/>
              <a:gdLst/>
              <a:ahLst/>
              <a:cxnLst/>
              <a:rect l="l" t="t" r="r" b="b"/>
              <a:pathLst>
                <a:path w="46" h="210" extrusionOk="0">
                  <a:moveTo>
                    <a:pt x="31" y="0"/>
                  </a:moveTo>
                  <a:cubicBezTo>
                    <a:pt x="16" y="0"/>
                    <a:pt x="1" y="45"/>
                    <a:pt x="1" y="105"/>
                  </a:cubicBezTo>
                  <a:cubicBezTo>
                    <a:pt x="1" y="165"/>
                    <a:pt x="16"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3022;p72">
              <a:extLst>
                <a:ext uri="{FF2B5EF4-FFF2-40B4-BE49-F238E27FC236}">
                  <a16:creationId xmlns:a16="http://schemas.microsoft.com/office/drawing/2014/main" id="{682BDB32-1D14-DDB7-5DD2-C9380FBB4043}"/>
                </a:ext>
              </a:extLst>
            </p:cNvPr>
            <p:cNvSpPr/>
            <p:nvPr/>
          </p:nvSpPr>
          <p:spPr>
            <a:xfrm>
              <a:off x="7895800" y="3168621"/>
              <a:ext cx="1729" cy="6008"/>
            </a:xfrm>
            <a:custGeom>
              <a:avLst/>
              <a:gdLst/>
              <a:ahLst/>
              <a:cxnLst/>
              <a:rect l="l" t="t" r="r" b="b"/>
              <a:pathLst>
                <a:path w="61" h="212" extrusionOk="0">
                  <a:moveTo>
                    <a:pt x="26" y="0"/>
                  </a:moveTo>
                  <a:cubicBezTo>
                    <a:pt x="16" y="0"/>
                    <a:pt x="16" y="53"/>
                    <a:pt x="16" y="107"/>
                  </a:cubicBezTo>
                  <a:cubicBezTo>
                    <a:pt x="1" y="167"/>
                    <a:pt x="16" y="211"/>
                    <a:pt x="31" y="211"/>
                  </a:cubicBezTo>
                  <a:cubicBezTo>
                    <a:pt x="46" y="211"/>
                    <a:pt x="46" y="167"/>
                    <a:pt x="46" y="107"/>
                  </a:cubicBezTo>
                  <a:cubicBezTo>
                    <a:pt x="61" y="47"/>
                    <a:pt x="46" y="2"/>
                    <a:pt x="31" y="2"/>
                  </a:cubicBezTo>
                  <a:cubicBezTo>
                    <a:pt x="29" y="1"/>
                    <a:pt x="28"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3023;p72">
              <a:extLst>
                <a:ext uri="{FF2B5EF4-FFF2-40B4-BE49-F238E27FC236}">
                  <a16:creationId xmlns:a16="http://schemas.microsoft.com/office/drawing/2014/main" id="{3D7FF501-2891-FEB4-9377-1808B57B4278}"/>
                </a:ext>
              </a:extLst>
            </p:cNvPr>
            <p:cNvSpPr/>
            <p:nvPr/>
          </p:nvSpPr>
          <p:spPr>
            <a:xfrm>
              <a:off x="7895800" y="3180524"/>
              <a:ext cx="1304" cy="6376"/>
            </a:xfrm>
            <a:custGeom>
              <a:avLst/>
              <a:gdLst/>
              <a:ahLst/>
              <a:cxnLst/>
              <a:rect l="l" t="t" r="r" b="b"/>
              <a:pathLst>
                <a:path w="46" h="225" extrusionOk="0">
                  <a:moveTo>
                    <a:pt x="31" y="1"/>
                  </a:moveTo>
                  <a:cubicBezTo>
                    <a:pt x="16" y="1"/>
                    <a:pt x="1" y="45"/>
                    <a:pt x="1" y="105"/>
                  </a:cubicBezTo>
                  <a:cubicBezTo>
                    <a:pt x="1" y="165"/>
                    <a:pt x="1" y="225"/>
                    <a:pt x="16" y="225"/>
                  </a:cubicBezTo>
                  <a:cubicBezTo>
                    <a:pt x="31" y="225"/>
                    <a:pt x="46" y="165"/>
                    <a:pt x="46" y="105"/>
                  </a:cubicBezTo>
                  <a:cubicBezTo>
                    <a:pt x="46" y="60"/>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3024;p72">
              <a:extLst>
                <a:ext uri="{FF2B5EF4-FFF2-40B4-BE49-F238E27FC236}">
                  <a16:creationId xmlns:a16="http://schemas.microsoft.com/office/drawing/2014/main" id="{510E0D8E-D89E-E64C-D5F4-F52100D27151}"/>
                </a:ext>
              </a:extLst>
            </p:cNvPr>
            <p:cNvSpPr/>
            <p:nvPr/>
          </p:nvSpPr>
          <p:spPr>
            <a:xfrm>
              <a:off x="7895375" y="3192795"/>
              <a:ext cx="1304" cy="6376"/>
            </a:xfrm>
            <a:custGeom>
              <a:avLst/>
              <a:gdLst/>
              <a:ahLst/>
              <a:cxnLst/>
              <a:rect l="l" t="t" r="r" b="b"/>
              <a:pathLst>
                <a:path w="46" h="225" extrusionOk="0">
                  <a:moveTo>
                    <a:pt x="31" y="1"/>
                  </a:moveTo>
                  <a:cubicBezTo>
                    <a:pt x="16" y="1"/>
                    <a:pt x="1" y="45"/>
                    <a:pt x="1" y="105"/>
                  </a:cubicBezTo>
                  <a:cubicBezTo>
                    <a:pt x="1" y="165"/>
                    <a:pt x="16" y="225"/>
                    <a:pt x="31" y="225"/>
                  </a:cubicBezTo>
                  <a:cubicBezTo>
                    <a:pt x="31" y="225"/>
                    <a:pt x="46" y="165"/>
                    <a:pt x="46" y="105"/>
                  </a:cubicBezTo>
                  <a:cubicBezTo>
                    <a:pt x="46" y="45"/>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3025;p72">
              <a:extLst>
                <a:ext uri="{FF2B5EF4-FFF2-40B4-BE49-F238E27FC236}">
                  <a16:creationId xmlns:a16="http://schemas.microsoft.com/office/drawing/2014/main" id="{63218849-8544-CD86-AB9F-58683AFE3572}"/>
                </a:ext>
              </a:extLst>
            </p:cNvPr>
            <p:cNvSpPr/>
            <p:nvPr/>
          </p:nvSpPr>
          <p:spPr>
            <a:xfrm>
              <a:off x="7895375" y="3205066"/>
              <a:ext cx="1304" cy="5951"/>
            </a:xfrm>
            <a:custGeom>
              <a:avLst/>
              <a:gdLst/>
              <a:ahLst/>
              <a:cxnLst/>
              <a:rect l="l" t="t" r="r" b="b"/>
              <a:pathLst>
                <a:path w="46" h="210" extrusionOk="0">
                  <a:moveTo>
                    <a:pt x="16" y="1"/>
                  </a:moveTo>
                  <a:cubicBezTo>
                    <a:pt x="16" y="1"/>
                    <a:pt x="1" y="46"/>
                    <a:pt x="1" y="105"/>
                  </a:cubicBezTo>
                  <a:cubicBezTo>
                    <a:pt x="1" y="165"/>
                    <a:pt x="16" y="210"/>
                    <a:pt x="16" y="210"/>
                  </a:cubicBezTo>
                  <a:cubicBezTo>
                    <a:pt x="31" y="210"/>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3026;p72">
              <a:extLst>
                <a:ext uri="{FF2B5EF4-FFF2-40B4-BE49-F238E27FC236}">
                  <a16:creationId xmlns:a16="http://schemas.microsoft.com/office/drawing/2014/main" id="{6F0DA7BD-4D49-2AA4-3DD4-F65B74F1B7DB}"/>
                </a:ext>
              </a:extLst>
            </p:cNvPr>
            <p:cNvSpPr/>
            <p:nvPr/>
          </p:nvSpPr>
          <p:spPr>
            <a:xfrm>
              <a:off x="7894950" y="3217338"/>
              <a:ext cx="1304" cy="5951"/>
            </a:xfrm>
            <a:custGeom>
              <a:avLst/>
              <a:gdLst/>
              <a:ahLst/>
              <a:cxnLst/>
              <a:rect l="l" t="t" r="r" b="b"/>
              <a:pathLst>
                <a:path w="46" h="210" extrusionOk="0">
                  <a:moveTo>
                    <a:pt x="31" y="1"/>
                  </a:moveTo>
                  <a:cubicBezTo>
                    <a:pt x="16" y="1"/>
                    <a:pt x="1" y="46"/>
                    <a:pt x="1" y="105"/>
                  </a:cubicBezTo>
                  <a:cubicBezTo>
                    <a:pt x="1" y="165"/>
                    <a:pt x="16" y="210"/>
                    <a:pt x="16" y="210"/>
                  </a:cubicBezTo>
                  <a:cubicBezTo>
                    <a:pt x="31" y="210"/>
                    <a:pt x="46" y="165"/>
                    <a:pt x="46" y="105"/>
                  </a:cubicBezTo>
                  <a:cubicBezTo>
                    <a:pt x="46" y="46"/>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3027;p72">
              <a:extLst>
                <a:ext uri="{FF2B5EF4-FFF2-40B4-BE49-F238E27FC236}">
                  <a16:creationId xmlns:a16="http://schemas.microsoft.com/office/drawing/2014/main" id="{11B41EBE-25F6-1D08-EADA-C367976E5740}"/>
                </a:ext>
              </a:extLst>
            </p:cNvPr>
            <p:cNvSpPr/>
            <p:nvPr/>
          </p:nvSpPr>
          <p:spPr>
            <a:xfrm>
              <a:off x="7894525" y="3229609"/>
              <a:ext cx="1729" cy="5980"/>
            </a:xfrm>
            <a:custGeom>
              <a:avLst/>
              <a:gdLst/>
              <a:ahLst/>
              <a:cxnLst/>
              <a:rect l="l" t="t" r="r" b="b"/>
              <a:pathLst>
                <a:path w="61" h="211" extrusionOk="0">
                  <a:moveTo>
                    <a:pt x="31" y="1"/>
                  </a:moveTo>
                  <a:cubicBezTo>
                    <a:pt x="16" y="1"/>
                    <a:pt x="16" y="46"/>
                    <a:pt x="16" y="106"/>
                  </a:cubicBezTo>
                  <a:cubicBezTo>
                    <a:pt x="1" y="165"/>
                    <a:pt x="31" y="210"/>
                    <a:pt x="31" y="210"/>
                  </a:cubicBezTo>
                  <a:cubicBezTo>
                    <a:pt x="46" y="210"/>
                    <a:pt x="61" y="165"/>
                    <a:pt x="61" y="106"/>
                  </a:cubicBezTo>
                  <a:cubicBezTo>
                    <a:pt x="61"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028;p72">
              <a:extLst>
                <a:ext uri="{FF2B5EF4-FFF2-40B4-BE49-F238E27FC236}">
                  <a16:creationId xmlns:a16="http://schemas.microsoft.com/office/drawing/2014/main" id="{EADF77FD-CF3A-BDC1-421B-7CE1E562617B}"/>
                </a:ext>
              </a:extLst>
            </p:cNvPr>
            <p:cNvSpPr/>
            <p:nvPr/>
          </p:nvSpPr>
          <p:spPr>
            <a:xfrm>
              <a:off x="7894525" y="3241908"/>
              <a:ext cx="1304" cy="5951"/>
            </a:xfrm>
            <a:custGeom>
              <a:avLst/>
              <a:gdLst/>
              <a:ahLst/>
              <a:cxnLst/>
              <a:rect l="l" t="t" r="r" b="b"/>
              <a:pathLst>
                <a:path w="46" h="210" extrusionOk="0">
                  <a:moveTo>
                    <a:pt x="31" y="0"/>
                  </a:moveTo>
                  <a:cubicBezTo>
                    <a:pt x="16" y="0"/>
                    <a:pt x="1" y="45"/>
                    <a:pt x="1" y="105"/>
                  </a:cubicBezTo>
                  <a:cubicBezTo>
                    <a:pt x="1" y="164"/>
                    <a:pt x="16"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029;p72">
              <a:extLst>
                <a:ext uri="{FF2B5EF4-FFF2-40B4-BE49-F238E27FC236}">
                  <a16:creationId xmlns:a16="http://schemas.microsoft.com/office/drawing/2014/main" id="{BBF93821-3622-C7BA-A3BE-98BD10E340F0}"/>
                </a:ext>
              </a:extLst>
            </p:cNvPr>
            <p:cNvSpPr/>
            <p:nvPr/>
          </p:nvSpPr>
          <p:spPr>
            <a:xfrm>
              <a:off x="7894128" y="3253755"/>
              <a:ext cx="1700" cy="6376"/>
            </a:xfrm>
            <a:custGeom>
              <a:avLst/>
              <a:gdLst/>
              <a:ahLst/>
              <a:cxnLst/>
              <a:rect l="l" t="t" r="r" b="b"/>
              <a:pathLst>
                <a:path w="60" h="225" extrusionOk="0">
                  <a:moveTo>
                    <a:pt x="30" y="0"/>
                  </a:moveTo>
                  <a:cubicBezTo>
                    <a:pt x="15" y="0"/>
                    <a:pt x="0" y="45"/>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030;p72">
              <a:extLst>
                <a:ext uri="{FF2B5EF4-FFF2-40B4-BE49-F238E27FC236}">
                  <a16:creationId xmlns:a16="http://schemas.microsoft.com/office/drawing/2014/main" id="{40A024BD-EE8E-4549-6565-8F2A388BCE03}"/>
                </a:ext>
              </a:extLst>
            </p:cNvPr>
            <p:cNvSpPr/>
            <p:nvPr/>
          </p:nvSpPr>
          <p:spPr>
            <a:xfrm>
              <a:off x="7894128" y="3266026"/>
              <a:ext cx="1275" cy="6376"/>
            </a:xfrm>
            <a:custGeom>
              <a:avLst/>
              <a:gdLst/>
              <a:ahLst/>
              <a:cxnLst/>
              <a:rect l="l" t="t" r="r" b="b"/>
              <a:pathLst>
                <a:path w="45" h="225" extrusionOk="0">
                  <a:moveTo>
                    <a:pt x="30" y="0"/>
                  </a:moveTo>
                  <a:cubicBezTo>
                    <a:pt x="15" y="0"/>
                    <a:pt x="0" y="45"/>
                    <a:pt x="0" y="105"/>
                  </a:cubicBezTo>
                  <a:cubicBezTo>
                    <a:pt x="0" y="165"/>
                    <a:pt x="0" y="224"/>
                    <a:pt x="15" y="224"/>
                  </a:cubicBezTo>
                  <a:cubicBezTo>
                    <a:pt x="30" y="224"/>
                    <a:pt x="45" y="165"/>
                    <a:pt x="45" y="105"/>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031;p72">
              <a:extLst>
                <a:ext uri="{FF2B5EF4-FFF2-40B4-BE49-F238E27FC236}">
                  <a16:creationId xmlns:a16="http://schemas.microsoft.com/office/drawing/2014/main" id="{FDEFE14D-08C4-EE30-FFF2-13AFEBBCCA25}"/>
                </a:ext>
              </a:extLst>
            </p:cNvPr>
            <p:cNvSpPr/>
            <p:nvPr/>
          </p:nvSpPr>
          <p:spPr>
            <a:xfrm>
              <a:off x="7893703" y="3278297"/>
              <a:ext cx="1275" cy="6376"/>
            </a:xfrm>
            <a:custGeom>
              <a:avLst/>
              <a:gdLst/>
              <a:ahLst/>
              <a:cxnLst/>
              <a:rect l="l" t="t" r="r" b="b"/>
              <a:pathLst>
                <a:path w="45" h="225" extrusionOk="0">
                  <a:moveTo>
                    <a:pt x="30" y="0"/>
                  </a:moveTo>
                  <a:cubicBezTo>
                    <a:pt x="15" y="0"/>
                    <a:pt x="0" y="45"/>
                    <a:pt x="0" y="105"/>
                  </a:cubicBezTo>
                  <a:cubicBezTo>
                    <a:pt x="0" y="165"/>
                    <a:pt x="15" y="224"/>
                    <a:pt x="30" y="224"/>
                  </a:cubicBezTo>
                  <a:cubicBezTo>
                    <a:pt x="45" y="224"/>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032;p72">
              <a:extLst>
                <a:ext uri="{FF2B5EF4-FFF2-40B4-BE49-F238E27FC236}">
                  <a16:creationId xmlns:a16="http://schemas.microsoft.com/office/drawing/2014/main" id="{3C03B622-A1C1-655C-021B-69939D097C11}"/>
                </a:ext>
              </a:extLst>
            </p:cNvPr>
            <p:cNvSpPr/>
            <p:nvPr/>
          </p:nvSpPr>
          <p:spPr>
            <a:xfrm>
              <a:off x="7893703" y="3290568"/>
              <a:ext cx="1275" cy="5951"/>
            </a:xfrm>
            <a:custGeom>
              <a:avLst/>
              <a:gdLst/>
              <a:ahLst/>
              <a:cxnLst/>
              <a:rect l="l" t="t" r="r" b="b"/>
              <a:pathLst>
                <a:path w="45" h="210" extrusionOk="0">
                  <a:moveTo>
                    <a:pt x="15" y="1"/>
                  </a:moveTo>
                  <a:cubicBezTo>
                    <a:pt x="0" y="1"/>
                    <a:pt x="0" y="45"/>
                    <a:pt x="0" y="105"/>
                  </a:cubicBezTo>
                  <a:cubicBezTo>
                    <a:pt x="0" y="165"/>
                    <a:pt x="0" y="210"/>
                    <a:pt x="15" y="210"/>
                  </a:cubicBezTo>
                  <a:cubicBezTo>
                    <a:pt x="30" y="210"/>
                    <a:pt x="45" y="165"/>
                    <a:pt x="45" y="105"/>
                  </a:cubicBezTo>
                  <a:cubicBezTo>
                    <a:pt x="45" y="45"/>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3033;p72">
              <a:extLst>
                <a:ext uri="{FF2B5EF4-FFF2-40B4-BE49-F238E27FC236}">
                  <a16:creationId xmlns:a16="http://schemas.microsoft.com/office/drawing/2014/main" id="{BABF64F9-59EE-6939-B367-ECCCCD809825}"/>
                </a:ext>
              </a:extLst>
            </p:cNvPr>
            <p:cNvSpPr/>
            <p:nvPr/>
          </p:nvSpPr>
          <p:spPr>
            <a:xfrm>
              <a:off x="7893278" y="3302839"/>
              <a:ext cx="1275" cy="5951"/>
            </a:xfrm>
            <a:custGeom>
              <a:avLst/>
              <a:gdLst/>
              <a:ahLst/>
              <a:cxnLst/>
              <a:rect l="l" t="t" r="r" b="b"/>
              <a:pathLst>
                <a:path w="45" h="210" extrusionOk="0">
                  <a:moveTo>
                    <a:pt x="30" y="1"/>
                  </a:moveTo>
                  <a:cubicBezTo>
                    <a:pt x="0" y="1"/>
                    <a:pt x="0" y="46"/>
                    <a:pt x="0" y="105"/>
                  </a:cubicBezTo>
                  <a:cubicBezTo>
                    <a:pt x="0" y="165"/>
                    <a:pt x="30"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3034;p72">
              <a:extLst>
                <a:ext uri="{FF2B5EF4-FFF2-40B4-BE49-F238E27FC236}">
                  <a16:creationId xmlns:a16="http://schemas.microsoft.com/office/drawing/2014/main" id="{3232E0EA-CC61-5ADB-0149-FE53F5017375}"/>
                </a:ext>
              </a:extLst>
            </p:cNvPr>
            <p:cNvSpPr/>
            <p:nvPr/>
          </p:nvSpPr>
          <p:spPr>
            <a:xfrm>
              <a:off x="7893278" y="3315111"/>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035;p72">
              <a:extLst>
                <a:ext uri="{FF2B5EF4-FFF2-40B4-BE49-F238E27FC236}">
                  <a16:creationId xmlns:a16="http://schemas.microsoft.com/office/drawing/2014/main" id="{0BBE7BAC-8093-8FA5-227F-5891D7DBE788}"/>
                </a:ext>
              </a:extLst>
            </p:cNvPr>
            <p:cNvSpPr/>
            <p:nvPr/>
          </p:nvSpPr>
          <p:spPr>
            <a:xfrm>
              <a:off x="7892853" y="3327382"/>
              <a:ext cx="1275" cy="5951"/>
            </a:xfrm>
            <a:custGeom>
              <a:avLst/>
              <a:gdLst/>
              <a:ahLst/>
              <a:cxnLst/>
              <a:rect l="l" t="t" r="r" b="b"/>
              <a:pathLst>
                <a:path w="45" h="210" extrusionOk="0">
                  <a:moveTo>
                    <a:pt x="30" y="1"/>
                  </a:moveTo>
                  <a:cubicBezTo>
                    <a:pt x="15" y="1"/>
                    <a:pt x="0" y="46"/>
                    <a:pt x="0" y="105"/>
                  </a:cubicBezTo>
                  <a:cubicBezTo>
                    <a:pt x="0" y="165"/>
                    <a:pt x="15"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036;p72">
              <a:extLst>
                <a:ext uri="{FF2B5EF4-FFF2-40B4-BE49-F238E27FC236}">
                  <a16:creationId xmlns:a16="http://schemas.microsoft.com/office/drawing/2014/main" id="{D1DC98BA-10C4-F924-D784-C310A18696FC}"/>
                </a:ext>
              </a:extLst>
            </p:cNvPr>
            <p:cNvSpPr/>
            <p:nvPr/>
          </p:nvSpPr>
          <p:spPr>
            <a:xfrm>
              <a:off x="7892853" y="3339256"/>
              <a:ext cx="1275" cy="6376"/>
            </a:xfrm>
            <a:custGeom>
              <a:avLst/>
              <a:gdLst/>
              <a:ahLst/>
              <a:cxnLst/>
              <a:rect l="l" t="t" r="r" b="b"/>
              <a:pathLst>
                <a:path w="45" h="225" extrusionOk="0">
                  <a:moveTo>
                    <a:pt x="15" y="0"/>
                  </a:moveTo>
                  <a:cubicBezTo>
                    <a:pt x="0" y="0"/>
                    <a:pt x="0" y="60"/>
                    <a:pt x="0" y="120"/>
                  </a:cubicBezTo>
                  <a:cubicBezTo>
                    <a:pt x="0" y="179"/>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037;p72">
              <a:extLst>
                <a:ext uri="{FF2B5EF4-FFF2-40B4-BE49-F238E27FC236}">
                  <a16:creationId xmlns:a16="http://schemas.microsoft.com/office/drawing/2014/main" id="{82C3E7FE-51CA-6C25-78BC-413BDDE75356}"/>
                </a:ext>
              </a:extLst>
            </p:cNvPr>
            <p:cNvSpPr/>
            <p:nvPr/>
          </p:nvSpPr>
          <p:spPr>
            <a:xfrm>
              <a:off x="7892428" y="3351528"/>
              <a:ext cx="1304" cy="6376"/>
            </a:xfrm>
            <a:custGeom>
              <a:avLst/>
              <a:gdLst/>
              <a:ahLst/>
              <a:cxnLst/>
              <a:rect l="l" t="t" r="r" b="b"/>
              <a:pathLst>
                <a:path w="46" h="225" extrusionOk="0">
                  <a:moveTo>
                    <a:pt x="30" y="0"/>
                  </a:moveTo>
                  <a:cubicBezTo>
                    <a:pt x="15" y="0"/>
                    <a:pt x="0" y="45"/>
                    <a:pt x="0" y="105"/>
                  </a:cubicBezTo>
                  <a:cubicBezTo>
                    <a:pt x="0" y="164"/>
                    <a:pt x="15" y="224"/>
                    <a:pt x="30" y="224"/>
                  </a:cubicBezTo>
                  <a:cubicBezTo>
                    <a:pt x="30" y="224"/>
                    <a:pt x="45" y="179"/>
                    <a:pt x="45" y="120"/>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038;p72">
              <a:extLst>
                <a:ext uri="{FF2B5EF4-FFF2-40B4-BE49-F238E27FC236}">
                  <a16:creationId xmlns:a16="http://schemas.microsoft.com/office/drawing/2014/main" id="{2FAEF087-EA5F-72C7-8DBB-5B65E77AC2CD}"/>
                </a:ext>
              </a:extLst>
            </p:cNvPr>
            <p:cNvSpPr/>
            <p:nvPr/>
          </p:nvSpPr>
          <p:spPr>
            <a:xfrm>
              <a:off x="7892428" y="3363799"/>
              <a:ext cx="1304" cy="6376"/>
            </a:xfrm>
            <a:custGeom>
              <a:avLst/>
              <a:gdLst/>
              <a:ahLst/>
              <a:cxnLst/>
              <a:rect l="l" t="t" r="r" b="b"/>
              <a:pathLst>
                <a:path w="46" h="225" extrusionOk="0">
                  <a:moveTo>
                    <a:pt x="15" y="0"/>
                  </a:moveTo>
                  <a:cubicBezTo>
                    <a:pt x="0" y="0"/>
                    <a:pt x="0" y="45"/>
                    <a:pt x="0" y="105"/>
                  </a:cubicBezTo>
                  <a:cubicBezTo>
                    <a:pt x="0" y="165"/>
                    <a:pt x="0" y="224"/>
                    <a:pt x="15" y="224"/>
                  </a:cubicBezTo>
                  <a:cubicBezTo>
                    <a:pt x="30" y="224"/>
                    <a:pt x="3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039;p72">
              <a:extLst>
                <a:ext uri="{FF2B5EF4-FFF2-40B4-BE49-F238E27FC236}">
                  <a16:creationId xmlns:a16="http://schemas.microsoft.com/office/drawing/2014/main" id="{DA51106F-8F5F-51AF-0A4D-86E33163CFFD}"/>
                </a:ext>
              </a:extLst>
            </p:cNvPr>
            <p:cNvSpPr/>
            <p:nvPr/>
          </p:nvSpPr>
          <p:spPr>
            <a:xfrm>
              <a:off x="7892003" y="3376070"/>
              <a:ext cx="1304" cy="5951"/>
            </a:xfrm>
            <a:custGeom>
              <a:avLst/>
              <a:gdLst/>
              <a:ahLst/>
              <a:cxnLst/>
              <a:rect l="l" t="t" r="r" b="b"/>
              <a:pathLst>
                <a:path w="46" h="210" extrusionOk="0">
                  <a:moveTo>
                    <a:pt x="30" y="0"/>
                  </a:moveTo>
                  <a:cubicBezTo>
                    <a:pt x="0" y="0"/>
                    <a:pt x="0" y="45"/>
                    <a:pt x="0" y="105"/>
                  </a:cubicBezTo>
                  <a:cubicBezTo>
                    <a:pt x="0" y="165"/>
                    <a:pt x="15" y="210"/>
                    <a:pt x="15" y="210"/>
                  </a:cubicBezTo>
                  <a:cubicBezTo>
                    <a:pt x="30"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040;p72">
              <a:extLst>
                <a:ext uri="{FF2B5EF4-FFF2-40B4-BE49-F238E27FC236}">
                  <a16:creationId xmlns:a16="http://schemas.microsoft.com/office/drawing/2014/main" id="{2F600F85-5E5C-84C1-1270-D56B76DC7E5A}"/>
                </a:ext>
              </a:extLst>
            </p:cNvPr>
            <p:cNvSpPr/>
            <p:nvPr/>
          </p:nvSpPr>
          <p:spPr>
            <a:xfrm>
              <a:off x="7892003" y="3388341"/>
              <a:ext cx="1304" cy="5951"/>
            </a:xfrm>
            <a:custGeom>
              <a:avLst/>
              <a:gdLst/>
              <a:ahLst/>
              <a:cxnLst/>
              <a:rect l="l" t="t" r="r" b="b"/>
              <a:pathLst>
                <a:path w="46" h="210" extrusionOk="0">
                  <a:moveTo>
                    <a:pt x="15" y="1"/>
                  </a:moveTo>
                  <a:cubicBezTo>
                    <a:pt x="0"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041;p72">
              <a:extLst>
                <a:ext uri="{FF2B5EF4-FFF2-40B4-BE49-F238E27FC236}">
                  <a16:creationId xmlns:a16="http://schemas.microsoft.com/office/drawing/2014/main" id="{AD406269-C48D-999C-3416-EEF6CD353778}"/>
                </a:ext>
              </a:extLst>
            </p:cNvPr>
            <p:cNvSpPr/>
            <p:nvPr/>
          </p:nvSpPr>
          <p:spPr>
            <a:xfrm>
              <a:off x="7891578" y="3400612"/>
              <a:ext cx="1304" cy="5951"/>
            </a:xfrm>
            <a:custGeom>
              <a:avLst/>
              <a:gdLst/>
              <a:ahLst/>
              <a:cxnLst/>
              <a:rect l="l" t="t" r="r" b="b"/>
              <a:pathLst>
                <a:path w="46" h="210" extrusionOk="0">
                  <a:moveTo>
                    <a:pt x="15" y="1"/>
                  </a:moveTo>
                  <a:cubicBezTo>
                    <a:pt x="15"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042;p72">
              <a:extLst>
                <a:ext uri="{FF2B5EF4-FFF2-40B4-BE49-F238E27FC236}">
                  <a16:creationId xmlns:a16="http://schemas.microsoft.com/office/drawing/2014/main" id="{D5B0DC66-0209-9445-6168-7AE28AC6A6E5}"/>
                </a:ext>
              </a:extLst>
            </p:cNvPr>
            <p:cNvSpPr/>
            <p:nvPr/>
          </p:nvSpPr>
          <p:spPr>
            <a:xfrm>
              <a:off x="7891578" y="3412884"/>
              <a:ext cx="1304" cy="5951"/>
            </a:xfrm>
            <a:custGeom>
              <a:avLst/>
              <a:gdLst/>
              <a:ahLst/>
              <a:cxnLst/>
              <a:rect l="l" t="t" r="r" b="b"/>
              <a:pathLst>
                <a:path w="46" h="210" extrusionOk="0">
                  <a:moveTo>
                    <a:pt x="15" y="1"/>
                  </a:moveTo>
                  <a:cubicBezTo>
                    <a:pt x="15" y="1"/>
                    <a:pt x="0" y="46"/>
                    <a:pt x="0" y="105"/>
                  </a:cubicBezTo>
                  <a:cubicBezTo>
                    <a:pt x="0" y="165"/>
                    <a:pt x="0" y="210"/>
                    <a:pt x="15" y="210"/>
                  </a:cubicBezTo>
                  <a:cubicBezTo>
                    <a:pt x="15"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043;p72">
              <a:extLst>
                <a:ext uri="{FF2B5EF4-FFF2-40B4-BE49-F238E27FC236}">
                  <a16:creationId xmlns:a16="http://schemas.microsoft.com/office/drawing/2014/main" id="{9D257513-8C87-73D7-B594-D1A1384EAF7A}"/>
                </a:ext>
              </a:extLst>
            </p:cNvPr>
            <p:cNvSpPr/>
            <p:nvPr/>
          </p:nvSpPr>
          <p:spPr>
            <a:xfrm>
              <a:off x="7891152" y="3424730"/>
              <a:ext cx="1304" cy="6376"/>
            </a:xfrm>
            <a:custGeom>
              <a:avLst/>
              <a:gdLst/>
              <a:ahLst/>
              <a:cxnLst/>
              <a:rect l="l" t="t" r="r" b="b"/>
              <a:pathLst>
                <a:path w="46" h="225" extrusionOk="0">
                  <a:moveTo>
                    <a:pt x="30" y="1"/>
                  </a:moveTo>
                  <a:cubicBezTo>
                    <a:pt x="15" y="1"/>
                    <a:pt x="0" y="61"/>
                    <a:pt x="0" y="120"/>
                  </a:cubicBezTo>
                  <a:cubicBezTo>
                    <a:pt x="0" y="180"/>
                    <a:pt x="15" y="225"/>
                    <a:pt x="15" y="225"/>
                  </a:cubicBezTo>
                  <a:cubicBezTo>
                    <a:pt x="30" y="225"/>
                    <a:pt x="45" y="180"/>
                    <a:pt x="45" y="120"/>
                  </a:cubicBezTo>
                  <a:cubicBezTo>
                    <a:pt x="45" y="61"/>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044;p72">
              <a:extLst>
                <a:ext uri="{FF2B5EF4-FFF2-40B4-BE49-F238E27FC236}">
                  <a16:creationId xmlns:a16="http://schemas.microsoft.com/office/drawing/2014/main" id="{0CD1AD37-5537-9B57-0D73-2E50998F4C3E}"/>
                </a:ext>
              </a:extLst>
            </p:cNvPr>
            <p:cNvSpPr/>
            <p:nvPr/>
          </p:nvSpPr>
          <p:spPr>
            <a:xfrm>
              <a:off x="7890727" y="3437029"/>
              <a:ext cx="1729" cy="6376"/>
            </a:xfrm>
            <a:custGeom>
              <a:avLst/>
              <a:gdLst/>
              <a:ahLst/>
              <a:cxnLst/>
              <a:rect l="l" t="t" r="r" b="b"/>
              <a:pathLst>
                <a:path w="61" h="225" extrusionOk="0">
                  <a:moveTo>
                    <a:pt x="30" y="0"/>
                  </a:moveTo>
                  <a:cubicBezTo>
                    <a:pt x="15" y="0"/>
                    <a:pt x="1" y="60"/>
                    <a:pt x="1" y="120"/>
                  </a:cubicBezTo>
                  <a:cubicBezTo>
                    <a:pt x="1" y="164"/>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045;p72">
              <a:extLst>
                <a:ext uri="{FF2B5EF4-FFF2-40B4-BE49-F238E27FC236}">
                  <a16:creationId xmlns:a16="http://schemas.microsoft.com/office/drawing/2014/main" id="{D5861F51-207A-CEFD-D5C8-45D2C35F6C9E}"/>
                </a:ext>
              </a:extLst>
            </p:cNvPr>
            <p:cNvSpPr/>
            <p:nvPr/>
          </p:nvSpPr>
          <p:spPr>
            <a:xfrm>
              <a:off x="7890727" y="3449301"/>
              <a:ext cx="1304" cy="6008"/>
            </a:xfrm>
            <a:custGeom>
              <a:avLst/>
              <a:gdLst/>
              <a:ahLst/>
              <a:cxnLst/>
              <a:rect l="l" t="t" r="r" b="b"/>
              <a:pathLst>
                <a:path w="46" h="212" extrusionOk="0">
                  <a:moveTo>
                    <a:pt x="30" y="0"/>
                  </a:moveTo>
                  <a:cubicBezTo>
                    <a:pt x="15" y="0"/>
                    <a:pt x="1" y="45"/>
                    <a:pt x="1" y="105"/>
                  </a:cubicBezTo>
                  <a:cubicBezTo>
                    <a:pt x="1" y="164"/>
                    <a:pt x="1" y="209"/>
                    <a:pt x="15" y="209"/>
                  </a:cubicBezTo>
                  <a:cubicBezTo>
                    <a:pt x="17" y="211"/>
                    <a:pt x="19" y="212"/>
                    <a:pt x="20" y="212"/>
                  </a:cubicBezTo>
                  <a:cubicBezTo>
                    <a:pt x="33" y="212"/>
                    <a:pt x="45" y="158"/>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046;p72">
              <a:extLst>
                <a:ext uri="{FF2B5EF4-FFF2-40B4-BE49-F238E27FC236}">
                  <a16:creationId xmlns:a16="http://schemas.microsoft.com/office/drawing/2014/main" id="{84825545-0A09-67B1-E54A-9115994D63B9}"/>
                </a:ext>
              </a:extLst>
            </p:cNvPr>
            <p:cNvSpPr/>
            <p:nvPr/>
          </p:nvSpPr>
          <p:spPr>
            <a:xfrm>
              <a:off x="7890302" y="3461572"/>
              <a:ext cx="1729" cy="5951"/>
            </a:xfrm>
            <a:custGeom>
              <a:avLst/>
              <a:gdLst/>
              <a:ahLst/>
              <a:cxnLst/>
              <a:rect l="l" t="t" r="r" b="b"/>
              <a:pathLst>
                <a:path w="61" h="210" extrusionOk="0">
                  <a:moveTo>
                    <a:pt x="30" y="0"/>
                  </a:moveTo>
                  <a:cubicBezTo>
                    <a:pt x="1" y="0"/>
                    <a:pt x="16" y="45"/>
                    <a:pt x="1" y="105"/>
                  </a:cubicBezTo>
                  <a:cubicBezTo>
                    <a:pt x="1" y="165"/>
                    <a:pt x="16" y="209"/>
                    <a:pt x="30" y="209"/>
                  </a:cubicBezTo>
                  <a:cubicBezTo>
                    <a:pt x="45" y="209"/>
                    <a:pt x="45" y="165"/>
                    <a:pt x="45" y="105"/>
                  </a:cubicBezTo>
                  <a:cubicBezTo>
                    <a:pt x="45" y="45"/>
                    <a:pt x="6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047;p72">
              <a:extLst>
                <a:ext uri="{FF2B5EF4-FFF2-40B4-BE49-F238E27FC236}">
                  <a16:creationId xmlns:a16="http://schemas.microsoft.com/office/drawing/2014/main" id="{0DD088AB-C71E-9BFF-D988-2ACCA7711D64}"/>
                </a:ext>
              </a:extLst>
            </p:cNvPr>
            <p:cNvSpPr/>
            <p:nvPr/>
          </p:nvSpPr>
          <p:spPr>
            <a:xfrm>
              <a:off x="7890302" y="3473843"/>
              <a:ext cx="1304" cy="5951"/>
            </a:xfrm>
            <a:custGeom>
              <a:avLst/>
              <a:gdLst/>
              <a:ahLst/>
              <a:cxnLst/>
              <a:rect l="l" t="t" r="r" b="b"/>
              <a:pathLst>
                <a:path w="46" h="210" extrusionOk="0">
                  <a:moveTo>
                    <a:pt x="16" y="0"/>
                  </a:moveTo>
                  <a:cubicBezTo>
                    <a:pt x="16" y="0"/>
                    <a:pt x="1" y="45"/>
                    <a:pt x="1" y="105"/>
                  </a:cubicBezTo>
                  <a:cubicBezTo>
                    <a:pt x="1" y="165"/>
                    <a:pt x="1" y="209"/>
                    <a:pt x="16" y="209"/>
                  </a:cubicBezTo>
                  <a:cubicBezTo>
                    <a:pt x="30" y="209"/>
                    <a:pt x="45" y="165"/>
                    <a:pt x="45" y="105"/>
                  </a:cubicBezTo>
                  <a:cubicBezTo>
                    <a:pt x="45" y="45"/>
                    <a:pt x="30"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048;p72">
              <a:extLst>
                <a:ext uri="{FF2B5EF4-FFF2-40B4-BE49-F238E27FC236}">
                  <a16:creationId xmlns:a16="http://schemas.microsoft.com/office/drawing/2014/main" id="{5F0C4F78-51EA-5D06-7A76-628876710268}"/>
                </a:ext>
              </a:extLst>
            </p:cNvPr>
            <p:cNvSpPr/>
            <p:nvPr/>
          </p:nvSpPr>
          <p:spPr>
            <a:xfrm>
              <a:off x="7889877" y="3486114"/>
              <a:ext cx="1304" cy="5951"/>
            </a:xfrm>
            <a:custGeom>
              <a:avLst/>
              <a:gdLst/>
              <a:ahLst/>
              <a:cxnLst/>
              <a:rect l="l" t="t" r="r" b="b"/>
              <a:pathLst>
                <a:path w="46" h="210" extrusionOk="0">
                  <a:moveTo>
                    <a:pt x="31" y="0"/>
                  </a:moveTo>
                  <a:cubicBezTo>
                    <a:pt x="16" y="0"/>
                    <a:pt x="1" y="45"/>
                    <a:pt x="1" y="105"/>
                  </a:cubicBezTo>
                  <a:cubicBezTo>
                    <a:pt x="1" y="165"/>
                    <a:pt x="16" y="210"/>
                    <a:pt x="31" y="210"/>
                  </a:cubicBezTo>
                  <a:cubicBezTo>
                    <a:pt x="31" y="210"/>
                    <a:pt x="45" y="165"/>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049;p72">
              <a:extLst>
                <a:ext uri="{FF2B5EF4-FFF2-40B4-BE49-F238E27FC236}">
                  <a16:creationId xmlns:a16="http://schemas.microsoft.com/office/drawing/2014/main" id="{FE0B5DEF-1A5C-AAE9-36B0-75AB8E153591}"/>
                </a:ext>
              </a:extLst>
            </p:cNvPr>
            <p:cNvSpPr/>
            <p:nvPr/>
          </p:nvSpPr>
          <p:spPr>
            <a:xfrm>
              <a:off x="7889877" y="3497960"/>
              <a:ext cx="1304" cy="6376"/>
            </a:xfrm>
            <a:custGeom>
              <a:avLst/>
              <a:gdLst/>
              <a:ahLst/>
              <a:cxnLst/>
              <a:rect l="l" t="t" r="r" b="b"/>
              <a:pathLst>
                <a:path w="46" h="225" extrusionOk="0">
                  <a:moveTo>
                    <a:pt x="16" y="1"/>
                  </a:moveTo>
                  <a:cubicBezTo>
                    <a:pt x="16" y="1"/>
                    <a:pt x="1" y="60"/>
                    <a:pt x="1" y="120"/>
                  </a:cubicBezTo>
                  <a:cubicBezTo>
                    <a:pt x="1" y="180"/>
                    <a:pt x="1" y="225"/>
                    <a:pt x="16" y="225"/>
                  </a:cubicBezTo>
                  <a:cubicBezTo>
                    <a:pt x="31" y="225"/>
                    <a:pt x="45" y="180"/>
                    <a:pt x="45" y="120"/>
                  </a:cubicBezTo>
                  <a:cubicBezTo>
                    <a:pt x="45" y="60"/>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050;p72">
              <a:extLst>
                <a:ext uri="{FF2B5EF4-FFF2-40B4-BE49-F238E27FC236}">
                  <a16:creationId xmlns:a16="http://schemas.microsoft.com/office/drawing/2014/main" id="{0B98E019-966B-8611-B702-34C730D7B0E6}"/>
                </a:ext>
              </a:extLst>
            </p:cNvPr>
            <p:cNvSpPr/>
            <p:nvPr/>
          </p:nvSpPr>
          <p:spPr>
            <a:xfrm>
              <a:off x="7889452" y="3510232"/>
              <a:ext cx="1304" cy="6376"/>
            </a:xfrm>
            <a:custGeom>
              <a:avLst/>
              <a:gdLst/>
              <a:ahLst/>
              <a:cxnLst/>
              <a:rect l="l" t="t" r="r" b="b"/>
              <a:pathLst>
                <a:path w="46" h="225" extrusionOk="0">
                  <a:moveTo>
                    <a:pt x="31" y="1"/>
                  </a:moveTo>
                  <a:cubicBezTo>
                    <a:pt x="1" y="1"/>
                    <a:pt x="1" y="61"/>
                    <a:pt x="1" y="120"/>
                  </a:cubicBezTo>
                  <a:cubicBezTo>
                    <a:pt x="1" y="180"/>
                    <a:pt x="16" y="225"/>
                    <a:pt x="31" y="225"/>
                  </a:cubicBezTo>
                  <a:cubicBezTo>
                    <a:pt x="31" y="225"/>
                    <a:pt x="46" y="165"/>
                    <a:pt x="46"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051;p72">
              <a:extLst>
                <a:ext uri="{FF2B5EF4-FFF2-40B4-BE49-F238E27FC236}">
                  <a16:creationId xmlns:a16="http://schemas.microsoft.com/office/drawing/2014/main" id="{571B5192-EA80-8CBA-DE26-5E3A379D560A}"/>
                </a:ext>
              </a:extLst>
            </p:cNvPr>
            <p:cNvSpPr/>
            <p:nvPr/>
          </p:nvSpPr>
          <p:spPr>
            <a:xfrm>
              <a:off x="7889452" y="3522503"/>
              <a:ext cx="1304" cy="6376"/>
            </a:xfrm>
            <a:custGeom>
              <a:avLst/>
              <a:gdLst/>
              <a:ahLst/>
              <a:cxnLst/>
              <a:rect l="l" t="t" r="r" b="b"/>
              <a:pathLst>
                <a:path w="46" h="225" extrusionOk="0">
                  <a:moveTo>
                    <a:pt x="16" y="1"/>
                  </a:moveTo>
                  <a:cubicBezTo>
                    <a:pt x="1" y="1"/>
                    <a:pt x="1" y="46"/>
                    <a:pt x="1" y="105"/>
                  </a:cubicBezTo>
                  <a:cubicBezTo>
                    <a:pt x="1" y="165"/>
                    <a:pt x="1" y="225"/>
                    <a:pt x="16" y="225"/>
                  </a:cubicBezTo>
                  <a:cubicBezTo>
                    <a:pt x="31" y="225"/>
                    <a:pt x="31" y="180"/>
                    <a:pt x="46" y="120"/>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052;p72">
              <a:extLst>
                <a:ext uri="{FF2B5EF4-FFF2-40B4-BE49-F238E27FC236}">
                  <a16:creationId xmlns:a16="http://schemas.microsoft.com/office/drawing/2014/main" id="{14A7DF4E-13C9-8C2E-D529-79EE05D80216}"/>
                </a:ext>
              </a:extLst>
            </p:cNvPr>
            <p:cNvSpPr/>
            <p:nvPr/>
          </p:nvSpPr>
          <p:spPr>
            <a:xfrm>
              <a:off x="7889027" y="3534774"/>
              <a:ext cx="1304" cy="5980"/>
            </a:xfrm>
            <a:custGeom>
              <a:avLst/>
              <a:gdLst/>
              <a:ahLst/>
              <a:cxnLst/>
              <a:rect l="l" t="t" r="r" b="b"/>
              <a:pathLst>
                <a:path w="46" h="211" extrusionOk="0">
                  <a:moveTo>
                    <a:pt x="31" y="1"/>
                  </a:moveTo>
                  <a:cubicBezTo>
                    <a:pt x="1" y="1"/>
                    <a:pt x="1" y="46"/>
                    <a:pt x="1" y="106"/>
                  </a:cubicBezTo>
                  <a:cubicBezTo>
                    <a:pt x="1" y="165"/>
                    <a:pt x="16" y="210"/>
                    <a:pt x="16" y="210"/>
                  </a:cubicBezTo>
                  <a:cubicBezTo>
                    <a:pt x="31" y="210"/>
                    <a:pt x="46"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053;p72">
              <a:extLst>
                <a:ext uri="{FF2B5EF4-FFF2-40B4-BE49-F238E27FC236}">
                  <a16:creationId xmlns:a16="http://schemas.microsoft.com/office/drawing/2014/main" id="{4EFD1BA2-AAF8-B60E-D8C7-A6EF0F2B2576}"/>
                </a:ext>
              </a:extLst>
            </p:cNvPr>
            <p:cNvSpPr/>
            <p:nvPr/>
          </p:nvSpPr>
          <p:spPr>
            <a:xfrm>
              <a:off x="7888602" y="3547074"/>
              <a:ext cx="1729" cy="5951"/>
            </a:xfrm>
            <a:custGeom>
              <a:avLst/>
              <a:gdLst/>
              <a:ahLst/>
              <a:cxnLst/>
              <a:rect l="l" t="t" r="r" b="b"/>
              <a:pathLst>
                <a:path w="61" h="210" extrusionOk="0">
                  <a:moveTo>
                    <a:pt x="31" y="0"/>
                  </a:moveTo>
                  <a:cubicBezTo>
                    <a:pt x="16" y="0"/>
                    <a:pt x="16" y="45"/>
                    <a:pt x="16" y="105"/>
                  </a:cubicBezTo>
                  <a:cubicBezTo>
                    <a:pt x="1" y="164"/>
                    <a:pt x="16" y="209"/>
                    <a:pt x="31" y="209"/>
                  </a:cubicBezTo>
                  <a:cubicBezTo>
                    <a:pt x="46" y="209"/>
                    <a:pt x="46" y="164"/>
                    <a:pt x="46" y="105"/>
                  </a:cubicBezTo>
                  <a:cubicBezTo>
                    <a:pt x="61" y="45"/>
                    <a:pt x="6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054;p72">
              <a:extLst>
                <a:ext uri="{FF2B5EF4-FFF2-40B4-BE49-F238E27FC236}">
                  <a16:creationId xmlns:a16="http://schemas.microsoft.com/office/drawing/2014/main" id="{52F8E0AB-F119-2ADC-F3CA-97E86A169C3A}"/>
                </a:ext>
              </a:extLst>
            </p:cNvPr>
            <p:cNvSpPr/>
            <p:nvPr/>
          </p:nvSpPr>
          <p:spPr>
            <a:xfrm>
              <a:off x="7888602" y="355934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055;p72">
              <a:extLst>
                <a:ext uri="{FF2B5EF4-FFF2-40B4-BE49-F238E27FC236}">
                  <a16:creationId xmlns:a16="http://schemas.microsoft.com/office/drawing/2014/main" id="{7224688F-56F4-3C82-E226-5CDC3C1CFB61}"/>
                </a:ext>
              </a:extLst>
            </p:cNvPr>
            <p:cNvSpPr/>
            <p:nvPr/>
          </p:nvSpPr>
          <p:spPr>
            <a:xfrm>
              <a:off x="7888177" y="3571616"/>
              <a:ext cx="1304" cy="5951"/>
            </a:xfrm>
            <a:custGeom>
              <a:avLst/>
              <a:gdLst/>
              <a:ahLst/>
              <a:cxnLst/>
              <a:rect l="l" t="t" r="r" b="b"/>
              <a:pathLst>
                <a:path w="46" h="210" extrusionOk="0">
                  <a:moveTo>
                    <a:pt x="31" y="0"/>
                  </a:moveTo>
                  <a:cubicBezTo>
                    <a:pt x="16"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056;p72">
              <a:extLst>
                <a:ext uri="{FF2B5EF4-FFF2-40B4-BE49-F238E27FC236}">
                  <a16:creationId xmlns:a16="http://schemas.microsoft.com/office/drawing/2014/main" id="{FA9224CC-8BFC-E097-589D-0B5057C1AC72}"/>
                </a:ext>
              </a:extLst>
            </p:cNvPr>
            <p:cNvSpPr/>
            <p:nvPr/>
          </p:nvSpPr>
          <p:spPr>
            <a:xfrm>
              <a:off x="7888177" y="3583462"/>
              <a:ext cx="1304" cy="6376"/>
            </a:xfrm>
            <a:custGeom>
              <a:avLst/>
              <a:gdLst/>
              <a:ahLst/>
              <a:cxnLst/>
              <a:rect l="l" t="t" r="r" b="b"/>
              <a:pathLst>
                <a:path w="46" h="225" extrusionOk="0">
                  <a:moveTo>
                    <a:pt x="16" y="0"/>
                  </a:moveTo>
                  <a:cubicBezTo>
                    <a:pt x="16" y="0"/>
                    <a:pt x="1" y="45"/>
                    <a:pt x="1" y="120"/>
                  </a:cubicBezTo>
                  <a:cubicBezTo>
                    <a:pt x="1" y="180"/>
                    <a:pt x="1" y="225"/>
                    <a:pt x="16" y="225"/>
                  </a:cubicBezTo>
                  <a:cubicBezTo>
                    <a:pt x="31" y="225"/>
                    <a:pt x="46" y="180"/>
                    <a:pt x="46" y="120"/>
                  </a:cubicBezTo>
                  <a:cubicBezTo>
                    <a:pt x="46" y="60"/>
                    <a:pt x="31" y="15"/>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057;p72">
              <a:extLst>
                <a:ext uri="{FF2B5EF4-FFF2-40B4-BE49-F238E27FC236}">
                  <a16:creationId xmlns:a16="http://schemas.microsoft.com/office/drawing/2014/main" id="{C6A48128-A5D3-26FB-C83C-330FD13263C0}"/>
                </a:ext>
              </a:extLst>
            </p:cNvPr>
            <p:cNvSpPr/>
            <p:nvPr/>
          </p:nvSpPr>
          <p:spPr>
            <a:xfrm>
              <a:off x="7887780" y="3595733"/>
              <a:ext cx="1275" cy="6376"/>
            </a:xfrm>
            <a:custGeom>
              <a:avLst/>
              <a:gdLst/>
              <a:ahLst/>
              <a:cxnLst/>
              <a:rect l="l" t="t" r="r" b="b"/>
              <a:pathLst>
                <a:path w="45" h="225" extrusionOk="0">
                  <a:moveTo>
                    <a:pt x="30" y="1"/>
                  </a:moveTo>
                  <a:cubicBezTo>
                    <a:pt x="15" y="1"/>
                    <a:pt x="0" y="60"/>
                    <a:pt x="0" y="105"/>
                  </a:cubicBezTo>
                  <a:cubicBezTo>
                    <a:pt x="0" y="165"/>
                    <a:pt x="15" y="225"/>
                    <a:pt x="15" y="225"/>
                  </a:cubicBezTo>
                  <a:cubicBezTo>
                    <a:pt x="30" y="225"/>
                    <a:pt x="45" y="165"/>
                    <a:pt x="45" y="105"/>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058;p72">
              <a:extLst>
                <a:ext uri="{FF2B5EF4-FFF2-40B4-BE49-F238E27FC236}">
                  <a16:creationId xmlns:a16="http://schemas.microsoft.com/office/drawing/2014/main" id="{058629AD-A0BC-CDF9-CE6F-58C91091652C}"/>
                </a:ext>
              </a:extLst>
            </p:cNvPr>
            <p:cNvSpPr/>
            <p:nvPr/>
          </p:nvSpPr>
          <p:spPr>
            <a:xfrm>
              <a:off x="7887355" y="3608005"/>
              <a:ext cx="1700" cy="6036"/>
            </a:xfrm>
            <a:custGeom>
              <a:avLst/>
              <a:gdLst/>
              <a:ahLst/>
              <a:cxnLst/>
              <a:rect l="l" t="t" r="r" b="b"/>
              <a:pathLst>
                <a:path w="60" h="213" extrusionOk="0">
                  <a:moveTo>
                    <a:pt x="30" y="1"/>
                  </a:moveTo>
                  <a:cubicBezTo>
                    <a:pt x="0" y="1"/>
                    <a:pt x="15" y="46"/>
                    <a:pt x="0" y="105"/>
                  </a:cubicBezTo>
                  <a:cubicBezTo>
                    <a:pt x="0" y="165"/>
                    <a:pt x="15" y="210"/>
                    <a:pt x="30" y="210"/>
                  </a:cubicBezTo>
                  <a:cubicBezTo>
                    <a:pt x="32" y="211"/>
                    <a:pt x="33" y="212"/>
                    <a:pt x="35" y="212"/>
                  </a:cubicBezTo>
                  <a:cubicBezTo>
                    <a:pt x="48" y="212"/>
                    <a:pt x="58" y="159"/>
                    <a:pt x="45" y="105"/>
                  </a:cubicBezTo>
                  <a:cubicBezTo>
                    <a:pt x="45" y="46"/>
                    <a:pt x="6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059;p72">
              <a:extLst>
                <a:ext uri="{FF2B5EF4-FFF2-40B4-BE49-F238E27FC236}">
                  <a16:creationId xmlns:a16="http://schemas.microsoft.com/office/drawing/2014/main" id="{6C9DD583-3D1F-930A-A1EF-6A1E46B690D6}"/>
                </a:ext>
              </a:extLst>
            </p:cNvPr>
            <p:cNvSpPr/>
            <p:nvPr/>
          </p:nvSpPr>
          <p:spPr>
            <a:xfrm>
              <a:off x="7887355" y="362027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060;p72">
              <a:extLst>
                <a:ext uri="{FF2B5EF4-FFF2-40B4-BE49-F238E27FC236}">
                  <a16:creationId xmlns:a16="http://schemas.microsoft.com/office/drawing/2014/main" id="{CDD5A543-DC14-D8DF-3430-DE7E4B04F0C4}"/>
                </a:ext>
              </a:extLst>
            </p:cNvPr>
            <p:cNvSpPr/>
            <p:nvPr/>
          </p:nvSpPr>
          <p:spPr>
            <a:xfrm>
              <a:off x="7886930" y="3632547"/>
              <a:ext cx="1275" cy="5951"/>
            </a:xfrm>
            <a:custGeom>
              <a:avLst/>
              <a:gdLst/>
              <a:ahLst/>
              <a:cxnLst/>
              <a:rect l="l" t="t" r="r" b="b"/>
              <a:pathLst>
                <a:path w="45" h="210" extrusionOk="0">
                  <a:moveTo>
                    <a:pt x="30" y="1"/>
                  </a:moveTo>
                  <a:cubicBezTo>
                    <a:pt x="15" y="1"/>
                    <a:pt x="0" y="46"/>
                    <a:pt x="0" y="105"/>
                  </a:cubicBezTo>
                  <a:cubicBezTo>
                    <a:pt x="0" y="165"/>
                    <a:pt x="15"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061;p72">
              <a:extLst>
                <a:ext uri="{FF2B5EF4-FFF2-40B4-BE49-F238E27FC236}">
                  <a16:creationId xmlns:a16="http://schemas.microsoft.com/office/drawing/2014/main" id="{373BA0AD-6782-9A2B-20A3-3B7A5C9B13C9}"/>
                </a:ext>
              </a:extLst>
            </p:cNvPr>
            <p:cNvSpPr/>
            <p:nvPr/>
          </p:nvSpPr>
          <p:spPr>
            <a:xfrm>
              <a:off x="7886505" y="3644421"/>
              <a:ext cx="1700" cy="6376"/>
            </a:xfrm>
            <a:custGeom>
              <a:avLst/>
              <a:gdLst/>
              <a:ahLst/>
              <a:cxnLst/>
              <a:rect l="l" t="t" r="r" b="b"/>
              <a:pathLst>
                <a:path w="60" h="225" extrusionOk="0">
                  <a:moveTo>
                    <a:pt x="30" y="0"/>
                  </a:moveTo>
                  <a:cubicBezTo>
                    <a:pt x="15" y="0"/>
                    <a:pt x="0" y="60"/>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062;p72">
              <a:extLst>
                <a:ext uri="{FF2B5EF4-FFF2-40B4-BE49-F238E27FC236}">
                  <a16:creationId xmlns:a16="http://schemas.microsoft.com/office/drawing/2014/main" id="{1BEE1E25-5643-5883-0F1E-A14098F2DEB3}"/>
                </a:ext>
              </a:extLst>
            </p:cNvPr>
            <p:cNvSpPr/>
            <p:nvPr/>
          </p:nvSpPr>
          <p:spPr>
            <a:xfrm>
              <a:off x="7886505" y="3656693"/>
              <a:ext cx="1275" cy="6376"/>
            </a:xfrm>
            <a:custGeom>
              <a:avLst/>
              <a:gdLst/>
              <a:ahLst/>
              <a:cxnLst/>
              <a:rect l="l" t="t" r="r" b="b"/>
              <a:pathLst>
                <a:path w="45" h="225" extrusionOk="0">
                  <a:moveTo>
                    <a:pt x="15" y="0"/>
                  </a:moveTo>
                  <a:cubicBezTo>
                    <a:pt x="0" y="0"/>
                    <a:pt x="0" y="45"/>
                    <a:pt x="0" y="105"/>
                  </a:cubicBezTo>
                  <a:cubicBezTo>
                    <a:pt x="0" y="164"/>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063;p72">
              <a:extLst>
                <a:ext uri="{FF2B5EF4-FFF2-40B4-BE49-F238E27FC236}">
                  <a16:creationId xmlns:a16="http://schemas.microsoft.com/office/drawing/2014/main" id="{0119BD34-FE41-85C7-3D0D-85A11CCD34C4}"/>
                </a:ext>
              </a:extLst>
            </p:cNvPr>
            <p:cNvSpPr/>
            <p:nvPr/>
          </p:nvSpPr>
          <p:spPr>
            <a:xfrm>
              <a:off x="7886080" y="3668964"/>
              <a:ext cx="1304" cy="6376"/>
            </a:xfrm>
            <a:custGeom>
              <a:avLst/>
              <a:gdLst/>
              <a:ahLst/>
              <a:cxnLst/>
              <a:rect l="l" t="t" r="r" b="b"/>
              <a:pathLst>
                <a:path w="46" h="225" extrusionOk="0">
                  <a:moveTo>
                    <a:pt x="30" y="0"/>
                  </a:moveTo>
                  <a:cubicBezTo>
                    <a:pt x="15" y="0"/>
                    <a:pt x="0" y="45"/>
                    <a:pt x="0" y="105"/>
                  </a:cubicBezTo>
                  <a:cubicBezTo>
                    <a:pt x="0" y="165"/>
                    <a:pt x="15" y="224"/>
                    <a:pt x="15" y="224"/>
                  </a:cubicBezTo>
                  <a:cubicBezTo>
                    <a:pt x="30" y="224"/>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064;p72">
              <a:extLst>
                <a:ext uri="{FF2B5EF4-FFF2-40B4-BE49-F238E27FC236}">
                  <a16:creationId xmlns:a16="http://schemas.microsoft.com/office/drawing/2014/main" id="{7F9FF804-298B-F9A2-02D9-6FCA9803B22C}"/>
                </a:ext>
              </a:extLst>
            </p:cNvPr>
            <p:cNvSpPr/>
            <p:nvPr/>
          </p:nvSpPr>
          <p:spPr>
            <a:xfrm>
              <a:off x="7885655" y="3681235"/>
              <a:ext cx="1304" cy="5951"/>
            </a:xfrm>
            <a:custGeom>
              <a:avLst/>
              <a:gdLst/>
              <a:ahLst/>
              <a:cxnLst/>
              <a:rect l="l" t="t" r="r" b="b"/>
              <a:pathLst>
                <a:path w="46" h="210" extrusionOk="0">
                  <a:moveTo>
                    <a:pt x="30" y="0"/>
                  </a:moveTo>
                  <a:cubicBezTo>
                    <a:pt x="15" y="0"/>
                    <a:pt x="15" y="45"/>
                    <a:pt x="0" y="105"/>
                  </a:cubicBezTo>
                  <a:cubicBezTo>
                    <a:pt x="0" y="165"/>
                    <a:pt x="15" y="210"/>
                    <a:pt x="30" y="210"/>
                  </a:cubicBezTo>
                  <a:cubicBezTo>
                    <a:pt x="45"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065;p72">
              <a:extLst>
                <a:ext uri="{FF2B5EF4-FFF2-40B4-BE49-F238E27FC236}">
                  <a16:creationId xmlns:a16="http://schemas.microsoft.com/office/drawing/2014/main" id="{2E66AC3F-7D45-F167-E749-3A6F8A255820}"/>
                </a:ext>
              </a:extLst>
            </p:cNvPr>
            <p:cNvSpPr/>
            <p:nvPr/>
          </p:nvSpPr>
          <p:spPr>
            <a:xfrm>
              <a:off x="7885229" y="3693506"/>
              <a:ext cx="1729" cy="5951"/>
            </a:xfrm>
            <a:custGeom>
              <a:avLst/>
              <a:gdLst/>
              <a:ahLst/>
              <a:cxnLst/>
              <a:rect l="l" t="t" r="r" b="b"/>
              <a:pathLst>
                <a:path w="61" h="210" extrusionOk="0">
                  <a:moveTo>
                    <a:pt x="30" y="1"/>
                  </a:moveTo>
                  <a:cubicBezTo>
                    <a:pt x="15" y="1"/>
                    <a:pt x="15" y="45"/>
                    <a:pt x="0" y="105"/>
                  </a:cubicBezTo>
                  <a:cubicBezTo>
                    <a:pt x="0" y="165"/>
                    <a:pt x="15"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066;p72">
              <a:extLst>
                <a:ext uri="{FF2B5EF4-FFF2-40B4-BE49-F238E27FC236}">
                  <a16:creationId xmlns:a16="http://schemas.microsoft.com/office/drawing/2014/main" id="{5DADE902-E4BA-DF95-DFB8-10FDA725210C}"/>
                </a:ext>
              </a:extLst>
            </p:cNvPr>
            <p:cNvSpPr/>
            <p:nvPr/>
          </p:nvSpPr>
          <p:spPr>
            <a:xfrm>
              <a:off x="7885229" y="3705352"/>
              <a:ext cx="1729" cy="6376"/>
            </a:xfrm>
            <a:custGeom>
              <a:avLst/>
              <a:gdLst/>
              <a:ahLst/>
              <a:cxnLst/>
              <a:rect l="l" t="t" r="r" b="b"/>
              <a:pathLst>
                <a:path w="61" h="225" extrusionOk="0">
                  <a:moveTo>
                    <a:pt x="30" y="1"/>
                  </a:moveTo>
                  <a:cubicBezTo>
                    <a:pt x="15" y="1"/>
                    <a:pt x="15" y="60"/>
                    <a:pt x="0" y="120"/>
                  </a:cubicBezTo>
                  <a:cubicBezTo>
                    <a:pt x="0" y="180"/>
                    <a:pt x="15" y="225"/>
                    <a:pt x="30" y="225"/>
                  </a:cubicBezTo>
                  <a:cubicBezTo>
                    <a:pt x="30" y="225"/>
                    <a:pt x="45" y="180"/>
                    <a:pt x="45" y="120"/>
                  </a:cubicBezTo>
                  <a:cubicBezTo>
                    <a:pt x="60"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067;p72">
              <a:extLst>
                <a:ext uri="{FF2B5EF4-FFF2-40B4-BE49-F238E27FC236}">
                  <a16:creationId xmlns:a16="http://schemas.microsoft.com/office/drawing/2014/main" id="{E2E0C882-F289-4FCF-5F10-EC35C41C1CEA}"/>
                </a:ext>
              </a:extLst>
            </p:cNvPr>
            <p:cNvSpPr/>
            <p:nvPr/>
          </p:nvSpPr>
          <p:spPr>
            <a:xfrm>
              <a:off x="7884804" y="3717624"/>
              <a:ext cx="1304" cy="6376"/>
            </a:xfrm>
            <a:custGeom>
              <a:avLst/>
              <a:gdLst/>
              <a:ahLst/>
              <a:cxnLst/>
              <a:rect l="l" t="t" r="r" b="b"/>
              <a:pathLst>
                <a:path w="46" h="225" extrusionOk="0">
                  <a:moveTo>
                    <a:pt x="30" y="1"/>
                  </a:moveTo>
                  <a:cubicBezTo>
                    <a:pt x="15" y="1"/>
                    <a:pt x="0" y="61"/>
                    <a:pt x="0" y="105"/>
                  </a:cubicBezTo>
                  <a:cubicBezTo>
                    <a:pt x="0" y="165"/>
                    <a:pt x="15" y="225"/>
                    <a:pt x="30" y="225"/>
                  </a:cubicBezTo>
                  <a:cubicBezTo>
                    <a:pt x="45" y="225"/>
                    <a:pt x="45" y="165"/>
                    <a:pt x="45" y="105"/>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068;p72">
              <a:extLst>
                <a:ext uri="{FF2B5EF4-FFF2-40B4-BE49-F238E27FC236}">
                  <a16:creationId xmlns:a16="http://schemas.microsoft.com/office/drawing/2014/main" id="{1A4C5069-1F76-22B7-9C76-8EB6C99C3D98}"/>
                </a:ext>
              </a:extLst>
            </p:cNvPr>
            <p:cNvSpPr/>
            <p:nvPr/>
          </p:nvSpPr>
          <p:spPr>
            <a:xfrm>
              <a:off x="7884379" y="3729895"/>
              <a:ext cx="1729" cy="5980"/>
            </a:xfrm>
            <a:custGeom>
              <a:avLst/>
              <a:gdLst/>
              <a:ahLst/>
              <a:cxnLst/>
              <a:rect l="l" t="t" r="r" b="b"/>
              <a:pathLst>
                <a:path w="61" h="211" extrusionOk="0">
                  <a:moveTo>
                    <a:pt x="30" y="1"/>
                  </a:moveTo>
                  <a:cubicBezTo>
                    <a:pt x="15" y="1"/>
                    <a:pt x="15" y="46"/>
                    <a:pt x="15" y="105"/>
                  </a:cubicBezTo>
                  <a:cubicBezTo>
                    <a:pt x="1" y="165"/>
                    <a:pt x="15" y="210"/>
                    <a:pt x="30" y="210"/>
                  </a:cubicBezTo>
                  <a:cubicBezTo>
                    <a:pt x="45" y="210"/>
                    <a:pt x="45" y="165"/>
                    <a:pt x="45"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069;p72">
              <a:extLst>
                <a:ext uri="{FF2B5EF4-FFF2-40B4-BE49-F238E27FC236}">
                  <a16:creationId xmlns:a16="http://schemas.microsoft.com/office/drawing/2014/main" id="{F2793907-0AE8-D857-B9CE-2DD5269F9D3E}"/>
                </a:ext>
              </a:extLst>
            </p:cNvPr>
            <p:cNvSpPr/>
            <p:nvPr/>
          </p:nvSpPr>
          <p:spPr>
            <a:xfrm>
              <a:off x="7884379" y="3742194"/>
              <a:ext cx="1304" cy="5526"/>
            </a:xfrm>
            <a:custGeom>
              <a:avLst/>
              <a:gdLst/>
              <a:ahLst/>
              <a:cxnLst/>
              <a:rect l="l" t="t" r="r" b="b"/>
              <a:pathLst>
                <a:path w="46" h="195" extrusionOk="0">
                  <a:moveTo>
                    <a:pt x="15" y="0"/>
                  </a:moveTo>
                  <a:cubicBezTo>
                    <a:pt x="15" y="0"/>
                    <a:pt x="1" y="45"/>
                    <a:pt x="1" y="90"/>
                  </a:cubicBezTo>
                  <a:cubicBezTo>
                    <a:pt x="1" y="149"/>
                    <a:pt x="1" y="194"/>
                    <a:pt x="15" y="194"/>
                  </a:cubicBezTo>
                  <a:cubicBezTo>
                    <a:pt x="30" y="194"/>
                    <a:pt x="45" y="149"/>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070;p72">
              <a:extLst>
                <a:ext uri="{FF2B5EF4-FFF2-40B4-BE49-F238E27FC236}">
                  <a16:creationId xmlns:a16="http://schemas.microsoft.com/office/drawing/2014/main" id="{9F4D8B17-FF8E-C1C3-243A-40B968DD5BB6}"/>
                </a:ext>
              </a:extLst>
            </p:cNvPr>
            <p:cNvSpPr/>
            <p:nvPr/>
          </p:nvSpPr>
          <p:spPr>
            <a:xfrm>
              <a:off x="7823420" y="2103349"/>
              <a:ext cx="143514" cy="247210"/>
            </a:xfrm>
            <a:custGeom>
              <a:avLst/>
              <a:gdLst/>
              <a:ahLst/>
              <a:cxnLst/>
              <a:rect l="l" t="t" r="r" b="b"/>
              <a:pathLst>
                <a:path w="5064" h="8723" extrusionOk="0">
                  <a:moveTo>
                    <a:pt x="2228" y="0"/>
                  </a:moveTo>
                  <a:cubicBezTo>
                    <a:pt x="1464" y="0"/>
                    <a:pt x="698" y="188"/>
                    <a:pt x="1" y="568"/>
                  </a:cubicBezTo>
                  <a:cubicBezTo>
                    <a:pt x="1" y="568"/>
                    <a:pt x="46" y="3644"/>
                    <a:pt x="195" y="4959"/>
                  </a:cubicBezTo>
                  <a:cubicBezTo>
                    <a:pt x="329" y="6288"/>
                    <a:pt x="1674" y="6378"/>
                    <a:pt x="1674" y="6378"/>
                  </a:cubicBezTo>
                  <a:cubicBezTo>
                    <a:pt x="1674" y="6378"/>
                    <a:pt x="1793" y="8274"/>
                    <a:pt x="1823" y="8707"/>
                  </a:cubicBezTo>
                  <a:cubicBezTo>
                    <a:pt x="1823" y="8707"/>
                    <a:pt x="1823" y="8722"/>
                    <a:pt x="1823" y="8722"/>
                  </a:cubicBezTo>
                  <a:lnTo>
                    <a:pt x="4929" y="7692"/>
                  </a:lnTo>
                  <a:lnTo>
                    <a:pt x="4989" y="3883"/>
                  </a:lnTo>
                  <a:lnTo>
                    <a:pt x="5064" y="2480"/>
                  </a:lnTo>
                  <a:lnTo>
                    <a:pt x="5034" y="926"/>
                  </a:lnTo>
                  <a:lnTo>
                    <a:pt x="4690" y="702"/>
                  </a:lnTo>
                  <a:cubicBezTo>
                    <a:pt x="3940" y="236"/>
                    <a:pt x="3086" y="0"/>
                    <a:pt x="2228"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071;p72">
              <a:extLst>
                <a:ext uri="{FF2B5EF4-FFF2-40B4-BE49-F238E27FC236}">
                  <a16:creationId xmlns:a16="http://schemas.microsoft.com/office/drawing/2014/main" id="{01A6C701-5FF7-10A6-BCC7-8FE7CD54B7E7}"/>
                </a:ext>
              </a:extLst>
            </p:cNvPr>
            <p:cNvSpPr/>
            <p:nvPr/>
          </p:nvSpPr>
          <p:spPr>
            <a:xfrm>
              <a:off x="7828946" y="2174879"/>
              <a:ext cx="9749" cy="9749"/>
            </a:xfrm>
            <a:custGeom>
              <a:avLst/>
              <a:gdLst/>
              <a:ahLst/>
              <a:cxnLst/>
              <a:rect l="l" t="t" r="r" b="b"/>
              <a:pathLst>
                <a:path w="344" h="344" extrusionOk="0">
                  <a:moveTo>
                    <a:pt x="164" y="0"/>
                  </a:moveTo>
                  <a:cubicBezTo>
                    <a:pt x="75" y="0"/>
                    <a:pt x="0" y="75"/>
                    <a:pt x="15" y="180"/>
                  </a:cubicBezTo>
                  <a:cubicBezTo>
                    <a:pt x="15" y="269"/>
                    <a:pt x="90" y="344"/>
                    <a:pt x="179" y="344"/>
                  </a:cubicBezTo>
                  <a:cubicBezTo>
                    <a:pt x="284" y="329"/>
                    <a:pt x="344" y="254"/>
                    <a:pt x="344" y="165"/>
                  </a:cubicBezTo>
                  <a:cubicBezTo>
                    <a:pt x="344" y="75"/>
                    <a:pt x="26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072;p72">
              <a:extLst>
                <a:ext uri="{FF2B5EF4-FFF2-40B4-BE49-F238E27FC236}">
                  <a16:creationId xmlns:a16="http://schemas.microsoft.com/office/drawing/2014/main" id="{2E52C7EB-FADD-DBB5-D4C9-8F0D19834140}"/>
                </a:ext>
              </a:extLst>
            </p:cNvPr>
            <p:cNvSpPr/>
            <p:nvPr/>
          </p:nvSpPr>
          <p:spPr>
            <a:xfrm>
              <a:off x="7828521" y="2171790"/>
              <a:ext cx="19923" cy="6547"/>
            </a:xfrm>
            <a:custGeom>
              <a:avLst/>
              <a:gdLst/>
              <a:ahLst/>
              <a:cxnLst/>
              <a:rect l="l" t="t" r="r" b="b"/>
              <a:pathLst>
                <a:path w="703" h="231" extrusionOk="0">
                  <a:moveTo>
                    <a:pt x="377" y="1"/>
                  </a:moveTo>
                  <a:cubicBezTo>
                    <a:pt x="361" y="1"/>
                    <a:pt x="345" y="2"/>
                    <a:pt x="329" y="5"/>
                  </a:cubicBezTo>
                  <a:cubicBezTo>
                    <a:pt x="224" y="20"/>
                    <a:pt x="135" y="50"/>
                    <a:pt x="75" y="124"/>
                  </a:cubicBezTo>
                  <a:cubicBezTo>
                    <a:pt x="15" y="169"/>
                    <a:pt x="0" y="214"/>
                    <a:pt x="15" y="229"/>
                  </a:cubicBezTo>
                  <a:cubicBezTo>
                    <a:pt x="16" y="230"/>
                    <a:pt x="17" y="230"/>
                    <a:pt x="19" y="230"/>
                  </a:cubicBezTo>
                  <a:cubicBezTo>
                    <a:pt x="46" y="230"/>
                    <a:pt x="162" y="137"/>
                    <a:pt x="344" y="109"/>
                  </a:cubicBezTo>
                  <a:cubicBezTo>
                    <a:pt x="358" y="108"/>
                    <a:pt x="371" y="108"/>
                    <a:pt x="385" y="108"/>
                  </a:cubicBezTo>
                  <a:cubicBezTo>
                    <a:pt x="518" y="108"/>
                    <a:pt x="621" y="160"/>
                    <a:pt x="658" y="160"/>
                  </a:cubicBezTo>
                  <a:cubicBezTo>
                    <a:pt x="665" y="160"/>
                    <a:pt x="670" y="159"/>
                    <a:pt x="672" y="154"/>
                  </a:cubicBezTo>
                  <a:cubicBezTo>
                    <a:pt x="702" y="124"/>
                    <a:pt x="657" y="109"/>
                    <a:pt x="598" y="65"/>
                  </a:cubicBezTo>
                  <a:cubicBezTo>
                    <a:pt x="536" y="28"/>
                    <a:pt x="454" y="1"/>
                    <a:pt x="37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073;p72">
              <a:extLst>
                <a:ext uri="{FF2B5EF4-FFF2-40B4-BE49-F238E27FC236}">
                  <a16:creationId xmlns:a16="http://schemas.microsoft.com/office/drawing/2014/main" id="{C51DF422-AD72-0B5B-BFCD-EAD6839EC42E}"/>
                </a:ext>
              </a:extLst>
            </p:cNvPr>
            <p:cNvSpPr/>
            <p:nvPr/>
          </p:nvSpPr>
          <p:spPr>
            <a:xfrm>
              <a:off x="7885655" y="2172555"/>
              <a:ext cx="11024" cy="9749"/>
            </a:xfrm>
            <a:custGeom>
              <a:avLst/>
              <a:gdLst/>
              <a:ahLst/>
              <a:cxnLst/>
              <a:rect l="l" t="t" r="r" b="b"/>
              <a:pathLst>
                <a:path w="389" h="344" extrusionOk="0">
                  <a:moveTo>
                    <a:pt x="184" y="1"/>
                  </a:moveTo>
                  <a:cubicBezTo>
                    <a:pt x="145" y="1"/>
                    <a:pt x="106" y="13"/>
                    <a:pt x="75" y="38"/>
                  </a:cubicBezTo>
                  <a:lnTo>
                    <a:pt x="90" y="38"/>
                  </a:lnTo>
                  <a:cubicBezTo>
                    <a:pt x="15" y="82"/>
                    <a:pt x="0" y="187"/>
                    <a:pt x="60" y="262"/>
                  </a:cubicBezTo>
                  <a:cubicBezTo>
                    <a:pt x="60" y="262"/>
                    <a:pt x="60" y="277"/>
                    <a:pt x="60" y="277"/>
                  </a:cubicBezTo>
                  <a:cubicBezTo>
                    <a:pt x="95" y="320"/>
                    <a:pt x="145" y="343"/>
                    <a:pt x="195" y="343"/>
                  </a:cubicBezTo>
                  <a:cubicBezTo>
                    <a:pt x="231" y="343"/>
                    <a:pt x="268" y="331"/>
                    <a:pt x="299" y="306"/>
                  </a:cubicBezTo>
                  <a:cubicBezTo>
                    <a:pt x="374" y="247"/>
                    <a:pt x="389" y="142"/>
                    <a:pt x="329" y="67"/>
                  </a:cubicBezTo>
                  <a:cubicBezTo>
                    <a:pt x="294" y="24"/>
                    <a:pt x="239" y="1"/>
                    <a:pt x="1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074;p72">
              <a:extLst>
                <a:ext uri="{FF2B5EF4-FFF2-40B4-BE49-F238E27FC236}">
                  <a16:creationId xmlns:a16="http://schemas.microsoft.com/office/drawing/2014/main" id="{A3C8CADC-7C0C-AC15-F0A1-85CBF32829AE}"/>
                </a:ext>
              </a:extLst>
            </p:cNvPr>
            <p:cNvSpPr/>
            <p:nvPr/>
          </p:nvSpPr>
          <p:spPr>
            <a:xfrm>
              <a:off x="7886080" y="2169268"/>
              <a:ext cx="19498" cy="6518"/>
            </a:xfrm>
            <a:custGeom>
              <a:avLst/>
              <a:gdLst/>
              <a:ahLst/>
              <a:cxnLst/>
              <a:rect l="l" t="t" r="r" b="b"/>
              <a:pathLst>
                <a:path w="688" h="230" extrusionOk="0">
                  <a:moveTo>
                    <a:pt x="378" y="0"/>
                  </a:moveTo>
                  <a:cubicBezTo>
                    <a:pt x="361" y="0"/>
                    <a:pt x="345" y="2"/>
                    <a:pt x="329" y="4"/>
                  </a:cubicBezTo>
                  <a:cubicBezTo>
                    <a:pt x="224" y="19"/>
                    <a:pt x="135" y="49"/>
                    <a:pt x="60" y="124"/>
                  </a:cubicBezTo>
                  <a:cubicBezTo>
                    <a:pt x="15" y="169"/>
                    <a:pt x="0" y="213"/>
                    <a:pt x="0" y="228"/>
                  </a:cubicBezTo>
                  <a:cubicBezTo>
                    <a:pt x="2" y="229"/>
                    <a:pt x="5" y="230"/>
                    <a:pt x="7" y="230"/>
                  </a:cubicBezTo>
                  <a:cubicBezTo>
                    <a:pt x="46" y="230"/>
                    <a:pt x="161" y="137"/>
                    <a:pt x="329" y="109"/>
                  </a:cubicBezTo>
                  <a:cubicBezTo>
                    <a:pt x="344" y="108"/>
                    <a:pt x="359" y="107"/>
                    <a:pt x="373" y="107"/>
                  </a:cubicBezTo>
                  <a:cubicBezTo>
                    <a:pt x="517" y="107"/>
                    <a:pt x="621" y="160"/>
                    <a:pt x="659" y="160"/>
                  </a:cubicBezTo>
                  <a:cubicBezTo>
                    <a:pt x="666" y="160"/>
                    <a:pt x="670" y="158"/>
                    <a:pt x="672" y="154"/>
                  </a:cubicBezTo>
                  <a:cubicBezTo>
                    <a:pt x="687" y="124"/>
                    <a:pt x="657" y="109"/>
                    <a:pt x="598" y="64"/>
                  </a:cubicBezTo>
                  <a:cubicBezTo>
                    <a:pt x="536" y="27"/>
                    <a:pt x="455" y="0"/>
                    <a:pt x="37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075;p72">
              <a:extLst>
                <a:ext uri="{FF2B5EF4-FFF2-40B4-BE49-F238E27FC236}">
                  <a16:creationId xmlns:a16="http://schemas.microsoft.com/office/drawing/2014/main" id="{48A0FA1C-0485-222C-79E4-C1E5DB725111}"/>
                </a:ext>
              </a:extLst>
            </p:cNvPr>
            <p:cNvSpPr/>
            <p:nvPr/>
          </p:nvSpPr>
          <p:spPr>
            <a:xfrm>
              <a:off x="7855586" y="2175304"/>
              <a:ext cx="14000" cy="46279"/>
            </a:xfrm>
            <a:custGeom>
              <a:avLst/>
              <a:gdLst/>
              <a:ahLst/>
              <a:cxnLst/>
              <a:rect l="l" t="t" r="r" b="b"/>
              <a:pathLst>
                <a:path w="494" h="1633" extrusionOk="0">
                  <a:moveTo>
                    <a:pt x="449" y="0"/>
                  </a:moveTo>
                  <a:lnTo>
                    <a:pt x="449" y="0"/>
                  </a:lnTo>
                  <a:cubicBezTo>
                    <a:pt x="300" y="314"/>
                    <a:pt x="195" y="643"/>
                    <a:pt x="120" y="971"/>
                  </a:cubicBezTo>
                  <a:cubicBezTo>
                    <a:pt x="91" y="1105"/>
                    <a:pt x="61" y="1225"/>
                    <a:pt x="16" y="1359"/>
                  </a:cubicBezTo>
                  <a:cubicBezTo>
                    <a:pt x="1" y="1419"/>
                    <a:pt x="1" y="1494"/>
                    <a:pt x="16" y="1554"/>
                  </a:cubicBezTo>
                  <a:cubicBezTo>
                    <a:pt x="53" y="1603"/>
                    <a:pt x="100" y="1632"/>
                    <a:pt x="158" y="1632"/>
                  </a:cubicBezTo>
                  <a:cubicBezTo>
                    <a:pt x="170" y="1632"/>
                    <a:pt x="182" y="1631"/>
                    <a:pt x="195" y="1628"/>
                  </a:cubicBezTo>
                  <a:cubicBezTo>
                    <a:pt x="300" y="1628"/>
                    <a:pt x="389" y="1628"/>
                    <a:pt x="494" y="1598"/>
                  </a:cubicBezTo>
                  <a:cubicBezTo>
                    <a:pt x="417" y="1576"/>
                    <a:pt x="341" y="1563"/>
                    <a:pt x="264" y="1563"/>
                  </a:cubicBezTo>
                  <a:cubicBezTo>
                    <a:pt x="236" y="1563"/>
                    <a:pt x="208" y="1564"/>
                    <a:pt x="180" y="1568"/>
                  </a:cubicBezTo>
                  <a:cubicBezTo>
                    <a:pt x="135" y="1568"/>
                    <a:pt x="91" y="1554"/>
                    <a:pt x="91" y="1524"/>
                  </a:cubicBezTo>
                  <a:cubicBezTo>
                    <a:pt x="76" y="1479"/>
                    <a:pt x="91" y="1434"/>
                    <a:pt x="105" y="1389"/>
                  </a:cubicBezTo>
                  <a:cubicBezTo>
                    <a:pt x="150" y="1255"/>
                    <a:pt x="180" y="1135"/>
                    <a:pt x="210" y="1001"/>
                  </a:cubicBezTo>
                  <a:cubicBezTo>
                    <a:pt x="330" y="672"/>
                    <a:pt x="404" y="344"/>
                    <a:pt x="44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076;p72">
              <a:extLst>
                <a:ext uri="{FF2B5EF4-FFF2-40B4-BE49-F238E27FC236}">
                  <a16:creationId xmlns:a16="http://schemas.microsoft.com/office/drawing/2014/main" id="{6F996E6B-00AF-BF46-9737-A303A06269D5}"/>
                </a:ext>
              </a:extLst>
            </p:cNvPr>
            <p:cNvSpPr/>
            <p:nvPr/>
          </p:nvSpPr>
          <p:spPr>
            <a:xfrm>
              <a:off x="7861934" y="2223709"/>
              <a:ext cx="28397" cy="16040"/>
            </a:xfrm>
            <a:custGeom>
              <a:avLst/>
              <a:gdLst/>
              <a:ahLst/>
              <a:cxnLst/>
              <a:rect l="l" t="t" r="r" b="b"/>
              <a:pathLst>
                <a:path w="1002" h="566" extrusionOk="0">
                  <a:moveTo>
                    <a:pt x="912" y="0"/>
                  </a:moveTo>
                  <a:cubicBezTo>
                    <a:pt x="896" y="0"/>
                    <a:pt x="340" y="355"/>
                    <a:pt x="1" y="368"/>
                  </a:cubicBezTo>
                  <a:cubicBezTo>
                    <a:pt x="104" y="492"/>
                    <a:pt x="256" y="565"/>
                    <a:pt x="414" y="565"/>
                  </a:cubicBezTo>
                  <a:cubicBezTo>
                    <a:pt x="486" y="565"/>
                    <a:pt x="558" y="550"/>
                    <a:pt x="628" y="518"/>
                  </a:cubicBezTo>
                  <a:cubicBezTo>
                    <a:pt x="1002" y="338"/>
                    <a:pt x="882" y="25"/>
                    <a:pt x="882" y="25"/>
                  </a:cubicBezTo>
                  <a:cubicBezTo>
                    <a:pt x="905" y="8"/>
                    <a:pt x="914" y="0"/>
                    <a:pt x="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077;p72">
              <a:extLst>
                <a:ext uri="{FF2B5EF4-FFF2-40B4-BE49-F238E27FC236}">
                  <a16:creationId xmlns:a16="http://schemas.microsoft.com/office/drawing/2014/main" id="{86C8C737-D710-147D-A521-C35ADD69F75F}"/>
                </a:ext>
              </a:extLst>
            </p:cNvPr>
            <p:cNvSpPr/>
            <p:nvPr/>
          </p:nvSpPr>
          <p:spPr>
            <a:xfrm>
              <a:off x="7870833" y="2265454"/>
              <a:ext cx="49142" cy="28397"/>
            </a:xfrm>
            <a:custGeom>
              <a:avLst/>
              <a:gdLst/>
              <a:ahLst/>
              <a:cxnLst/>
              <a:rect l="l" t="t" r="r" b="b"/>
              <a:pathLst>
                <a:path w="1734" h="1002" extrusionOk="0">
                  <a:moveTo>
                    <a:pt x="1733" y="0"/>
                  </a:moveTo>
                  <a:lnTo>
                    <a:pt x="1733" y="0"/>
                  </a:lnTo>
                  <a:cubicBezTo>
                    <a:pt x="1240" y="389"/>
                    <a:pt x="628" y="628"/>
                    <a:pt x="1" y="673"/>
                  </a:cubicBezTo>
                  <a:lnTo>
                    <a:pt x="45" y="1001"/>
                  </a:lnTo>
                  <a:cubicBezTo>
                    <a:pt x="1374" y="1001"/>
                    <a:pt x="1733" y="1"/>
                    <a:pt x="1733"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078;p72">
              <a:extLst>
                <a:ext uri="{FF2B5EF4-FFF2-40B4-BE49-F238E27FC236}">
                  <a16:creationId xmlns:a16="http://schemas.microsoft.com/office/drawing/2014/main" id="{87514CB1-5B12-6DA0-D39F-DE26DBCA6F86}"/>
                </a:ext>
              </a:extLst>
            </p:cNvPr>
            <p:cNvSpPr/>
            <p:nvPr/>
          </p:nvSpPr>
          <p:spPr>
            <a:xfrm>
              <a:off x="7804375" y="2071268"/>
              <a:ext cx="177380" cy="134898"/>
            </a:xfrm>
            <a:custGeom>
              <a:avLst/>
              <a:gdLst/>
              <a:ahLst/>
              <a:cxnLst/>
              <a:rect l="l" t="t" r="r" b="b"/>
              <a:pathLst>
                <a:path w="6259" h="4760" extrusionOk="0">
                  <a:moveTo>
                    <a:pt x="3050" y="1"/>
                  </a:moveTo>
                  <a:cubicBezTo>
                    <a:pt x="2820" y="1"/>
                    <a:pt x="2591" y="46"/>
                    <a:pt x="2375" y="132"/>
                  </a:cubicBezTo>
                  <a:cubicBezTo>
                    <a:pt x="2166" y="236"/>
                    <a:pt x="1987" y="371"/>
                    <a:pt x="1778" y="460"/>
                  </a:cubicBezTo>
                  <a:cubicBezTo>
                    <a:pt x="1360" y="625"/>
                    <a:pt x="807" y="505"/>
                    <a:pt x="434" y="774"/>
                  </a:cubicBezTo>
                  <a:cubicBezTo>
                    <a:pt x="90" y="1058"/>
                    <a:pt x="1" y="1536"/>
                    <a:pt x="225" y="1924"/>
                  </a:cubicBezTo>
                  <a:cubicBezTo>
                    <a:pt x="449" y="2297"/>
                    <a:pt x="837" y="2536"/>
                    <a:pt x="1270" y="2581"/>
                  </a:cubicBezTo>
                  <a:cubicBezTo>
                    <a:pt x="1340" y="2586"/>
                    <a:pt x="1410" y="2589"/>
                    <a:pt x="1480" y="2589"/>
                  </a:cubicBezTo>
                  <a:cubicBezTo>
                    <a:pt x="1832" y="2589"/>
                    <a:pt x="2189" y="2526"/>
                    <a:pt x="2525" y="2402"/>
                  </a:cubicBezTo>
                  <a:cubicBezTo>
                    <a:pt x="2674" y="2322"/>
                    <a:pt x="2837" y="2282"/>
                    <a:pt x="3004" y="2282"/>
                  </a:cubicBezTo>
                  <a:cubicBezTo>
                    <a:pt x="3087" y="2282"/>
                    <a:pt x="3172" y="2292"/>
                    <a:pt x="3257" y="2312"/>
                  </a:cubicBezTo>
                  <a:cubicBezTo>
                    <a:pt x="3466" y="2387"/>
                    <a:pt x="3630" y="2641"/>
                    <a:pt x="3869" y="2656"/>
                  </a:cubicBezTo>
                  <a:cubicBezTo>
                    <a:pt x="3890" y="2658"/>
                    <a:pt x="3910" y="2659"/>
                    <a:pt x="3930" y="2659"/>
                  </a:cubicBezTo>
                  <a:cubicBezTo>
                    <a:pt x="4074" y="2659"/>
                    <a:pt x="4206" y="2602"/>
                    <a:pt x="4323" y="2602"/>
                  </a:cubicBezTo>
                  <a:cubicBezTo>
                    <a:pt x="4379" y="2602"/>
                    <a:pt x="4432" y="2616"/>
                    <a:pt x="4481" y="2656"/>
                  </a:cubicBezTo>
                  <a:cubicBezTo>
                    <a:pt x="4526" y="2730"/>
                    <a:pt x="4571" y="2805"/>
                    <a:pt x="4571" y="2895"/>
                  </a:cubicBezTo>
                  <a:cubicBezTo>
                    <a:pt x="4661" y="3343"/>
                    <a:pt x="4929" y="4269"/>
                    <a:pt x="5004" y="4732"/>
                  </a:cubicBezTo>
                  <a:cubicBezTo>
                    <a:pt x="5047" y="4751"/>
                    <a:pt x="5086" y="4759"/>
                    <a:pt x="5124" y="4759"/>
                  </a:cubicBezTo>
                  <a:cubicBezTo>
                    <a:pt x="5349" y="4759"/>
                    <a:pt x="5497" y="4461"/>
                    <a:pt x="5766" y="4448"/>
                  </a:cubicBezTo>
                  <a:cubicBezTo>
                    <a:pt x="5825" y="3432"/>
                    <a:pt x="6259" y="2417"/>
                    <a:pt x="6005" y="1446"/>
                  </a:cubicBezTo>
                  <a:cubicBezTo>
                    <a:pt x="5960" y="1192"/>
                    <a:pt x="5825" y="968"/>
                    <a:pt x="5616" y="819"/>
                  </a:cubicBezTo>
                  <a:cubicBezTo>
                    <a:pt x="5528" y="755"/>
                    <a:pt x="5426" y="724"/>
                    <a:pt x="5324" y="724"/>
                  </a:cubicBezTo>
                  <a:cubicBezTo>
                    <a:pt x="5190" y="724"/>
                    <a:pt x="5057" y="778"/>
                    <a:pt x="4955" y="882"/>
                  </a:cubicBezTo>
                  <a:lnTo>
                    <a:pt x="4955" y="882"/>
                  </a:lnTo>
                  <a:cubicBezTo>
                    <a:pt x="4595" y="588"/>
                    <a:pt x="4208" y="347"/>
                    <a:pt x="3779" y="162"/>
                  </a:cubicBezTo>
                  <a:cubicBezTo>
                    <a:pt x="3547" y="53"/>
                    <a:pt x="3298" y="1"/>
                    <a:pt x="30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079;p72">
              <a:extLst>
                <a:ext uri="{FF2B5EF4-FFF2-40B4-BE49-F238E27FC236}">
                  <a16:creationId xmlns:a16="http://schemas.microsoft.com/office/drawing/2014/main" id="{B70846D4-6418-06F4-79E5-089BF5EBC280}"/>
                </a:ext>
              </a:extLst>
            </p:cNvPr>
            <p:cNvSpPr/>
            <p:nvPr/>
          </p:nvSpPr>
          <p:spPr>
            <a:xfrm>
              <a:off x="7952112" y="2166009"/>
              <a:ext cx="32421" cy="47158"/>
            </a:xfrm>
            <a:custGeom>
              <a:avLst/>
              <a:gdLst/>
              <a:ahLst/>
              <a:cxnLst/>
              <a:rect l="l" t="t" r="r" b="b"/>
              <a:pathLst>
                <a:path w="1144" h="1664" extrusionOk="0">
                  <a:moveTo>
                    <a:pt x="310" y="1"/>
                  </a:moveTo>
                  <a:cubicBezTo>
                    <a:pt x="140" y="1"/>
                    <a:pt x="6" y="54"/>
                    <a:pt x="0" y="59"/>
                  </a:cubicBezTo>
                  <a:cubicBezTo>
                    <a:pt x="0" y="59"/>
                    <a:pt x="45" y="1598"/>
                    <a:pt x="60" y="1628"/>
                  </a:cubicBezTo>
                  <a:cubicBezTo>
                    <a:pt x="60" y="1637"/>
                    <a:pt x="169" y="1663"/>
                    <a:pt x="315" y="1663"/>
                  </a:cubicBezTo>
                  <a:cubicBezTo>
                    <a:pt x="640" y="1663"/>
                    <a:pt x="1144" y="1533"/>
                    <a:pt x="1031" y="791"/>
                  </a:cubicBezTo>
                  <a:cubicBezTo>
                    <a:pt x="939" y="133"/>
                    <a:pt x="579" y="1"/>
                    <a:pt x="310"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080;p72">
              <a:extLst>
                <a:ext uri="{FF2B5EF4-FFF2-40B4-BE49-F238E27FC236}">
                  <a16:creationId xmlns:a16="http://schemas.microsoft.com/office/drawing/2014/main" id="{98D08875-7D17-67BB-7D16-6154D764E32C}"/>
                </a:ext>
              </a:extLst>
            </p:cNvPr>
            <p:cNvSpPr/>
            <p:nvPr/>
          </p:nvSpPr>
          <p:spPr>
            <a:xfrm>
              <a:off x="7960557" y="2175304"/>
              <a:ext cx="14000" cy="27008"/>
            </a:xfrm>
            <a:custGeom>
              <a:avLst/>
              <a:gdLst/>
              <a:ahLst/>
              <a:cxnLst/>
              <a:rect l="l" t="t" r="r" b="b"/>
              <a:pathLst>
                <a:path w="494" h="953" extrusionOk="0">
                  <a:moveTo>
                    <a:pt x="135" y="0"/>
                  </a:moveTo>
                  <a:cubicBezTo>
                    <a:pt x="90" y="0"/>
                    <a:pt x="61" y="15"/>
                    <a:pt x="31" y="45"/>
                  </a:cubicBezTo>
                  <a:cubicBezTo>
                    <a:pt x="16" y="60"/>
                    <a:pt x="1" y="90"/>
                    <a:pt x="1" y="120"/>
                  </a:cubicBezTo>
                  <a:cubicBezTo>
                    <a:pt x="1" y="165"/>
                    <a:pt x="16" y="180"/>
                    <a:pt x="16" y="180"/>
                  </a:cubicBezTo>
                  <a:lnTo>
                    <a:pt x="16" y="120"/>
                  </a:lnTo>
                  <a:cubicBezTo>
                    <a:pt x="31" y="75"/>
                    <a:pt x="75" y="60"/>
                    <a:pt x="120" y="60"/>
                  </a:cubicBezTo>
                  <a:cubicBezTo>
                    <a:pt x="195" y="75"/>
                    <a:pt x="255" y="120"/>
                    <a:pt x="285" y="180"/>
                  </a:cubicBezTo>
                  <a:cubicBezTo>
                    <a:pt x="329" y="254"/>
                    <a:pt x="359" y="344"/>
                    <a:pt x="374" y="433"/>
                  </a:cubicBezTo>
                  <a:cubicBezTo>
                    <a:pt x="404" y="613"/>
                    <a:pt x="344" y="777"/>
                    <a:pt x="225" y="881"/>
                  </a:cubicBezTo>
                  <a:cubicBezTo>
                    <a:pt x="199" y="899"/>
                    <a:pt x="172" y="906"/>
                    <a:pt x="146" y="906"/>
                  </a:cubicBezTo>
                  <a:cubicBezTo>
                    <a:pt x="128" y="906"/>
                    <a:pt x="109" y="903"/>
                    <a:pt x="90" y="896"/>
                  </a:cubicBezTo>
                  <a:cubicBezTo>
                    <a:pt x="46" y="896"/>
                    <a:pt x="31" y="881"/>
                    <a:pt x="31" y="881"/>
                  </a:cubicBezTo>
                  <a:lnTo>
                    <a:pt x="31" y="881"/>
                  </a:lnTo>
                  <a:cubicBezTo>
                    <a:pt x="31" y="882"/>
                    <a:pt x="31" y="911"/>
                    <a:pt x="61" y="941"/>
                  </a:cubicBezTo>
                  <a:cubicBezTo>
                    <a:pt x="90" y="949"/>
                    <a:pt x="120" y="952"/>
                    <a:pt x="150" y="952"/>
                  </a:cubicBezTo>
                  <a:cubicBezTo>
                    <a:pt x="180" y="952"/>
                    <a:pt x="210" y="949"/>
                    <a:pt x="240" y="941"/>
                  </a:cubicBezTo>
                  <a:cubicBezTo>
                    <a:pt x="404" y="822"/>
                    <a:pt x="494" y="628"/>
                    <a:pt x="449" y="433"/>
                  </a:cubicBezTo>
                  <a:cubicBezTo>
                    <a:pt x="434" y="329"/>
                    <a:pt x="404" y="224"/>
                    <a:pt x="344" y="150"/>
                  </a:cubicBezTo>
                  <a:cubicBezTo>
                    <a:pt x="300" y="60"/>
                    <a:pt x="225" y="15"/>
                    <a:pt x="13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081;p72">
              <a:extLst>
                <a:ext uri="{FF2B5EF4-FFF2-40B4-BE49-F238E27FC236}">
                  <a16:creationId xmlns:a16="http://schemas.microsoft.com/office/drawing/2014/main" id="{B13DF2C5-87E9-B5EB-4940-E8C8ABD0A79A}"/>
                </a:ext>
              </a:extLst>
            </p:cNvPr>
            <p:cNvSpPr/>
            <p:nvPr/>
          </p:nvSpPr>
          <p:spPr>
            <a:xfrm>
              <a:off x="7938990" y="2077106"/>
              <a:ext cx="6802" cy="22445"/>
            </a:xfrm>
            <a:custGeom>
              <a:avLst/>
              <a:gdLst/>
              <a:ahLst/>
              <a:cxnLst/>
              <a:rect l="l" t="t" r="r" b="b"/>
              <a:pathLst>
                <a:path w="240" h="792" extrusionOk="0">
                  <a:moveTo>
                    <a:pt x="30" y="0"/>
                  </a:moveTo>
                  <a:lnTo>
                    <a:pt x="30" y="0"/>
                  </a:lnTo>
                  <a:cubicBezTo>
                    <a:pt x="0" y="15"/>
                    <a:pt x="15" y="195"/>
                    <a:pt x="60" y="404"/>
                  </a:cubicBezTo>
                  <a:cubicBezTo>
                    <a:pt x="105" y="628"/>
                    <a:pt x="179" y="792"/>
                    <a:pt x="209" y="792"/>
                  </a:cubicBezTo>
                  <a:cubicBezTo>
                    <a:pt x="239" y="777"/>
                    <a:pt x="224" y="598"/>
                    <a:pt x="164" y="389"/>
                  </a:cubicBezTo>
                  <a:cubicBezTo>
                    <a:pt x="120" y="165"/>
                    <a:pt x="60"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082;p72">
              <a:extLst>
                <a:ext uri="{FF2B5EF4-FFF2-40B4-BE49-F238E27FC236}">
                  <a16:creationId xmlns:a16="http://schemas.microsoft.com/office/drawing/2014/main" id="{AB594C41-AFEE-B2DD-F884-DC66744E0E98}"/>
                </a:ext>
              </a:extLst>
            </p:cNvPr>
            <p:cNvSpPr/>
            <p:nvPr/>
          </p:nvSpPr>
          <p:spPr>
            <a:xfrm>
              <a:off x="7942788" y="2078778"/>
              <a:ext cx="11024" cy="20773"/>
            </a:xfrm>
            <a:custGeom>
              <a:avLst/>
              <a:gdLst/>
              <a:ahLst/>
              <a:cxnLst/>
              <a:rect l="l" t="t" r="r" b="b"/>
              <a:pathLst>
                <a:path w="389" h="733" extrusionOk="0">
                  <a:moveTo>
                    <a:pt x="354" y="0"/>
                  </a:moveTo>
                  <a:cubicBezTo>
                    <a:pt x="320" y="0"/>
                    <a:pt x="221" y="145"/>
                    <a:pt x="150" y="345"/>
                  </a:cubicBezTo>
                  <a:cubicBezTo>
                    <a:pt x="60" y="539"/>
                    <a:pt x="1" y="718"/>
                    <a:pt x="30" y="733"/>
                  </a:cubicBezTo>
                  <a:cubicBezTo>
                    <a:pt x="75" y="733"/>
                    <a:pt x="165" y="584"/>
                    <a:pt x="254" y="389"/>
                  </a:cubicBezTo>
                  <a:cubicBezTo>
                    <a:pt x="344" y="180"/>
                    <a:pt x="389" y="1"/>
                    <a:pt x="359" y="1"/>
                  </a:cubicBezTo>
                  <a:cubicBezTo>
                    <a:pt x="358" y="0"/>
                    <a:pt x="356" y="0"/>
                    <a:pt x="3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083;p72">
              <a:extLst>
                <a:ext uri="{FF2B5EF4-FFF2-40B4-BE49-F238E27FC236}">
                  <a16:creationId xmlns:a16="http://schemas.microsoft.com/office/drawing/2014/main" id="{9809CF3A-3A5E-6A05-F145-C935C5497A56}"/>
                </a:ext>
              </a:extLst>
            </p:cNvPr>
            <p:cNvSpPr/>
            <p:nvPr/>
          </p:nvSpPr>
          <p:spPr>
            <a:xfrm>
              <a:off x="7562295" y="2357700"/>
              <a:ext cx="427084" cy="350452"/>
            </a:xfrm>
            <a:custGeom>
              <a:avLst/>
              <a:gdLst/>
              <a:ahLst/>
              <a:cxnLst/>
              <a:rect l="l" t="t" r="r" b="b"/>
              <a:pathLst>
                <a:path w="15070" h="12366" extrusionOk="0">
                  <a:moveTo>
                    <a:pt x="1924" y="1"/>
                  </a:moveTo>
                  <a:cubicBezTo>
                    <a:pt x="1687" y="1"/>
                    <a:pt x="1678" y="293"/>
                    <a:pt x="1912" y="628"/>
                  </a:cubicBezTo>
                  <a:cubicBezTo>
                    <a:pt x="2151" y="972"/>
                    <a:pt x="2838" y="2017"/>
                    <a:pt x="2748" y="2077"/>
                  </a:cubicBezTo>
                  <a:cubicBezTo>
                    <a:pt x="2742" y="2082"/>
                    <a:pt x="2734" y="2084"/>
                    <a:pt x="2725" y="2084"/>
                  </a:cubicBezTo>
                  <a:cubicBezTo>
                    <a:pt x="2482" y="2084"/>
                    <a:pt x="1329" y="404"/>
                    <a:pt x="1329" y="404"/>
                  </a:cubicBezTo>
                  <a:cubicBezTo>
                    <a:pt x="1329" y="404"/>
                    <a:pt x="1201" y="136"/>
                    <a:pt x="1016" y="136"/>
                  </a:cubicBezTo>
                  <a:cubicBezTo>
                    <a:pt x="983" y="136"/>
                    <a:pt x="948" y="145"/>
                    <a:pt x="911" y="166"/>
                  </a:cubicBezTo>
                  <a:cubicBezTo>
                    <a:pt x="508" y="375"/>
                    <a:pt x="1882" y="2212"/>
                    <a:pt x="2016" y="2391"/>
                  </a:cubicBezTo>
                  <a:cubicBezTo>
                    <a:pt x="2067" y="2459"/>
                    <a:pt x="2046" y="2503"/>
                    <a:pt x="2001" y="2503"/>
                  </a:cubicBezTo>
                  <a:cubicBezTo>
                    <a:pt x="1967" y="2503"/>
                    <a:pt x="1920" y="2478"/>
                    <a:pt x="1882" y="2421"/>
                  </a:cubicBezTo>
                  <a:cubicBezTo>
                    <a:pt x="1797" y="2294"/>
                    <a:pt x="804" y="898"/>
                    <a:pt x="444" y="898"/>
                  </a:cubicBezTo>
                  <a:cubicBezTo>
                    <a:pt x="423" y="898"/>
                    <a:pt x="405" y="903"/>
                    <a:pt x="388" y="912"/>
                  </a:cubicBezTo>
                  <a:cubicBezTo>
                    <a:pt x="105" y="1106"/>
                    <a:pt x="1314" y="2421"/>
                    <a:pt x="1479" y="2794"/>
                  </a:cubicBezTo>
                  <a:cubicBezTo>
                    <a:pt x="1500" y="2847"/>
                    <a:pt x="1502" y="2870"/>
                    <a:pt x="1488" y="2870"/>
                  </a:cubicBezTo>
                  <a:cubicBezTo>
                    <a:pt x="1392" y="2870"/>
                    <a:pt x="569" y="1824"/>
                    <a:pt x="250" y="1824"/>
                  </a:cubicBezTo>
                  <a:cubicBezTo>
                    <a:pt x="229" y="1824"/>
                    <a:pt x="210" y="1828"/>
                    <a:pt x="194" y="1838"/>
                  </a:cubicBezTo>
                  <a:cubicBezTo>
                    <a:pt x="75" y="1898"/>
                    <a:pt x="0" y="1958"/>
                    <a:pt x="717" y="2809"/>
                  </a:cubicBezTo>
                  <a:cubicBezTo>
                    <a:pt x="1434" y="3571"/>
                    <a:pt x="2195" y="4302"/>
                    <a:pt x="2987" y="4975"/>
                  </a:cubicBezTo>
                  <a:cubicBezTo>
                    <a:pt x="4455" y="6718"/>
                    <a:pt x="9402" y="12365"/>
                    <a:pt x="11896" y="12365"/>
                  </a:cubicBezTo>
                  <a:cubicBezTo>
                    <a:pt x="11965" y="12365"/>
                    <a:pt x="12032" y="12361"/>
                    <a:pt x="12097" y="12352"/>
                  </a:cubicBezTo>
                  <a:cubicBezTo>
                    <a:pt x="12650" y="12293"/>
                    <a:pt x="13128" y="11994"/>
                    <a:pt x="13427" y="11531"/>
                  </a:cubicBezTo>
                  <a:cubicBezTo>
                    <a:pt x="14069" y="10515"/>
                    <a:pt x="14621" y="9455"/>
                    <a:pt x="15069" y="8350"/>
                  </a:cubicBezTo>
                  <a:lnTo>
                    <a:pt x="11186" y="7036"/>
                  </a:lnTo>
                  <a:cubicBezTo>
                    <a:pt x="11127" y="7334"/>
                    <a:pt x="10992" y="7618"/>
                    <a:pt x="10813" y="7872"/>
                  </a:cubicBezTo>
                  <a:cubicBezTo>
                    <a:pt x="10779" y="7909"/>
                    <a:pt x="10731" y="7927"/>
                    <a:pt x="10670" y="7927"/>
                  </a:cubicBezTo>
                  <a:cubicBezTo>
                    <a:pt x="9633" y="7927"/>
                    <a:pt x="4929" y="2809"/>
                    <a:pt x="4929" y="2809"/>
                  </a:cubicBezTo>
                  <a:cubicBezTo>
                    <a:pt x="4884" y="2436"/>
                    <a:pt x="4869" y="2062"/>
                    <a:pt x="4884" y="1689"/>
                  </a:cubicBezTo>
                  <a:cubicBezTo>
                    <a:pt x="4929" y="1450"/>
                    <a:pt x="5003" y="1211"/>
                    <a:pt x="5108" y="987"/>
                  </a:cubicBezTo>
                  <a:cubicBezTo>
                    <a:pt x="5212" y="818"/>
                    <a:pt x="5089" y="614"/>
                    <a:pt x="4927" y="614"/>
                  </a:cubicBezTo>
                  <a:cubicBezTo>
                    <a:pt x="4904" y="614"/>
                    <a:pt x="4879" y="619"/>
                    <a:pt x="4854" y="628"/>
                  </a:cubicBezTo>
                  <a:cubicBezTo>
                    <a:pt x="4660" y="703"/>
                    <a:pt x="4316" y="1241"/>
                    <a:pt x="4242" y="1973"/>
                  </a:cubicBezTo>
                  <a:cubicBezTo>
                    <a:pt x="4217" y="2172"/>
                    <a:pt x="4142" y="2249"/>
                    <a:pt x="4040" y="2249"/>
                  </a:cubicBezTo>
                  <a:cubicBezTo>
                    <a:pt x="3769" y="2249"/>
                    <a:pt x="3310" y="1696"/>
                    <a:pt x="3136" y="1435"/>
                  </a:cubicBezTo>
                  <a:cubicBezTo>
                    <a:pt x="2897" y="1077"/>
                    <a:pt x="2106" y="16"/>
                    <a:pt x="1942" y="1"/>
                  </a:cubicBezTo>
                  <a:cubicBezTo>
                    <a:pt x="1935" y="1"/>
                    <a:pt x="1929" y="1"/>
                    <a:pt x="1924"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084;p72">
              <a:extLst>
                <a:ext uri="{FF2B5EF4-FFF2-40B4-BE49-F238E27FC236}">
                  <a16:creationId xmlns:a16="http://schemas.microsoft.com/office/drawing/2014/main" id="{AAD3D13E-713B-2AD1-A98D-E8AFADEB6102}"/>
                </a:ext>
              </a:extLst>
            </p:cNvPr>
            <p:cNvSpPr/>
            <p:nvPr/>
          </p:nvSpPr>
          <p:spPr>
            <a:xfrm>
              <a:off x="6157085" y="3727373"/>
              <a:ext cx="195546" cy="85417"/>
            </a:xfrm>
            <a:custGeom>
              <a:avLst/>
              <a:gdLst/>
              <a:ahLst/>
              <a:cxnLst/>
              <a:rect l="l" t="t" r="r" b="b"/>
              <a:pathLst>
                <a:path w="6900" h="3014" extrusionOk="0">
                  <a:moveTo>
                    <a:pt x="3704" y="0"/>
                  </a:moveTo>
                  <a:lnTo>
                    <a:pt x="0" y="60"/>
                  </a:lnTo>
                  <a:lnTo>
                    <a:pt x="45" y="2942"/>
                  </a:lnTo>
                  <a:lnTo>
                    <a:pt x="269" y="2957"/>
                  </a:lnTo>
                  <a:cubicBezTo>
                    <a:pt x="784" y="2980"/>
                    <a:pt x="2083" y="3013"/>
                    <a:pt x="3338" y="3013"/>
                  </a:cubicBezTo>
                  <a:cubicBezTo>
                    <a:pt x="4593" y="3013"/>
                    <a:pt x="5802" y="2980"/>
                    <a:pt x="6138" y="2868"/>
                  </a:cubicBezTo>
                  <a:cubicBezTo>
                    <a:pt x="6900" y="2629"/>
                    <a:pt x="3749" y="1972"/>
                    <a:pt x="3749" y="1972"/>
                  </a:cubicBezTo>
                  <a:lnTo>
                    <a:pt x="3704"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085;p72">
              <a:extLst>
                <a:ext uri="{FF2B5EF4-FFF2-40B4-BE49-F238E27FC236}">
                  <a16:creationId xmlns:a16="http://schemas.microsoft.com/office/drawing/2014/main" id="{CEF3AAAF-1493-FC08-2E4C-520D15183BD1}"/>
                </a:ext>
              </a:extLst>
            </p:cNvPr>
            <p:cNvSpPr/>
            <p:nvPr/>
          </p:nvSpPr>
          <p:spPr>
            <a:xfrm>
              <a:off x="6157906" y="3780227"/>
              <a:ext cx="38146" cy="29275"/>
            </a:xfrm>
            <a:custGeom>
              <a:avLst/>
              <a:gdLst/>
              <a:ahLst/>
              <a:cxnLst/>
              <a:rect l="l" t="t" r="r" b="b"/>
              <a:pathLst>
                <a:path w="1346" h="1033" extrusionOk="0">
                  <a:moveTo>
                    <a:pt x="65" y="1"/>
                  </a:moveTo>
                  <a:cubicBezTo>
                    <a:pt x="44" y="1"/>
                    <a:pt x="22" y="1"/>
                    <a:pt x="1" y="2"/>
                  </a:cubicBezTo>
                  <a:lnTo>
                    <a:pt x="16" y="1033"/>
                  </a:lnTo>
                  <a:lnTo>
                    <a:pt x="1345" y="1033"/>
                  </a:lnTo>
                  <a:cubicBezTo>
                    <a:pt x="1285" y="734"/>
                    <a:pt x="1106" y="450"/>
                    <a:pt x="852" y="256"/>
                  </a:cubicBezTo>
                  <a:cubicBezTo>
                    <a:pt x="630" y="90"/>
                    <a:pt x="344" y="1"/>
                    <a:pt x="6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086;p72">
              <a:extLst>
                <a:ext uri="{FF2B5EF4-FFF2-40B4-BE49-F238E27FC236}">
                  <a16:creationId xmlns:a16="http://schemas.microsoft.com/office/drawing/2014/main" id="{9CB5F4D0-EC04-640F-0B9B-9BEA5E193FC2}"/>
                </a:ext>
              </a:extLst>
            </p:cNvPr>
            <p:cNvSpPr/>
            <p:nvPr/>
          </p:nvSpPr>
          <p:spPr>
            <a:xfrm>
              <a:off x="6158332" y="3793830"/>
              <a:ext cx="179931" cy="18903"/>
            </a:xfrm>
            <a:custGeom>
              <a:avLst/>
              <a:gdLst/>
              <a:ahLst/>
              <a:cxnLst/>
              <a:rect l="l" t="t" r="r" b="b"/>
              <a:pathLst>
                <a:path w="6349" h="667" extrusionOk="0">
                  <a:moveTo>
                    <a:pt x="5243" y="0"/>
                  </a:moveTo>
                  <a:cubicBezTo>
                    <a:pt x="5034" y="15"/>
                    <a:pt x="4914" y="478"/>
                    <a:pt x="4914" y="478"/>
                  </a:cubicBezTo>
                  <a:lnTo>
                    <a:pt x="1" y="523"/>
                  </a:lnTo>
                  <a:lnTo>
                    <a:pt x="1" y="597"/>
                  </a:lnTo>
                  <a:cubicBezTo>
                    <a:pt x="659" y="645"/>
                    <a:pt x="1608" y="666"/>
                    <a:pt x="2568" y="666"/>
                  </a:cubicBezTo>
                  <a:cubicBezTo>
                    <a:pt x="4330" y="666"/>
                    <a:pt x="6127" y="594"/>
                    <a:pt x="6214" y="478"/>
                  </a:cubicBezTo>
                  <a:cubicBezTo>
                    <a:pt x="6348" y="299"/>
                    <a:pt x="5243" y="0"/>
                    <a:pt x="524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087;p72">
              <a:extLst>
                <a:ext uri="{FF2B5EF4-FFF2-40B4-BE49-F238E27FC236}">
                  <a16:creationId xmlns:a16="http://schemas.microsoft.com/office/drawing/2014/main" id="{DF22C2AC-3E7B-BA0D-06A9-EE54A6A5A4DF}"/>
                </a:ext>
              </a:extLst>
            </p:cNvPr>
            <p:cNvSpPr/>
            <p:nvPr/>
          </p:nvSpPr>
          <p:spPr>
            <a:xfrm>
              <a:off x="6156659" y="3805676"/>
              <a:ext cx="175680" cy="4024"/>
            </a:xfrm>
            <a:custGeom>
              <a:avLst/>
              <a:gdLst/>
              <a:ahLst/>
              <a:cxnLst/>
              <a:rect l="l" t="t" r="r" b="b"/>
              <a:pathLst>
                <a:path w="6199" h="142" extrusionOk="0">
                  <a:moveTo>
                    <a:pt x="6019" y="0"/>
                  </a:moveTo>
                  <a:lnTo>
                    <a:pt x="5347" y="30"/>
                  </a:lnTo>
                  <a:cubicBezTo>
                    <a:pt x="4779" y="45"/>
                    <a:pt x="4003" y="75"/>
                    <a:pt x="3136" y="90"/>
                  </a:cubicBezTo>
                  <a:cubicBezTo>
                    <a:pt x="2270" y="105"/>
                    <a:pt x="1494" y="105"/>
                    <a:pt x="926" y="105"/>
                  </a:cubicBezTo>
                  <a:lnTo>
                    <a:pt x="0" y="105"/>
                  </a:lnTo>
                  <a:lnTo>
                    <a:pt x="60" y="120"/>
                  </a:lnTo>
                  <a:lnTo>
                    <a:pt x="254" y="120"/>
                  </a:lnTo>
                  <a:lnTo>
                    <a:pt x="926" y="135"/>
                  </a:lnTo>
                  <a:cubicBezTo>
                    <a:pt x="1304" y="135"/>
                    <a:pt x="1776" y="141"/>
                    <a:pt x="2305" y="141"/>
                  </a:cubicBezTo>
                  <a:cubicBezTo>
                    <a:pt x="2569" y="141"/>
                    <a:pt x="2848" y="140"/>
                    <a:pt x="3136" y="135"/>
                  </a:cubicBezTo>
                  <a:cubicBezTo>
                    <a:pt x="4003" y="120"/>
                    <a:pt x="4779" y="90"/>
                    <a:pt x="5347" y="60"/>
                  </a:cubicBezTo>
                  <a:lnTo>
                    <a:pt x="6019" y="15"/>
                  </a:lnTo>
                  <a:lnTo>
                    <a:pt x="6198"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088;p72">
              <a:extLst>
                <a:ext uri="{FF2B5EF4-FFF2-40B4-BE49-F238E27FC236}">
                  <a16:creationId xmlns:a16="http://schemas.microsoft.com/office/drawing/2014/main" id="{F61C86DA-E764-2A19-9FEF-3036AAA15E62}"/>
                </a:ext>
              </a:extLst>
            </p:cNvPr>
            <p:cNvSpPr/>
            <p:nvPr/>
          </p:nvSpPr>
          <p:spPr>
            <a:xfrm>
              <a:off x="6297594" y="3792555"/>
              <a:ext cx="10174" cy="16522"/>
            </a:xfrm>
            <a:custGeom>
              <a:avLst/>
              <a:gdLst/>
              <a:ahLst/>
              <a:cxnLst/>
              <a:rect l="l" t="t" r="r" b="b"/>
              <a:pathLst>
                <a:path w="359" h="583" extrusionOk="0">
                  <a:moveTo>
                    <a:pt x="359" y="0"/>
                  </a:moveTo>
                  <a:cubicBezTo>
                    <a:pt x="239" y="45"/>
                    <a:pt x="150" y="135"/>
                    <a:pt x="90" y="239"/>
                  </a:cubicBezTo>
                  <a:cubicBezTo>
                    <a:pt x="30" y="344"/>
                    <a:pt x="0" y="463"/>
                    <a:pt x="15" y="583"/>
                  </a:cubicBezTo>
                  <a:cubicBezTo>
                    <a:pt x="45" y="478"/>
                    <a:pt x="90" y="359"/>
                    <a:pt x="135" y="254"/>
                  </a:cubicBezTo>
                  <a:cubicBezTo>
                    <a:pt x="210" y="165"/>
                    <a:pt x="269" y="75"/>
                    <a:pt x="35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089;p72">
              <a:extLst>
                <a:ext uri="{FF2B5EF4-FFF2-40B4-BE49-F238E27FC236}">
                  <a16:creationId xmlns:a16="http://schemas.microsoft.com/office/drawing/2014/main" id="{B86726BF-DC16-AC83-101A-74C53DEE4A57}"/>
                </a:ext>
              </a:extLst>
            </p:cNvPr>
            <p:cNvSpPr/>
            <p:nvPr/>
          </p:nvSpPr>
          <p:spPr>
            <a:xfrm>
              <a:off x="6266279" y="3785300"/>
              <a:ext cx="6376" cy="8615"/>
            </a:xfrm>
            <a:custGeom>
              <a:avLst/>
              <a:gdLst/>
              <a:ahLst/>
              <a:cxnLst/>
              <a:rect l="l" t="t" r="r" b="b"/>
              <a:pathLst>
                <a:path w="225" h="304" extrusionOk="0">
                  <a:moveTo>
                    <a:pt x="204" y="0"/>
                  </a:moveTo>
                  <a:cubicBezTo>
                    <a:pt x="185" y="0"/>
                    <a:pt x="143" y="56"/>
                    <a:pt x="90" y="137"/>
                  </a:cubicBezTo>
                  <a:cubicBezTo>
                    <a:pt x="45" y="226"/>
                    <a:pt x="0" y="301"/>
                    <a:pt x="15" y="301"/>
                  </a:cubicBezTo>
                  <a:cubicBezTo>
                    <a:pt x="17" y="302"/>
                    <a:pt x="18" y="303"/>
                    <a:pt x="20" y="303"/>
                  </a:cubicBezTo>
                  <a:cubicBezTo>
                    <a:pt x="38" y="303"/>
                    <a:pt x="80" y="235"/>
                    <a:pt x="135" y="167"/>
                  </a:cubicBezTo>
                  <a:cubicBezTo>
                    <a:pt x="180" y="77"/>
                    <a:pt x="224" y="2"/>
                    <a:pt x="209" y="2"/>
                  </a:cubicBezTo>
                  <a:cubicBezTo>
                    <a:pt x="208" y="1"/>
                    <a:pt x="206" y="0"/>
                    <a:pt x="20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090;p72">
              <a:extLst>
                <a:ext uri="{FF2B5EF4-FFF2-40B4-BE49-F238E27FC236}">
                  <a16:creationId xmlns:a16="http://schemas.microsoft.com/office/drawing/2014/main" id="{7C99BBAA-BF95-29AE-1AB4-718841A05664}"/>
                </a:ext>
              </a:extLst>
            </p:cNvPr>
            <p:cNvSpPr/>
            <p:nvPr/>
          </p:nvSpPr>
          <p:spPr>
            <a:xfrm>
              <a:off x="6258230" y="3783571"/>
              <a:ext cx="6376" cy="6121"/>
            </a:xfrm>
            <a:custGeom>
              <a:avLst/>
              <a:gdLst/>
              <a:ahLst/>
              <a:cxnLst/>
              <a:rect l="l" t="t" r="r" b="b"/>
              <a:pathLst>
                <a:path w="225" h="216" extrusionOk="0">
                  <a:moveTo>
                    <a:pt x="222" y="1"/>
                  </a:moveTo>
                  <a:cubicBezTo>
                    <a:pt x="209" y="1"/>
                    <a:pt x="157" y="41"/>
                    <a:pt x="105" y="93"/>
                  </a:cubicBezTo>
                  <a:cubicBezTo>
                    <a:pt x="30" y="153"/>
                    <a:pt x="1" y="213"/>
                    <a:pt x="1" y="213"/>
                  </a:cubicBezTo>
                  <a:cubicBezTo>
                    <a:pt x="2" y="215"/>
                    <a:pt x="5" y="216"/>
                    <a:pt x="8" y="216"/>
                  </a:cubicBezTo>
                  <a:cubicBezTo>
                    <a:pt x="28" y="216"/>
                    <a:pt x="70" y="175"/>
                    <a:pt x="135" y="123"/>
                  </a:cubicBezTo>
                  <a:cubicBezTo>
                    <a:pt x="195" y="63"/>
                    <a:pt x="225" y="4"/>
                    <a:pt x="225" y="4"/>
                  </a:cubicBezTo>
                  <a:cubicBezTo>
                    <a:pt x="225" y="2"/>
                    <a:pt x="224" y="1"/>
                    <a:pt x="22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091;p72">
              <a:extLst>
                <a:ext uri="{FF2B5EF4-FFF2-40B4-BE49-F238E27FC236}">
                  <a16:creationId xmlns:a16="http://schemas.microsoft.com/office/drawing/2014/main" id="{129BE726-312A-808C-55BF-F1D476C74C9C}"/>
                </a:ext>
              </a:extLst>
            </p:cNvPr>
            <p:cNvSpPr/>
            <p:nvPr/>
          </p:nvSpPr>
          <p:spPr>
            <a:xfrm>
              <a:off x="6252732" y="3779008"/>
              <a:ext cx="11024" cy="1474"/>
            </a:xfrm>
            <a:custGeom>
              <a:avLst/>
              <a:gdLst/>
              <a:ahLst/>
              <a:cxnLst/>
              <a:rect l="l" t="t" r="r" b="b"/>
              <a:pathLst>
                <a:path w="389" h="52" extrusionOk="0">
                  <a:moveTo>
                    <a:pt x="195" y="0"/>
                  </a:moveTo>
                  <a:cubicBezTo>
                    <a:pt x="120" y="0"/>
                    <a:pt x="60" y="0"/>
                    <a:pt x="0" y="30"/>
                  </a:cubicBezTo>
                  <a:cubicBezTo>
                    <a:pt x="43" y="41"/>
                    <a:pt x="85" y="51"/>
                    <a:pt x="132" y="51"/>
                  </a:cubicBezTo>
                  <a:cubicBezTo>
                    <a:pt x="152" y="51"/>
                    <a:pt x="173" y="50"/>
                    <a:pt x="195" y="45"/>
                  </a:cubicBezTo>
                  <a:cubicBezTo>
                    <a:pt x="212" y="50"/>
                    <a:pt x="231" y="51"/>
                    <a:pt x="250" y="51"/>
                  </a:cubicBezTo>
                  <a:cubicBezTo>
                    <a:pt x="297" y="51"/>
                    <a:pt x="346" y="41"/>
                    <a:pt x="389" y="30"/>
                  </a:cubicBezTo>
                  <a:cubicBezTo>
                    <a:pt x="329" y="0"/>
                    <a:pt x="254"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3092;p72">
              <a:extLst>
                <a:ext uri="{FF2B5EF4-FFF2-40B4-BE49-F238E27FC236}">
                  <a16:creationId xmlns:a16="http://schemas.microsoft.com/office/drawing/2014/main" id="{0B151D65-B4FF-1C0D-81E6-09D6885474A8}"/>
                </a:ext>
              </a:extLst>
            </p:cNvPr>
            <p:cNvSpPr/>
            <p:nvPr/>
          </p:nvSpPr>
          <p:spPr>
            <a:xfrm>
              <a:off x="6250607" y="3773085"/>
              <a:ext cx="12300" cy="1870"/>
            </a:xfrm>
            <a:custGeom>
              <a:avLst/>
              <a:gdLst/>
              <a:ahLst/>
              <a:cxnLst/>
              <a:rect l="l" t="t" r="r" b="b"/>
              <a:pathLst>
                <a:path w="434" h="66" extrusionOk="0">
                  <a:moveTo>
                    <a:pt x="1" y="0"/>
                  </a:moveTo>
                  <a:cubicBezTo>
                    <a:pt x="75" y="45"/>
                    <a:pt x="150" y="60"/>
                    <a:pt x="225" y="60"/>
                  </a:cubicBezTo>
                  <a:cubicBezTo>
                    <a:pt x="245" y="64"/>
                    <a:pt x="265" y="66"/>
                    <a:pt x="284" y="66"/>
                  </a:cubicBezTo>
                  <a:cubicBezTo>
                    <a:pt x="338" y="66"/>
                    <a:pt x="390" y="52"/>
                    <a:pt x="434" y="30"/>
                  </a:cubicBezTo>
                  <a:cubicBezTo>
                    <a:pt x="359" y="15"/>
                    <a:pt x="284" y="15"/>
                    <a:pt x="225" y="15"/>
                  </a:cubicBezTo>
                  <a:cubicBezTo>
                    <a:pt x="150" y="0"/>
                    <a:pt x="75"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3093;p72">
              <a:extLst>
                <a:ext uri="{FF2B5EF4-FFF2-40B4-BE49-F238E27FC236}">
                  <a16:creationId xmlns:a16="http://schemas.microsoft.com/office/drawing/2014/main" id="{156FC6A1-553E-722B-424A-A281CA504D94}"/>
                </a:ext>
              </a:extLst>
            </p:cNvPr>
            <p:cNvSpPr/>
            <p:nvPr/>
          </p:nvSpPr>
          <p:spPr>
            <a:xfrm>
              <a:off x="6270076" y="3775182"/>
              <a:ext cx="19498" cy="11478"/>
            </a:xfrm>
            <a:custGeom>
              <a:avLst/>
              <a:gdLst/>
              <a:ahLst/>
              <a:cxnLst/>
              <a:rect l="l" t="t" r="r" b="b"/>
              <a:pathLst>
                <a:path w="688" h="405" extrusionOk="0">
                  <a:moveTo>
                    <a:pt x="471" y="40"/>
                  </a:moveTo>
                  <a:cubicBezTo>
                    <a:pt x="525" y="40"/>
                    <a:pt x="579" y="51"/>
                    <a:pt x="628" y="76"/>
                  </a:cubicBezTo>
                  <a:cubicBezTo>
                    <a:pt x="673" y="106"/>
                    <a:pt x="658" y="150"/>
                    <a:pt x="613" y="180"/>
                  </a:cubicBezTo>
                  <a:cubicBezTo>
                    <a:pt x="568" y="195"/>
                    <a:pt x="523" y="225"/>
                    <a:pt x="479" y="240"/>
                  </a:cubicBezTo>
                  <a:cubicBezTo>
                    <a:pt x="404" y="270"/>
                    <a:pt x="314" y="285"/>
                    <a:pt x="240" y="300"/>
                  </a:cubicBezTo>
                  <a:cubicBezTo>
                    <a:pt x="169" y="314"/>
                    <a:pt x="112" y="321"/>
                    <a:pt x="71" y="325"/>
                  </a:cubicBezTo>
                  <a:lnTo>
                    <a:pt x="71" y="325"/>
                  </a:lnTo>
                  <a:cubicBezTo>
                    <a:pt x="92" y="278"/>
                    <a:pt x="121" y="234"/>
                    <a:pt x="150" y="195"/>
                  </a:cubicBezTo>
                  <a:cubicBezTo>
                    <a:pt x="195" y="135"/>
                    <a:pt x="270" y="91"/>
                    <a:pt x="344" y="61"/>
                  </a:cubicBezTo>
                  <a:cubicBezTo>
                    <a:pt x="384" y="47"/>
                    <a:pt x="428" y="40"/>
                    <a:pt x="471" y="40"/>
                  </a:cubicBezTo>
                  <a:close/>
                  <a:moveTo>
                    <a:pt x="459" y="1"/>
                  </a:moveTo>
                  <a:cubicBezTo>
                    <a:pt x="326" y="1"/>
                    <a:pt x="200" y="61"/>
                    <a:pt x="120" y="180"/>
                  </a:cubicBezTo>
                  <a:cubicBezTo>
                    <a:pt x="80" y="221"/>
                    <a:pt x="64" y="273"/>
                    <a:pt x="50" y="327"/>
                  </a:cubicBezTo>
                  <a:lnTo>
                    <a:pt x="50" y="327"/>
                  </a:lnTo>
                  <a:cubicBezTo>
                    <a:pt x="18" y="330"/>
                    <a:pt x="1" y="330"/>
                    <a:pt x="1" y="330"/>
                  </a:cubicBezTo>
                  <a:cubicBezTo>
                    <a:pt x="16" y="333"/>
                    <a:pt x="31" y="335"/>
                    <a:pt x="47" y="337"/>
                  </a:cubicBezTo>
                  <a:lnTo>
                    <a:pt x="47" y="337"/>
                  </a:lnTo>
                  <a:cubicBezTo>
                    <a:pt x="47" y="339"/>
                    <a:pt x="46" y="342"/>
                    <a:pt x="46" y="344"/>
                  </a:cubicBezTo>
                  <a:cubicBezTo>
                    <a:pt x="31" y="359"/>
                    <a:pt x="31" y="374"/>
                    <a:pt x="46" y="404"/>
                  </a:cubicBezTo>
                  <a:cubicBezTo>
                    <a:pt x="50" y="382"/>
                    <a:pt x="57" y="360"/>
                    <a:pt x="66" y="339"/>
                  </a:cubicBezTo>
                  <a:lnTo>
                    <a:pt x="66" y="339"/>
                  </a:lnTo>
                  <a:cubicBezTo>
                    <a:pt x="84" y="340"/>
                    <a:pt x="102" y="341"/>
                    <a:pt x="120" y="341"/>
                  </a:cubicBezTo>
                  <a:cubicBezTo>
                    <a:pt x="161" y="341"/>
                    <a:pt x="202" y="337"/>
                    <a:pt x="240" y="330"/>
                  </a:cubicBezTo>
                  <a:cubicBezTo>
                    <a:pt x="314" y="315"/>
                    <a:pt x="404" y="300"/>
                    <a:pt x="494" y="270"/>
                  </a:cubicBezTo>
                  <a:cubicBezTo>
                    <a:pt x="538" y="255"/>
                    <a:pt x="583" y="240"/>
                    <a:pt x="628" y="210"/>
                  </a:cubicBezTo>
                  <a:cubicBezTo>
                    <a:pt x="658" y="195"/>
                    <a:pt x="673" y="165"/>
                    <a:pt x="688" y="135"/>
                  </a:cubicBezTo>
                  <a:cubicBezTo>
                    <a:pt x="688" y="106"/>
                    <a:pt x="673" y="61"/>
                    <a:pt x="658" y="46"/>
                  </a:cubicBezTo>
                  <a:cubicBezTo>
                    <a:pt x="593" y="16"/>
                    <a:pt x="525" y="1"/>
                    <a:pt x="4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3094;p72">
              <a:extLst>
                <a:ext uri="{FF2B5EF4-FFF2-40B4-BE49-F238E27FC236}">
                  <a16:creationId xmlns:a16="http://schemas.microsoft.com/office/drawing/2014/main" id="{2739632F-D6FF-3CEF-241D-DDDA6852195F}"/>
                </a:ext>
              </a:extLst>
            </p:cNvPr>
            <p:cNvSpPr/>
            <p:nvPr/>
          </p:nvSpPr>
          <p:spPr>
            <a:xfrm>
              <a:off x="6262878" y="3772660"/>
              <a:ext cx="10202" cy="12725"/>
            </a:xfrm>
            <a:custGeom>
              <a:avLst/>
              <a:gdLst/>
              <a:ahLst/>
              <a:cxnLst/>
              <a:rect l="l" t="t" r="r" b="b"/>
              <a:pathLst>
                <a:path w="360" h="449" extrusionOk="0">
                  <a:moveTo>
                    <a:pt x="90" y="0"/>
                  </a:moveTo>
                  <a:cubicBezTo>
                    <a:pt x="31" y="0"/>
                    <a:pt x="1" y="60"/>
                    <a:pt x="16" y="105"/>
                  </a:cubicBezTo>
                  <a:cubicBezTo>
                    <a:pt x="16" y="135"/>
                    <a:pt x="31" y="180"/>
                    <a:pt x="61" y="209"/>
                  </a:cubicBezTo>
                  <a:cubicBezTo>
                    <a:pt x="90" y="254"/>
                    <a:pt x="120" y="314"/>
                    <a:pt x="165" y="344"/>
                  </a:cubicBezTo>
                  <a:cubicBezTo>
                    <a:pt x="210" y="389"/>
                    <a:pt x="255" y="419"/>
                    <a:pt x="300" y="448"/>
                  </a:cubicBezTo>
                  <a:cubicBezTo>
                    <a:pt x="314" y="433"/>
                    <a:pt x="255" y="404"/>
                    <a:pt x="195" y="329"/>
                  </a:cubicBezTo>
                  <a:cubicBezTo>
                    <a:pt x="150" y="284"/>
                    <a:pt x="120" y="239"/>
                    <a:pt x="90" y="195"/>
                  </a:cubicBezTo>
                  <a:cubicBezTo>
                    <a:pt x="61" y="135"/>
                    <a:pt x="31" y="45"/>
                    <a:pt x="90" y="30"/>
                  </a:cubicBezTo>
                  <a:cubicBezTo>
                    <a:pt x="150" y="30"/>
                    <a:pt x="210" y="90"/>
                    <a:pt x="255" y="135"/>
                  </a:cubicBezTo>
                  <a:cubicBezTo>
                    <a:pt x="285" y="180"/>
                    <a:pt x="314" y="239"/>
                    <a:pt x="314" y="284"/>
                  </a:cubicBezTo>
                  <a:cubicBezTo>
                    <a:pt x="329" y="344"/>
                    <a:pt x="329" y="389"/>
                    <a:pt x="314" y="448"/>
                  </a:cubicBezTo>
                  <a:cubicBezTo>
                    <a:pt x="344" y="404"/>
                    <a:pt x="359" y="344"/>
                    <a:pt x="344" y="284"/>
                  </a:cubicBezTo>
                  <a:cubicBezTo>
                    <a:pt x="344" y="224"/>
                    <a:pt x="314" y="165"/>
                    <a:pt x="285" y="105"/>
                  </a:cubicBezTo>
                  <a:cubicBezTo>
                    <a:pt x="240" y="45"/>
                    <a:pt x="165" y="0"/>
                    <a:pt x="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3095;p72">
              <a:extLst>
                <a:ext uri="{FF2B5EF4-FFF2-40B4-BE49-F238E27FC236}">
                  <a16:creationId xmlns:a16="http://schemas.microsoft.com/office/drawing/2014/main" id="{F2F9E655-E2BB-7739-41E1-91DCE6581343}"/>
                </a:ext>
              </a:extLst>
            </p:cNvPr>
            <p:cNvSpPr/>
            <p:nvPr/>
          </p:nvSpPr>
          <p:spPr>
            <a:xfrm>
              <a:off x="6158332" y="3779433"/>
              <a:ext cx="37721" cy="29644"/>
            </a:xfrm>
            <a:custGeom>
              <a:avLst/>
              <a:gdLst/>
              <a:ahLst/>
              <a:cxnLst/>
              <a:rect l="l" t="t" r="r" b="b"/>
              <a:pathLst>
                <a:path w="1331" h="1046" extrusionOk="0">
                  <a:moveTo>
                    <a:pt x="76" y="0"/>
                  </a:moveTo>
                  <a:cubicBezTo>
                    <a:pt x="31" y="15"/>
                    <a:pt x="1" y="15"/>
                    <a:pt x="1" y="15"/>
                  </a:cubicBezTo>
                  <a:cubicBezTo>
                    <a:pt x="105" y="15"/>
                    <a:pt x="195" y="30"/>
                    <a:pt x="285" y="30"/>
                  </a:cubicBezTo>
                  <a:cubicBezTo>
                    <a:pt x="718" y="75"/>
                    <a:pt x="1106" y="374"/>
                    <a:pt x="1255" y="792"/>
                  </a:cubicBezTo>
                  <a:cubicBezTo>
                    <a:pt x="1315" y="941"/>
                    <a:pt x="1330" y="1046"/>
                    <a:pt x="1330" y="1046"/>
                  </a:cubicBezTo>
                  <a:cubicBezTo>
                    <a:pt x="1330" y="1031"/>
                    <a:pt x="1330" y="1001"/>
                    <a:pt x="1330" y="971"/>
                  </a:cubicBezTo>
                  <a:cubicBezTo>
                    <a:pt x="1330" y="911"/>
                    <a:pt x="1315" y="837"/>
                    <a:pt x="1285" y="777"/>
                  </a:cubicBezTo>
                  <a:cubicBezTo>
                    <a:pt x="1226" y="553"/>
                    <a:pt x="1091" y="374"/>
                    <a:pt x="912" y="224"/>
                  </a:cubicBezTo>
                  <a:cubicBezTo>
                    <a:pt x="733" y="90"/>
                    <a:pt x="509" y="15"/>
                    <a:pt x="28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3096;p72">
              <a:extLst>
                <a:ext uri="{FF2B5EF4-FFF2-40B4-BE49-F238E27FC236}">
                  <a16:creationId xmlns:a16="http://schemas.microsoft.com/office/drawing/2014/main" id="{10F7B5D7-5411-91E2-D360-FA188D4B6F22}"/>
                </a:ext>
              </a:extLst>
            </p:cNvPr>
            <p:cNvSpPr/>
            <p:nvPr/>
          </p:nvSpPr>
          <p:spPr>
            <a:xfrm>
              <a:off x="6168080" y="3736243"/>
              <a:ext cx="1729" cy="43218"/>
            </a:xfrm>
            <a:custGeom>
              <a:avLst/>
              <a:gdLst/>
              <a:ahLst/>
              <a:cxnLst/>
              <a:rect l="l" t="t" r="r" b="b"/>
              <a:pathLst>
                <a:path w="61" h="1525" extrusionOk="0">
                  <a:moveTo>
                    <a:pt x="30" y="1"/>
                  </a:moveTo>
                  <a:cubicBezTo>
                    <a:pt x="0" y="255"/>
                    <a:pt x="0" y="509"/>
                    <a:pt x="0" y="763"/>
                  </a:cubicBezTo>
                  <a:cubicBezTo>
                    <a:pt x="0" y="1017"/>
                    <a:pt x="0" y="1270"/>
                    <a:pt x="30" y="1524"/>
                  </a:cubicBezTo>
                  <a:cubicBezTo>
                    <a:pt x="45" y="1270"/>
                    <a:pt x="60" y="1017"/>
                    <a:pt x="60" y="763"/>
                  </a:cubicBezTo>
                  <a:cubicBezTo>
                    <a:pt x="60" y="509"/>
                    <a:pt x="45" y="255"/>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3097;p72">
              <a:extLst>
                <a:ext uri="{FF2B5EF4-FFF2-40B4-BE49-F238E27FC236}">
                  <a16:creationId xmlns:a16="http://schemas.microsoft.com/office/drawing/2014/main" id="{451A7859-2D9F-C91E-5EFA-DCC17E90EDD0}"/>
                </a:ext>
              </a:extLst>
            </p:cNvPr>
            <p:cNvSpPr/>
            <p:nvPr/>
          </p:nvSpPr>
          <p:spPr>
            <a:xfrm>
              <a:off x="6209145" y="3798704"/>
              <a:ext cx="30919" cy="1927"/>
            </a:xfrm>
            <a:custGeom>
              <a:avLst/>
              <a:gdLst/>
              <a:ahLst/>
              <a:cxnLst/>
              <a:rect l="l" t="t" r="r" b="b"/>
              <a:pathLst>
                <a:path w="1091" h="68" extrusionOk="0">
                  <a:moveTo>
                    <a:pt x="1014" y="1"/>
                  </a:moveTo>
                  <a:cubicBezTo>
                    <a:pt x="918" y="1"/>
                    <a:pt x="742" y="7"/>
                    <a:pt x="553" y="7"/>
                  </a:cubicBezTo>
                  <a:lnTo>
                    <a:pt x="0" y="7"/>
                  </a:lnTo>
                  <a:cubicBezTo>
                    <a:pt x="179" y="52"/>
                    <a:pt x="359" y="67"/>
                    <a:pt x="553" y="67"/>
                  </a:cubicBezTo>
                  <a:cubicBezTo>
                    <a:pt x="732" y="67"/>
                    <a:pt x="911" y="52"/>
                    <a:pt x="1090" y="7"/>
                  </a:cubicBezTo>
                  <a:cubicBezTo>
                    <a:pt x="1090" y="2"/>
                    <a:pt x="1062" y="1"/>
                    <a:pt x="101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3098;p72">
              <a:extLst>
                <a:ext uri="{FF2B5EF4-FFF2-40B4-BE49-F238E27FC236}">
                  <a16:creationId xmlns:a16="http://schemas.microsoft.com/office/drawing/2014/main" id="{06CBBCFB-70E9-2971-3A07-138F85821418}"/>
                </a:ext>
              </a:extLst>
            </p:cNvPr>
            <p:cNvSpPr/>
            <p:nvPr/>
          </p:nvSpPr>
          <p:spPr>
            <a:xfrm>
              <a:off x="6188400" y="3799328"/>
              <a:ext cx="3826" cy="5951"/>
            </a:xfrm>
            <a:custGeom>
              <a:avLst/>
              <a:gdLst/>
              <a:ahLst/>
              <a:cxnLst/>
              <a:rect l="l" t="t" r="r" b="b"/>
              <a:pathLst>
                <a:path w="135" h="210" extrusionOk="0">
                  <a:moveTo>
                    <a:pt x="15" y="0"/>
                  </a:moveTo>
                  <a:cubicBezTo>
                    <a:pt x="0" y="15"/>
                    <a:pt x="30" y="60"/>
                    <a:pt x="60" y="105"/>
                  </a:cubicBezTo>
                  <a:cubicBezTo>
                    <a:pt x="90" y="165"/>
                    <a:pt x="105" y="209"/>
                    <a:pt x="120" y="209"/>
                  </a:cubicBezTo>
                  <a:cubicBezTo>
                    <a:pt x="120" y="209"/>
                    <a:pt x="135" y="150"/>
                    <a:pt x="105" y="90"/>
                  </a:cubicBezTo>
                  <a:cubicBezTo>
                    <a:pt x="75" y="3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3099;p72">
              <a:extLst>
                <a:ext uri="{FF2B5EF4-FFF2-40B4-BE49-F238E27FC236}">
                  <a16:creationId xmlns:a16="http://schemas.microsoft.com/office/drawing/2014/main" id="{7A436018-750C-0583-A629-90459E72FBAB}"/>
                </a:ext>
              </a:extLst>
            </p:cNvPr>
            <p:cNvSpPr/>
            <p:nvPr/>
          </p:nvSpPr>
          <p:spPr>
            <a:xfrm>
              <a:off x="6180777" y="3790004"/>
              <a:ext cx="4676" cy="3854"/>
            </a:xfrm>
            <a:custGeom>
              <a:avLst/>
              <a:gdLst/>
              <a:ahLst/>
              <a:cxnLst/>
              <a:rect l="l" t="t" r="r" b="b"/>
              <a:pathLst>
                <a:path w="165" h="136" extrusionOk="0">
                  <a:moveTo>
                    <a:pt x="15" y="1"/>
                  </a:moveTo>
                  <a:cubicBezTo>
                    <a:pt x="0" y="1"/>
                    <a:pt x="30" y="45"/>
                    <a:pt x="60" y="75"/>
                  </a:cubicBezTo>
                  <a:cubicBezTo>
                    <a:pt x="105" y="120"/>
                    <a:pt x="150" y="135"/>
                    <a:pt x="150" y="135"/>
                  </a:cubicBezTo>
                  <a:cubicBezTo>
                    <a:pt x="165" y="120"/>
                    <a:pt x="135" y="90"/>
                    <a:pt x="90" y="45"/>
                  </a:cubicBezTo>
                  <a:cubicBezTo>
                    <a:pt x="60" y="1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3100;p72">
              <a:extLst>
                <a:ext uri="{FF2B5EF4-FFF2-40B4-BE49-F238E27FC236}">
                  <a16:creationId xmlns:a16="http://schemas.microsoft.com/office/drawing/2014/main" id="{222D7A4D-3229-060B-3596-648FE4E41A62}"/>
                </a:ext>
              </a:extLst>
            </p:cNvPr>
            <p:cNvSpPr/>
            <p:nvPr/>
          </p:nvSpPr>
          <p:spPr>
            <a:xfrm>
              <a:off x="6169781" y="3784988"/>
              <a:ext cx="6376" cy="2636"/>
            </a:xfrm>
            <a:custGeom>
              <a:avLst/>
              <a:gdLst/>
              <a:ahLst/>
              <a:cxnLst/>
              <a:rect l="l" t="t" r="r" b="b"/>
              <a:pathLst>
                <a:path w="225" h="93" extrusionOk="0">
                  <a:moveTo>
                    <a:pt x="66" y="1"/>
                  </a:moveTo>
                  <a:cubicBezTo>
                    <a:pt x="29" y="1"/>
                    <a:pt x="0" y="18"/>
                    <a:pt x="0" y="28"/>
                  </a:cubicBezTo>
                  <a:cubicBezTo>
                    <a:pt x="0" y="43"/>
                    <a:pt x="45" y="43"/>
                    <a:pt x="105" y="58"/>
                  </a:cubicBezTo>
                  <a:cubicBezTo>
                    <a:pt x="153" y="70"/>
                    <a:pt x="182" y="92"/>
                    <a:pt x="199" y="92"/>
                  </a:cubicBezTo>
                  <a:cubicBezTo>
                    <a:pt x="203" y="92"/>
                    <a:pt x="206" y="91"/>
                    <a:pt x="209" y="88"/>
                  </a:cubicBezTo>
                  <a:cubicBezTo>
                    <a:pt x="224" y="88"/>
                    <a:pt x="179" y="28"/>
                    <a:pt x="120" y="13"/>
                  </a:cubicBezTo>
                  <a:cubicBezTo>
                    <a:pt x="101" y="4"/>
                    <a:pt x="83" y="1"/>
                    <a:pt x="6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3101;p72">
              <a:extLst>
                <a:ext uri="{FF2B5EF4-FFF2-40B4-BE49-F238E27FC236}">
                  <a16:creationId xmlns:a16="http://schemas.microsoft.com/office/drawing/2014/main" id="{B61B757A-05EA-0CD1-93EA-CAE260E3E9FE}"/>
                </a:ext>
              </a:extLst>
            </p:cNvPr>
            <p:cNvSpPr/>
            <p:nvPr/>
          </p:nvSpPr>
          <p:spPr>
            <a:xfrm>
              <a:off x="6161732" y="3783344"/>
              <a:ext cx="3401" cy="1927"/>
            </a:xfrm>
            <a:custGeom>
              <a:avLst/>
              <a:gdLst/>
              <a:ahLst/>
              <a:cxnLst/>
              <a:rect l="l" t="t" r="r" b="b"/>
              <a:pathLst>
                <a:path w="120" h="68" extrusionOk="0">
                  <a:moveTo>
                    <a:pt x="26" y="0"/>
                  </a:moveTo>
                  <a:cubicBezTo>
                    <a:pt x="12" y="0"/>
                    <a:pt x="0" y="4"/>
                    <a:pt x="0" y="12"/>
                  </a:cubicBezTo>
                  <a:cubicBezTo>
                    <a:pt x="0" y="27"/>
                    <a:pt x="30" y="42"/>
                    <a:pt x="60" y="56"/>
                  </a:cubicBezTo>
                  <a:cubicBezTo>
                    <a:pt x="75" y="64"/>
                    <a:pt x="90" y="68"/>
                    <a:pt x="101" y="68"/>
                  </a:cubicBezTo>
                  <a:cubicBezTo>
                    <a:pt x="112" y="68"/>
                    <a:pt x="120" y="64"/>
                    <a:pt x="120" y="56"/>
                  </a:cubicBezTo>
                  <a:cubicBezTo>
                    <a:pt x="120" y="42"/>
                    <a:pt x="105" y="27"/>
                    <a:pt x="75" y="12"/>
                  </a:cubicBezTo>
                  <a:cubicBezTo>
                    <a:pt x="60" y="4"/>
                    <a:pt x="41"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3102;p72">
              <a:extLst>
                <a:ext uri="{FF2B5EF4-FFF2-40B4-BE49-F238E27FC236}">
                  <a16:creationId xmlns:a16="http://schemas.microsoft.com/office/drawing/2014/main" id="{6E52C473-3D5B-7189-B066-B9FB177C30D0}"/>
                </a:ext>
              </a:extLst>
            </p:cNvPr>
            <p:cNvSpPr/>
            <p:nvPr/>
          </p:nvSpPr>
          <p:spPr>
            <a:xfrm>
              <a:off x="6629852" y="2127778"/>
              <a:ext cx="118971" cy="136004"/>
            </a:xfrm>
            <a:custGeom>
              <a:avLst/>
              <a:gdLst/>
              <a:ahLst/>
              <a:cxnLst/>
              <a:rect l="l" t="t" r="r" b="b"/>
              <a:pathLst>
                <a:path w="4198" h="4799" extrusionOk="0">
                  <a:moveTo>
                    <a:pt x="3415" y="1"/>
                  </a:moveTo>
                  <a:cubicBezTo>
                    <a:pt x="3025" y="1"/>
                    <a:pt x="0" y="3126"/>
                    <a:pt x="0" y="3126"/>
                  </a:cubicBezTo>
                  <a:lnTo>
                    <a:pt x="1733" y="4799"/>
                  </a:lnTo>
                  <a:cubicBezTo>
                    <a:pt x="4197" y="2977"/>
                    <a:pt x="2659" y="1827"/>
                    <a:pt x="2465" y="1647"/>
                  </a:cubicBezTo>
                  <a:cubicBezTo>
                    <a:pt x="2285" y="1483"/>
                    <a:pt x="3719" y="154"/>
                    <a:pt x="3435" y="5"/>
                  </a:cubicBezTo>
                  <a:cubicBezTo>
                    <a:pt x="3430" y="2"/>
                    <a:pt x="3423" y="1"/>
                    <a:pt x="3415"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3103;p72">
              <a:extLst>
                <a:ext uri="{FF2B5EF4-FFF2-40B4-BE49-F238E27FC236}">
                  <a16:creationId xmlns:a16="http://schemas.microsoft.com/office/drawing/2014/main" id="{CA153C5C-CB35-A5C9-7514-B27C0BF70305}"/>
                </a:ext>
              </a:extLst>
            </p:cNvPr>
            <p:cNvSpPr/>
            <p:nvPr/>
          </p:nvSpPr>
          <p:spPr>
            <a:xfrm>
              <a:off x="6679788" y="2179952"/>
              <a:ext cx="26696" cy="36219"/>
            </a:xfrm>
            <a:custGeom>
              <a:avLst/>
              <a:gdLst/>
              <a:ahLst/>
              <a:cxnLst/>
              <a:rect l="l" t="t" r="r" b="b"/>
              <a:pathLst>
                <a:path w="942" h="1278" extrusionOk="0">
                  <a:moveTo>
                    <a:pt x="673" y="1"/>
                  </a:moveTo>
                  <a:lnTo>
                    <a:pt x="673" y="1"/>
                  </a:lnTo>
                  <a:cubicBezTo>
                    <a:pt x="643" y="30"/>
                    <a:pt x="628" y="60"/>
                    <a:pt x="613" y="90"/>
                  </a:cubicBezTo>
                  <a:lnTo>
                    <a:pt x="449" y="344"/>
                  </a:lnTo>
                  <a:cubicBezTo>
                    <a:pt x="374" y="464"/>
                    <a:pt x="284" y="583"/>
                    <a:pt x="210" y="703"/>
                  </a:cubicBezTo>
                  <a:cubicBezTo>
                    <a:pt x="165" y="777"/>
                    <a:pt x="120" y="837"/>
                    <a:pt x="60" y="927"/>
                  </a:cubicBezTo>
                  <a:cubicBezTo>
                    <a:pt x="1" y="1001"/>
                    <a:pt x="1" y="1121"/>
                    <a:pt x="46" y="1210"/>
                  </a:cubicBezTo>
                  <a:cubicBezTo>
                    <a:pt x="89" y="1254"/>
                    <a:pt x="148" y="1277"/>
                    <a:pt x="207" y="1277"/>
                  </a:cubicBezTo>
                  <a:cubicBezTo>
                    <a:pt x="249" y="1277"/>
                    <a:pt x="292" y="1265"/>
                    <a:pt x="329" y="1240"/>
                  </a:cubicBezTo>
                  <a:cubicBezTo>
                    <a:pt x="404" y="1195"/>
                    <a:pt x="464" y="1136"/>
                    <a:pt x="508" y="1046"/>
                  </a:cubicBezTo>
                  <a:cubicBezTo>
                    <a:pt x="598" y="927"/>
                    <a:pt x="688" y="777"/>
                    <a:pt x="747" y="688"/>
                  </a:cubicBezTo>
                  <a:cubicBezTo>
                    <a:pt x="792" y="598"/>
                    <a:pt x="852" y="508"/>
                    <a:pt x="897" y="434"/>
                  </a:cubicBezTo>
                  <a:cubicBezTo>
                    <a:pt x="912" y="404"/>
                    <a:pt x="942" y="374"/>
                    <a:pt x="942" y="329"/>
                  </a:cubicBezTo>
                  <a:lnTo>
                    <a:pt x="942" y="329"/>
                  </a:lnTo>
                  <a:cubicBezTo>
                    <a:pt x="927" y="359"/>
                    <a:pt x="897" y="389"/>
                    <a:pt x="867" y="419"/>
                  </a:cubicBezTo>
                  <a:lnTo>
                    <a:pt x="703" y="673"/>
                  </a:lnTo>
                  <a:lnTo>
                    <a:pt x="464" y="1031"/>
                  </a:lnTo>
                  <a:cubicBezTo>
                    <a:pt x="434" y="1106"/>
                    <a:pt x="374" y="1166"/>
                    <a:pt x="299" y="1210"/>
                  </a:cubicBezTo>
                  <a:cubicBezTo>
                    <a:pt x="273" y="1221"/>
                    <a:pt x="245" y="1226"/>
                    <a:pt x="217" y="1226"/>
                  </a:cubicBezTo>
                  <a:cubicBezTo>
                    <a:pt x="167" y="1226"/>
                    <a:pt x="119" y="1209"/>
                    <a:pt x="90" y="1180"/>
                  </a:cubicBezTo>
                  <a:cubicBezTo>
                    <a:pt x="46" y="1106"/>
                    <a:pt x="46" y="1016"/>
                    <a:pt x="105" y="941"/>
                  </a:cubicBezTo>
                  <a:lnTo>
                    <a:pt x="240" y="732"/>
                  </a:lnTo>
                  <a:cubicBezTo>
                    <a:pt x="314" y="598"/>
                    <a:pt x="404" y="479"/>
                    <a:pt x="479" y="359"/>
                  </a:cubicBezTo>
                  <a:lnTo>
                    <a:pt x="628" y="105"/>
                  </a:lnTo>
                  <a:cubicBezTo>
                    <a:pt x="643" y="75"/>
                    <a:pt x="658" y="45"/>
                    <a:pt x="67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3104;p72">
              <a:extLst>
                <a:ext uri="{FF2B5EF4-FFF2-40B4-BE49-F238E27FC236}">
                  <a16:creationId xmlns:a16="http://schemas.microsoft.com/office/drawing/2014/main" id="{C493AC89-4746-CB25-8165-92CC64B15DA1}"/>
                </a:ext>
              </a:extLst>
            </p:cNvPr>
            <p:cNvSpPr/>
            <p:nvPr/>
          </p:nvSpPr>
          <p:spPr>
            <a:xfrm>
              <a:off x="6689111" y="2192223"/>
              <a:ext cx="22020" cy="31174"/>
            </a:xfrm>
            <a:custGeom>
              <a:avLst/>
              <a:gdLst/>
              <a:ahLst/>
              <a:cxnLst/>
              <a:rect l="l" t="t" r="r" b="b"/>
              <a:pathLst>
                <a:path w="777" h="1100" extrusionOk="0">
                  <a:moveTo>
                    <a:pt x="553" y="1"/>
                  </a:moveTo>
                  <a:cubicBezTo>
                    <a:pt x="538" y="16"/>
                    <a:pt x="508" y="46"/>
                    <a:pt x="493" y="75"/>
                  </a:cubicBezTo>
                  <a:cubicBezTo>
                    <a:pt x="448" y="135"/>
                    <a:pt x="404" y="210"/>
                    <a:pt x="359" y="284"/>
                  </a:cubicBezTo>
                  <a:cubicBezTo>
                    <a:pt x="299" y="389"/>
                    <a:pt x="224" y="479"/>
                    <a:pt x="150" y="598"/>
                  </a:cubicBezTo>
                  <a:cubicBezTo>
                    <a:pt x="105" y="658"/>
                    <a:pt x="60" y="718"/>
                    <a:pt x="30" y="792"/>
                  </a:cubicBezTo>
                  <a:cubicBezTo>
                    <a:pt x="0" y="867"/>
                    <a:pt x="15" y="971"/>
                    <a:pt x="60" y="1046"/>
                  </a:cubicBezTo>
                  <a:cubicBezTo>
                    <a:pt x="102" y="1080"/>
                    <a:pt x="153" y="1099"/>
                    <a:pt x="203" y="1099"/>
                  </a:cubicBezTo>
                  <a:cubicBezTo>
                    <a:pt x="243" y="1099"/>
                    <a:pt x="281" y="1087"/>
                    <a:pt x="314" y="1061"/>
                  </a:cubicBezTo>
                  <a:cubicBezTo>
                    <a:pt x="374" y="1031"/>
                    <a:pt x="433" y="971"/>
                    <a:pt x="478" y="912"/>
                  </a:cubicBezTo>
                  <a:cubicBezTo>
                    <a:pt x="568" y="822"/>
                    <a:pt x="642" y="703"/>
                    <a:pt x="687" y="598"/>
                  </a:cubicBezTo>
                  <a:cubicBezTo>
                    <a:pt x="717" y="508"/>
                    <a:pt x="747" y="434"/>
                    <a:pt x="762" y="344"/>
                  </a:cubicBezTo>
                  <a:cubicBezTo>
                    <a:pt x="777" y="314"/>
                    <a:pt x="777" y="284"/>
                    <a:pt x="777" y="255"/>
                  </a:cubicBezTo>
                  <a:lnTo>
                    <a:pt x="777" y="255"/>
                  </a:lnTo>
                  <a:cubicBezTo>
                    <a:pt x="747" y="359"/>
                    <a:pt x="702" y="464"/>
                    <a:pt x="657" y="568"/>
                  </a:cubicBezTo>
                  <a:cubicBezTo>
                    <a:pt x="598" y="688"/>
                    <a:pt x="538" y="792"/>
                    <a:pt x="448" y="882"/>
                  </a:cubicBezTo>
                  <a:cubicBezTo>
                    <a:pt x="404" y="942"/>
                    <a:pt x="359" y="986"/>
                    <a:pt x="284" y="1016"/>
                  </a:cubicBezTo>
                  <a:cubicBezTo>
                    <a:pt x="259" y="1035"/>
                    <a:pt x="231" y="1043"/>
                    <a:pt x="204" y="1043"/>
                  </a:cubicBezTo>
                  <a:cubicBezTo>
                    <a:pt x="167" y="1043"/>
                    <a:pt x="131" y="1027"/>
                    <a:pt x="105" y="1001"/>
                  </a:cubicBezTo>
                  <a:cubicBezTo>
                    <a:pt x="60" y="942"/>
                    <a:pt x="45" y="867"/>
                    <a:pt x="75" y="807"/>
                  </a:cubicBezTo>
                  <a:cubicBezTo>
                    <a:pt x="105" y="733"/>
                    <a:pt x="135" y="673"/>
                    <a:pt x="179" y="613"/>
                  </a:cubicBezTo>
                  <a:cubicBezTo>
                    <a:pt x="269" y="494"/>
                    <a:pt x="344" y="359"/>
                    <a:pt x="374" y="299"/>
                  </a:cubicBezTo>
                  <a:cubicBezTo>
                    <a:pt x="418" y="225"/>
                    <a:pt x="463" y="150"/>
                    <a:pt x="508" y="75"/>
                  </a:cubicBezTo>
                  <a:cubicBezTo>
                    <a:pt x="523" y="46"/>
                    <a:pt x="538" y="31"/>
                    <a:pt x="55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3105;p72">
              <a:extLst>
                <a:ext uri="{FF2B5EF4-FFF2-40B4-BE49-F238E27FC236}">
                  <a16:creationId xmlns:a16="http://schemas.microsoft.com/office/drawing/2014/main" id="{FA921328-D5EE-7FBB-804E-941E41A391A1}"/>
                </a:ext>
              </a:extLst>
            </p:cNvPr>
            <p:cNvSpPr/>
            <p:nvPr/>
          </p:nvSpPr>
          <p:spPr>
            <a:xfrm>
              <a:off x="6649747" y="2194774"/>
              <a:ext cx="44040" cy="20773"/>
            </a:xfrm>
            <a:custGeom>
              <a:avLst/>
              <a:gdLst/>
              <a:ahLst/>
              <a:cxnLst/>
              <a:rect l="l" t="t" r="r" b="b"/>
              <a:pathLst>
                <a:path w="1554" h="733" extrusionOk="0">
                  <a:moveTo>
                    <a:pt x="1419" y="0"/>
                  </a:moveTo>
                  <a:lnTo>
                    <a:pt x="269" y="90"/>
                  </a:lnTo>
                  <a:lnTo>
                    <a:pt x="0" y="732"/>
                  </a:lnTo>
                  <a:lnTo>
                    <a:pt x="553" y="702"/>
                  </a:lnTo>
                  <a:cubicBezTo>
                    <a:pt x="747" y="702"/>
                    <a:pt x="956" y="672"/>
                    <a:pt x="1150" y="598"/>
                  </a:cubicBezTo>
                  <a:cubicBezTo>
                    <a:pt x="1344" y="538"/>
                    <a:pt x="1494" y="374"/>
                    <a:pt x="1539" y="180"/>
                  </a:cubicBezTo>
                  <a:cubicBezTo>
                    <a:pt x="1554" y="105"/>
                    <a:pt x="1554" y="30"/>
                    <a:pt x="1494"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3106;p72">
              <a:extLst>
                <a:ext uri="{FF2B5EF4-FFF2-40B4-BE49-F238E27FC236}">
                  <a16:creationId xmlns:a16="http://schemas.microsoft.com/office/drawing/2014/main" id="{B59BD479-E14F-0EA2-C656-8782B54EF2F5}"/>
                </a:ext>
              </a:extLst>
            </p:cNvPr>
            <p:cNvSpPr/>
            <p:nvPr/>
          </p:nvSpPr>
          <p:spPr>
            <a:xfrm>
              <a:off x="6649747" y="2194774"/>
              <a:ext cx="45316" cy="21198"/>
            </a:xfrm>
            <a:custGeom>
              <a:avLst/>
              <a:gdLst/>
              <a:ahLst/>
              <a:cxnLst/>
              <a:rect l="l" t="t" r="r" b="b"/>
              <a:pathLst>
                <a:path w="1599" h="748" extrusionOk="0">
                  <a:moveTo>
                    <a:pt x="1255" y="0"/>
                  </a:moveTo>
                  <a:lnTo>
                    <a:pt x="747" y="45"/>
                  </a:lnTo>
                  <a:lnTo>
                    <a:pt x="404" y="75"/>
                  </a:lnTo>
                  <a:cubicBezTo>
                    <a:pt x="359" y="75"/>
                    <a:pt x="329" y="75"/>
                    <a:pt x="284" y="90"/>
                  </a:cubicBezTo>
                  <a:lnTo>
                    <a:pt x="404" y="90"/>
                  </a:lnTo>
                  <a:lnTo>
                    <a:pt x="747" y="75"/>
                  </a:lnTo>
                  <a:lnTo>
                    <a:pt x="1255" y="45"/>
                  </a:lnTo>
                  <a:lnTo>
                    <a:pt x="1389" y="30"/>
                  </a:lnTo>
                  <a:cubicBezTo>
                    <a:pt x="1419" y="30"/>
                    <a:pt x="1445" y="26"/>
                    <a:pt x="1468" y="26"/>
                  </a:cubicBezTo>
                  <a:cubicBezTo>
                    <a:pt x="1490" y="26"/>
                    <a:pt x="1509" y="30"/>
                    <a:pt x="1524" y="45"/>
                  </a:cubicBezTo>
                  <a:cubicBezTo>
                    <a:pt x="1568" y="120"/>
                    <a:pt x="1524" y="239"/>
                    <a:pt x="1464" y="329"/>
                  </a:cubicBezTo>
                  <a:cubicBezTo>
                    <a:pt x="1344" y="493"/>
                    <a:pt x="1165" y="598"/>
                    <a:pt x="971" y="628"/>
                  </a:cubicBezTo>
                  <a:cubicBezTo>
                    <a:pt x="807" y="657"/>
                    <a:pt x="643" y="687"/>
                    <a:pt x="463" y="687"/>
                  </a:cubicBezTo>
                  <a:lnTo>
                    <a:pt x="135" y="717"/>
                  </a:lnTo>
                  <a:cubicBezTo>
                    <a:pt x="90" y="717"/>
                    <a:pt x="45" y="732"/>
                    <a:pt x="0" y="732"/>
                  </a:cubicBezTo>
                  <a:cubicBezTo>
                    <a:pt x="45" y="747"/>
                    <a:pt x="90" y="747"/>
                    <a:pt x="135" y="747"/>
                  </a:cubicBezTo>
                  <a:lnTo>
                    <a:pt x="478" y="732"/>
                  </a:lnTo>
                  <a:cubicBezTo>
                    <a:pt x="643" y="732"/>
                    <a:pt x="807" y="717"/>
                    <a:pt x="971" y="687"/>
                  </a:cubicBezTo>
                  <a:cubicBezTo>
                    <a:pt x="1195" y="657"/>
                    <a:pt x="1374" y="538"/>
                    <a:pt x="1509" y="359"/>
                  </a:cubicBezTo>
                  <a:cubicBezTo>
                    <a:pt x="1539" y="314"/>
                    <a:pt x="1554" y="269"/>
                    <a:pt x="1568" y="209"/>
                  </a:cubicBezTo>
                  <a:cubicBezTo>
                    <a:pt x="1598" y="150"/>
                    <a:pt x="1583" y="90"/>
                    <a:pt x="1554" y="45"/>
                  </a:cubicBezTo>
                  <a:cubicBezTo>
                    <a:pt x="1539" y="15"/>
                    <a:pt x="1509" y="0"/>
                    <a:pt x="146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3107;p72">
              <a:extLst>
                <a:ext uri="{FF2B5EF4-FFF2-40B4-BE49-F238E27FC236}">
                  <a16:creationId xmlns:a16="http://schemas.microsoft.com/office/drawing/2014/main" id="{C4F35E4E-10B5-5CC1-0294-C8EBA3EE645D}"/>
                </a:ext>
              </a:extLst>
            </p:cNvPr>
            <p:cNvSpPr/>
            <p:nvPr/>
          </p:nvSpPr>
          <p:spPr>
            <a:xfrm>
              <a:off x="6700957" y="2201547"/>
              <a:ext cx="16097" cy="26696"/>
            </a:xfrm>
            <a:custGeom>
              <a:avLst/>
              <a:gdLst/>
              <a:ahLst/>
              <a:cxnLst/>
              <a:rect l="l" t="t" r="r" b="b"/>
              <a:pathLst>
                <a:path w="568" h="942" extrusionOk="0">
                  <a:moveTo>
                    <a:pt x="344" y="0"/>
                  </a:moveTo>
                  <a:cubicBezTo>
                    <a:pt x="299" y="75"/>
                    <a:pt x="269" y="150"/>
                    <a:pt x="224" y="239"/>
                  </a:cubicBezTo>
                  <a:lnTo>
                    <a:pt x="105" y="508"/>
                  </a:lnTo>
                  <a:cubicBezTo>
                    <a:pt x="75" y="568"/>
                    <a:pt x="60" y="613"/>
                    <a:pt x="30" y="672"/>
                  </a:cubicBezTo>
                  <a:cubicBezTo>
                    <a:pt x="0" y="747"/>
                    <a:pt x="15" y="807"/>
                    <a:pt x="45" y="881"/>
                  </a:cubicBezTo>
                  <a:cubicBezTo>
                    <a:pt x="60" y="911"/>
                    <a:pt x="105" y="926"/>
                    <a:pt x="135" y="941"/>
                  </a:cubicBezTo>
                  <a:cubicBezTo>
                    <a:pt x="180" y="941"/>
                    <a:pt x="210" y="926"/>
                    <a:pt x="239" y="911"/>
                  </a:cubicBezTo>
                  <a:cubicBezTo>
                    <a:pt x="299" y="881"/>
                    <a:pt x="329" y="837"/>
                    <a:pt x="374" y="777"/>
                  </a:cubicBezTo>
                  <a:cubicBezTo>
                    <a:pt x="419" y="687"/>
                    <a:pt x="449" y="598"/>
                    <a:pt x="478" y="493"/>
                  </a:cubicBezTo>
                  <a:cubicBezTo>
                    <a:pt x="493" y="433"/>
                    <a:pt x="508" y="374"/>
                    <a:pt x="538" y="314"/>
                  </a:cubicBezTo>
                  <a:cubicBezTo>
                    <a:pt x="553" y="269"/>
                    <a:pt x="568" y="239"/>
                    <a:pt x="568" y="239"/>
                  </a:cubicBezTo>
                  <a:lnTo>
                    <a:pt x="568" y="239"/>
                  </a:lnTo>
                  <a:cubicBezTo>
                    <a:pt x="508" y="314"/>
                    <a:pt x="463" y="404"/>
                    <a:pt x="449" y="493"/>
                  </a:cubicBezTo>
                  <a:cubicBezTo>
                    <a:pt x="419" y="583"/>
                    <a:pt x="389" y="672"/>
                    <a:pt x="329" y="762"/>
                  </a:cubicBezTo>
                  <a:cubicBezTo>
                    <a:pt x="299" y="807"/>
                    <a:pt x="269" y="852"/>
                    <a:pt x="224" y="881"/>
                  </a:cubicBezTo>
                  <a:lnTo>
                    <a:pt x="210" y="881"/>
                  </a:lnTo>
                  <a:cubicBezTo>
                    <a:pt x="194" y="892"/>
                    <a:pt x="176" y="897"/>
                    <a:pt x="159" y="897"/>
                  </a:cubicBezTo>
                  <a:cubicBezTo>
                    <a:pt x="128" y="897"/>
                    <a:pt x="100" y="880"/>
                    <a:pt x="90" y="852"/>
                  </a:cubicBezTo>
                  <a:cubicBezTo>
                    <a:pt x="15" y="747"/>
                    <a:pt x="105" y="628"/>
                    <a:pt x="135" y="523"/>
                  </a:cubicBezTo>
                  <a:lnTo>
                    <a:pt x="254" y="254"/>
                  </a:lnTo>
                  <a:cubicBezTo>
                    <a:pt x="299" y="165"/>
                    <a:pt x="329" y="90"/>
                    <a:pt x="34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3108;p72">
              <a:extLst>
                <a:ext uri="{FF2B5EF4-FFF2-40B4-BE49-F238E27FC236}">
                  <a16:creationId xmlns:a16="http://schemas.microsoft.com/office/drawing/2014/main" id="{DD5BEED4-7DB2-DF8E-E180-F5B33C76C2CA}"/>
                </a:ext>
              </a:extLst>
            </p:cNvPr>
            <p:cNvSpPr/>
            <p:nvPr/>
          </p:nvSpPr>
          <p:spPr>
            <a:xfrm>
              <a:off x="6675140" y="2213818"/>
              <a:ext cx="3826" cy="27972"/>
            </a:xfrm>
            <a:custGeom>
              <a:avLst/>
              <a:gdLst/>
              <a:ahLst/>
              <a:cxnLst/>
              <a:rect l="l" t="t" r="r" b="b"/>
              <a:pathLst>
                <a:path w="135" h="987" extrusionOk="0">
                  <a:moveTo>
                    <a:pt x="75" y="0"/>
                  </a:moveTo>
                  <a:cubicBezTo>
                    <a:pt x="60" y="0"/>
                    <a:pt x="90" y="209"/>
                    <a:pt x="75" y="493"/>
                  </a:cubicBezTo>
                  <a:cubicBezTo>
                    <a:pt x="60" y="777"/>
                    <a:pt x="0" y="986"/>
                    <a:pt x="0" y="986"/>
                  </a:cubicBezTo>
                  <a:cubicBezTo>
                    <a:pt x="75" y="837"/>
                    <a:pt x="105" y="672"/>
                    <a:pt x="120" y="493"/>
                  </a:cubicBezTo>
                  <a:cubicBezTo>
                    <a:pt x="135" y="329"/>
                    <a:pt x="120" y="165"/>
                    <a:pt x="7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3109;p72">
              <a:extLst>
                <a:ext uri="{FF2B5EF4-FFF2-40B4-BE49-F238E27FC236}">
                  <a16:creationId xmlns:a16="http://schemas.microsoft.com/office/drawing/2014/main" id="{2E864872-99A3-CD6D-E87D-D98108DAF7FC}"/>
                </a:ext>
              </a:extLst>
            </p:cNvPr>
            <p:cNvSpPr/>
            <p:nvPr/>
          </p:nvSpPr>
          <p:spPr>
            <a:xfrm>
              <a:off x="6134214" y="2185450"/>
              <a:ext cx="174829" cy="182028"/>
            </a:xfrm>
            <a:custGeom>
              <a:avLst/>
              <a:gdLst/>
              <a:ahLst/>
              <a:cxnLst/>
              <a:rect l="l" t="t" r="r" b="b"/>
              <a:pathLst>
                <a:path w="6169" h="6423" extrusionOk="0">
                  <a:moveTo>
                    <a:pt x="4108" y="1"/>
                  </a:moveTo>
                  <a:lnTo>
                    <a:pt x="1" y="4436"/>
                  </a:lnTo>
                  <a:cubicBezTo>
                    <a:pt x="254" y="5034"/>
                    <a:pt x="658" y="5571"/>
                    <a:pt x="1180" y="5975"/>
                  </a:cubicBezTo>
                  <a:cubicBezTo>
                    <a:pt x="1576" y="6271"/>
                    <a:pt x="2051" y="6422"/>
                    <a:pt x="2537" y="6422"/>
                  </a:cubicBezTo>
                  <a:cubicBezTo>
                    <a:pt x="2712" y="6422"/>
                    <a:pt x="2888" y="6403"/>
                    <a:pt x="3062" y="6363"/>
                  </a:cubicBezTo>
                  <a:cubicBezTo>
                    <a:pt x="3704" y="6184"/>
                    <a:pt x="4182" y="5616"/>
                    <a:pt x="4242" y="4944"/>
                  </a:cubicBezTo>
                  <a:cubicBezTo>
                    <a:pt x="4257" y="4959"/>
                    <a:pt x="4272" y="4974"/>
                    <a:pt x="4287" y="5004"/>
                  </a:cubicBezTo>
                  <a:cubicBezTo>
                    <a:pt x="4458" y="5161"/>
                    <a:pt x="4674" y="5240"/>
                    <a:pt x="4889" y="5240"/>
                  </a:cubicBezTo>
                  <a:cubicBezTo>
                    <a:pt x="5123" y="5240"/>
                    <a:pt x="5355" y="5146"/>
                    <a:pt x="5527" y="4959"/>
                  </a:cubicBezTo>
                  <a:cubicBezTo>
                    <a:pt x="5855" y="4616"/>
                    <a:pt x="5840" y="4063"/>
                    <a:pt x="5482" y="3734"/>
                  </a:cubicBezTo>
                  <a:cubicBezTo>
                    <a:pt x="5795" y="3570"/>
                    <a:pt x="6154" y="3346"/>
                    <a:pt x="6169" y="3003"/>
                  </a:cubicBezTo>
                  <a:cubicBezTo>
                    <a:pt x="6169" y="2779"/>
                    <a:pt x="6049" y="2555"/>
                    <a:pt x="5855" y="2435"/>
                  </a:cubicBezTo>
                  <a:cubicBezTo>
                    <a:pt x="5676" y="2301"/>
                    <a:pt x="5482" y="2181"/>
                    <a:pt x="5288" y="2092"/>
                  </a:cubicBezTo>
                  <a:cubicBezTo>
                    <a:pt x="4556" y="1644"/>
                    <a:pt x="4108" y="852"/>
                    <a:pt x="410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3110;p72">
              <a:extLst>
                <a:ext uri="{FF2B5EF4-FFF2-40B4-BE49-F238E27FC236}">
                  <a16:creationId xmlns:a16="http://schemas.microsoft.com/office/drawing/2014/main" id="{5F050A86-8DF8-1ACB-7FA6-F28F8C9D4681}"/>
                </a:ext>
              </a:extLst>
            </p:cNvPr>
            <p:cNvSpPr/>
            <p:nvPr/>
          </p:nvSpPr>
          <p:spPr>
            <a:xfrm>
              <a:off x="6107546" y="2120693"/>
              <a:ext cx="140566" cy="238736"/>
            </a:xfrm>
            <a:custGeom>
              <a:avLst/>
              <a:gdLst/>
              <a:ahLst/>
              <a:cxnLst/>
              <a:rect l="l" t="t" r="r" b="b"/>
              <a:pathLst>
                <a:path w="4960" h="8424" extrusionOk="0">
                  <a:moveTo>
                    <a:pt x="2569" y="1"/>
                  </a:moveTo>
                  <a:lnTo>
                    <a:pt x="1" y="1927"/>
                  </a:lnTo>
                  <a:lnTo>
                    <a:pt x="389" y="8245"/>
                  </a:lnTo>
                  <a:lnTo>
                    <a:pt x="3451" y="8424"/>
                  </a:lnTo>
                  <a:cubicBezTo>
                    <a:pt x="3391" y="8095"/>
                    <a:pt x="3525" y="6706"/>
                    <a:pt x="3525" y="6706"/>
                  </a:cubicBezTo>
                  <a:cubicBezTo>
                    <a:pt x="3525" y="6706"/>
                    <a:pt x="4810" y="6572"/>
                    <a:pt x="4884" y="5303"/>
                  </a:cubicBezTo>
                  <a:cubicBezTo>
                    <a:pt x="4959" y="4048"/>
                    <a:pt x="4884" y="1121"/>
                    <a:pt x="4884" y="1121"/>
                  </a:cubicBezTo>
                  <a:lnTo>
                    <a:pt x="2569" y="1"/>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3111;p72">
              <a:extLst>
                <a:ext uri="{FF2B5EF4-FFF2-40B4-BE49-F238E27FC236}">
                  <a16:creationId xmlns:a16="http://schemas.microsoft.com/office/drawing/2014/main" id="{D5771E6F-DB4B-3CA6-552D-951E363EBE12}"/>
                </a:ext>
              </a:extLst>
            </p:cNvPr>
            <p:cNvSpPr/>
            <p:nvPr/>
          </p:nvSpPr>
          <p:spPr>
            <a:xfrm>
              <a:off x="6229862" y="2207895"/>
              <a:ext cx="8927" cy="9324"/>
            </a:xfrm>
            <a:custGeom>
              <a:avLst/>
              <a:gdLst/>
              <a:ahLst/>
              <a:cxnLst/>
              <a:rect l="l" t="t" r="r" b="b"/>
              <a:pathLst>
                <a:path w="315" h="329" extrusionOk="0">
                  <a:moveTo>
                    <a:pt x="150" y="0"/>
                  </a:moveTo>
                  <a:cubicBezTo>
                    <a:pt x="61" y="0"/>
                    <a:pt x="1" y="75"/>
                    <a:pt x="1" y="165"/>
                  </a:cubicBezTo>
                  <a:cubicBezTo>
                    <a:pt x="1" y="254"/>
                    <a:pt x="61" y="329"/>
                    <a:pt x="150" y="329"/>
                  </a:cubicBezTo>
                  <a:cubicBezTo>
                    <a:pt x="240" y="329"/>
                    <a:pt x="315" y="254"/>
                    <a:pt x="315" y="165"/>
                  </a:cubicBezTo>
                  <a:cubicBezTo>
                    <a:pt x="315" y="75"/>
                    <a:pt x="240" y="0"/>
                    <a:pt x="15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3112;p72">
              <a:extLst>
                <a:ext uri="{FF2B5EF4-FFF2-40B4-BE49-F238E27FC236}">
                  <a16:creationId xmlns:a16="http://schemas.microsoft.com/office/drawing/2014/main" id="{8828A25B-FF87-72E5-FE4D-AD509729BB67}"/>
                </a:ext>
              </a:extLst>
            </p:cNvPr>
            <p:cNvSpPr/>
            <p:nvPr/>
          </p:nvSpPr>
          <p:spPr>
            <a:xfrm>
              <a:off x="6224789" y="2201972"/>
              <a:ext cx="18648" cy="5668"/>
            </a:xfrm>
            <a:custGeom>
              <a:avLst/>
              <a:gdLst/>
              <a:ahLst/>
              <a:cxnLst/>
              <a:rect l="l" t="t" r="r" b="b"/>
              <a:pathLst>
                <a:path w="658" h="200" extrusionOk="0">
                  <a:moveTo>
                    <a:pt x="344" y="0"/>
                  </a:moveTo>
                  <a:cubicBezTo>
                    <a:pt x="255" y="0"/>
                    <a:pt x="165" y="30"/>
                    <a:pt x="90" y="75"/>
                  </a:cubicBezTo>
                  <a:cubicBezTo>
                    <a:pt x="31" y="120"/>
                    <a:pt x="1" y="135"/>
                    <a:pt x="16" y="164"/>
                  </a:cubicBezTo>
                  <a:cubicBezTo>
                    <a:pt x="17" y="166"/>
                    <a:pt x="19" y="166"/>
                    <a:pt x="23" y="166"/>
                  </a:cubicBezTo>
                  <a:cubicBezTo>
                    <a:pt x="55" y="166"/>
                    <a:pt x="181" y="105"/>
                    <a:pt x="344" y="105"/>
                  </a:cubicBezTo>
                  <a:cubicBezTo>
                    <a:pt x="488" y="118"/>
                    <a:pt x="598" y="200"/>
                    <a:pt x="643" y="200"/>
                  </a:cubicBezTo>
                  <a:cubicBezTo>
                    <a:pt x="649" y="200"/>
                    <a:pt x="654" y="198"/>
                    <a:pt x="658" y="194"/>
                  </a:cubicBezTo>
                  <a:cubicBezTo>
                    <a:pt x="658" y="194"/>
                    <a:pt x="643" y="150"/>
                    <a:pt x="598" y="105"/>
                  </a:cubicBezTo>
                  <a:cubicBezTo>
                    <a:pt x="523" y="45"/>
                    <a:pt x="434"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3113;p72">
              <a:extLst>
                <a:ext uri="{FF2B5EF4-FFF2-40B4-BE49-F238E27FC236}">
                  <a16:creationId xmlns:a16="http://schemas.microsoft.com/office/drawing/2014/main" id="{A6B97CBD-315F-259A-6430-F2FD95541FD6}"/>
                </a:ext>
              </a:extLst>
            </p:cNvPr>
            <p:cNvSpPr/>
            <p:nvPr/>
          </p:nvSpPr>
          <p:spPr>
            <a:xfrm>
              <a:off x="6176554" y="2208320"/>
              <a:ext cx="9324" cy="9324"/>
            </a:xfrm>
            <a:custGeom>
              <a:avLst/>
              <a:gdLst/>
              <a:ahLst/>
              <a:cxnLst/>
              <a:rect l="l" t="t" r="r" b="b"/>
              <a:pathLst>
                <a:path w="329" h="329" extrusionOk="0">
                  <a:moveTo>
                    <a:pt x="149" y="0"/>
                  </a:moveTo>
                  <a:cubicBezTo>
                    <a:pt x="60" y="0"/>
                    <a:pt x="0" y="90"/>
                    <a:pt x="0" y="179"/>
                  </a:cubicBezTo>
                  <a:cubicBezTo>
                    <a:pt x="0" y="269"/>
                    <a:pt x="90" y="329"/>
                    <a:pt x="179" y="329"/>
                  </a:cubicBezTo>
                  <a:cubicBezTo>
                    <a:pt x="269" y="314"/>
                    <a:pt x="329" y="239"/>
                    <a:pt x="329" y="150"/>
                  </a:cubicBezTo>
                  <a:cubicBezTo>
                    <a:pt x="314" y="60"/>
                    <a:pt x="23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3114;p72">
              <a:extLst>
                <a:ext uri="{FF2B5EF4-FFF2-40B4-BE49-F238E27FC236}">
                  <a16:creationId xmlns:a16="http://schemas.microsoft.com/office/drawing/2014/main" id="{61A570E5-B7B1-327F-483C-A071C2F494DB}"/>
                </a:ext>
              </a:extLst>
            </p:cNvPr>
            <p:cNvSpPr/>
            <p:nvPr/>
          </p:nvSpPr>
          <p:spPr>
            <a:xfrm>
              <a:off x="6170206" y="2201972"/>
              <a:ext cx="18648" cy="5668"/>
            </a:xfrm>
            <a:custGeom>
              <a:avLst/>
              <a:gdLst/>
              <a:ahLst/>
              <a:cxnLst/>
              <a:rect l="l" t="t" r="r" b="b"/>
              <a:pathLst>
                <a:path w="658" h="200" extrusionOk="0">
                  <a:moveTo>
                    <a:pt x="344" y="0"/>
                  </a:moveTo>
                  <a:cubicBezTo>
                    <a:pt x="254" y="0"/>
                    <a:pt x="164" y="30"/>
                    <a:pt x="75" y="75"/>
                  </a:cubicBezTo>
                  <a:cubicBezTo>
                    <a:pt x="30" y="120"/>
                    <a:pt x="0" y="135"/>
                    <a:pt x="15" y="164"/>
                  </a:cubicBezTo>
                  <a:cubicBezTo>
                    <a:pt x="16" y="166"/>
                    <a:pt x="19" y="166"/>
                    <a:pt x="22" y="166"/>
                  </a:cubicBezTo>
                  <a:cubicBezTo>
                    <a:pt x="55" y="166"/>
                    <a:pt x="179" y="105"/>
                    <a:pt x="329" y="105"/>
                  </a:cubicBezTo>
                  <a:cubicBezTo>
                    <a:pt x="486" y="118"/>
                    <a:pt x="597" y="200"/>
                    <a:pt x="642" y="200"/>
                  </a:cubicBezTo>
                  <a:cubicBezTo>
                    <a:pt x="648" y="200"/>
                    <a:pt x="653" y="198"/>
                    <a:pt x="657" y="194"/>
                  </a:cubicBezTo>
                  <a:cubicBezTo>
                    <a:pt x="657" y="194"/>
                    <a:pt x="642" y="150"/>
                    <a:pt x="583" y="105"/>
                  </a:cubicBezTo>
                  <a:cubicBezTo>
                    <a:pt x="523" y="45"/>
                    <a:pt x="433"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3115;p72">
              <a:extLst>
                <a:ext uri="{FF2B5EF4-FFF2-40B4-BE49-F238E27FC236}">
                  <a16:creationId xmlns:a16="http://schemas.microsoft.com/office/drawing/2014/main" id="{BDC8E87D-A329-BB7B-9364-B8316151A586}"/>
                </a:ext>
              </a:extLst>
            </p:cNvPr>
            <p:cNvSpPr/>
            <p:nvPr/>
          </p:nvSpPr>
          <p:spPr>
            <a:xfrm>
              <a:off x="6205744" y="2206195"/>
              <a:ext cx="13150" cy="43190"/>
            </a:xfrm>
            <a:custGeom>
              <a:avLst/>
              <a:gdLst/>
              <a:ahLst/>
              <a:cxnLst/>
              <a:rect l="l" t="t" r="r" b="b"/>
              <a:pathLst>
                <a:path w="464" h="1524" extrusionOk="0">
                  <a:moveTo>
                    <a:pt x="1" y="1"/>
                  </a:moveTo>
                  <a:cubicBezTo>
                    <a:pt x="1" y="105"/>
                    <a:pt x="30" y="195"/>
                    <a:pt x="60" y="284"/>
                  </a:cubicBezTo>
                  <a:cubicBezTo>
                    <a:pt x="105" y="449"/>
                    <a:pt x="180" y="688"/>
                    <a:pt x="269" y="941"/>
                  </a:cubicBezTo>
                  <a:lnTo>
                    <a:pt x="389" y="1300"/>
                  </a:lnTo>
                  <a:cubicBezTo>
                    <a:pt x="404" y="1345"/>
                    <a:pt x="419" y="1389"/>
                    <a:pt x="404" y="1434"/>
                  </a:cubicBezTo>
                  <a:cubicBezTo>
                    <a:pt x="389" y="1479"/>
                    <a:pt x="344" y="1479"/>
                    <a:pt x="314" y="1479"/>
                  </a:cubicBezTo>
                  <a:cubicBezTo>
                    <a:pt x="210" y="1479"/>
                    <a:pt x="120" y="1494"/>
                    <a:pt x="30" y="1509"/>
                  </a:cubicBezTo>
                  <a:cubicBezTo>
                    <a:pt x="120" y="1524"/>
                    <a:pt x="210" y="1524"/>
                    <a:pt x="299" y="1524"/>
                  </a:cubicBezTo>
                  <a:cubicBezTo>
                    <a:pt x="359" y="1524"/>
                    <a:pt x="419" y="1509"/>
                    <a:pt x="449" y="1449"/>
                  </a:cubicBezTo>
                  <a:cubicBezTo>
                    <a:pt x="464" y="1389"/>
                    <a:pt x="464" y="1330"/>
                    <a:pt x="434" y="1270"/>
                  </a:cubicBezTo>
                  <a:cubicBezTo>
                    <a:pt x="389" y="1151"/>
                    <a:pt x="359" y="1031"/>
                    <a:pt x="314" y="912"/>
                  </a:cubicBezTo>
                  <a:cubicBezTo>
                    <a:pt x="240" y="658"/>
                    <a:pt x="165" y="434"/>
                    <a:pt x="105" y="269"/>
                  </a:cubicBezTo>
                  <a:cubicBezTo>
                    <a:pt x="75" y="180"/>
                    <a:pt x="45" y="9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3116;p72">
              <a:extLst>
                <a:ext uri="{FF2B5EF4-FFF2-40B4-BE49-F238E27FC236}">
                  <a16:creationId xmlns:a16="http://schemas.microsoft.com/office/drawing/2014/main" id="{76B6AD4B-F4CE-0FB5-C3CE-DC635E6FC5BC}"/>
                </a:ext>
              </a:extLst>
            </p:cNvPr>
            <p:cNvSpPr/>
            <p:nvPr/>
          </p:nvSpPr>
          <p:spPr>
            <a:xfrm>
              <a:off x="6187125" y="2253409"/>
              <a:ext cx="26696" cy="14482"/>
            </a:xfrm>
            <a:custGeom>
              <a:avLst/>
              <a:gdLst/>
              <a:ahLst/>
              <a:cxnLst/>
              <a:rect l="l" t="t" r="r" b="b"/>
              <a:pathLst>
                <a:path w="942" h="511" extrusionOk="0">
                  <a:moveTo>
                    <a:pt x="76" y="0"/>
                  </a:moveTo>
                  <a:cubicBezTo>
                    <a:pt x="73" y="0"/>
                    <a:pt x="82" y="7"/>
                    <a:pt x="105" y="22"/>
                  </a:cubicBezTo>
                  <a:cubicBezTo>
                    <a:pt x="105" y="22"/>
                    <a:pt x="0" y="321"/>
                    <a:pt x="374" y="470"/>
                  </a:cubicBezTo>
                  <a:cubicBezTo>
                    <a:pt x="438" y="498"/>
                    <a:pt x="504" y="511"/>
                    <a:pt x="569" y="511"/>
                  </a:cubicBezTo>
                  <a:cubicBezTo>
                    <a:pt x="717" y="511"/>
                    <a:pt x="858" y="441"/>
                    <a:pt x="941" y="306"/>
                  </a:cubicBezTo>
                  <a:cubicBezTo>
                    <a:pt x="642" y="306"/>
                    <a:pt x="9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3117;p72">
              <a:extLst>
                <a:ext uri="{FF2B5EF4-FFF2-40B4-BE49-F238E27FC236}">
                  <a16:creationId xmlns:a16="http://schemas.microsoft.com/office/drawing/2014/main" id="{32EB7C20-EAC9-7C35-5D08-8C5A04B589BF}"/>
                </a:ext>
              </a:extLst>
            </p:cNvPr>
            <p:cNvSpPr/>
            <p:nvPr/>
          </p:nvSpPr>
          <p:spPr>
            <a:xfrm>
              <a:off x="6160457" y="2294644"/>
              <a:ext cx="47441" cy="24656"/>
            </a:xfrm>
            <a:custGeom>
              <a:avLst/>
              <a:gdLst/>
              <a:ahLst/>
              <a:cxnLst/>
              <a:rect l="l" t="t" r="r" b="b"/>
              <a:pathLst>
                <a:path w="1674" h="870" extrusionOk="0">
                  <a:moveTo>
                    <a:pt x="1" y="1"/>
                  </a:moveTo>
                  <a:cubicBezTo>
                    <a:pt x="1" y="1"/>
                    <a:pt x="351" y="870"/>
                    <a:pt x="1527" y="870"/>
                  </a:cubicBezTo>
                  <a:cubicBezTo>
                    <a:pt x="1565" y="870"/>
                    <a:pt x="1604" y="869"/>
                    <a:pt x="1643" y="867"/>
                  </a:cubicBezTo>
                  <a:lnTo>
                    <a:pt x="1673" y="568"/>
                  </a:lnTo>
                  <a:cubicBezTo>
                    <a:pt x="1061" y="539"/>
                    <a:pt x="493" y="344"/>
                    <a:pt x="1"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3118;p72">
              <a:extLst>
                <a:ext uri="{FF2B5EF4-FFF2-40B4-BE49-F238E27FC236}">
                  <a16:creationId xmlns:a16="http://schemas.microsoft.com/office/drawing/2014/main" id="{D9A6319A-FB2D-EF6D-ECC4-AF4E4EBA7E1E}"/>
                </a:ext>
              </a:extLst>
            </p:cNvPr>
            <p:cNvSpPr/>
            <p:nvPr/>
          </p:nvSpPr>
          <p:spPr>
            <a:xfrm>
              <a:off x="6021619" y="2096349"/>
              <a:ext cx="244688" cy="260983"/>
            </a:xfrm>
            <a:custGeom>
              <a:avLst/>
              <a:gdLst/>
              <a:ahLst/>
              <a:cxnLst/>
              <a:rect l="l" t="t" r="r" b="b"/>
              <a:pathLst>
                <a:path w="8634" h="9209" extrusionOk="0">
                  <a:moveTo>
                    <a:pt x="5309" y="0"/>
                  </a:moveTo>
                  <a:cubicBezTo>
                    <a:pt x="5101" y="0"/>
                    <a:pt x="4924" y="23"/>
                    <a:pt x="4780" y="23"/>
                  </a:cubicBezTo>
                  <a:cubicBezTo>
                    <a:pt x="3690" y="143"/>
                    <a:pt x="2704" y="710"/>
                    <a:pt x="2047" y="1606"/>
                  </a:cubicBezTo>
                  <a:cubicBezTo>
                    <a:pt x="1689" y="1965"/>
                    <a:pt x="1181" y="3145"/>
                    <a:pt x="1136" y="3563"/>
                  </a:cubicBezTo>
                  <a:cubicBezTo>
                    <a:pt x="1106" y="3996"/>
                    <a:pt x="1106" y="4414"/>
                    <a:pt x="1136" y="4832"/>
                  </a:cubicBezTo>
                  <a:cubicBezTo>
                    <a:pt x="1136" y="5265"/>
                    <a:pt x="1046" y="5714"/>
                    <a:pt x="718" y="5997"/>
                  </a:cubicBezTo>
                  <a:cubicBezTo>
                    <a:pt x="524" y="6162"/>
                    <a:pt x="240" y="6266"/>
                    <a:pt x="120" y="6505"/>
                  </a:cubicBezTo>
                  <a:cubicBezTo>
                    <a:pt x="1" y="6819"/>
                    <a:pt x="120" y="7147"/>
                    <a:pt x="404" y="7327"/>
                  </a:cubicBezTo>
                  <a:cubicBezTo>
                    <a:pt x="628" y="7451"/>
                    <a:pt x="883" y="7513"/>
                    <a:pt x="1144" y="7513"/>
                  </a:cubicBezTo>
                  <a:cubicBezTo>
                    <a:pt x="1196" y="7513"/>
                    <a:pt x="1248" y="7511"/>
                    <a:pt x="1300" y="7506"/>
                  </a:cubicBezTo>
                  <a:lnTo>
                    <a:pt x="1300" y="7506"/>
                  </a:lnTo>
                  <a:cubicBezTo>
                    <a:pt x="1255" y="8148"/>
                    <a:pt x="1703" y="8730"/>
                    <a:pt x="2331" y="8865"/>
                  </a:cubicBezTo>
                  <a:cubicBezTo>
                    <a:pt x="2387" y="8872"/>
                    <a:pt x="2442" y="8876"/>
                    <a:pt x="2497" y="8876"/>
                  </a:cubicBezTo>
                  <a:cubicBezTo>
                    <a:pt x="2765" y="8876"/>
                    <a:pt x="3019" y="8787"/>
                    <a:pt x="3242" y="8626"/>
                  </a:cubicBezTo>
                  <a:cubicBezTo>
                    <a:pt x="3451" y="8835"/>
                    <a:pt x="3675" y="9029"/>
                    <a:pt x="3914" y="9208"/>
                  </a:cubicBezTo>
                  <a:cubicBezTo>
                    <a:pt x="3959" y="7356"/>
                    <a:pt x="3929" y="5519"/>
                    <a:pt x="3794" y="3682"/>
                  </a:cubicBezTo>
                  <a:cubicBezTo>
                    <a:pt x="4646" y="3533"/>
                    <a:pt x="6154" y="3085"/>
                    <a:pt x="6408" y="1726"/>
                  </a:cubicBezTo>
                  <a:cubicBezTo>
                    <a:pt x="6751" y="2503"/>
                    <a:pt x="7259" y="2921"/>
                    <a:pt x="7946" y="3503"/>
                  </a:cubicBezTo>
                  <a:cubicBezTo>
                    <a:pt x="7946" y="3503"/>
                    <a:pt x="8633" y="2353"/>
                    <a:pt x="7394" y="1054"/>
                  </a:cubicBezTo>
                  <a:cubicBezTo>
                    <a:pt x="6506" y="135"/>
                    <a:pt x="5813" y="0"/>
                    <a:pt x="530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3119;p72">
              <a:extLst>
                <a:ext uri="{FF2B5EF4-FFF2-40B4-BE49-F238E27FC236}">
                  <a16:creationId xmlns:a16="http://schemas.microsoft.com/office/drawing/2014/main" id="{796F49BD-320B-1829-AD18-0D3178FB866B}"/>
                </a:ext>
              </a:extLst>
            </p:cNvPr>
            <p:cNvSpPr/>
            <p:nvPr/>
          </p:nvSpPr>
          <p:spPr>
            <a:xfrm>
              <a:off x="6132514" y="2142713"/>
              <a:ext cx="71558" cy="47413"/>
            </a:xfrm>
            <a:custGeom>
              <a:avLst/>
              <a:gdLst/>
              <a:ahLst/>
              <a:cxnLst/>
              <a:rect l="l" t="t" r="r" b="b"/>
              <a:pathLst>
                <a:path w="2525" h="1673" extrusionOk="0">
                  <a:moveTo>
                    <a:pt x="2465" y="0"/>
                  </a:moveTo>
                  <a:cubicBezTo>
                    <a:pt x="2435" y="0"/>
                    <a:pt x="2465" y="209"/>
                    <a:pt x="2405" y="508"/>
                  </a:cubicBezTo>
                  <a:cubicBezTo>
                    <a:pt x="2375" y="687"/>
                    <a:pt x="2316" y="867"/>
                    <a:pt x="2211" y="1016"/>
                  </a:cubicBezTo>
                  <a:cubicBezTo>
                    <a:pt x="2092" y="1195"/>
                    <a:pt x="1913" y="1330"/>
                    <a:pt x="1718" y="1419"/>
                  </a:cubicBezTo>
                  <a:cubicBezTo>
                    <a:pt x="1427" y="1520"/>
                    <a:pt x="1119" y="1570"/>
                    <a:pt x="813" y="1570"/>
                  </a:cubicBezTo>
                  <a:cubicBezTo>
                    <a:pt x="711" y="1570"/>
                    <a:pt x="609" y="1565"/>
                    <a:pt x="509" y="1554"/>
                  </a:cubicBezTo>
                  <a:cubicBezTo>
                    <a:pt x="426" y="1546"/>
                    <a:pt x="341" y="1542"/>
                    <a:pt x="255" y="1542"/>
                  </a:cubicBezTo>
                  <a:cubicBezTo>
                    <a:pt x="169" y="1542"/>
                    <a:pt x="83" y="1546"/>
                    <a:pt x="1" y="1554"/>
                  </a:cubicBezTo>
                  <a:cubicBezTo>
                    <a:pt x="165" y="1598"/>
                    <a:pt x="329" y="1628"/>
                    <a:pt x="509" y="1643"/>
                  </a:cubicBezTo>
                  <a:cubicBezTo>
                    <a:pt x="641" y="1662"/>
                    <a:pt x="775" y="1672"/>
                    <a:pt x="909" y="1672"/>
                  </a:cubicBezTo>
                  <a:cubicBezTo>
                    <a:pt x="1198" y="1672"/>
                    <a:pt x="1488" y="1626"/>
                    <a:pt x="1763" y="1524"/>
                  </a:cubicBezTo>
                  <a:cubicBezTo>
                    <a:pt x="1972" y="1434"/>
                    <a:pt x="2166" y="1270"/>
                    <a:pt x="2301" y="1076"/>
                  </a:cubicBezTo>
                  <a:cubicBezTo>
                    <a:pt x="2405" y="911"/>
                    <a:pt x="2465" y="717"/>
                    <a:pt x="2495" y="523"/>
                  </a:cubicBezTo>
                  <a:cubicBezTo>
                    <a:pt x="2525" y="359"/>
                    <a:pt x="2510" y="180"/>
                    <a:pt x="246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3120;p72">
              <a:extLst>
                <a:ext uri="{FF2B5EF4-FFF2-40B4-BE49-F238E27FC236}">
                  <a16:creationId xmlns:a16="http://schemas.microsoft.com/office/drawing/2014/main" id="{9F8E0265-94BA-AE30-5EC9-98A63E7853A5}"/>
                </a:ext>
              </a:extLst>
            </p:cNvPr>
            <p:cNvSpPr/>
            <p:nvPr/>
          </p:nvSpPr>
          <p:spPr>
            <a:xfrm>
              <a:off x="6038992" y="2146086"/>
              <a:ext cx="49963" cy="129032"/>
            </a:xfrm>
            <a:custGeom>
              <a:avLst/>
              <a:gdLst/>
              <a:ahLst/>
              <a:cxnLst/>
              <a:rect l="l" t="t" r="r" b="b"/>
              <a:pathLst>
                <a:path w="1763" h="4553" extrusionOk="0">
                  <a:moveTo>
                    <a:pt x="1748" y="1"/>
                  </a:moveTo>
                  <a:cubicBezTo>
                    <a:pt x="1688" y="46"/>
                    <a:pt x="1628" y="90"/>
                    <a:pt x="1583" y="135"/>
                  </a:cubicBezTo>
                  <a:cubicBezTo>
                    <a:pt x="1464" y="225"/>
                    <a:pt x="1314" y="344"/>
                    <a:pt x="1135" y="524"/>
                  </a:cubicBezTo>
                  <a:cubicBezTo>
                    <a:pt x="911" y="733"/>
                    <a:pt x="732" y="957"/>
                    <a:pt x="568" y="1196"/>
                  </a:cubicBezTo>
                  <a:cubicBezTo>
                    <a:pt x="359" y="1494"/>
                    <a:pt x="224" y="1853"/>
                    <a:pt x="179" y="2211"/>
                  </a:cubicBezTo>
                  <a:cubicBezTo>
                    <a:pt x="165" y="2405"/>
                    <a:pt x="179" y="2599"/>
                    <a:pt x="224" y="2779"/>
                  </a:cubicBezTo>
                  <a:cubicBezTo>
                    <a:pt x="269" y="2958"/>
                    <a:pt x="329" y="3122"/>
                    <a:pt x="403" y="3272"/>
                  </a:cubicBezTo>
                  <a:cubicBezTo>
                    <a:pt x="538" y="3525"/>
                    <a:pt x="583" y="3809"/>
                    <a:pt x="553" y="4093"/>
                  </a:cubicBezTo>
                  <a:cubicBezTo>
                    <a:pt x="523" y="4287"/>
                    <a:pt x="389" y="4436"/>
                    <a:pt x="209" y="4511"/>
                  </a:cubicBezTo>
                  <a:cubicBezTo>
                    <a:pt x="135" y="4526"/>
                    <a:pt x="60" y="4541"/>
                    <a:pt x="0" y="4541"/>
                  </a:cubicBezTo>
                  <a:lnTo>
                    <a:pt x="60" y="4541"/>
                  </a:lnTo>
                  <a:cubicBezTo>
                    <a:pt x="82" y="4548"/>
                    <a:pt x="109" y="4552"/>
                    <a:pt x="137" y="4552"/>
                  </a:cubicBezTo>
                  <a:cubicBezTo>
                    <a:pt x="165" y="4552"/>
                    <a:pt x="194" y="4548"/>
                    <a:pt x="224" y="4541"/>
                  </a:cubicBezTo>
                  <a:cubicBezTo>
                    <a:pt x="418" y="4481"/>
                    <a:pt x="583" y="4317"/>
                    <a:pt x="627" y="4108"/>
                  </a:cubicBezTo>
                  <a:cubicBezTo>
                    <a:pt x="687" y="3809"/>
                    <a:pt x="627" y="3510"/>
                    <a:pt x="493" y="3242"/>
                  </a:cubicBezTo>
                  <a:cubicBezTo>
                    <a:pt x="433" y="3077"/>
                    <a:pt x="374" y="2928"/>
                    <a:pt x="329" y="2764"/>
                  </a:cubicBezTo>
                  <a:cubicBezTo>
                    <a:pt x="284" y="2585"/>
                    <a:pt x="269" y="2405"/>
                    <a:pt x="299" y="2226"/>
                  </a:cubicBezTo>
                  <a:cubicBezTo>
                    <a:pt x="344" y="1883"/>
                    <a:pt x="463" y="1554"/>
                    <a:pt x="642" y="1255"/>
                  </a:cubicBezTo>
                  <a:cubicBezTo>
                    <a:pt x="807" y="1016"/>
                    <a:pt x="986" y="792"/>
                    <a:pt x="1180" y="583"/>
                  </a:cubicBezTo>
                  <a:cubicBezTo>
                    <a:pt x="1539" y="225"/>
                    <a:pt x="1763" y="16"/>
                    <a:pt x="174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3121;p72">
              <a:extLst>
                <a:ext uri="{FF2B5EF4-FFF2-40B4-BE49-F238E27FC236}">
                  <a16:creationId xmlns:a16="http://schemas.microsoft.com/office/drawing/2014/main" id="{4E41E0D5-091F-0E6B-9FCA-3B4B72D70451}"/>
                </a:ext>
              </a:extLst>
            </p:cNvPr>
            <p:cNvSpPr/>
            <p:nvPr/>
          </p:nvSpPr>
          <p:spPr>
            <a:xfrm>
              <a:off x="6247659" y="2168956"/>
              <a:ext cx="52514" cy="71672"/>
            </a:xfrm>
            <a:custGeom>
              <a:avLst/>
              <a:gdLst/>
              <a:ahLst/>
              <a:cxnLst/>
              <a:rect l="l" t="t" r="r" b="b"/>
              <a:pathLst>
                <a:path w="1853" h="2529" extrusionOk="0">
                  <a:moveTo>
                    <a:pt x="30" y="0"/>
                  </a:moveTo>
                  <a:cubicBezTo>
                    <a:pt x="0" y="194"/>
                    <a:pt x="0" y="389"/>
                    <a:pt x="30" y="583"/>
                  </a:cubicBezTo>
                  <a:cubicBezTo>
                    <a:pt x="90" y="1046"/>
                    <a:pt x="239" y="1479"/>
                    <a:pt x="463" y="1882"/>
                  </a:cubicBezTo>
                  <a:cubicBezTo>
                    <a:pt x="583" y="2121"/>
                    <a:pt x="777" y="2315"/>
                    <a:pt x="1001" y="2450"/>
                  </a:cubicBezTo>
                  <a:cubicBezTo>
                    <a:pt x="1098" y="2502"/>
                    <a:pt x="1210" y="2528"/>
                    <a:pt x="1322" y="2528"/>
                  </a:cubicBezTo>
                  <a:cubicBezTo>
                    <a:pt x="1434" y="2528"/>
                    <a:pt x="1546" y="2502"/>
                    <a:pt x="1643" y="2450"/>
                  </a:cubicBezTo>
                  <a:cubicBezTo>
                    <a:pt x="1762" y="2360"/>
                    <a:pt x="1852" y="2226"/>
                    <a:pt x="1852" y="2076"/>
                  </a:cubicBezTo>
                  <a:cubicBezTo>
                    <a:pt x="1852" y="1972"/>
                    <a:pt x="1807" y="1927"/>
                    <a:pt x="1807" y="1927"/>
                  </a:cubicBezTo>
                  <a:lnTo>
                    <a:pt x="1807" y="1927"/>
                  </a:lnTo>
                  <a:cubicBezTo>
                    <a:pt x="1807" y="1927"/>
                    <a:pt x="1822" y="1972"/>
                    <a:pt x="1822" y="2061"/>
                  </a:cubicBezTo>
                  <a:cubicBezTo>
                    <a:pt x="1792" y="2196"/>
                    <a:pt x="1718" y="2300"/>
                    <a:pt x="1613" y="2375"/>
                  </a:cubicBezTo>
                  <a:cubicBezTo>
                    <a:pt x="1531" y="2409"/>
                    <a:pt x="1443" y="2428"/>
                    <a:pt x="1355" y="2428"/>
                  </a:cubicBezTo>
                  <a:cubicBezTo>
                    <a:pt x="1252" y="2428"/>
                    <a:pt x="1150" y="2402"/>
                    <a:pt x="1061" y="2345"/>
                  </a:cubicBezTo>
                  <a:cubicBezTo>
                    <a:pt x="851" y="2226"/>
                    <a:pt x="687" y="2046"/>
                    <a:pt x="568" y="1822"/>
                  </a:cubicBezTo>
                  <a:cubicBezTo>
                    <a:pt x="344" y="1434"/>
                    <a:pt x="194" y="1016"/>
                    <a:pt x="120" y="568"/>
                  </a:cubicBezTo>
                  <a:cubicBezTo>
                    <a:pt x="45" y="224"/>
                    <a:pt x="45"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3122;p72">
              <a:extLst>
                <a:ext uri="{FF2B5EF4-FFF2-40B4-BE49-F238E27FC236}">
                  <a16:creationId xmlns:a16="http://schemas.microsoft.com/office/drawing/2014/main" id="{3AC29BE0-F0B7-A30A-571C-EB4604493422}"/>
                </a:ext>
              </a:extLst>
            </p:cNvPr>
            <p:cNvSpPr/>
            <p:nvPr/>
          </p:nvSpPr>
          <p:spPr>
            <a:xfrm>
              <a:off x="6243833" y="2786910"/>
              <a:ext cx="121522" cy="969681"/>
            </a:xfrm>
            <a:custGeom>
              <a:avLst/>
              <a:gdLst/>
              <a:ahLst/>
              <a:cxnLst/>
              <a:rect l="l" t="t" r="r" b="b"/>
              <a:pathLst>
                <a:path w="4288" h="34216" extrusionOk="0">
                  <a:moveTo>
                    <a:pt x="1" y="0"/>
                  </a:moveTo>
                  <a:lnTo>
                    <a:pt x="598" y="34216"/>
                  </a:lnTo>
                  <a:cubicBezTo>
                    <a:pt x="598" y="34216"/>
                    <a:pt x="3764" y="23015"/>
                    <a:pt x="4033" y="18489"/>
                  </a:cubicBezTo>
                  <a:cubicBezTo>
                    <a:pt x="4287" y="13979"/>
                    <a:pt x="1" y="1"/>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3123;p72">
              <a:extLst>
                <a:ext uri="{FF2B5EF4-FFF2-40B4-BE49-F238E27FC236}">
                  <a16:creationId xmlns:a16="http://schemas.microsoft.com/office/drawing/2014/main" id="{6E9E1D14-04E6-60F6-0CF5-5637A8BECF97}"/>
                </a:ext>
              </a:extLst>
            </p:cNvPr>
            <p:cNvSpPr/>
            <p:nvPr/>
          </p:nvSpPr>
          <p:spPr>
            <a:xfrm>
              <a:off x="6013174" y="2714955"/>
              <a:ext cx="262854" cy="1052236"/>
            </a:xfrm>
            <a:custGeom>
              <a:avLst/>
              <a:gdLst/>
              <a:ahLst/>
              <a:cxnLst/>
              <a:rect l="l" t="t" r="r" b="b"/>
              <a:pathLst>
                <a:path w="9275" h="37129" extrusionOk="0">
                  <a:moveTo>
                    <a:pt x="7990" y="0"/>
                  </a:moveTo>
                  <a:lnTo>
                    <a:pt x="2061" y="150"/>
                  </a:lnTo>
                  <a:cubicBezTo>
                    <a:pt x="2061" y="150"/>
                    <a:pt x="2061" y="150"/>
                    <a:pt x="2060" y="150"/>
                  </a:cubicBezTo>
                  <a:cubicBezTo>
                    <a:pt x="1947" y="150"/>
                    <a:pt x="75" y="2904"/>
                    <a:pt x="15" y="5287"/>
                  </a:cubicBezTo>
                  <a:cubicBezTo>
                    <a:pt x="0" y="5526"/>
                    <a:pt x="15" y="5765"/>
                    <a:pt x="30" y="5989"/>
                  </a:cubicBezTo>
                  <a:cubicBezTo>
                    <a:pt x="120" y="6825"/>
                    <a:pt x="314" y="7647"/>
                    <a:pt x="627" y="8423"/>
                  </a:cubicBezTo>
                  <a:cubicBezTo>
                    <a:pt x="2225" y="12456"/>
                    <a:pt x="3868" y="17235"/>
                    <a:pt x="3898" y="18325"/>
                  </a:cubicBezTo>
                  <a:cubicBezTo>
                    <a:pt x="3973" y="21686"/>
                    <a:pt x="4630" y="37128"/>
                    <a:pt x="4630" y="37128"/>
                  </a:cubicBezTo>
                  <a:lnTo>
                    <a:pt x="9275" y="36800"/>
                  </a:lnTo>
                  <a:lnTo>
                    <a:pt x="9125" y="18340"/>
                  </a:lnTo>
                  <a:lnTo>
                    <a:pt x="799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3124;p72">
              <a:extLst>
                <a:ext uri="{FF2B5EF4-FFF2-40B4-BE49-F238E27FC236}">
                  <a16:creationId xmlns:a16="http://schemas.microsoft.com/office/drawing/2014/main" id="{781C51A9-FEDB-2565-9C1D-03F3A73D24F4}"/>
                </a:ext>
              </a:extLst>
            </p:cNvPr>
            <p:cNvSpPr/>
            <p:nvPr/>
          </p:nvSpPr>
          <p:spPr>
            <a:xfrm>
              <a:off x="6142263" y="2717052"/>
              <a:ext cx="61384" cy="1045888"/>
            </a:xfrm>
            <a:custGeom>
              <a:avLst/>
              <a:gdLst/>
              <a:ahLst/>
              <a:cxnLst/>
              <a:rect l="l" t="t" r="r" b="b"/>
              <a:pathLst>
                <a:path w="2166" h="36905" extrusionOk="0">
                  <a:moveTo>
                    <a:pt x="30" y="1"/>
                  </a:moveTo>
                  <a:lnTo>
                    <a:pt x="30" y="1"/>
                  </a:lnTo>
                  <a:cubicBezTo>
                    <a:pt x="44" y="57"/>
                    <a:pt x="52" y="115"/>
                    <a:pt x="56" y="175"/>
                  </a:cubicBezTo>
                  <a:lnTo>
                    <a:pt x="56" y="175"/>
                  </a:lnTo>
                  <a:cubicBezTo>
                    <a:pt x="49" y="60"/>
                    <a:pt x="40" y="1"/>
                    <a:pt x="30" y="1"/>
                  </a:cubicBezTo>
                  <a:close/>
                  <a:moveTo>
                    <a:pt x="56" y="175"/>
                  </a:moveTo>
                  <a:cubicBezTo>
                    <a:pt x="56" y="189"/>
                    <a:pt x="57" y="204"/>
                    <a:pt x="58" y="220"/>
                  </a:cubicBezTo>
                  <a:lnTo>
                    <a:pt x="58" y="220"/>
                  </a:lnTo>
                  <a:cubicBezTo>
                    <a:pt x="57" y="205"/>
                    <a:pt x="57" y="190"/>
                    <a:pt x="56" y="175"/>
                  </a:cubicBezTo>
                  <a:close/>
                  <a:moveTo>
                    <a:pt x="58" y="220"/>
                  </a:moveTo>
                  <a:cubicBezTo>
                    <a:pt x="60" y="272"/>
                    <a:pt x="60" y="325"/>
                    <a:pt x="60" y="374"/>
                  </a:cubicBezTo>
                  <a:lnTo>
                    <a:pt x="60" y="1450"/>
                  </a:lnTo>
                  <a:cubicBezTo>
                    <a:pt x="60" y="2390"/>
                    <a:pt x="0" y="3750"/>
                    <a:pt x="60" y="5422"/>
                  </a:cubicBezTo>
                  <a:cubicBezTo>
                    <a:pt x="75" y="5840"/>
                    <a:pt x="90" y="6274"/>
                    <a:pt x="120" y="6737"/>
                  </a:cubicBezTo>
                  <a:cubicBezTo>
                    <a:pt x="150" y="7185"/>
                    <a:pt x="195" y="7662"/>
                    <a:pt x="239" y="8155"/>
                  </a:cubicBezTo>
                  <a:cubicBezTo>
                    <a:pt x="344" y="9126"/>
                    <a:pt x="478" y="10172"/>
                    <a:pt x="657" y="11262"/>
                  </a:cubicBezTo>
                  <a:cubicBezTo>
                    <a:pt x="822" y="12367"/>
                    <a:pt x="1016" y="13517"/>
                    <a:pt x="1195" y="14712"/>
                  </a:cubicBezTo>
                  <a:cubicBezTo>
                    <a:pt x="1374" y="15892"/>
                    <a:pt x="1479" y="17131"/>
                    <a:pt x="1569" y="18416"/>
                  </a:cubicBezTo>
                  <a:cubicBezTo>
                    <a:pt x="1658" y="19685"/>
                    <a:pt x="1628" y="20940"/>
                    <a:pt x="1658" y="22134"/>
                  </a:cubicBezTo>
                  <a:cubicBezTo>
                    <a:pt x="1673" y="23344"/>
                    <a:pt x="1703" y="24509"/>
                    <a:pt x="1733" y="25614"/>
                  </a:cubicBezTo>
                  <a:cubicBezTo>
                    <a:pt x="1793" y="27824"/>
                    <a:pt x="1882" y="29826"/>
                    <a:pt x="1942" y="31498"/>
                  </a:cubicBezTo>
                  <a:cubicBezTo>
                    <a:pt x="2076" y="34784"/>
                    <a:pt x="2151" y="36606"/>
                    <a:pt x="2166" y="36905"/>
                  </a:cubicBezTo>
                  <a:cubicBezTo>
                    <a:pt x="2166" y="36905"/>
                    <a:pt x="2166" y="36785"/>
                    <a:pt x="2166" y="36531"/>
                  </a:cubicBezTo>
                  <a:cubicBezTo>
                    <a:pt x="2151" y="36293"/>
                    <a:pt x="2136" y="35919"/>
                    <a:pt x="2121" y="35456"/>
                  </a:cubicBezTo>
                  <a:lnTo>
                    <a:pt x="1987" y="31498"/>
                  </a:lnTo>
                  <a:cubicBezTo>
                    <a:pt x="1912" y="29826"/>
                    <a:pt x="1822" y="27824"/>
                    <a:pt x="1763" y="25614"/>
                  </a:cubicBezTo>
                  <a:cubicBezTo>
                    <a:pt x="1733" y="24509"/>
                    <a:pt x="1703" y="23344"/>
                    <a:pt x="1688" y="22149"/>
                  </a:cubicBezTo>
                  <a:cubicBezTo>
                    <a:pt x="1658" y="20940"/>
                    <a:pt x="1673" y="19685"/>
                    <a:pt x="1598" y="18416"/>
                  </a:cubicBezTo>
                  <a:cubicBezTo>
                    <a:pt x="1539" y="17131"/>
                    <a:pt x="1404" y="15892"/>
                    <a:pt x="1240" y="14697"/>
                  </a:cubicBezTo>
                  <a:cubicBezTo>
                    <a:pt x="1061" y="13502"/>
                    <a:pt x="867" y="12352"/>
                    <a:pt x="702" y="11262"/>
                  </a:cubicBezTo>
                  <a:cubicBezTo>
                    <a:pt x="523" y="10172"/>
                    <a:pt x="389" y="9126"/>
                    <a:pt x="284" y="8140"/>
                  </a:cubicBezTo>
                  <a:cubicBezTo>
                    <a:pt x="224" y="7662"/>
                    <a:pt x="195" y="7185"/>
                    <a:pt x="165" y="6722"/>
                  </a:cubicBezTo>
                  <a:cubicBezTo>
                    <a:pt x="120" y="6274"/>
                    <a:pt x="105" y="5840"/>
                    <a:pt x="90" y="5422"/>
                  </a:cubicBezTo>
                  <a:cubicBezTo>
                    <a:pt x="30" y="3750"/>
                    <a:pt x="75" y="2390"/>
                    <a:pt x="75" y="1450"/>
                  </a:cubicBezTo>
                  <a:cubicBezTo>
                    <a:pt x="75" y="869"/>
                    <a:pt x="69" y="453"/>
                    <a:pt x="58" y="22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3125;p72">
              <a:extLst>
                <a:ext uri="{FF2B5EF4-FFF2-40B4-BE49-F238E27FC236}">
                  <a16:creationId xmlns:a16="http://schemas.microsoft.com/office/drawing/2014/main" id="{6C5009BA-1BEA-5DDA-92C3-AF06E02D6BF5}"/>
                </a:ext>
              </a:extLst>
            </p:cNvPr>
            <p:cNvSpPr/>
            <p:nvPr/>
          </p:nvSpPr>
          <p:spPr>
            <a:xfrm>
              <a:off x="6143538" y="3748118"/>
              <a:ext cx="132489" cy="19923"/>
            </a:xfrm>
            <a:custGeom>
              <a:avLst/>
              <a:gdLst/>
              <a:ahLst/>
              <a:cxnLst/>
              <a:rect l="l" t="t" r="r" b="b"/>
              <a:pathLst>
                <a:path w="4675" h="703" extrusionOk="0">
                  <a:moveTo>
                    <a:pt x="0" y="0"/>
                  </a:moveTo>
                  <a:lnTo>
                    <a:pt x="0" y="702"/>
                  </a:lnTo>
                  <a:lnTo>
                    <a:pt x="4675" y="702"/>
                  </a:lnTo>
                  <a:lnTo>
                    <a:pt x="4675"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3126;p72">
              <a:extLst>
                <a:ext uri="{FF2B5EF4-FFF2-40B4-BE49-F238E27FC236}">
                  <a16:creationId xmlns:a16="http://schemas.microsoft.com/office/drawing/2014/main" id="{7DB1BCD7-5F29-7A36-0411-68479AFE0B5F}"/>
                </a:ext>
              </a:extLst>
            </p:cNvPr>
            <p:cNvSpPr/>
            <p:nvPr/>
          </p:nvSpPr>
          <p:spPr>
            <a:xfrm>
              <a:off x="6151133" y="2714955"/>
              <a:ext cx="1729" cy="5951"/>
            </a:xfrm>
            <a:custGeom>
              <a:avLst/>
              <a:gdLst/>
              <a:ahLst/>
              <a:cxnLst/>
              <a:rect l="l" t="t" r="r" b="b"/>
              <a:pathLst>
                <a:path w="61" h="210" extrusionOk="0">
                  <a:moveTo>
                    <a:pt x="31" y="0"/>
                  </a:moveTo>
                  <a:cubicBezTo>
                    <a:pt x="1" y="0"/>
                    <a:pt x="1" y="45"/>
                    <a:pt x="1" y="105"/>
                  </a:cubicBezTo>
                  <a:cubicBezTo>
                    <a:pt x="16" y="165"/>
                    <a:pt x="16" y="209"/>
                    <a:pt x="31" y="209"/>
                  </a:cubicBezTo>
                  <a:cubicBezTo>
                    <a:pt x="46" y="209"/>
                    <a:pt x="61" y="165"/>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3127;p72">
              <a:extLst>
                <a:ext uri="{FF2B5EF4-FFF2-40B4-BE49-F238E27FC236}">
                  <a16:creationId xmlns:a16="http://schemas.microsoft.com/office/drawing/2014/main" id="{D3FC162F-0CF2-5392-E327-59804729BAEE}"/>
                </a:ext>
              </a:extLst>
            </p:cNvPr>
            <p:cNvSpPr/>
            <p:nvPr/>
          </p:nvSpPr>
          <p:spPr>
            <a:xfrm>
              <a:off x="6151558" y="2727226"/>
              <a:ext cx="1304" cy="5951"/>
            </a:xfrm>
            <a:custGeom>
              <a:avLst/>
              <a:gdLst/>
              <a:ahLst/>
              <a:cxnLst/>
              <a:rect l="l" t="t" r="r" b="b"/>
              <a:pathLst>
                <a:path w="46" h="210" extrusionOk="0">
                  <a:moveTo>
                    <a:pt x="31" y="0"/>
                  </a:moveTo>
                  <a:cubicBezTo>
                    <a:pt x="1"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3128;p72">
              <a:extLst>
                <a:ext uri="{FF2B5EF4-FFF2-40B4-BE49-F238E27FC236}">
                  <a16:creationId xmlns:a16="http://schemas.microsoft.com/office/drawing/2014/main" id="{374FF71E-389A-0FE9-B8DA-210654795A5F}"/>
                </a:ext>
              </a:extLst>
            </p:cNvPr>
            <p:cNvSpPr/>
            <p:nvPr/>
          </p:nvSpPr>
          <p:spPr>
            <a:xfrm>
              <a:off x="6151983" y="2739497"/>
              <a:ext cx="1304" cy="5951"/>
            </a:xfrm>
            <a:custGeom>
              <a:avLst/>
              <a:gdLst/>
              <a:ahLst/>
              <a:cxnLst/>
              <a:rect l="l" t="t" r="r" b="b"/>
              <a:pathLst>
                <a:path w="46" h="210" extrusionOk="0">
                  <a:moveTo>
                    <a:pt x="16" y="0"/>
                  </a:moveTo>
                  <a:cubicBezTo>
                    <a:pt x="1" y="0"/>
                    <a:pt x="1" y="45"/>
                    <a:pt x="1" y="105"/>
                  </a:cubicBezTo>
                  <a:cubicBezTo>
                    <a:pt x="1" y="165"/>
                    <a:pt x="16" y="210"/>
                    <a:pt x="31" y="210"/>
                  </a:cubicBezTo>
                  <a:cubicBezTo>
                    <a:pt x="46"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3129;p72">
              <a:extLst>
                <a:ext uri="{FF2B5EF4-FFF2-40B4-BE49-F238E27FC236}">
                  <a16:creationId xmlns:a16="http://schemas.microsoft.com/office/drawing/2014/main" id="{4BB67A8F-E4FC-CD4B-9046-28338D596EC6}"/>
                </a:ext>
              </a:extLst>
            </p:cNvPr>
            <p:cNvSpPr/>
            <p:nvPr/>
          </p:nvSpPr>
          <p:spPr>
            <a:xfrm>
              <a:off x="6152408" y="2751343"/>
              <a:ext cx="1304" cy="6376"/>
            </a:xfrm>
            <a:custGeom>
              <a:avLst/>
              <a:gdLst/>
              <a:ahLst/>
              <a:cxnLst/>
              <a:rect l="l" t="t" r="r" b="b"/>
              <a:pathLst>
                <a:path w="46" h="225" extrusionOk="0">
                  <a:moveTo>
                    <a:pt x="16" y="1"/>
                  </a:moveTo>
                  <a:cubicBezTo>
                    <a:pt x="1" y="1"/>
                    <a:pt x="1" y="60"/>
                    <a:pt x="1" y="120"/>
                  </a:cubicBezTo>
                  <a:cubicBezTo>
                    <a:pt x="1" y="180"/>
                    <a:pt x="16" y="225"/>
                    <a:pt x="31" y="225"/>
                  </a:cubicBezTo>
                  <a:cubicBezTo>
                    <a:pt x="46" y="225"/>
                    <a:pt x="46" y="180"/>
                    <a:pt x="46" y="120"/>
                  </a:cubicBezTo>
                  <a:cubicBezTo>
                    <a:pt x="46" y="60"/>
                    <a:pt x="4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3130;p72">
              <a:extLst>
                <a:ext uri="{FF2B5EF4-FFF2-40B4-BE49-F238E27FC236}">
                  <a16:creationId xmlns:a16="http://schemas.microsoft.com/office/drawing/2014/main" id="{BE686F0A-6510-FEF7-B232-FD032F16E290}"/>
                </a:ext>
              </a:extLst>
            </p:cNvPr>
            <p:cNvSpPr/>
            <p:nvPr/>
          </p:nvSpPr>
          <p:spPr>
            <a:xfrm>
              <a:off x="6152834" y="2763614"/>
              <a:ext cx="1304" cy="6376"/>
            </a:xfrm>
            <a:custGeom>
              <a:avLst/>
              <a:gdLst/>
              <a:ahLst/>
              <a:cxnLst/>
              <a:rect l="l" t="t" r="r" b="b"/>
              <a:pathLst>
                <a:path w="46" h="225" extrusionOk="0">
                  <a:moveTo>
                    <a:pt x="16" y="1"/>
                  </a:moveTo>
                  <a:cubicBezTo>
                    <a:pt x="1" y="1"/>
                    <a:pt x="1" y="46"/>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3131;p72">
              <a:extLst>
                <a:ext uri="{FF2B5EF4-FFF2-40B4-BE49-F238E27FC236}">
                  <a16:creationId xmlns:a16="http://schemas.microsoft.com/office/drawing/2014/main" id="{F1665200-AF2C-2A8B-52C6-5D7BE87706B9}"/>
                </a:ext>
              </a:extLst>
            </p:cNvPr>
            <p:cNvSpPr/>
            <p:nvPr/>
          </p:nvSpPr>
          <p:spPr>
            <a:xfrm>
              <a:off x="6152834" y="2775886"/>
              <a:ext cx="1729" cy="5951"/>
            </a:xfrm>
            <a:custGeom>
              <a:avLst/>
              <a:gdLst/>
              <a:ahLst/>
              <a:cxnLst/>
              <a:rect l="l" t="t" r="r" b="b"/>
              <a:pathLst>
                <a:path w="61" h="210" extrusionOk="0">
                  <a:moveTo>
                    <a:pt x="31" y="1"/>
                  </a:moveTo>
                  <a:cubicBezTo>
                    <a:pt x="16" y="1"/>
                    <a:pt x="1" y="46"/>
                    <a:pt x="16" y="105"/>
                  </a:cubicBezTo>
                  <a:cubicBezTo>
                    <a:pt x="16" y="165"/>
                    <a:pt x="31" y="210"/>
                    <a:pt x="31" y="210"/>
                  </a:cubicBezTo>
                  <a:cubicBezTo>
                    <a:pt x="46" y="210"/>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3132;p72">
              <a:extLst>
                <a:ext uri="{FF2B5EF4-FFF2-40B4-BE49-F238E27FC236}">
                  <a16:creationId xmlns:a16="http://schemas.microsoft.com/office/drawing/2014/main" id="{2B80094C-4A47-DD63-9A6A-E36E3CBDB4F7}"/>
                </a:ext>
              </a:extLst>
            </p:cNvPr>
            <p:cNvSpPr/>
            <p:nvPr/>
          </p:nvSpPr>
          <p:spPr>
            <a:xfrm>
              <a:off x="6153259" y="2788157"/>
              <a:ext cx="1729" cy="5980"/>
            </a:xfrm>
            <a:custGeom>
              <a:avLst/>
              <a:gdLst/>
              <a:ahLst/>
              <a:cxnLst/>
              <a:rect l="l" t="t" r="r" b="b"/>
              <a:pathLst>
                <a:path w="61" h="211" extrusionOk="0">
                  <a:moveTo>
                    <a:pt x="31" y="1"/>
                  </a:moveTo>
                  <a:cubicBezTo>
                    <a:pt x="16" y="1"/>
                    <a:pt x="1" y="46"/>
                    <a:pt x="16" y="105"/>
                  </a:cubicBezTo>
                  <a:cubicBezTo>
                    <a:pt x="16" y="165"/>
                    <a:pt x="16" y="210"/>
                    <a:pt x="31" y="210"/>
                  </a:cubicBezTo>
                  <a:cubicBezTo>
                    <a:pt x="45" y="210"/>
                    <a:pt x="60" y="165"/>
                    <a:pt x="60" y="105"/>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3133;p72">
              <a:extLst>
                <a:ext uri="{FF2B5EF4-FFF2-40B4-BE49-F238E27FC236}">
                  <a16:creationId xmlns:a16="http://schemas.microsoft.com/office/drawing/2014/main" id="{314D2791-D4EB-7F98-448C-DFAD4FEE08DE}"/>
                </a:ext>
              </a:extLst>
            </p:cNvPr>
            <p:cNvSpPr/>
            <p:nvPr/>
          </p:nvSpPr>
          <p:spPr>
            <a:xfrm>
              <a:off x="6153684" y="2800031"/>
              <a:ext cx="1729" cy="6376"/>
            </a:xfrm>
            <a:custGeom>
              <a:avLst/>
              <a:gdLst/>
              <a:ahLst/>
              <a:cxnLst/>
              <a:rect l="l" t="t" r="r" b="b"/>
              <a:pathLst>
                <a:path w="61" h="225" extrusionOk="0">
                  <a:moveTo>
                    <a:pt x="30" y="0"/>
                  </a:moveTo>
                  <a:cubicBezTo>
                    <a:pt x="1" y="0"/>
                    <a:pt x="1" y="60"/>
                    <a:pt x="1" y="120"/>
                  </a:cubicBezTo>
                  <a:cubicBezTo>
                    <a:pt x="1" y="179"/>
                    <a:pt x="16" y="224"/>
                    <a:pt x="30" y="224"/>
                  </a:cubicBezTo>
                  <a:cubicBezTo>
                    <a:pt x="45" y="224"/>
                    <a:pt x="60" y="164"/>
                    <a:pt x="45" y="105"/>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3134;p72">
              <a:extLst>
                <a:ext uri="{FF2B5EF4-FFF2-40B4-BE49-F238E27FC236}">
                  <a16:creationId xmlns:a16="http://schemas.microsoft.com/office/drawing/2014/main" id="{F8A3D985-0C2A-95AD-DFFB-F7B82875526D}"/>
                </a:ext>
              </a:extLst>
            </p:cNvPr>
            <p:cNvSpPr/>
            <p:nvPr/>
          </p:nvSpPr>
          <p:spPr>
            <a:xfrm>
              <a:off x="6154109" y="2812302"/>
              <a:ext cx="1304" cy="5951"/>
            </a:xfrm>
            <a:custGeom>
              <a:avLst/>
              <a:gdLst/>
              <a:ahLst/>
              <a:cxnLst/>
              <a:rect l="l" t="t" r="r" b="b"/>
              <a:pathLst>
                <a:path w="46" h="210" extrusionOk="0">
                  <a:moveTo>
                    <a:pt x="15" y="0"/>
                  </a:moveTo>
                  <a:cubicBezTo>
                    <a:pt x="1" y="0"/>
                    <a:pt x="1" y="60"/>
                    <a:pt x="1" y="105"/>
                  </a:cubicBezTo>
                  <a:cubicBezTo>
                    <a:pt x="1"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3135;p72">
              <a:extLst>
                <a:ext uri="{FF2B5EF4-FFF2-40B4-BE49-F238E27FC236}">
                  <a16:creationId xmlns:a16="http://schemas.microsoft.com/office/drawing/2014/main" id="{65B0C65F-9E8A-FEED-4B20-0056DA1E4546}"/>
                </a:ext>
              </a:extLst>
            </p:cNvPr>
            <p:cNvSpPr/>
            <p:nvPr/>
          </p:nvSpPr>
          <p:spPr>
            <a:xfrm>
              <a:off x="6154534" y="2824574"/>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3136;p72">
              <a:extLst>
                <a:ext uri="{FF2B5EF4-FFF2-40B4-BE49-F238E27FC236}">
                  <a16:creationId xmlns:a16="http://schemas.microsoft.com/office/drawing/2014/main" id="{E8EC18F0-94AB-90D1-5CB0-0809503077A2}"/>
                </a:ext>
              </a:extLst>
            </p:cNvPr>
            <p:cNvSpPr/>
            <p:nvPr/>
          </p:nvSpPr>
          <p:spPr>
            <a:xfrm>
              <a:off x="6154959" y="2836845"/>
              <a:ext cx="1304" cy="5951"/>
            </a:xfrm>
            <a:custGeom>
              <a:avLst/>
              <a:gdLst/>
              <a:ahLst/>
              <a:cxnLst/>
              <a:rect l="l" t="t" r="r" b="b"/>
              <a:pathLst>
                <a:path w="46"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3137;p72">
              <a:extLst>
                <a:ext uri="{FF2B5EF4-FFF2-40B4-BE49-F238E27FC236}">
                  <a16:creationId xmlns:a16="http://schemas.microsoft.com/office/drawing/2014/main" id="{6954C488-CB57-0695-0F57-9E09C665FB49}"/>
                </a:ext>
              </a:extLst>
            </p:cNvPr>
            <p:cNvSpPr/>
            <p:nvPr/>
          </p:nvSpPr>
          <p:spPr>
            <a:xfrm>
              <a:off x="6154959" y="2848691"/>
              <a:ext cx="1304" cy="6376"/>
            </a:xfrm>
            <a:custGeom>
              <a:avLst/>
              <a:gdLst/>
              <a:ahLst/>
              <a:cxnLst/>
              <a:rect l="l" t="t" r="r" b="b"/>
              <a:pathLst>
                <a:path w="46" h="225" extrusionOk="0">
                  <a:moveTo>
                    <a:pt x="30" y="1"/>
                  </a:moveTo>
                  <a:cubicBezTo>
                    <a:pt x="0" y="16"/>
                    <a:pt x="0" y="60"/>
                    <a:pt x="0" y="120"/>
                  </a:cubicBezTo>
                  <a:cubicBezTo>
                    <a:pt x="0"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3138;p72">
              <a:extLst>
                <a:ext uri="{FF2B5EF4-FFF2-40B4-BE49-F238E27FC236}">
                  <a16:creationId xmlns:a16="http://schemas.microsoft.com/office/drawing/2014/main" id="{14BF916F-030C-C0DB-04DE-08181FE1093A}"/>
                </a:ext>
              </a:extLst>
            </p:cNvPr>
            <p:cNvSpPr/>
            <p:nvPr/>
          </p:nvSpPr>
          <p:spPr>
            <a:xfrm>
              <a:off x="6155384" y="2860962"/>
              <a:ext cx="879" cy="6376"/>
            </a:xfrm>
            <a:custGeom>
              <a:avLst/>
              <a:gdLst/>
              <a:ahLst/>
              <a:cxnLst/>
              <a:rect l="l" t="t" r="r" b="b"/>
              <a:pathLst>
                <a:path w="31" h="225" extrusionOk="0">
                  <a:moveTo>
                    <a:pt x="15" y="1"/>
                  </a:moveTo>
                  <a:cubicBezTo>
                    <a:pt x="0" y="1"/>
                    <a:pt x="0" y="46"/>
                    <a:pt x="0" y="105"/>
                  </a:cubicBezTo>
                  <a:cubicBezTo>
                    <a:pt x="0" y="180"/>
                    <a:pt x="0" y="225"/>
                    <a:pt x="15" y="225"/>
                  </a:cubicBezTo>
                  <a:cubicBezTo>
                    <a:pt x="30" y="225"/>
                    <a:pt x="30" y="180"/>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3139;p72">
              <a:extLst>
                <a:ext uri="{FF2B5EF4-FFF2-40B4-BE49-F238E27FC236}">
                  <a16:creationId xmlns:a16="http://schemas.microsoft.com/office/drawing/2014/main" id="{A707BB8B-5A70-2316-049A-4CDEB8A158CB}"/>
                </a:ext>
              </a:extLst>
            </p:cNvPr>
            <p:cNvSpPr/>
            <p:nvPr/>
          </p:nvSpPr>
          <p:spPr>
            <a:xfrm>
              <a:off x="6155384" y="2873233"/>
              <a:ext cx="1304" cy="5951"/>
            </a:xfrm>
            <a:custGeom>
              <a:avLst/>
              <a:gdLst/>
              <a:ahLst/>
              <a:cxnLst/>
              <a:rect l="l" t="t" r="r" b="b"/>
              <a:pathLst>
                <a:path w="46" h="210" extrusionOk="0">
                  <a:moveTo>
                    <a:pt x="15" y="1"/>
                  </a:moveTo>
                  <a:cubicBezTo>
                    <a:pt x="0" y="1"/>
                    <a:pt x="0" y="61"/>
                    <a:pt x="0" y="105"/>
                  </a:cubicBezTo>
                  <a:cubicBezTo>
                    <a:pt x="0" y="165"/>
                    <a:pt x="30" y="210"/>
                    <a:pt x="30" y="210"/>
                  </a:cubicBezTo>
                  <a:cubicBezTo>
                    <a:pt x="45" y="210"/>
                    <a:pt x="45" y="165"/>
                    <a:pt x="45" y="105"/>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3140;p72">
              <a:extLst>
                <a:ext uri="{FF2B5EF4-FFF2-40B4-BE49-F238E27FC236}">
                  <a16:creationId xmlns:a16="http://schemas.microsoft.com/office/drawing/2014/main" id="{4224B578-5A54-AA9A-6E1C-D7835E41B2C0}"/>
                </a:ext>
              </a:extLst>
            </p:cNvPr>
            <p:cNvSpPr/>
            <p:nvPr/>
          </p:nvSpPr>
          <p:spPr>
            <a:xfrm>
              <a:off x="6155809" y="2885505"/>
              <a:ext cx="1700" cy="5980"/>
            </a:xfrm>
            <a:custGeom>
              <a:avLst/>
              <a:gdLst/>
              <a:ahLst/>
              <a:cxnLst/>
              <a:rect l="l" t="t" r="r" b="b"/>
              <a:pathLst>
                <a:path w="60" h="211" extrusionOk="0">
                  <a:moveTo>
                    <a:pt x="30" y="1"/>
                  </a:moveTo>
                  <a:cubicBezTo>
                    <a:pt x="0" y="1"/>
                    <a:pt x="0" y="46"/>
                    <a:pt x="0" y="105"/>
                  </a:cubicBezTo>
                  <a:cubicBezTo>
                    <a:pt x="15" y="165"/>
                    <a:pt x="15" y="210"/>
                    <a:pt x="30" y="210"/>
                  </a:cubicBezTo>
                  <a:cubicBezTo>
                    <a:pt x="30"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3141;p72">
              <a:extLst>
                <a:ext uri="{FF2B5EF4-FFF2-40B4-BE49-F238E27FC236}">
                  <a16:creationId xmlns:a16="http://schemas.microsoft.com/office/drawing/2014/main" id="{9C9EEAD5-C328-1BF1-52F2-2DACD2DA86AC}"/>
                </a:ext>
              </a:extLst>
            </p:cNvPr>
            <p:cNvSpPr/>
            <p:nvPr/>
          </p:nvSpPr>
          <p:spPr>
            <a:xfrm>
              <a:off x="6156234" y="2897804"/>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3142;p72">
              <a:extLst>
                <a:ext uri="{FF2B5EF4-FFF2-40B4-BE49-F238E27FC236}">
                  <a16:creationId xmlns:a16="http://schemas.microsoft.com/office/drawing/2014/main" id="{8BD83856-09E7-D331-1982-B8E500C657B6}"/>
                </a:ext>
              </a:extLst>
            </p:cNvPr>
            <p:cNvSpPr/>
            <p:nvPr/>
          </p:nvSpPr>
          <p:spPr>
            <a:xfrm>
              <a:off x="6156659" y="2910075"/>
              <a:ext cx="1700" cy="5951"/>
            </a:xfrm>
            <a:custGeom>
              <a:avLst/>
              <a:gdLst/>
              <a:ahLst/>
              <a:cxnLst/>
              <a:rect l="l" t="t" r="r" b="b"/>
              <a:pathLst>
                <a:path w="60" h="210" extrusionOk="0">
                  <a:moveTo>
                    <a:pt x="30" y="0"/>
                  </a:moveTo>
                  <a:cubicBezTo>
                    <a:pt x="15" y="0"/>
                    <a:pt x="0" y="45"/>
                    <a:pt x="15" y="105"/>
                  </a:cubicBezTo>
                  <a:cubicBezTo>
                    <a:pt x="15"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3143;p72">
              <a:extLst>
                <a:ext uri="{FF2B5EF4-FFF2-40B4-BE49-F238E27FC236}">
                  <a16:creationId xmlns:a16="http://schemas.microsoft.com/office/drawing/2014/main" id="{378F1AA1-D22C-33AE-E1E7-F10C47B04147}"/>
                </a:ext>
              </a:extLst>
            </p:cNvPr>
            <p:cNvSpPr/>
            <p:nvPr/>
          </p:nvSpPr>
          <p:spPr>
            <a:xfrm>
              <a:off x="6157510" y="2921922"/>
              <a:ext cx="1700" cy="6376"/>
            </a:xfrm>
            <a:custGeom>
              <a:avLst/>
              <a:gdLst/>
              <a:ahLst/>
              <a:cxnLst/>
              <a:rect l="l" t="t" r="r" b="b"/>
              <a:pathLst>
                <a:path w="60" h="225" extrusionOk="0">
                  <a:moveTo>
                    <a:pt x="15" y="0"/>
                  </a:moveTo>
                  <a:cubicBezTo>
                    <a:pt x="0" y="0"/>
                    <a:pt x="0" y="45"/>
                    <a:pt x="0" y="105"/>
                  </a:cubicBezTo>
                  <a:cubicBezTo>
                    <a:pt x="15" y="180"/>
                    <a:pt x="15" y="224"/>
                    <a:pt x="30" y="224"/>
                  </a:cubicBezTo>
                  <a:cubicBezTo>
                    <a:pt x="45" y="224"/>
                    <a:pt x="6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3144;p72">
              <a:extLst>
                <a:ext uri="{FF2B5EF4-FFF2-40B4-BE49-F238E27FC236}">
                  <a16:creationId xmlns:a16="http://schemas.microsoft.com/office/drawing/2014/main" id="{0FD62FBB-6800-55E2-1FD9-4084D79DC057}"/>
                </a:ext>
              </a:extLst>
            </p:cNvPr>
            <p:cNvSpPr/>
            <p:nvPr/>
          </p:nvSpPr>
          <p:spPr>
            <a:xfrm>
              <a:off x="6158332" y="2934193"/>
              <a:ext cx="1729" cy="5951"/>
            </a:xfrm>
            <a:custGeom>
              <a:avLst/>
              <a:gdLst/>
              <a:ahLst/>
              <a:cxnLst/>
              <a:rect l="l" t="t" r="r" b="b"/>
              <a:pathLst>
                <a:path w="61" h="210" extrusionOk="0">
                  <a:moveTo>
                    <a:pt x="16" y="0"/>
                  </a:moveTo>
                  <a:cubicBezTo>
                    <a:pt x="1" y="0"/>
                    <a:pt x="1" y="45"/>
                    <a:pt x="1" y="105"/>
                  </a:cubicBezTo>
                  <a:cubicBezTo>
                    <a:pt x="16" y="165"/>
                    <a:pt x="31" y="210"/>
                    <a:pt x="31" y="210"/>
                  </a:cubicBezTo>
                  <a:cubicBezTo>
                    <a:pt x="46" y="210"/>
                    <a:pt x="61"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3145;p72">
              <a:extLst>
                <a:ext uri="{FF2B5EF4-FFF2-40B4-BE49-F238E27FC236}">
                  <a16:creationId xmlns:a16="http://schemas.microsoft.com/office/drawing/2014/main" id="{693F083A-9454-C102-706C-41488CC4F14E}"/>
                </a:ext>
              </a:extLst>
            </p:cNvPr>
            <p:cNvSpPr/>
            <p:nvPr/>
          </p:nvSpPr>
          <p:spPr>
            <a:xfrm>
              <a:off x="6159607" y="2946464"/>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45" y="210"/>
                    <a:pt x="45" y="165"/>
                    <a:pt x="45" y="105"/>
                  </a:cubicBezTo>
                  <a:cubicBezTo>
                    <a:pt x="31"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3146;p72">
              <a:extLst>
                <a:ext uri="{FF2B5EF4-FFF2-40B4-BE49-F238E27FC236}">
                  <a16:creationId xmlns:a16="http://schemas.microsoft.com/office/drawing/2014/main" id="{7181C2C0-8535-D0A9-B1D6-A22F1DE7B3C4}"/>
                </a:ext>
              </a:extLst>
            </p:cNvPr>
            <p:cNvSpPr/>
            <p:nvPr/>
          </p:nvSpPr>
          <p:spPr>
            <a:xfrm>
              <a:off x="6160457" y="2958310"/>
              <a:ext cx="1729" cy="6376"/>
            </a:xfrm>
            <a:custGeom>
              <a:avLst/>
              <a:gdLst/>
              <a:ahLst/>
              <a:cxnLst/>
              <a:rect l="l" t="t" r="r" b="b"/>
              <a:pathLst>
                <a:path w="61" h="225" extrusionOk="0">
                  <a:moveTo>
                    <a:pt x="15" y="1"/>
                  </a:moveTo>
                  <a:cubicBezTo>
                    <a:pt x="15" y="1"/>
                    <a:pt x="1" y="60"/>
                    <a:pt x="15" y="120"/>
                  </a:cubicBezTo>
                  <a:cubicBezTo>
                    <a:pt x="15" y="180"/>
                    <a:pt x="30" y="225"/>
                    <a:pt x="45" y="225"/>
                  </a:cubicBezTo>
                  <a:cubicBezTo>
                    <a:pt x="60" y="225"/>
                    <a:pt x="45" y="165"/>
                    <a:pt x="45" y="105"/>
                  </a:cubicBezTo>
                  <a:cubicBezTo>
                    <a:pt x="30"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3147;p72">
              <a:extLst>
                <a:ext uri="{FF2B5EF4-FFF2-40B4-BE49-F238E27FC236}">
                  <a16:creationId xmlns:a16="http://schemas.microsoft.com/office/drawing/2014/main" id="{AF31B81D-2D5D-A63D-9828-47E0A1B317A9}"/>
                </a:ext>
              </a:extLst>
            </p:cNvPr>
            <p:cNvSpPr/>
            <p:nvPr/>
          </p:nvSpPr>
          <p:spPr>
            <a:xfrm>
              <a:off x="6161732" y="2970581"/>
              <a:ext cx="1729" cy="5951"/>
            </a:xfrm>
            <a:custGeom>
              <a:avLst/>
              <a:gdLst/>
              <a:ahLst/>
              <a:cxnLst/>
              <a:rect l="l" t="t" r="r" b="b"/>
              <a:pathLst>
                <a:path w="61" h="210" extrusionOk="0">
                  <a:moveTo>
                    <a:pt x="15" y="1"/>
                  </a:moveTo>
                  <a:cubicBezTo>
                    <a:pt x="0" y="1"/>
                    <a:pt x="0" y="46"/>
                    <a:pt x="0" y="105"/>
                  </a:cubicBezTo>
                  <a:cubicBezTo>
                    <a:pt x="15" y="165"/>
                    <a:pt x="30" y="210"/>
                    <a:pt x="45" y="210"/>
                  </a:cubicBezTo>
                  <a:cubicBezTo>
                    <a:pt x="60" y="210"/>
                    <a:pt x="60"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3148;p72">
              <a:extLst>
                <a:ext uri="{FF2B5EF4-FFF2-40B4-BE49-F238E27FC236}">
                  <a16:creationId xmlns:a16="http://schemas.microsoft.com/office/drawing/2014/main" id="{A9AB48E9-BFEF-F97B-C346-8BFFAE8B4A3A}"/>
                </a:ext>
              </a:extLst>
            </p:cNvPr>
            <p:cNvSpPr/>
            <p:nvPr/>
          </p:nvSpPr>
          <p:spPr>
            <a:xfrm>
              <a:off x="6163008" y="2982456"/>
              <a:ext cx="1700" cy="6376"/>
            </a:xfrm>
            <a:custGeom>
              <a:avLst/>
              <a:gdLst/>
              <a:ahLst/>
              <a:cxnLst/>
              <a:rect l="l" t="t" r="r" b="b"/>
              <a:pathLst>
                <a:path w="60" h="225" extrusionOk="0">
                  <a:moveTo>
                    <a:pt x="15" y="0"/>
                  </a:moveTo>
                  <a:cubicBezTo>
                    <a:pt x="15" y="15"/>
                    <a:pt x="0" y="60"/>
                    <a:pt x="15" y="120"/>
                  </a:cubicBezTo>
                  <a:cubicBezTo>
                    <a:pt x="30" y="179"/>
                    <a:pt x="45" y="224"/>
                    <a:pt x="45" y="224"/>
                  </a:cubicBezTo>
                  <a:cubicBezTo>
                    <a:pt x="60" y="224"/>
                    <a:pt x="60" y="179"/>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3149;p72">
              <a:extLst>
                <a:ext uri="{FF2B5EF4-FFF2-40B4-BE49-F238E27FC236}">
                  <a16:creationId xmlns:a16="http://schemas.microsoft.com/office/drawing/2014/main" id="{42D1F842-1461-B1DD-2DCD-D8D2BD461963}"/>
                </a:ext>
              </a:extLst>
            </p:cNvPr>
            <p:cNvSpPr/>
            <p:nvPr/>
          </p:nvSpPr>
          <p:spPr>
            <a:xfrm>
              <a:off x="6164680" y="2994727"/>
              <a:ext cx="1729" cy="5951"/>
            </a:xfrm>
            <a:custGeom>
              <a:avLst/>
              <a:gdLst/>
              <a:ahLst/>
              <a:cxnLst/>
              <a:rect l="l" t="t" r="r" b="b"/>
              <a:pathLst>
                <a:path w="61" h="210" extrusionOk="0">
                  <a:moveTo>
                    <a:pt x="16" y="0"/>
                  </a:moveTo>
                  <a:cubicBezTo>
                    <a:pt x="16" y="0"/>
                    <a:pt x="1" y="60"/>
                    <a:pt x="16" y="105"/>
                  </a:cubicBezTo>
                  <a:cubicBezTo>
                    <a:pt x="16" y="164"/>
                    <a:pt x="31" y="209"/>
                    <a:pt x="46" y="209"/>
                  </a:cubicBezTo>
                  <a:cubicBezTo>
                    <a:pt x="61" y="209"/>
                    <a:pt x="61" y="164"/>
                    <a:pt x="46" y="105"/>
                  </a:cubicBezTo>
                  <a:cubicBezTo>
                    <a:pt x="46"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3150;p72">
              <a:extLst>
                <a:ext uri="{FF2B5EF4-FFF2-40B4-BE49-F238E27FC236}">
                  <a16:creationId xmlns:a16="http://schemas.microsoft.com/office/drawing/2014/main" id="{DE4DD94A-2F33-D06B-92BE-38F9F2CF847B}"/>
                </a:ext>
              </a:extLst>
            </p:cNvPr>
            <p:cNvSpPr/>
            <p:nvPr/>
          </p:nvSpPr>
          <p:spPr>
            <a:xfrm>
              <a:off x="6166380" y="3006573"/>
              <a:ext cx="1729" cy="6376"/>
            </a:xfrm>
            <a:custGeom>
              <a:avLst/>
              <a:gdLst/>
              <a:ahLst/>
              <a:cxnLst/>
              <a:rect l="l" t="t" r="r" b="b"/>
              <a:pathLst>
                <a:path w="61" h="225" extrusionOk="0">
                  <a:moveTo>
                    <a:pt x="16" y="0"/>
                  </a:moveTo>
                  <a:cubicBezTo>
                    <a:pt x="16" y="15"/>
                    <a:pt x="1" y="60"/>
                    <a:pt x="16" y="120"/>
                  </a:cubicBezTo>
                  <a:cubicBezTo>
                    <a:pt x="16" y="180"/>
                    <a:pt x="31" y="224"/>
                    <a:pt x="45" y="224"/>
                  </a:cubicBezTo>
                  <a:cubicBezTo>
                    <a:pt x="60" y="209"/>
                    <a:pt x="60" y="165"/>
                    <a:pt x="45" y="105"/>
                  </a:cubicBezTo>
                  <a:cubicBezTo>
                    <a:pt x="31"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3151;p72">
              <a:extLst>
                <a:ext uri="{FF2B5EF4-FFF2-40B4-BE49-F238E27FC236}">
                  <a16:creationId xmlns:a16="http://schemas.microsoft.com/office/drawing/2014/main" id="{3ECAEF8A-5F7D-B031-E8C8-7A72B6D267B4}"/>
                </a:ext>
              </a:extLst>
            </p:cNvPr>
            <p:cNvSpPr/>
            <p:nvPr/>
          </p:nvSpPr>
          <p:spPr>
            <a:xfrm>
              <a:off x="6168080" y="3018844"/>
              <a:ext cx="1729" cy="5951"/>
            </a:xfrm>
            <a:custGeom>
              <a:avLst/>
              <a:gdLst/>
              <a:ahLst/>
              <a:cxnLst/>
              <a:rect l="l" t="t" r="r" b="b"/>
              <a:pathLst>
                <a:path w="61" h="210" extrusionOk="0">
                  <a:moveTo>
                    <a:pt x="15" y="0"/>
                  </a:moveTo>
                  <a:cubicBezTo>
                    <a:pt x="15" y="0"/>
                    <a:pt x="0" y="45"/>
                    <a:pt x="15" y="105"/>
                  </a:cubicBezTo>
                  <a:cubicBezTo>
                    <a:pt x="15" y="165"/>
                    <a:pt x="45" y="210"/>
                    <a:pt x="45" y="210"/>
                  </a:cubicBezTo>
                  <a:cubicBezTo>
                    <a:pt x="60" y="210"/>
                    <a:pt x="60" y="165"/>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3152;p72">
              <a:extLst>
                <a:ext uri="{FF2B5EF4-FFF2-40B4-BE49-F238E27FC236}">
                  <a16:creationId xmlns:a16="http://schemas.microsoft.com/office/drawing/2014/main" id="{F74E9398-FB36-B537-E9C4-041ABE8F0761}"/>
                </a:ext>
              </a:extLst>
            </p:cNvPr>
            <p:cNvSpPr/>
            <p:nvPr/>
          </p:nvSpPr>
          <p:spPr>
            <a:xfrm>
              <a:off x="6170206" y="3030690"/>
              <a:ext cx="1700" cy="5951"/>
            </a:xfrm>
            <a:custGeom>
              <a:avLst/>
              <a:gdLst/>
              <a:ahLst/>
              <a:cxnLst/>
              <a:rect l="l" t="t" r="r" b="b"/>
              <a:pathLst>
                <a:path w="60" h="210" extrusionOk="0">
                  <a:moveTo>
                    <a:pt x="0" y="1"/>
                  </a:moveTo>
                  <a:cubicBezTo>
                    <a:pt x="0" y="1"/>
                    <a:pt x="0" y="60"/>
                    <a:pt x="0" y="120"/>
                  </a:cubicBezTo>
                  <a:cubicBezTo>
                    <a:pt x="15" y="165"/>
                    <a:pt x="30" y="210"/>
                    <a:pt x="45" y="210"/>
                  </a:cubicBezTo>
                  <a:cubicBezTo>
                    <a:pt x="60" y="210"/>
                    <a:pt x="60" y="165"/>
                    <a:pt x="45" y="105"/>
                  </a:cubicBezTo>
                  <a:cubicBezTo>
                    <a:pt x="30" y="45"/>
                    <a:pt x="0" y="1"/>
                    <a:pt x="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3153;p72">
              <a:extLst>
                <a:ext uri="{FF2B5EF4-FFF2-40B4-BE49-F238E27FC236}">
                  <a16:creationId xmlns:a16="http://schemas.microsoft.com/office/drawing/2014/main" id="{2B8CA466-B8B4-DE27-0704-7167CB85CE8A}"/>
                </a:ext>
              </a:extLst>
            </p:cNvPr>
            <p:cNvSpPr/>
            <p:nvPr/>
          </p:nvSpPr>
          <p:spPr>
            <a:xfrm>
              <a:off x="6171878" y="3042537"/>
              <a:ext cx="1729" cy="5951"/>
            </a:xfrm>
            <a:custGeom>
              <a:avLst/>
              <a:gdLst/>
              <a:ahLst/>
              <a:cxnLst/>
              <a:rect l="l" t="t" r="r" b="b"/>
              <a:pathLst>
                <a:path w="61" h="210" extrusionOk="0">
                  <a:moveTo>
                    <a:pt x="16" y="1"/>
                  </a:moveTo>
                  <a:cubicBezTo>
                    <a:pt x="16" y="1"/>
                    <a:pt x="1" y="46"/>
                    <a:pt x="16" y="105"/>
                  </a:cubicBezTo>
                  <a:cubicBezTo>
                    <a:pt x="16" y="165"/>
                    <a:pt x="46" y="210"/>
                    <a:pt x="46" y="210"/>
                  </a:cubicBezTo>
                  <a:cubicBezTo>
                    <a:pt x="61" y="210"/>
                    <a:pt x="61" y="165"/>
                    <a:pt x="61" y="105"/>
                  </a:cubicBezTo>
                  <a:cubicBezTo>
                    <a:pt x="46"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3154;p72">
              <a:extLst>
                <a:ext uri="{FF2B5EF4-FFF2-40B4-BE49-F238E27FC236}">
                  <a16:creationId xmlns:a16="http://schemas.microsoft.com/office/drawing/2014/main" id="{7462B206-C16A-7936-D209-FF12D9369D2F}"/>
                </a:ext>
              </a:extLst>
            </p:cNvPr>
            <p:cNvSpPr/>
            <p:nvPr/>
          </p:nvSpPr>
          <p:spPr>
            <a:xfrm>
              <a:off x="6174004" y="3054808"/>
              <a:ext cx="1729" cy="5951"/>
            </a:xfrm>
            <a:custGeom>
              <a:avLst/>
              <a:gdLst/>
              <a:ahLst/>
              <a:cxnLst/>
              <a:rect l="l" t="t" r="r" b="b"/>
              <a:pathLst>
                <a:path w="61" h="210" extrusionOk="0">
                  <a:moveTo>
                    <a:pt x="15" y="1"/>
                  </a:moveTo>
                  <a:cubicBezTo>
                    <a:pt x="15" y="1"/>
                    <a:pt x="0" y="46"/>
                    <a:pt x="15" y="105"/>
                  </a:cubicBezTo>
                  <a:cubicBezTo>
                    <a:pt x="15" y="165"/>
                    <a:pt x="30" y="210"/>
                    <a:pt x="45" y="210"/>
                  </a:cubicBezTo>
                  <a:cubicBezTo>
                    <a:pt x="60" y="210"/>
                    <a:pt x="60" y="165"/>
                    <a:pt x="45" y="105"/>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3155;p72">
              <a:extLst>
                <a:ext uri="{FF2B5EF4-FFF2-40B4-BE49-F238E27FC236}">
                  <a16:creationId xmlns:a16="http://schemas.microsoft.com/office/drawing/2014/main" id="{F4DB04CB-D9A9-993F-B04F-656434F384B6}"/>
                </a:ext>
              </a:extLst>
            </p:cNvPr>
            <p:cNvSpPr/>
            <p:nvPr/>
          </p:nvSpPr>
          <p:spPr>
            <a:xfrm>
              <a:off x="6176129" y="3067022"/>
              <a:ext cx="1700" cy="6036"/>
            </a:xfrm>
            <a:custGeom>
              <a:avLst/>
              <a:gdLst/>
              <a:ahLst/>
              <a:cxnLst/>
              <a:rect l="l" t="t" r="r" b="b"/>
              <a:pathLst>
                <a:path w="60" h="213" extrusionOk="0">
                  <a:moveTo>
                    <a:pt x="2" y="0"/>
                  </a:moveTo>
                  <a:cubicBezTo>
                    <a:pt x="1" y="0"/>
                    <a:pt x="0" y="1"/>
                    <a:pt x="0" y="3"/>
                  </a:cubicBezTo>
                  <a:cubicBezTo>
                    <a:pt x="0" y="3"/>
                    <a:pt x="0" y="48"/>
                    <a:pt x="0" y="108"/>
                  </a:cubicBezTo>
                  <a:cubicBezTo>
                    <a:pt x="15" y="167"/>
                    <a:pt x="30" y="212"/>
                    <a:pt x="45" y="212"/>
                  </a:cubicBezTo>
                  <a:cubicBezTo>
                    <a:pt x="60" y="212"/>
                    <a:pt x="60" y="152"/>
                    <a:pt x="45" y="93"/>
                  </a:cubicBezTo>
                  <a:cubicBezTo>
                    <a:pt x="32"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3156;p72">
              <a:extLst>
                <a:ext uri="{FF2B5EF4-FFF2-40B4-BE49-F238E27FC236}">
                  <a16:creationId xmlns:a16="http://schemas.microsoft.com/office/drawing/2014/main" id="{038700F3-A697-5871-23A1-25B5A152C961}"/>
                </a:ext>
              </a:extLst>
            </p:cNvPr>
            <p:cNvSpPr/>
            <p:nvPr/>
          </p:nvSpPr>
          <p:spPr>
            <a:xfrm>
              <a:off x="6178226" y="3078868"/>
              <a:ext cx="1729" cy="6036"/>
            </a:xfrm>
            <a:custGeom>
              <a:avLst/>
              <a:gdLst/>
              <a:ahLst/>
              <a:cxnLst/>
              <a:rect l="l" t="t" r="r" b="b"/>
              <a:pathLst>
                <a:path w="61" h="213" extrusionOk="0">
                  <a:moveTo>
                    <a:pt x="2" y="0"/>
                  </a:moveTo>
                  <a:cubicBezTo>
                    <a:pt x="1" y="0"/>
                    <a:pt x="1" y="1"/>
                    <a:pt x="1" y="3"/>
                  </a:cubicBezTo>
                  <a:cubicBezTo>
                    <a:pt x="1" y="3"/>
                    <a:pt x="1" y="48"/>
                    <a:pt x="1" y="108"/>
                  </a:cubicBezTo>
                  <a:cubicBezTo>
                    <a:pt x="16" y="167"/>
                    <a:pt x="31" y="212"/>
                    <a:pt x="46" y="212"/>
                  </a:cubicBezTo>
                  <a:cubicBezTo>
                    <a:pt x="61" y="212"/>
                    <a:pt x="61" y="153"/>
                    <a:pt x="46" y="93"/>
                  </a:cubicBezTo>
                  <a:cubicBezTo>
                    <a:pt x="33"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3157;p72">
              <a:extLst>
                <a:ext uri="{FF2B5EF4-FFF2-40B4-BE49-F238E27FC236}">
                  <a16:creationId xmlns:a16="http://schemas.microsoft.com/office/drawing/2014/main" id="{3D45E527-C34C-D7B2-2658-6DE721E6A246}"/>
                </a:ext>
              </a:extLst>
            </p:cNvPr>
            <p:cNvSpPr/>
            <p:nvPr/>
          </p:nvSpPr>
          <p:spPr>
            <a:xfrm>
              <a:off x="6179927" y="3090800"/>
              <a:ext cx="1729" cy="5951"/>
            </a:xfrm>
            <a:custGeom>
              <a:avLst/>
              <a:gdLst/>
              <a:ahLst/>
              <a:cxnLst/>
              <a:rect l="l" t="t" r="r" b="b"/>
              <a:pathLst>
                <a:path w="61" h="210" extrusionOk="0">
                  <a:moveTo>
                    <a:pt x="15" y="0"/>
                  </a:moveTo>
                  <a:cubicBezTo>
                    <a:pt x="15" y="0"/>
                    <a:pt x="1" y="45"/>
                    <a:pt x="15" y="105"/>
                  </a:cubicBezTo>
                  <a:cubicBezTo>
                    <a:pt x="30" y="165"/>
                    <a:pt x="45" y="209"/>
                    <a:pt x="60" y="209"/>
                  </a:cubicBezTo>
                  <a:cubicBezTo>
                    <a:pt x="60" y="209"/>
                    <a:pt x="60" y="165"/>
                    <a:pt x="60"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3158;p72">
              <a:extLst>
                <a:ext uri="{FF2B5EF4-FFF2-40B4-BE49-F238E27FC236}">
                  <a16:creationId xmlns:a16="http://schemas.microsoft.com/office/drawing/2014/main" id="{BD429052-B980-B9B0-2DBE-5AEDFB9F8607}"/>
                </a:ext>
              </a:extLst>
            </p:cNvPr>
            <p:cNvSpPr/>
            <p:nvPr/>
          </p:nvSpPr>
          <p:spPr>
            <a:xfrm>
              <a:off x="6182052" y="3102646"/>
              <a:ext cx="1700" cy="5951"/>
            </a:xfrm>
            <a:custGeom>
              <a:avLst/>
              <a:gdLst/>
              <a:ahLst/>
              <a:cxnLst/>
              <a:rect l="l" t="t" r="r" b="b"/>
              <a:pathLst>
                <a:path w="60" h="210" extrusionOk="0">
                  <a:moveTo>
                    <a:pt x="15" y="1"/>
                  </a:moveTo>
                  <a:cubicBezTo>
                    <a:pt x="15" y="1"/>
                    <a:pt x="0" y="60"/>
                    <a:pt x="15" y="105"/>
                  </a:cubicBezTo>
                  <a:cubicBezTo>
                    <a:pt x="15" y="165"/>
                    <a:pt x="30" y="210"/>
                    <a:pt x="45" y="210"/>
                  </a:cubicBezTo>
                  <a:cubicBezTo>
                    <a:pt x="60" y="210"/>
                    <a:pt x="60" y="165"/>
                    <a:pt x="45" y="105"/>
                  </a:cubicBezTo>
                  <a:cubicBezTo>
                    <a:pt x="45" y="45"/>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3159;p72">
              <a:extLst>
                <a:ext uri="{FF2B5EF4-FFF2-40B4-BE49-F238E27FC236}">
                  <a16:creationId xmlns:a16="http://schemas.microsoft.com/office/drawing/2014/main" id="{F40FF38B-6992-8D0D-4129-3ACF8FE9539F}"/>
                </a:ext>
              </a:extLst>
            </p:cNvPr>
            <p:cNvSpPr/>
            <p:nvPr/>
          </p:nvSpPr>
          <p:spPr>
            <a:xfrm>
              <a:off x="6184149" y="3114492"/>
              <a:ext cx="1729" cy="6376"/>
            </a:xfrm>
            <a:custGeom>
              <a:avLst/>
              <a:gdLst/>
              <a:ahLst/>
              <a:cxnLst/>
              <a:rect l="l" t="t" r="r" b="b"/>
              <a:pathLst>
                <a:path w="61" h="225" extrusionOk="0">
                  <a:moveTo>
                    <a:pt x="1" y="1"/>
                  </a:moveTo>
                  <a:cubicBezTo>
                    <a:pt x="1" y="16"/>
                    <a:pt x="1" y="60"/>
                    <a:pt x="1" y="120"/>
                  </a:cubicBezTo>
                  <a:cubicBezTo>
                    <a:pt x="16" y="180"/>
                    <a:pt x="31" y="225"/>
                    <a:pt x="46" y="225"/>
                  </a:cubicBezTo>
                  <a:cubicBezTo>
                    <a:pt x="61" y="210"/>
                    <a:pt x="46" y="165"/>
                    <a:pt x="46" y="105"/>
                  </a:cubicBezTo>
                  <a:cubicBezTo>
                    <a:pt x="31" y="46"/>
                    <a:pt x="1" y="1"/>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3160;p72">
              <a:extLst>
                <a:ext uri="{FF2B5EF4-FFF2-40B4-BE49-F238E27FC236}">
                  <a16:creationId xmlns:a16="http://schemas.microsoft.com/office/drawing/2014/main" id="{BFB7A10C-4423-A4AF-922D-74E425191701}"/>
                </a:ext>
              </a:extLst>
            </p:cNvPr>
            <p:cNvSpPr/>
            <p:nvPr/>
          </p:nvSpPr>
          <p:spPr>
            <a:xfrm>
              <a:off x="6185850" y="3126763"/>
              <a:ext cx="1729" cy="5951"/>
            </a:xfrm>
            <a:custGeom>
              <a:avLst/>
              <a:gdLst/>
              <a:ahLst/>
              <a:cxnLst/>
              <a:rect l="l" t="t" r="r" b="b"/>
              <a:pathLst>
                <a:path w="61" h="210" extrusionOk="0">
                  <a:moveTo>
                    <a:pt x="16" y="1"/>
                  </a:moveTo>
                  <a:cubicBezTo>
                    <a:pt x="16" y="1"/>
                    <a:pt x="1" y="46"/>
                    <a:pt x="16" y="105"/>
                  </a:cubicBezTo>
                  <a:cubicBezTo>
                    <a:pt x="16" y="165"/>
                    <a:pt x="31" y="210"/>
                    <a:pt x="45" y="210"/>
                  </a:cubicBezTo>
                  <a:cubicBezTo>
                    <a:pt x="60" y="210"/>
                    <a:pt x="60" y="150"/>
                    <a:pt x="45" y="105"/>
                  </a:cubicBezTo>
                  <a:cubicBezTo>
                    <a:pt x="45"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3161;p72">
              <a:extLst>
                <a:ext uri="{FF2B5EF4-FFF2-40B4-BE49-F238E27FC236}">
                  <a16:creationId xmlns:a16="http://schemas.microsoft.com/office/drawing/2014/main" id="{210A0CDE-A858-1024-DD42-48C06BC6477D}"/>
                </a:ext>
              </a:extLst>
            </p:cNvPr>
            <p:cNvSpPr/>
            <p:nvPr/>
          </p:nvSpPr>
          <p:spPr>
            <a:xfrm>
              <a:off x="6187550" y="3138609"/>
              <a:ext cx="1729" cy="5980"/>
            </a:xfrm>
            <a:custGeom>
              <a:avLst/>
              <a:gdLst/>
              <a:ahLst/>
              <a:cxnLst/>
              <a:rect l="l" t="t" r="r" b="b"/>
              <a:pathLst>
                <a:path w="61" h="211" extrusionOk="0">
                  <a:moveTo>
                    <a:pt x="15" y="1"/>
                  </a:moveTo>
                  <a:cubicBezTo>
                    <a:pt x="15" y="1"/>
                    <a:pt x="0" y="61"/>
                    <a:pt x="15" y="106"/>
                  </a:cubicBezTo>
                  <a:cubicBezTo>
                    <a:pt x="15" y="165"/>
                    <a:pt x="30" y="210"/>
                    <a:pt x="45" y="210"/>
                  </a:cubicBezTo>
                  <a:cubicBezTo>
                    <a:pt x="60" y="210"/>
                    <a:pt x="60" y="165"/>
                    <a:pt x="45" y="106"/>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3162;p72">
              <a:extLst>
                <a:ext uri="{FF2B5EF4-FFF2-40B4-BE49-F238E27FC236}">
                  <a16:creationId xmlns:a16="http://schemas.microsoft.com/office/drawing/2014/main" id="{CD916AC6-FD1D-2724-AD3D-36A987282D3B}"/>
                </a:ext>
              </a:extLst>
            </p:cNvPr>
            <p:cNvSpPr/>
            <p:nvPr/>
          </p:nvSpPr>
          <p:spPr>
            <a:xfrm>
              <a:off x="6189250" y="3150484"/>
              <a:ext cx="1700" cy="6376"/>
            </a:xfrm>
            <a:custGeom>
              <a:avLst/>
              <a:gdLst/>
              <a:ahLst/>
              <a:cxnLst/>
              <a:rect l="l" t="t" r="r" b="b"/>
              <a:pathLst>
                <a:path w="60" h="225" extrusionOk="0">
                  <a:moveTo>
                    <a:pt x="15" y="0"/>
                  </a:moveTo>
                  <a:cubicBezTo>
                    <a:pt x="15" y="15"/>
                    <a:pt x="0" y="60"/>
                    <a:pt x="15" y="120"/>
                  </a:cubicBezTo>
                  <a:cubicBezTo>
                    <a:pt x="15" y="179"/>
                    <a:pt x="30" y="224"/>
                    <a:pt x="45" y="224"/>
                  </a:cubicBezTo>
                  <a:cubicBezTo>
                    <a:pt x="60" y="224"/>
                    <a:pt x="60" y="164"/>
                    <a:pt x="45" y="105"/>
                  </a:cubicBezTo>
                  <a:cubicBezTo>
                    <a:pt x="45" y="6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3163;p72">
              <a:extLst>
                <a:ext uri="{FF2B5EF4-FFF2-40B4-BE49-F238E27FC236}">
                  <a16:creationId xmlns:a16="http://schemas.microsoft.com/office/drawing/2014/main" id="{4F2FD452-EA96-2316-412B-A089DD6824FD}"/>
                </a:ext>
              </a:extLst>
            </p:cNvPr>
            <p:cNvSpPr/>
            <p:nvPr/>
          </p:nvSpPr>
          <p:spPr>
            <a:xfrm>
              <a:off x="6190923" y="3162755"/>
              <a:ext cx="1304" cy="5951"/>
            </a:xfrm>
            <a:custGeom>
              <a:avLst/>
              <a:gdLst/>
              <a:ahLst/>
              <a:cxnLst/>
              <a:rect l="l" t="t" r="r" b="b"/>
              <a:pathLst>
                <a:path w="46" h="210" extrusionOk="0">
                  <a:moveTo>
                    <a:pt x="1" y="0"/>
                  </a:moveTo>
                  <a:cubicBezTo>
                    <a:pt x="1" y="0"/>
                    <a:pt x="1" y="45"/>
                    <a:pt x="1" y="105"/>
                  </a:cubicBezTo>
                  <a:cubicBezTo>
                    <a:pt x="16" y="165"/>
                    <a:pt x="31" y="209"/>
                    <a:pt x="46" y="209"/>
                  </a:cubicBezTo>
                  <a:cubicBezTo>
                    <a:pt x="46" y="209"/>
                    <a:pt x="46" y="165"/>
                    <a:pt x="46" y="105"/>
                  </a:cubicBezTo>
                  <a:cubicBezTo>
                    <a:pt x="31" y="45"/>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3164;p72">
              <a:extLst>
                <a:ext uri="{FF2B5EF4-FFF2-40B4-BE49-F238E27FC236}">
                  <a16:creationId xmlns:a16="http://schemas.microsoft.com/office/drawing/2014/main" id="{ACE8A9A8-3DBC-E9CC-EF83-5F60FA6536CB}"/>
                </a:ext>
              </a:extLst>
            </p:cNvPr>
            <p:cNvSpPr/>
            <p:nvPr/>
          </p:nvSpPr>
          <p:spPr>
            <a:xfrm>
              <a:off x="6192198" y="3174601"/>
              <a:ext cx="1729" cy="6376"/>
            </a:xfrm>
            <a:custGeom>
              <a:avLst/>
              <a:gdLst/>
              <a:ahLst/>
              <a:cxnLst/>
              <a:rect l="l" t="t" r="r" b="b"/>
              <a:pathLst>
                <a:path w="61" h="225" extrusionOk="0">
                  <a:moveTo>
                    <a:pt x="16" y="0"/>
                  </a:moveTo>
                  <a:cubicBezTo>
                    <a:pt x="1" y="15"/>
                    <a:pt x="1" y="60"/>
                    <a:pt x="1" y="120"/>
                  </a:cubicBezTo>
                  <a:cubicBezTo>
                    <a:pt x="16" y="180"/>
                    <a:pt x="31" y="224"/>
                    <a:pt x="31" y="224"/>
                  </a:cubicBezTo>
                  <a:cubicBezTo>
                    <a:pt x="60" y="224"/>
                    <a:pt x="45" y="180"/>
                    <a:pt x="45" y="120"/>
                  </a:cubicBezTo>
                  <a:cubicBezTo>
                    <a:pt x="45"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3165;p72">
              <a:extLst>
                <a:ext uri="{FF2B5EF4-FFF2-40B4-BE49-F238E27FC236}">
                  <a16:creationId xmlns:a16="http://schemas.microsoft.com/office/drawing/2014/main" id="{1DFF7D72-FCD0-40C0-10B9-0847D6EFF79F}"/>
                </a:ext>
              </a:extLst>
            </p:cNvPr>
            <p:cNvSpPr/>
            <p:nvPr/>
          </p:nvSpPr>
          <p:spPr>
            <a:xfrm>
              <a:off x="6193473" y="3186872"/>
              <a:ext cx="1729" cy="5951"/>
            </a:xfrm>
            <a:custGeom>
              <a:avLst/>
              <a:gdLst/>
              <a:ahLst/>
              <a:cxnLst/>
              <a:rect l="l" t="t" r="r" b="b"/>
              <a:pathLst>
                <a:path w="61" h="210" extrusionOk="0">
                  <a:moveTo>
                    <a:pt x="15" y="1"/>
                  </a:moveTo>
                  <a:cubicBezTo>
                    <a:pt x="15" y="1"/>
                    <a:pt x="0" y="60"/>
                    <a:pt x="15" y="105"/>
                  </a:cubicBezTo>
                  <a:cubicBezTo>
                    <a:pt x="15" y="165"/>
                    <a:pt x="30" y="210"/>
                    <a:pt x="45" y="210"/>
                  </a:cubicBezTo>
                  <a:cubicBezTo>
                    <a:pt x="60"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3166;p72">
              <a:extLst>
                <a:ext uri="{FF2B5EF4-FFF2-40B4-BE49-F238E27FC236}">
                  <a16:creationId xmlns:a16="http://schemas.microsoft.com/office/drawing/2014/main" id="{5E1CD65F-687A-206E-5739-79558B13D4C6}"/>
                </a:ext>
              </a:extLst>
            </p:cNvPr>
            <p:cNvSpPr/>
            <p:nvPr/>
          </p:nvSpPr>
          <p:spPr>
            <a:xfrm>
              <a:off x="6194748" y="3199143"/>
              <a:ext cx="1729" cy="5951"/>
            </a:xfrm>
            <a:custGeom>
              <a:avLst/>
              <a:gdLst/>
              <a:ahLst/>
              <a:cxnLst/>
              <a:rect l="l" t="t" r="r" b="b"/>
              <a:pathLst>
                <a:path w="61" h="210" extrusionOk="0">
                  <a:moveTo>
                    <a:pt x="15" y="1"/>
                  </a:moveTo>
                  <a:cubicBezTo>
                    <a:pt x="0" y="1"/>
                    <a:pt x="0" y="45"/>
                    <a:pt x="0" y="105"/>
                  </a:cubicBezTo>
                  <a:cubicBezTo>
                    <a:pt x="15" y="165"/>
                    <a:pt x="15" y="210"/>
                    <a:pt x="30" y="210"/>
                  </a:cubicBezTo>
                  <a:cubicBezTo>
                    <a:pt x="45"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3167;p72">
              <a:extLst>
                <a:ext uri="{FF2B5EF4-FFF2-40B4-BE49-F238E27FC236}">
                  <a16:creationId xmlns:a16="http://schemas.microsoft.com/office/drawing/2014/main" id="{4FE3F6E3-A422-D563-5C2A-F79984405843}"/>
                </a:ext>
              </a:extLst>
            </p:cNvPr>
            <p:cNvSpPr/>
            <p:nvPr/>
          </p:nvSpPr>
          <p:spPr>
            <a:xfrm>
              <a:off x="6195599" y="3210990"/>
              <a:ext cx="1700" cy="6376"/>
            </a:xfrm>
            <a:custGeom>
              <a:avLst/>
              <a:gdLst/>
              <a:ahLst/>
              <a:cxnLst/>
              <a:rect l="l" t="t" r="r" b="b"/>
              <a:pathLst>
                <a:path w="60" h="225" extrusionOk="0">
                  <a:moveTo>
                    <a:pt x="30" y="1"/>
                  </a:moveTo>
                  <a:cubicBezTo>
                    <a:pt x="15" y="1"/>
                    <a:pt x="0" y="61"/>
                    <a:pt x="15" y="120"/>
                  </a:cubicBezTo>
                  <a:cubicBezTo>
                    <a:pt x="15" y="180"/>
                    <a:pt x="30" y="225"/>
                    <a:pt x="45" y="225"/>
                  </a:cubicBezTo>
                  <a:cubicBezTo>
                    <a:pt x="45" y="225"/>
                    <a:pt x="60" y="165"/>
                    <a:pt x="60"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3168;p72">
              <a:extLst>
                <a:ext uri="{FF2B5EF4-FFF2-40B4-BE49-F238E27FC236}">
                  <a16:creationId xmlns:a16="http://schemas.microsoft.com/office/drawing/2014/main" id="{1BEB7BA5-104D-AF1C-11B1-ED672233C5F2}"/>
                </a:ext>
              </a:extLst>
            </p:cNvPr>
            <p:cNvSpPr/>
            <p:nvPr/>
          </p:nvSpPr>
          <p:spPr>
            <a:xfrm>
              <a:off x="6196846" y="3223261"/>
              <a:ext cx="1304" cy="5980"/>
            </a:xfrm>
            <a:custGeom>
              <a:avLst/>
              <a:gdLst/>
              <a:ahLst/>
              <a:cxnLst/>
              <a:rect l="l" t="t" r="r" b="b"/>
              <a:pathLst>
                <a:path w="46" h="211" extrusionOk="0">
                  <a:moveTo>
                    <a:pt x="16" y="1"/>
                  </a:moveTo>
                  <a:cubicBezTo>
                    <a:pt x="1" y="1"/>
                    <a:pt x="1" y="46"/>
                    <a:pt x="1" y="105"/>
                  </a:cubicBezTo>
                  <a:cubicBezTo>
                    <a:pt x="1" y="165"/>
                    <a:pt x="16" y="210"/>
                    <a:pt x="31" y="210"/>
                  </a:cubicBezTo>
                  <a:cubicBezTo>
                    <a:pt x="31" y="210"/>
                    <a:pt x="46" y="165"/>
                    <a:pt x="46" y="105"/>
                  </a:cubicBezTo>
                  <a:cubicBezTo>
                    <a:pt x="31"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3169;p72">
              <a:extLst>
                <a:ext uri="{FF2B5EF4-FFF2-40B4-BE49-F238E27FC236}">
                  <a16:creationId xmlns:a16="http://schemas.microsoft.com/office/drawing/2014/main" id="{67877CCE-6459-5F0B-D0A5-D3EBB0FF082D}"/>
                </a:ext>
              </a:extLst>
            </p:cNvPr>
            <p:cNvSpPr/>
            <p:nvPr/>
          </p:nvSpPr>
          <p:spPr>
            <a:xfrm>
              <a:off x="6197271" y="3235475"/>
              <a:ext cx="1304" cy="6036"/>
            </a:xfrm>
            <a:custGeom>
              <a:avLst/>
              <a:gdLst/>
              <a:ahLst/>
              <a:cxnLst/>
              <a:rect l="l" t="t" r="r" b="b"/>
              <a:pathLst>
                <a:path w="46" h="213" extrusionOk="0">
                  <a:moveTo>
                    <a:pt x="24" y="1"/>
                  </a:moveTo>
                  <a:cubicBezTo>
                    <a:pt x="22" y="1"/>
                    <a:pt x="19" y="1"/>
                    <a:pt x="16" y="3"/>
                  </a:cubicBezTo>
                  <a:cubicBezTo>
                    <a:pt x="1" y="3"/>
                    <a:pt x="1" y="48"/>
                    <a:pt x="1" y="108"/>
                  </a:cubicBezTo>
                  <a:cubicBezTo>
                    <a:pt x="16" y="167"/>
                    <a:pt x="16" y="212"/>
                    <a:pt x="31" y="212"/>
                  </a:cubicBezTo>
                  <a:cubicBezTo>
                    <a:pt x="46" y="212"/>
                    <a:pt x="46" y="167"/>
                    <a:pt x="46" y="108"/>
                  </a:cubicBezTo>
                  <a:cubicBezTo>
                    <a:pt x="46" y="54"/>
                    <a:pt x="46" y="1"/>
                    <a:pt x="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3170;p72">
              <a:extLst>
                <a:ext uri="{FF2B5EF4-FFF2-40B4-BE49-F238E27FC236}">
                  <a16:creationId xmlns:a16="http://schemas.microsoft.com/office/drawing/2014/main" id="{A8529A0E-AB5B-400A-0D91-43481432F6E4}"/>
                </a:ext>
              </a:extLst>
            </p:cNvPr>
            <p:cNvSpPr/>
            <p:nvPr/>
          </p:nvSpPr>
          <p:spPr>
            <a:xfrm>
              <a:off x="6198121" y="3247406"/>
              <a:ext cx="1304" cy="6376"/>
            </a:xfrm>
            <a:custGeom>
              <a:avLst/>
              <a:gdLst/>
              <a:ahLst/>
              <a:cxnLst/>
              <a:rect l="l" t="t" r="r" b="b"/>
              <a:pathLst>
                <a:path w="46" h="225" extrusionOk="0">
                  <a:moveTo>
                    <a:pt x="16" y="0"/>
                  </a:moveTo>
                  <a:cubicBezTo>
                    <a:pt x="1" y="0"/>
                    <a:pt x="1" y="60"/>
                    <a:pt x="1" y="120"/>
                  </a:cubicBezTo>
                  <a:cubicBezTo>
                    <a:pt x="1" y="165"/>
                    <a:pt x="16" y="224"/>
                    <a:pt x="16" y="224"/>
                  </a:cubicBezTo>
                  <a:cubicBezTo>
                    <a:pt x="46" y="224"/>
                    <a:pt x="46"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3171;p72">
              <a:extLst>
                <a:ext uri="{FF2B5EF4-FFF2-40B4-BE49-F238E27FC236}">
                  <a16:creationId xmlns:a16="http://schemas.microsoft.com/office/drawing/2014/main" id="{D09DA193-C7E0-8A14-D8FB-19FDAC548B3F}"/>
                </a:ext>
              </a:extLst>
            </p:cNvPr>
            <p:cNvSpPr/>
            <p:nvPr/>
          </p:nvSpPr>
          <p:spPr>
            <a:xfrm>
              <a:off x="6198546" y="3259678"/>
              <a:ext cx="1304" cy="5951"/>
            </a:xfrm>
            <a:custGeom>
              <a:avLst/>
              <a:gdLst/>
              <a:ahLst/>
              <a:cxnLst/>
              <a:rect l="l" t="t" r="r" b="b"/>
              <a:pathLst>
                <a:path w="46" h="210" extrusionOk="0">
                  <a:moveTo>
                    <a:pt x="16" y="0"/>
                  </a:moveTo>
                  <a:cubicBezTo>
                    <a:pt x="1" y="0"/>
                    <a:pt x="1" y="45"/>
                    <a:pt x="1" y="105"/>
                  </a:cubicBezTo>
                  <a:cubicBezTo>
                    <a:pt x="1" y="165"/>
                    <a:pt x="16" y="209"/>
                    <a:pt x="31" y="209"/>
                  </a:cubicBezTo>
                  <a:cubicBezTo>
                    <a:pt x="31" y="209"/>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3172;p72">
              <a:extLst>
                <a:ext uri="{FF2B5EF4-FFF2-40B4-BE49-F238E27FC236}">
                  <a16:creationId xmlns:a16="http://schemas.microsoft.com/office/drawing/2014/main" id="{58AD8937-3B3C-8925-4E61-9135D6760241}"/>
                </a:ext>
              </a:extLst>
            </p:cNvPr>
            <p:cNvSpPr/>
            <p:nvPr/>
          </p:nvSpPr>
          <p:spPr>
            <a:xfrm>
              <a:off x="6198546" y="3271892"/>
              <a:ext cx="1304" cy="6008"/>
            </a:xfrm>
            <a:custGeom>
              <a:avLst/>
              <a:gdLst/>
              <a:ahLst/>
              <a:cxnLst/>
              <a:rect l="l" t="t" r="r" b="b"/>
              <a:pathLst>
                <a:path w="46" h="212" extrusionOk="0">
                  <a:moveTo>
                    <a:pt x="35" y="0"/>
                  </a:moveTo>
                  <a:cubicBezTo>
                    <a:pt x="34" y="0"/>
                    <a:pt x="32" y="1"/>
                    <a:pt x="31" y="2"/>
                  </a:cubicBezTo>
                  <a:cubicBezTo>
                    <a:pt x="1" y="2"/>
                    <a:pt x="1" y="47"/>
                    <a:pt x="1" y="107"/>
                  </a:cubicBezTo>
                  <a:cubicBezTo>
                    <a:pt x="1" y="167"/>
                    <a:pt x="31" y="212"/>
                    <a:pt x="31"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3173;p72">
              <a:extLst>
                <a:ext uri="{FF2B5EF4-FFF2-40B4-BE49-F238E27FC236}">
                  <a16:creationId xmlns:a16="http://schemas.microsoft.com/office/drawing/2014/main" id="{8A62DD14-1CDF-40E6-D93B-9DA8FDE6E35E}"/>
                </a:ext>
              </a:extLst>
            </p:cNvPr>
            <p:cNvSpPr/>
            <p:nvPr/>
          </p:nvSpPr>
          <p:spPr>
            <a:xfrm>
              <a:off x="6198971" y="3283795"/>
              <a:ext cx="1304" cy="6376"/>
            </a:xfrm>
            <a:custGeom>
              <a:avLst/>
              <a:gdLst/>
              <a:ahLst/>
              <a:cxnLst/>
              <a:rect l="l" t="t" r="r" b="b"/>
              <a:pathLst>
                <a:path w="46" h="225" extrusionOk="0">
                  <a:moveTo>
                    <a:pt x="16" y="1"/>
                  </a:moveTo>
                  <a:cubicBezTo>
                    <a:pt x="1" y="1"/>
                    <a:pt x="1" y="60"/>
                    <a:pt x="1" y="120"/>
                  </a:cubicBezTo>
                  <a:cubicBezTo>
                    <a:pt x="1" y="180"/>
                    <a:pt x="16" y="225"/>
                    <a:pt x="30" y="225"/>
                  </a:cubicBezTo>
                  <a:cubicBezTo>
                    <a:pt x="30" y="225"/>
                    <a:pt x="45" y="165"/>
                    <a:pt x="45" y="120"/>
                  </a:cubicBezTo>
                  <a:cubicBezTo>
                    <a:pt x="45" y="60"/>
                    <a:pt x="45"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3174;p72">
              <a:extLst>
                <a:ext uri="{FF2B5EF4-FFF2-40B4-BE49-F238E27FC236}">
                  <a16:creationId xmlns:a16="http://schemas.microsoft.com/office/drawing/2014/main" id="{57B8407A-9540-A57C-7819-F0F08CCB7BA2}"/>
                </a:ext>
              </a:extLst>
            </p:cNvPr>
            <p:cNvSpPr/>
            <p:nvPr/>
          </p:nvSpPr>
          <p:spPr>
            <a:xfrm>
              <a:off x="6198971" y="3296066"/>
              <a:ext cx="1304" cy="6376"/>
            </a:xfrm>
            <a:custGeom>
              <a:avLst/>
              <a:gdLst/>
              <a:ahLst/>
              <a:cxnLst/>
              <a:rect l="l" t="t" r="r" b="b"/>
              <a:pathLst>
                <a:path w="46" h="225" extrusionOk="0">
                  <a:moveTo>
                    <a:pt x="30" y="1"/>
                  </a:moveTo>
                  <a:cubicBezTo>
                    <a:pt x="1" y="1"/>
                    <a:pt x="1" y="60"/>
                    <a:pt x="1" y="120"/>
                  </a:cubicBezTo>
                  <a:cubicBezTo>
                    <a:pt x="1" y="165"/>
                    <a:pt x="16" y="225"/>
                    <a:pt x="30" y="225"/>
                  </a:cubicBezTo>
                  <a:cubicBezTo>
                    <a:pt x="45" y="225"/>
                    <a:pt x="45" y="180"/>
                    <a:pt x="45" y="120"/>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3175;p72">
              <a:extLst>
                <a:ext uri="{FF2B5EF4-FFF2-40B4-BE49-F238E27FC236}">
                  <a16:creationId xmlns:a16="http://schemas.microsoft.com/office/drawing/2014/main" id="{980A820C-E709-9BE2-F5DF-E5E15D9386EC}"/>
                </a:ext>
              </a:extLst>
            </p:cNvPr>
            <p:cNvSpPr/>
            <p:nvPr/>
          </p:nvSpPr>
          <p:spPr>
            <a:xfrm>
              <a:off x="6199396" y="3308337"/>
              <a:ext cx="879" cy="5951"/>
            </a:xfrm>
            <a:custGeom>
              <a:avLst/>
              <a:gdLst/>
              <a:ahLst/>
              <a:cxnLst/>
              <a:rect l="l" t="t" r="r" b="b"/>
              <a:pathLst>
                <a:path w="31" h="210" extrusionOk="0">
                  <a:moveTo>
                    <a:pt x="15" y="1"/>
                  </a:moveTo>
                  <a:cubicBezTo>
                    <a:pt x="1" y="1"/>
                    <a:pt x="1" y="46"/>
                    <a:pt x="1" y="105"/>
                  </a:cubicBezTo>
                  <a:cubicBezTo>
                    <a:pt x="1" y="165"/>
                    <a:pt x="1" y="210"/>
                    <a:pt x="15" y="210"/>
                  </a:cubicBezTo>
                  <a:cubicBezTo>
                    <a:pt x="30" y="210"/>
                    <a:pt x="30" y="165"/>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3176;p72">
              <a:extLst>
                <a:ext uri="{FF2B5EF4-FFF2-40B4-BE49-F238E27FC236}">
                  <a16:creationId xmlns:a16="http://schemas.microsoft.com/office/drawing/2014/main" id="{59B0B8AD-3280-BBAD-944F-78CE84CAB7F1}"/>
                </a:ext>
              </a:extLst>
            </p:cNvPr>
            <p:cNvSpPr/>
            <p:nvPr/>
          </p:nvSpPr>
          <p:spPr>
            <a:xfrm>
              <a:off x="6199396" y="3320609"/>
              <a:ext cx="1304" cy="5980"/>
            </a:xfrm>
            <a:custGeom>
              <a:avLst/>
              <a:gdLst/>
              <a:ahLst/>
              <a:cxnLst/>
              <a:rect l="l" t="t" r="r" b="b"/>
              <a:pathLst>
                <a:path w="46" h="211" extrusionOk="0">
                  <a:moveTo>
                    <a:pt x="15" y="1"/>
                  </a:moveTo>
                  <a:cubicBezTo>
                    <a:pt x="1" y="1"/>
                    <a:pt x="1" y="46"/>
                    <a:pt x="1" y="106"/>
                  </a:cubicBezTo>
                  <a:cubicBezTo>
                    <a:pt x="1" y="165"/>
                    <a:pt x="15" y="210"/>
                    <a:pt x="15" y="210"/>
                  </a:cubicBezTo>
                  <a:cubicBezTo>
                    <a:pt x="30" y="210"/>
                    <a:pt x="45" y="165"/>
                    <a:pt x="45" y="106"/>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3177;p72">
              <a:extLst>
                <a:ext uri="{FF2B5EF4-FFF2-40B4-BE49-F238E27FC236}">
                  <a16:creationId xmlns:a16="http://schemas.microsoft.com/office/drawing/2014/main" id="{9BCB0686-86B2-FD97-DC95-EEC937B95BF7}"/>
                </a:ext>
              </a:extLst>
            </p:cNvPr>
            <p:cNvSpPr/>
            <p:nvPr/>
          </p:nvSpPr>
          <p:spPr>
            <a:xfrm>
              <a:off x="6199396" y="3332908"/>
              <a:ext cx="1304" cy="5951"/>
            </a:xfrm>
            <a:custGeom>
              <a:avLst/>
              <a:gdLst/>
              <a:ahLst/>
              <a:cxnLst/>
              <a:rect l="l" t="t" r="r" b="b"/>
              <a:pathLst>
                <a:path w="46" h="210" extrusionOk="0">
                  <a:moveTo>
                    <a:pt x="30" y="0"/>
                  </a:moveTo>
                  <a:cubicBezTo>
                    <a:pt x="1" y="0"/>
                    <a:pt x="1" y="45"/>
                    <a:pt x="1" y="105"/>
                  </a:cubicBezTo>
                  <a:cubicBezTo>
                    <a:pt x="1" y="164"/>
                    <a:pt x="15" y="209"/>
                    <a:pt x="30" y="209"/>
                  </a:cubicBezTo>
                  <a:cubicBezTo>
                    <a:pt x="45" y="209"/>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3178;p72">
              <a:extLst>
                <a:ext uri="{FF2B5EF4-FFF2-40B4-BE49-F238E27FC236}">
                  <a16:creationId xmlns:a16="http://schemas.microsoft.com/office/drawing/2014/main" id="{82C91914-9103-BBE9-17AB-0E407EB5E310}"/>
                </a:ext>
              </a:extLst>
            </p:cNvPr>
            <p:cNvSpPr/>
            <p:nvPr/>
          </p:nvSpPr>
          <p:spPr>
            <a:xfrm>
              <a:off x="6199396" y="3344754"/>
              <a:ext cx="1729" cy="6376"/>
            </a:xfrm>
            <a:custGeom>
              <a:avLst/>
              <a:gdLst/>
              <a:ahLst/>
              <a:cxnLst/>
              <a:rect l="l" t="t" r="r" b="b"/>
              <a:pathLst>
                <a:path w="61" h="225" extrusionOk="0">
                  <a:moveTo>
                    <a:pt x="30" y="0"/>
                  </a:moveTo>
                  <a:cubicBezTo>
                    <a:pt x="15" y="0"/>
                    <a:pt x="1" y="60"/>
                    <a:pt x="15" y="120"/>
                  </a:cubicBezTo>
                  <a:cubicBezTo>
                    <a:pt x="15" y="165"/>
                    <a:pt x="15"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3179;p72">
              <a:extLst>
                <a:ext uri="{FF2B5EF4-FFF2-40B4-BE49-F238E27FC236}">
                  <a16:creationId xmlns:a16="http://schemas.microsoft.com/office/drawing/2014/main" id="{945207A1-0D4F-21A0-52DD-D0DC5ACB474A}"/>
                </a:ext>
              </a:extLst>
            </p:cNvPr>
            <p:cNvSpPr/>
            <p:nvPr/>
          </p:nvSpPr>
          <p:spPr>
            <a:xfrm>
              <a:off x="6199821" y="3357026"/>
              <a:ext cx="1304" cy="5951"/>
            </a:xfrm>
            <a:custGeom>
              <a:avLst/>
              <a:gdLst/>
              <a:ahLst/>
              <a:cxnLst/>
              <a:rect l="l" t="t" r="r" b="b"/>
              <a:pathLst>
                <a:path w="46" h="210" extrusionOk="0">
                  <a:moveTo>
                    <a:pt x="15" y="0"/>
                  </a:moveTo>
                  <a:cubicBezTo>
                    <a:pt x="0" y="0"/>
                    <a:pt x="0" y="60"/>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3180;p72">
              <a:extLst>
                <a:ext uri="{FF2B5EF4-FFF2-40B4-BE49-F238E27FC236}">
                  <a16:creationId xmlns:a16="http://schemas.microsoft.com/office/drawing/2014/main" id="{393A1B45-04F5-2C34-30AF-D06FC767C2CF}"/>
                </a:ext>
              </a:extLst>
            </p:cNvPr>
            <p:cNvSpPr/>
            <p:nvPr/>
          </p:nvSpPr>
          <p:spPr>
            <a:xfrm>
              <a:off x="6200246" y="3369297"/>
              <a:ext cx="1304" cy="5951"/>
            </a:xfrm>
            <a:custGeom>
              <a:avLst/>
              <a:gdLst/>
              <a:ahLst/>
              <a:cxnLst/>
              <a:rect l="l" t="t" r="r" b="b"/>
              <a:pathLst>
                <a:path w="46" h="210" extrusionOk="0">
                  <a:moveTo>
                    <a:pt x="15" y="0"/>
                  </a:moveTo>
                  <a:cubicBezTo>
                    <a:pt x="0" y="0"/>
                    <a:pt x="0" y="45"/>
                    <a:pt x="0" y="105"/>
                  </a:cubicBezTo>
                  <a:cubicBezTo>
                    <a:pt x="0" y="165"/>
                    <a:pt x="0" y="210"/>
                    <a:pt x="15"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3181;p72">
              <a:extLst>
                <a:ext uri="{FF2B5EF4-FFF2-40B4-BE49-F238E27FC236}">
                  <a16:creationId xmlns:a16="http://schemas.microsoft.com/office/drawing/2014/main" id="{7CE4FA1E-0C1C-B0C4-F499-6832AA9ECC72}"/>
                </a:ext>
              </a:extLst>
            </p:cNvPr>
            <p:cNvSpPr/>
            <p:nvPr/>
          </p:nvSpPr>
          <p:spPr>
            <a:xfrm>
              <a:off x="6200246" y="3381511"/>
              <a:ext cx="1304" cy="6008"/>
            </a:xfrm>
            <a:custGeom>
              <a:avLst/>
              <a:gdLst/>
              <a:ahLst/>
              <a:cxnLst/>
              <a:rect l="l" t="t" r="r" b="b"/>
              <a:pathLst>
                <a:path w="46" h="212" extrusionOk="0">
                  <a:moveTo>
                    <a:pt x="35" y="0"/>
                  </a:moveTo>
                  <a:cubicBezTo>
                    <a:pt x="33" y="0"/>
                    <a:pt x="32" y="1"/>
                    <a:pt x="30" y="3"/>
                  </a:cubicBezTo>
                  <a:cubicBezTo>
                    <a:pt x="0" y="3"/>
                    <a:pt x="0" y="47"/>
                    <a:pt x="0" y="107"/>
                  </a:cubicBezTo>
                  <a:cubicBezTo>
                    <a:pt x="0" y="167"/>
                    <a:pt x="30" y="212"/>
                    <a:pt x="30"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3182;p72">
              <a:extLst>
                <a:ext uri="{FF2B5EF4-FFF2-40B4-BE49-F238E27FC236}">
                  <a16:creationId xmlns:a16="http://schemas.microsoft.com/office/drawing/2014/main" id="{D325B6C5-587C-B0EF-1394-199C0D0D0510}"/>
                </a:ext>
              </a:extLst>
            </p:cNvPr>
            <p:cNvSpPr/>
            <p:nvPr/>
          </p:nvSpPr>
          <p:spPr>
            <a:xfrm>
              <a:off x="6200671" y="3393414"/>
              <a:ext cx="1304" cy="6376"/>
            </a:xfrm>
            <a:custGeom>
              <a:avLst/>
              <a:gdLst/>
              <a:ahLst/>
              <a:cxnLst/>
              <a:rect l="l" t="t" r="r" b="b"/>
              <a:pathLst>
                <a:path w="46" h="225" extrusionOk="0">
                  <a:moveTo>
                    <a:pt x="15" y="1"/>
                  </a:moveTo>
                  <a:cubicBezTo>
                    <a:pt x="0" y="1"/>
                    <a:pt x="0" y="60"/>
                    <a:pt x="0" y="120"/>
                  </a:cubicBezTo>
                  <a:cubicBezTo>
                    <a:pt x="0" y="180"/>
                    <a:pt x="15" y="225"/>
                    <a:pt x="30" y="225"/>
                  </a:cubicBezTo>
                  <a:cubicBezTo>
                    <a:pt x="30" y="225"/>
                    <a:pt x="45" y="180"/>
                    <a:pt x="45" y="120"/>
                  </a:cubicBezTo>
                  <a:cubicBezTo>
                    <a:pt x="45" y="60"/>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3183;p72">
              <a:extLst>
                <a:ext uri="{FF2B5EF4-FFF2-40B4-BE49-F238E27FC236}">
                  <a16:creationId xmlns:a16="http://schemas.microsoft.com/office/drawing/2014/main" id="{64E3953E-8C61-D1F4-81DB-D63453CA3BFC}"/>
                </a:ext>
              </a:extLst>
            </p:cNvPr>
            <p:cNvSpPr/>
            <p:nvPr/>
          </p:nvSpPr>
          <p:spPr>
            <a:xfrm>
              <a:off x="6200671" y="3405685"/>
              <a:ext cx="1729" cy="5951"/>
            </a:xfrm>
            <a:custGeom>
              <a:avLst/>
              <a:gdLst/>
              <a:ahLst/>
              <a:cxnLst/>
              <a:rect l="l" t="t" r="r" b="b"/>
              <a:pathLst>
                <a:path w="61" h="210" extrusionOk="0">
                  <a:moveTo>
                    <a:pt x="30" y="1"/>
                  </a:moveTo>
                  <a:cubicBezTo>
                    <a:pt x="15" y="1"/>
                    <a:pt x="0" y="61"/>
                    <a:pt x="15" y="105"/>
                  </a:cubicBezTo>
                  <a:cubicBezTo>
                    <a:pt x="15" y="165"/>
                    <a:pt x="15" y="210"/>
                    <a:pt x="30" y="210"/>
                  </a:cubicBezTo>
                  <a:cubicBezTo>
                    <a:pt x="45" y="210"/>
                    <a:pt x="60" y="165"/>
                    <a:pt x="60"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3184;p72">
              <a:extLst>
                <a:ext uri="{FF2B5EF4-FFF2-40B4-BE49-F238E27FC236}">
                  <a16:creationId xmlns:a16="http://schemas.microsoft.com/office/drawing/2014/main" id="{66F54AE0-52BB-807D-E607-27666A4E5DE9}"/>
                </a:ext>
              </a:extLst>
            </p:cNvPr>
            <p:cNvSpPr/>
            <p:nvPr/>
          </p:nvSpPr>
          <p:spPr>
            <a:xfrm>
              <a:off x="6201097" y="3417957"/>
              <a:ext cx="1729" cy="5980"/>
            </a:xfrm>
            <a:custGeom>
              <a:avLst/>
              <a:gdLst/>
              <a:ahLst/>
              <a:cxnLst/>
              <a:rect l="l" t="t" r="r" b="b"/>
              <a:pathLst>
                <a:path w="61" h="211" extrusionOk="0">
                  <a:moveTo>
                    <a:pt x="30" y="1"/>
                  </a:moveTo>
                  <a:cubicBezTo>
                    <a:pt x="0" y="1"/>
                    <a:pt x="0" y="46"/>
                    <a:pt x="0" y="106"/>
                  </a:cubicBezTo>
                  <a:cubicBezTo>
                    <a:pt x="15" y="165"/>
                    <a:pt x="15" y="210"/>
                    <a:pt x="30" y="210"/>
                  </a:cubicBezTo>
                  <a:cubicBezTo>
                    <a:pt x="45" y="210"/>
                    <a:pt x="60" y="165"/>
                    <a:pt x="45" y="106"/>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3185;p72">
              <a:extLst>
                <a:ext uri="{FF2B5EF4-FFF2-40B4-BE49-F238E27FC236}">
                  <a16:creationId xmlns:a16="http://schemas.microsoft.com/office/drawing/2014/main" id="{A6443BE0-6153-4FC2-0B19-69F750556F2F}"/>
                </a:ext>
              </a:extLst>
            </p:cNvPr>
            <p:cNvSpPr/>
            <p:nvPr/>
          </p:nvSpPr>
          <p:spPr>
            <a:xfrm>
              <a:off x="6201522" y="3430256"/>
              <a:ext cx="1304" cy="5951"/>
            </a:xfrm>
            <a:custGeom>
              <a:avLst/>
              <a:gdLst/>
              <a:ahLst/>
              <a:cxnLst/>
              <a:rect l="l" t="t" r="r" b="b"/>
              <a:pathLst>
                <a:path w="46" h="210" extrusionOk="0">
                  <a:moveTo>
                    <a:pt x="15" y="0"/>
                  </a:moveTo>
                  <a:cubicBezTo>
                    <a:pt x="0" y="0"/>
                    <a:pt x="0" y="45"/>
                    <a:pt x="0" y="105"/>
                  </a:cubicBezTo>
                  <a:cubicBezTo>
                    <a:pt x="0" y="164"/>
                    <a:pt x="15" y="209"/>
                    <a:pt x="30" y="209"/>
                  </a:cubicBezTo>
                  <a:cubicBezTo>
                    <a:pt x="45" y="209"/>
                    <a:pt x="45" y="164"/>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3186;p72">
              <a:extLst>
                <a:ext uri="{FF2B5EF4-FFF2-40B4-BE49-F238E27FC236}">
                  <a16:creationId xmlns:a16="http://schemas.microsoft.com/office/drawing/2014/main" id="{5A19FF2B-C643-443F-1D28-1D968777DAA1}"/>
                </a:ext>
              </a:extLst>
            </p:cNvPr>
            <p:cNvSpPr/>
            <p:nvPr/>
          </p:nvSpPr>
          <p:spPr>
            <a:xfrm>
              <a:off x="6201947" y="3442102"/>
              <a:ext cx="1275" cy="6376"/>
            </a:xfrm>
            <a:custGeom>
              <a:avLst/>
              <a:gdLst/>
              <a:ahLst/>
              <a:cxnLst/>
              <a:rect l="l" t="t" r="r" b="b"/>
              <a:pathLst>
                <a:path w="45" h="225" extrusionOk="0">
                  <a:moveTo>
                    <a:pt x="15" y="0"/>
                  </a:moveTo>
                  <a:cubicBezTo>
                    <a:pt x="0" y="0"/>
                    <a:pt x="0" y="60"/>
                    <a:pt x="0" y="120"/>
                  </a:cubicBezTo>
                  <a:cubicBezTo>
                    <a:pt x="0" y="179"/>
                    <a:pt x="15" y="224"/>
                    <a:pt x="30" y="224"/>
                  </a:cubicBezTo>
                  <a:cubicBezTo>
                    <a:pt x="45"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3187;p72">
              <a:extLst>
                <a:ext uri="{FF2B5EF4-FFF2-40B4-BE49-F238E27FC236}">
                  <a16:creationId xmlns:a16="http://schemas.microsoft.com/office/drawing/2014/main" id="{75126F0D-967F-D8CF-AE59-3A47E44D80D5}"/>
                </a:ext>
              </a:extLst>
            </p:cNvPr>
            <p:cNvSpPr/>
            <p:nvPr/>
          </p:nvSpPr>
          <p:spPr>
            <a:xfrm>
              <a:off x="6202372" y="3454373"/>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30" y="224"/>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3188;p72">
              <a:extLst>
                <a:ext uri="{FF2B5EF4-FFF2-40B4-BE49-F238E27FC236}">
                  <a16:creationId xmlns:a16="http://schemas.microsoft.com/office/drawing/2014/main" id="{3AB523CF-333F-5FA4-7013-A73A2662D6E8}"/>
                </a:ext>
              </a:extLst>
            </p:cNvPr>
            <p:cNvSpPr/>
            <p:nvPr/>
          </p:nvSpPr>
          <p:spPr>
            <a:xfrm>
              <a:off x="6202797" y="3466645"/>
              <a:ext cx="1275" cy="5951"/>
            </a:xfrm>
            <a:custGeom>
              <a:avLst/>
              <a:gdLst/>
              <a:ahLst/>
              <a:cxnLst/>
              <a:rect l="l" t="t" r="r" b="b"/>
              <a:pathLst>
                <a:path w="45"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3189;p72">
              <a:extLst>
                <a:ext uri="{FF2B5EF4-FFF2-40B4-BE49-F238E27FC236}">
                  <a16:creationId xmlns:a16="http://schemas.microsoft.com/office/drawing/2014/main" id="{5A1C141F-31DD-DF9C-CCCF-86045B92B0D0}"/>
                </a:ext>
              </a:extLst>
            </p:cNvPr>
            <p:cNvSpPr/>
            <p:nvPr/>
          </p:nvSpPr>
          <p:spPr>
            <a:xfrm>
              <a:off x="6203194" y="3478916"/>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3190;p72">
              <a:extLst>
                <a:ext uri="{FF2B5EF4-FFF2-40B4-BE49-F238E27FC236}">
                  <a16:creationId xmlns:a16="http://schemas.microsoft.com/office/drawing/2014/main" id="{14912B6D-0819-86D4-C807-3BB947CB9FBD}"/>
                </a:ext>
              </a:extLst>
            </p:cNvPr>
            <p:cNvSpPr/>
            <p:nvPr/>
          </p:nvSpPr>
          <p:spPr>
            <a:xfrm>
              <a:off x="6203619" y="3491187"/>
              <a:ext cx="1304" cy="5951"/>
            </a:xfrm>
            <a:custGeom>
              <a:avLst/>
              <a:gdLst/>
              <a:ahLst/>
              <a:cxnLst/>
              <a:rect l="l" t="t" r="r" b="b"/>
              <a:pathLst>
                <a:path w="46" h="210" extrusionOk="0">
                  <a:moveTo>
                    <a:pt x="16" y="1"/>
                  </a:moveTo>
                  <a:cubicBezTo>
                    <a:pt x="1" y="1"/>
                    <a:pt x="1" y="45"/>
                    <a:pt x="1" y="105"/>
                  </a:cubicBezTo>
                  <a:cubicBezTo>
                    <a:pt x="1" y="165"/>
                    <a:pt x="16" y="210"/>
                    <a:pt x="16" y="210"/>
                  </a:cubicBezTo>
                  <a:cubicBezTo>
                    <a:pt x="31" y="210"/>
                    <a:pt x="46" y="150"/>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3191;p72">
              <a:extLst>
                <a:ext uri="{FF2B5EF4-FFF2-40B4-BE49-F238E27FC236}">
                  <a16:creationId xmlns:a16="http://schemas.microsoft.com/office/drawing/2014/main" id="{56E1D51A-137B-B1BC-15D0-2EE0C580947A}"/>
                </a:ext>
              </a:extLst>
            </p:cNvPr>
            <p:cNvSpPr/>
            <p:nvPr/>
          </p:nvSpPr>
          <p:spPr>
            <a:xfrm>
              <a:off x="6204044" y="3503033"/>
              <a:ext cx="1304" cy="6376"/>
            </a:xfrm>
            <a:custGeom>
              <a:avLst/>
              <a:gdLst/>
              <a:ahLst/>
              <a:cxnLst/>
              <a:rect l="l" t="t" r="r" b="b"/>
              <a:pathLst>
                <a:path w="46" h="225" extrusionOk="0">
                  <a:moveTo>
                    <a:pt x="16" y="1"/>
                  </a:moveTo>
                  <a:cubicBezTo>
                    <a:pt x="1" y="1"/>
                    <a:pt x="1" y="61"/>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3192;p72">
              <a:extLst>
                <a:ext uri="{FF2B5EF4-FFF2-40B4-BE49-F238E27FC236}">
                  <a16:creationId xmlns:a16="http://schemas.microsoft.com/office/drawing/2014/main" id="{D4A8160B-EEF5-FE5A-91B6-7B41C3880BE5}"/>
                </a:ext>
              </a:extLst>
            </p:cNvPr>
            <p:cNvSpPr/>
            <p:nvPr/>
          </p:nvSpPr>
          <p:spPr>
            <a:xfrm>
              <a:off x="6204469" y="3515304"/>
              <a:ext cx="1729" cy="5980"/>
            </a:xfrm>
            <a:custGeom>
              <a:avLst/>
              <a:gdLst/>
              <a:ahLst/>
              <a:cxnLst/>
              <a:rect l="l" t="t" r="r" b="b"/>
              <a:pathLst>
                <a:path w="61" h="211" extrusionOk="0">
                  <a:moveTo>
                    <a:pt x="31" y="1"/>
                  </a:moveTo>
                  <a:cubicBezTo>
                    <a:pt x="16" y="1"/>
                    <a:pt x="1" y="46"/>
                    <a:pt x="16" y="106"/>
                  </a:cubicBezTo>
                  <a:cubicBezTo>
                    <a:pt x="16" y="165"/>
                    <a:pt x="16" y="210"/>
                    <a:pt x="31" y="210"/>
                  </a:cubicBezTo>
                  <a:cubicBezTo>
                    <a:pt x="31" y="210"/>
                    <a:pt x="61"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3193;p72">
              <a:extLst>
                <a:ext uri="{FF2B5EF4-FFF2-40B4-BE49-F238E27FC236}">
                  <a16:creationId xmlns:a16="http://schemas.microsoft.com/office/drawing/2014/main" id="{5171532B-C500-A168-54D6-62ED9B9EF86F}"/>
                </a:ext>
              </a:extLst>
            </p:cNvPr>
            <p:cNvSpPr/>
            <p:nvPr/>
          </p:nvSpPr>
          <p:spPr>
            <a:xfrm>
              <a:off x="6204469" y="3527604"/>
              <a:ext cx="1729" cy="5951"/>
            </a:xfrm>
            <a:custGeom>
              <a:avLst/>
              <a:gdLst/>
              <a:ahLst/>
              <a:cxnLst/>
              <a:rect l="l" t="t" r="r" b="b"/>
              <a:pathLst>
                <a:path w="61" h="210" extrusionOk="0">
                  <a:moveTo>
                    <a:pt x="31" y="0"/>
                  </a:moveTo>
                  <a:cubicBezTo>
                    <a:pt x="16" y="0"/>
                    <a:pt x="1" y="45"/>
                    <a:pt x="16" y="105"/>
                  </a:cubicBezTo>
                  <a:cubicBezTo>
                    <a:pt x="16" y="164"/>
                    <a:pt x="16" y="209"/>
                    <a:pt x="31" y="209"/>
                  </a:cubicBezTo>
                  <a:cubicBezTo>
                    <a:pt x="61" y="209"/>
                    <a:pt x="61" y="164"/>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3194;p72">
              <a:extLst>
                <a:ext uri="{FF2B5EF4-FFF2-40B4-BE49-F238E27FC236}">
                  <a16:creationId xmlns:a16="http://schemas.microsoft.com/office/drawing/2014/main" id="{968EB8D7-1A47-6A1B-B571-09038A8B8FC2}"/>
                </a:ext>
              </a:extLst>
            </p:cNvPr>
            <p:cNvSpPr/>
            <p:nvPr/>
          </p:nvSpPr>
          <p:spPr>
            <a:xfrm>
              <a:off x="6205319" y="3539450"/>
              <a:ext cx="1304" cy="6376"/>
            </a:xfrm>
            <a:custGeom>
              <a:avLst/>
              <a:gdLst/>
              <a:ahLst/>
              <a:cxnLst/>
              <a:rect l="l" t="t" r="r" b="b"/>
              <a:pathLst>
                <a:path w="46" h="225" extrusionOk="0">
                  <a:moveTo>
                    <a:pt x="16" y="0"/>
                  </a:moveTo>
                  <a:cubicBezTo>
                    <a:pt x="1" y="0"/>
                    <a:pt x="1" y="60"/>
                    <a:pt x="1" y="120"/>
                  </a:cubicBezTo>
                  <a:cubicBezTo>
                    <a:pt x="1" y="179"/>
                    <a:pt x="16" y="224"/>
                    <a:pt x="31" y="224"/>
                  </a:cubicBezTo>
                  <a:cubicBezTo>
                    <a:pt x="45" y="224"/>
                    <a:pt x="45" y="179"/>
                    <a:pt x="45" y="120"/>
                  </a:cubicBezTo>
                  <a:cubicBezTo>
                    <a:pt x="45" y="60"/>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3195;p72">
              <a:extLst>
                <a:ext uri="{FF2B5EF4-FFF2-40B4-BE49-F238E27FC236}">
                  <a16:creationId xmlns:a16="http://schemas.microsoft.com/office/drawing/2014/main" id="{53173473-BE7F-A430-69B3-4398C1014597}"/>
                </a:ext>
              </a:extLst>
            </p:cNvPr>
            <p:cNvSpPr/>
            <p:nvPr/>
          </p:nvSpPr>
          <p:spPr>
            <a:xfrm>
              <a:off x="6205744" y="3551721"/>
              <a:ext cx="1304" cy="6376"/>
            </a:xfrm>
            <a:custGeom>
              <a:avLst/>
              <a:gdLst/>
              <a:ahLst/>
              <a:cxnLst/>
              <a:rect l="l" t="t" r="r" b="b"/>
              <a:pathLst>
                <a:path w="46" h="225" extrusionOk="0">
                  <a:moveTo>
                    <a:pt x="16" y="0"/>
                  </a:moveTo>
                  <a:cubicBezTo>
                    <a:pt x="1" y="0"/>
                    <a:pt x="1" y="45"/>
                    <a:pt x="1" y="105"/>
                  </a:cubicBezTo>
                  <a:cubicBezTo>
                    <a:pt x="1" y="165"/>
                    <a:pt x="16" y="224"/>
                    <a:pt x="30" y="224"/>
                  </a:cubicBezTo>
                  <a:cubicBezTo>
                    <a:pt x="45" y="224"/>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3196;p72">
              <a:extLst>
                <a:ext uri="{FF2B5EF4-FFF2-40B4-BE49-F238E27FC236}">
                  <a16:creationId xmlns:a16="http://schemas.microsoft.com/office/drawing/2014/main" id="{7A751973-A318-FCDB-3ED3-67FE24597DCA}"/>
                </a:ext>
              </a:extLst>
            </p:cNvPr>
            <p:cNvSpPr/>
            <p:nvPr/>
          </p:nvSpPr>
          <p:spPr>
            <a:xfrm>
              <a:off x="6206169" y="3563993"/>
              <a:ext cx="1304" cy="5951"/>
            </a:xfrm>
            <a:custGeom>
              <a:avLst/>
              <a:gdLst/>
              <a:ahLst/>
              <a:cxnLst/>
              <a:rect l="l" t="t" r="r" b="b"/>
              <a:pathLst>
                <a:path w="46" h="210" extrusionOk="0">
                  <a:moveTo>
                    <a:pt x="15" y="0"/>
                  </a:moveTo>
                  <a:cubicBezTo>
                    <a:pt x="1" y="0"/>
                    <a:pt x="1" y="45"/>
                    <a:pt x="1" y="105"/>
                  </a:cubicBezTo>
                  <a:cubicBezTo>
                    <a:pt x="1" y="165"/>
                    <a:pt x="15" y="210"/>
                    <a:pt x="30" y="210"/>
                  </a:cubicBezTo>
                  <a:cubicBezTo>
                    <a:pt x="45" y="210"/>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3197;p72">
              <a:extLst>
                <a:ext uri="{FF2B5EF4-FFF2-40B4-BE49-F238E27FC236}">
                  <a16:creationId xmlns:a16="http://schemas.microsoft.com/office/drawing/2014/main" id="{8D48F309-D018-D89E-CB38-764E3DBC8A84}"/>
                </a:ext>
              </a:extLst>
            </p:cNvPr>
            <p:cNvSpPr/>
            <p:nvPr/>
          </p:nvSpPr>
          <p:spPr>
            <a:xfrm>
              <a:off x="6206595" y="3576264"/>
              <a:ext cx="1304" cy="5951"/>
            </a:xfrm>
            <a:custGeom>
              <a:avLst/>
              <a:gdLst/>
              <a:ahLst/>
              <a:cxnLst/>
              <a:rect l="l" t="t" r="r" b="b"/>
              <a:pathLst>
                <a:path w="46" h="210" extrusionOk="0">
                  <a:moveTo>
                    <a:pt x="30" y="1"/>
                  </a:moveTo>
                  <a:cubicBezTo>
                    <a:pt x="0" y="1"/>
                    <a:pt x="0" y="45"/>
                    <a:pt x="0" y="105"/>
                  </a:cubicBezTo>
                  <a:cubicBezTo>
                    <a:pt x="15" y="165"/>
                    <a:pt x="15" y="210"/>
                    <a:pt x="30" y="210"/>
                  </a:cubicBezTo>
                  <a:cubicBezTo>
                    <a:pt x="45"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3198;p72">
              <a:extLst>
                <a:ext uri="{FF2B5EF4-FFF2-40B4-BE49-F238E27FC236}">
                  <a16:creationId xmlns:a16="http://schemas.microsoft.com/office/drawing/2014/main" id="{48AD4BBB-BBAF-79DE-3F14-4165534DE308}"/>
                </a:ext>
              </a:extLst>
            </p:cNvPr>
            <p:cNvSpPr/>
            <p:nvPr/>
          </p:nvSpPr>
          <p:spPr>
            <a:xfrm>
              <a:off x="6207020" y="3588535"/>
              <a:ext cx="1729" cy="5951"/>
            </a:xfrm>
            <a:custGeom>
              <a:avLst/>
              <a:gdLst/>
              <a:ahLst/>
              <a:cxnLst/>
              <a:rect l="l" t="t" r="r" b="b"/>
              <a:pathLst>
                <a:path w="61" h="210" extrusionOk="0">
                  <a:moveTo>
                    <a:pt x="30" y="1"/>
                  </a:moveTo>
                  <a:cubicBezTo>
                    <a:pt x="15" y="1"/>
                    <a:pt x="0" y="46"/>
                    <a:pt x="15" y="105"/>
                  </a:cubicBezTo>
                  <a:cubicBezTo>
                    <a:pt x="15" y="165"/>
                    <a:pt x="15" y="210"/>
                    <a:pt x="30" y="210"/>
                  </a:cubicBezTo>
                  <a:cubicBezTo>
                    <a:pt x="45"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3199;p72">
              <a:extLst>
                <a:ext uri="{FF2B5EF4-FFF2-40B4-BE49-F238E27FC236}">
                  <a16:creationId xmlns:a16="http://schemas.microsoft.com/office/drawing/2014/main" id="{BD05FC7C-A18B-DD84-276E-9AE2DF9FE35E}"/>
                </a:ext>
              </a:extLst>
            </p:cNvPr>
            <p:cNvSpPr/>
            <p:nvPr/>
          </p:nvSpPr>
          <p:spPr>
            <a:xfrm>
              <a:off x="6207445" y="3600381"/>
              <a:ext cx="1729" cy="6376"/>
            </a:xfrm>
            <a:custGeom>
              <a:avLst/>
              <a:gdLst/>
              <a:ahLst/>
              <a:cxnLst/>
              <a:rect l="l" t="t" r="r" b="b"/>
              <a:pathLst>
                <a:path w="61" h="225" extrusionOk="0">
                  <a:moveTo>
                    <a:pt x="30" y="1"/>
                  </a:moveTo>
                  <a:cubicBezTo>
                    <a:pt x="15" y="1"/>
                    <a:pt x="0" y="61"/>
                    <a:pt x="15" y="120"/>
                  </a:cubicBezTo>
                  <a:cubicBezTo>
                    <a:pt x="15" y="165"/>
                    <a:pt x="30" y="225"/>
                    <a:pt x="30" y="225"/>
                  </a:cubicBezTo>
                  <a:cubicBezTo>
                    <a:pt x="45" y="225"/>
                    <a:pt x="60" y="165"/>
                    <a:pt x="60"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3200;p72">
              <a:extLst>
                <a:ext uri="{FF2B5EF4-FFF2-40B4-BE49-F238E27FC236}">
                  <a16:creationId xmlns:a16="http://schemas.microsoft.com/office/drawing/2014/main" id="{A6760CB9-CFD8-6129-B27D-D1C6AE52BCFF}"/>
                </a:ext>
              </a:extLst>
            </p:cNvPr>
            <p:cNvSpPr/>
            <p:nvPr/>
          </p:nvSpPr>
          <p:spPr>
            <a:xfrm>
              <a:off x="6208295" y="3612652"/>
              <a:ext cx="1275" cy="5980"/>
            </a:xfrm>
            <a:custGeom>
              <a:avLst/>
              <a:gdLst/>
              <a:ahLst/>
              <a:cxnLst/>
              <a:rect l="l" t="t" r="r" b="b"/>
              <a:pathLst>
                <a:path w="45" h="211" extrusionOk="0">
                  <a:moveTo>
                    <a:pt x="15" y="1"/>
                  </a:moveTo>
                  <a:cubicBezTo>
                    <a:pt x="0" y="1"/>
                    <a:pt x="0" y="46"/>
                    <a:pt x="0" y="106"/>
                  </a:cubicBezTo>
                  <a:cubicBezTo>
                    <a:pt x="0" y="165"/>
                    <a:pt x="15" y="210"/>
                    <a:pt x="30" y="210"/>
                  </a:cubicBezTo>
                  <a:cubicBezTo>
                    <a:pt x="30" y="210"/>
                    <a:pt x="45" y="165"/>
                    <a:pt x="45" y="106"/>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3201;p72">
              <a:extLst>
                <a:ext uri="{FF2B5EF4-FFF2-40B4-BE49-F238E27FC236}">
                  <a16:creationId xmlns:a16="http://schemas.microsoft.com/office/drawing/2014/main" id="{A54E9D4C-9DAF-698F-8EEC-4AC6187FF1B0}"/>
                </a:ext>
              </a:extLst>
            </p:cNvPr>
            <p:cNvSpPr/>
            <p:nvPr/>
          </p:nvSpPr>
          <p:spPr>
            <a:xfrm>
              <a:off x="6208720" y="3624952"/>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30"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3202;p72">
              <a:extLst>
                <a:ext uri="{FF2B5EF4-FFF2-40B4-BE49-F238E27FC236}">
                  <a16:creationId xmlns:a16="http://schemas.microsoft.com/office/drawing/2014/main" id="{E7093432-1219-9DA4-92F8-5CACD31FB2B2}"/>
                </a:ext>
              </a:extLst>
            </p:cNvPr>
            <p:cNvSpPr/>
            <p:nvPr/>
          </p:nvSpPr>
          <p:spPr>
            <a:xfrm>
              <a:off x="6209145" y="3637223"/>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50"/>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3203;p72">
              <a:extLst>
                <a:ext uri="{FF2B5EF4-FFF2-40B4-BE49-F238E27FC236}">
                  <a16:creationId xmlns:a16="http://schemas.microsoft.com/office/drawing/2014/main" id="{4E40CEB9-F5BA-23D7-8910-D77692FDAACC}"/>
                </a:ext>
              </a:extLst>
            </p:cNvPr>
            <p:cNvSpPr/>
            <p:nvPr/>
          </p:nvSpPr>
          <p:spPr>
            <a:xfrm>
              <a:off x="6209570" y="3649069"/>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45" y="224"/>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3204;p72">
              <a:extLst>
                <a:ext uri="{FF2B5EF4-FFF2-40B4-BE49-F238E27FC236}">
                  <a16:creationId xmlns:a16="http://schemas.microsoft.com/office/drawing/2014/main" id="{F5E03E5D-0104-8ED7-D843-2AB6A75941AC}"/>
                </a:ext>
              </a:extLst>
            </p:cNvPr>
            <p:cNvSpPr/>
            <p:nvPr/>
          </p:nvSpPr>
          <p:spPr>
            <a:xfrm>
              <a:off x="6209967" y="3661340"/>
              <a:ext cx="1729" cy="5951"/>
            </a:xfrm>
            <a:custGeom>
              <a:avLst/>
              <a:gdLst/>
              <a:ahLst/>
              <a:cxnLst/>
              <a:rect l="l" t="t" r="r" b="b"/>
              <a:pathLst>
                <a:path w="61" h="210" extrusionOk="0">
                  <a:moveTo>
                    <a:pt x="16" y="0"/>
                  </a:moveTo>
                  <a:cubicBezTo>
                    <a:pt x="1" y="0"/>
                    <a:pt x="1" y="45"/>
                    <a:pt x="1" y="105"/>
                  </a:cubicBezTo>
                  <a:cubicBezTo>
                    <a:pt x="1" y="165"/>
                    <a:pt x="16" y="210"/>
                    <a:pt x="31" y="210"/>
                  </a:cubicBezTo>
                  <a:cubicBezTo>
                    <a:pt x="61"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3205;p72">
              <a:extLst>
                <a:ext uri="{FF2B5EF4-FFF2-40B4-BE49-F238E27FC236}">
                  <a16:creationId xmlns:a16="http://schemas.microsoft.com/office/drawing/2014/main" id="{B0E64A25-BB24-04A7-C790-DFC2ADE6DC17}"/>
                </a:ext>
              </a:extLst>
            </p:cNvPr>
            <p:cNvSpPr/>
            <p:nvPr/>
          </p:nvSpPr>
          <p:spPr>
            <a:xfrm>
              <a:off x="6210817" y="3673612"/>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3206;p72">
              <a:extLst>
                <a:ext uri="{FF2B5EF4-FFF2-40B4-BE49-F238E27FC236}">
                  <a16:creationId xmlns:a16="http://schemas.microsoft.com/office/drawing/2014/main" id="{BB5D533C-43F5-5BA9-C2A6-6C4F59716752}"/>
                </a:ext>
              </a:extLst>
            </p:cNvPr>
            <p:cNvSpPr/>
            <p:nvPr/>
          </p:nvSpPr>
          <p:spPr>
            <a:xfrm>
              <a:off x="6210817" y="3685458"/>
              <a:ext cx="1729" cy="6376"/>
            </a:xfrm>
            <a:custGeom>
              <a:avLst/>
              <a:gdLst/>
              <a:ahLst/>
              <a:cxnLst/>
              <a:rect l="l" t="t" r="r" b="b"/>
              <a:pathLst>
                <a:path w="61" h="225" extrusionOk="0">
                  <a:moveTo>
                    <a:pt x="31" y="1"/>
                  </a:moveTo>
                  <a:cubicBezTo>
                    <a:pt x="1" y="16"/>
                    <a:pt x="1" y="61"/>
                    <a:pt x="1" y="120"/>
                  </a:cubicBezTo>
                  <a:cubicBezTo>
                    <a:pt x="16" y="180"/>
                    <a:pt x="16" y="225"/>
                    <a:pt x="31" y="225"/>
                  </a:cubicBezTo>
                  <a:cubicBezTo>
                    <a:pt x="46" y="225"/>
                    <a:pt x="61" y="180"/>
                    <a:pt x="61"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3207;p72">
              <a:extLst>
                <a:ext uri="{FF2B5EF4-FFF2-40B4-BE49-F238E27FC236}">
                  <a16:creationId xmlns:a16="http://schemas.microsoft.com/office/drawing/2014/main" id="{137E0619-E30A-E878-2D21-64E0BB009E80}"/>
                </a:ext>
              </a:extLst>
            </p:cNvPr>
            <p:cNvSpPr/>
            <p:nvPr/>
          </p:nvSpPr>
          <p:spPr>
            <a:xfrm>
              <a:off x="6211242" y="3697729"/>
              <a:ext cx="1729" cy="6376"/>
            </a:xfrm>
            <a:custGeom>
              <a:avLst/>
              <a:gdLst/>
              <a:ahLst/>
              <a:cxnLst/>
              <a:rect l="l" t="t" r="r" b="b"/>
              <a:pathLst>
                <a:path w="61" h="225" extrusionOk="0">
                  <a:moveTo>
                    <a:pt x="31" y="1"/>
                  </a:moveTo>
                  <a:cubicBezTo>
                    <a:pt x="16" y="1"/>
                    <a:pt x="1" y="61"/>
                    <a:pt x="16" y="120"/>
                  </a:cubicBezTo>
                  <a:cubicBezTo>
                    <a:pt x="16" y="165"/>
                    <a:pt x="16" y="225"/>
                    <a:pt x="31" y="225"/>
                  </a:cubicBezTo>
                  <a:cubicBezTo>
                    <a:pt x="46" y="225"/>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3208;p72">
              <a:extLst>
                <a:ext uri="{FF2B5EF4-FFF2-40B4-BE49-F238E27FC236}">
                  <a16:creationId xmlns:a16="http://schemas.microsoft.com/office/drawing/2014/main" id="{BD23DDD0-CA40-AF3B-F26D-F80EFB83167C}"/>
                </a:ext>
              </a:extLst>
            </p:cNvPr>
            <p:cNvSpPr/>
            <p:nvPr/>
          </p:nvSpPr>
          <p:spPr>
            <a:xfrm>
              <a:off x="6211667" y="3710000"/>
              <a:ext cx="1729" cy="5980"/>
            </a:xfrm>
            <a:custGeom>
              <a:avLst/>
              <a:gdLst/>
              <a:ahLst/>
              <a:cxnLst/>
              <a:rect l="l" t="t" r="r" b="b"/>
              <a:pathLst>
                <a:path w="61" h="211" extrusionOk="0">
                  <a:moveTo>
                    <a:pt x="31" y="1"/>
                  </a:moveTo>
                  <a:cubicBezTo>
                    <a:pt x="16" y="1"/>
                    <a:pt x="1" y="46"/>
                    <a:pt x="16" y="106"/>
                  </a:cubicBezTo>
                  <a:cubicBezTo>
                    <a:pt x="16" y="165"/>
                    <a:pt x="31" y="210"/>
                    <a:pt x="31" y="210"/>
                  </a:cubicBezTo>
                  <a:cubicBezTo>
                    <a:pt x="45" y="210"/>
                    <a:pt x="60" y="165"/>
                    <a:pt x="60" y="106"/>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3209;p72">
              <a:extLst>
                <a:ext uri="{FF2B5EF4-FFF2-40B4-BE49-F238E27FC236}">
                  <a16:creationId xmlns:a16="http://schemas.microsoft.com/office/drawing/2014/main" id="{FBB7F034-CC36-83AC-8305-F02FCC5D85F1}"/>
                </a:ext>
              </a:extLst>
            </p:cNvPr>
            <p:cNvSpPr/>
            <p:nvPr/>
          </p:nvSpPr>
          <p:spPr>
            <a:xfrm>
              <a:off x="6212092" y="3722300"/>
              <a:ext cx="1729" cy="5951"/>
            </a:xfrm>
            <a:custGeom>
              <a:avLst/>
              <a:gdLst/>
              <a:ahLst/>
              <a:cxnLst/>
              <a:rect l="l" t="t" r="r" b="b"/>
              <a:pathLst>
                <a:path w="61" h="210" extrusionOk="0">
                  <a:moveTo>
                    <a:pt x="30" y="0"/>
                  </a:moveTo>
                  <a:cubicBezTo>
                    <a:pt x="16" y="0"/>
                    <a:pt x="1" y="45"/>
                    <a:pt x="16" y="105"/>
                  </a:cubicBezTo>
                  <a:cubicBezTo>
                    <a:pt x="16"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3210;p72">
              <a:extLst>
                <a:ext uri="{FF2B5EF4-FFF2-40B4-BE49-F238E27FC236}">
                  <a16:creationId xmlns:a16="http://schemas.microsoft.com/office/drawing/2014/main" id="{CEFE4861-051A-B3A8-40D1-C9A57F13934B}"/>
                </a:ext>
              </a:extLst>
            </p:cNvPr>
            <p:cNvSpPr/>
            <p:nvPr/>
          </p:nvSpPr>
          <p:spPr>
            <a:xfrm>
              <a:off x="6212943" y="3734571"/>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30" y="209"/>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3211;p72">
              <a:extLst>
                <a:ext uri="{FF2B5EF4-FFF2-40B4-BE49-F238E27FC236}">
                  <a16:creationId xmlns:a16="http://schemas.microsoft.com/office/drawing/2014/main" id="{59E7C528-F8E9-C33A-C192-F09699078A91}"/>
                </a:ext>
              </a:extLst>
            </p:cNvPr>
            <p:cNvSpPr/>
            <p:nvPr/>
          </p:nvSpPr>
          <p:spPr>
            <a:xfrm>
              <a:off x="6212943" y="3746417"/>
              <a:ext cx="1729" cy="6376"/>
            </a:xfrm>
            <a:custGeom>
              <a:avLst/>
              <a:gdLst/>
              <a:ahLst/>
              <a:cxnLst/>
              <a:rect l="l" t="t" r="r" b="b"/>
              <a:pathLst>
                <a:path w="61" h="225" extrusionOk="0">
                  <a:moveTo>
                    <a:pt x="30" y="0"/>
                  </a:moveTo>
                  <a:cubicBezTo>
                    <a:pt x="15" y="0"/>
                    <a:pt x="0" y="60"/>
                    <a:pt x="15" y="120"/>
                  </a:cubicBezTo>
                  <a:cubicBezTo>
                    <a:pt x="15" y="180"/>
                    <a:pt x="30"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3212;p72">
              <a:extLst>
                <a:ext uri="{FF2B5EF4-FFF2-40B4-BE49-F238E27FC236}">
                  <a16:creationId xmlns:a16="http://schemas.microsoft.com/office/drawing/2014/main" id="{67B893B4-A7D9-B2DE-410C-88F38242CFF4}"/>
                </a:ext>
              </a:extLst>
            </p:cNvPr>
            <p:cNvSpPr/>
            <p:nvPr/>
          </p:nvSpPr>
          <p:spPr>
            <a:xfrm>
              <a:off x="6213368" y="3758688"/>
              <a:ext cx="1729" cy="3004"/>
            </a:xfrm>
            <a:custGeom>
              <a:avLst/>
              <a:gdLst/>
              <a:ahLst/>
              <a:cxnLst/>
              <a:rect l="l" t="t" r="r" b="b"/>
              <a:pathLst>
                <a:path w="61" h="106" extrusionOk="0">
                  <a:moveTo>
                    <a:pt x="30" y="1"/>
                  </a:moveTo>
                  <a:cubicBezTo>
                    <a:pt x="0" y="1"/>
                    <a:pt x="0" y="30"/>
                    <a:pt x="0" y="60"/>
                  </a:cubicBezTo>
                  <a:cubicBezTo>
                    <a:pt x="0" y="75"/>
                    <a:pt x="15" y="105"/>
                    <a:pt x="30" y="105"/>
                  </a:cubicBezTo>
                  <a:cubicBezTo>
                    <a:pt x="45" y="105"/>
                    <a:pt x="60" y="75"/>
                    <a:pt x="60" y="45"/>
                  </a:cubicBezTo>
                  <a:cubicBezTo>
                    <a:pt x="45" y="3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3213;p72">
              <a:extLst>
                <a:ext uri="{FF2B5EF4-FFF2-40B4-BE49-F238E27FC236}">
                  <a16:creationId xmlns:a16="http://schemas.microsoft.com/office/drawing/2014/main" id="{7C7837C5-FD71-7C87-7586-A5B74FB7D36F}"/>
                </a:ext>
              </a:extLst>
            </p:cNvPr>
            <p:cNvSpPr/>
            <p:nvPr/>
          </p:nvSpPr>
          <p:spPr>
            <a:xfrm>
              <a:off x="6229040" y="2720452"/>
              <a:ext cx="19895" cy="134643"/>
            </a:xfrm>
            <a:custGeom>
              <a:avLst/>
              <a:gdLst/>
              <a:ahLst/>
              <a:cxnLst/>
              <a:rect l="l" t="t" r="r" b="b"/>
              <a:pathLst>
                <a:path w="702" h="4751" extrusionOk="0">
                  <a:moveTo>
                    <a:pt x="0" y="0"/>
                  </a:moveTo>
                  <a:lnTo>
                    <a:pt x="0" y="150"/>
                  </a:lnTo>
                  <a:lnTo>
                    <a:pt x="15" y="702"/>
                  </a:lnTo>
                  <a:cubicBezTo>
                    <a:pt x="45" y="1180"/>
                    <a:pt x="75" y="1793"/>
                    <a:pt x="105" y="2494"/>
                  </a:cubicBezTo>
                  <a:cubicBezTo>
                    <a:pt x="149" y="3196"/>
                    <a:pt x="179" y="3824"/>
                    <a:pt x="224" y="4287"/>
                  </a:cubicBezTo>
                  <a:cubicBezTo>
                    <a:pt x="224" y="4391"/>
                    <a:pt x="269" y="4496"/>
                    <a:pt x="314" y="4585"/>
                  </a:cubicBezTo>
                  <a:cubicBezTo>
                    <a:pt x="358" y="4660"/>
                    <a:pt x="433" y="4705"/>
                    <a:pt x="508" y="4735"/>
                  </a:cubicBezTo>
                  <a:cubicBezTo>
                    <a:pt x="531" y="4746"/>
                    <a:pt x="556" y="4751"/>
                    <a:pt x="581" y="4751"/>
                  </a:cubicBezTo>
                  <a:cubicBezTo>
                    <a:pt x="622" y="4751"/>
                    <a:pt x="665" y="4738"/>
                    <a:pt x="702" y="4720"/>
                  </a:cubicBezTo>
                  <a:lnTo>
                    <a:pt x="702" y="4720"/>
                  </a:lnTo>
                  <a:cubicBezTo>
                    <a:pt x="672" y="4727"/>
                    <a:pt x="638" y="4731"/>
                    <a:pt x="605" y="4731"/>
                  </a:cubicBezTo>
                  <a:cubicBezTo>
                    <a:pt x="571" y="4731"/>
                    <a:pt x="538" y="4727"/>
                    <a:pt x="508" y="4720"/>
                  </a:cubicBezTo>
                  <a:cubicBezTo>
                    <a:pt x="433" y="4690"/>
                    <a:pt x="373" y="4630"/>
                    <a:pt x="329" y="4570"/>
                  </a:cubicBezTo>
                  <a:cubicBezTo>
                    <a:pt x="284" y="4481"/>
                    <a:pt x="254" y="4391"/>
                    <a:pt x="239" y="4287"/>
                  </a:cubicBezTo>
                  <a:cubicBezTo>
                    <a:pt x="224" y="3794"/>
                    <a:pt x="194" y="3181"/>
                    <a:pt x="149" y="2494"/>
                  </a:cubicBezTo>
                  <a:cubicBezTo>
                    <a:pt x="105" y="1807"/>
                    <a:pt x="75" y="1180"/>
                    <a:pt x="45" y="687"/>
                  </a:cubicBezTo>
                  <a:cubicBezTo>
                    <a:pt x="30" y="478"/>
                    <a:pt x="15" y="299"/>
                    <a:pt x="15" y="150"/>
                  </a:cubicBezTo>
                  <a:cubicBezTo>
                    <a:pt x="0" y="90"/>
                    <a:pt x="0" y="45"/>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3214;p72">
              <a:extLst>
                <a:ext uri="{FF2B5EF4-FFF2-40B4-BE49-F238E27FC236}">
                  <a16:creationId xmlns:a16="http://schemas.microsoft.com/office/drawing/2014/main" id="{3719DB90-81CD-1935-2786-0FADF3BB77C8}"/>
                </a:ext>
              </a:extLst>
            </p:cNvPr>
            <p:cNvSpPr/>
            <p:nvPr/>
          </p:nvSpPr>
          <p:spPr>
            <a:xfrm>
              <a:off x="6012749" y="2847416"/>
              <a:ext cx="35142" cy="100352"/>
            </a:xfrm>
            <a:custGeom>
              <a:avLst/>
              <a:gdLst/>
              <a:ahLst/>
              <a:cxnLst/>
              <a:rect l="l" t="t" r="r" b="b"/>
              <a:pathLst>
                <a:path w="1240" h="3541" extrusionOk="0">
                  <a:moveTo>
                    <a:pt x="687" y="1"/>
                  </a:moveTo>
                  <a:lnTo>
                    <a:pt x="179" y="90"/>
                  </a:lnTo>
                  <a:lnTo>
                    <a:pt x="45" y="120"/>
                  </a:lnTo>
                  <a:cubicBezTo>
                    <a:pt x="30" y="120"/>
                    <a:pt x="15" y="120"/>
                    <a:pt x="0" y="135"/>
                  </a:cubicBezTo>
                  <a:lnTo>
                    <a:pt x="45" y="135"/>
                  </a:lnTo>
                  <a:lnTo>
                    <a:pt x="179" y="120"/>
                  </a:lnTo>
                  <a:lnTo>
                    <a:pt x="679" y="32"/>
                  </a:lnTo>
                  <a:lnTo>
                    <a:pt x="679" y="32"/>
                  </a:lnTo>
                  <a:cubicBezTo>
                    <a:pt x="869" y="520"/>
                    <a:pt x="1002" y="1037"/>
                    <a:pt x="1076" y="1554"/>
                  </a:cubicBezTo>
                  <a:cubicBezTo>
                    <a:pt x="1135" y="1838"/>
                    <a:pt x="1165" y="2137"/>
                    <a:pt x="1165" y="2435"/>
                  </a:cubicBezTo>
                  <a:cubicBezTo>
                    <a:pt x="1195" y="2674"/>
                    <a:pt x="1165" y="2913"/>
                    <a:pt x="1091" y="3137"/>
                  </a:cubicBezTo>
                  <a:cubicBezTo>
                    <a:pt x="1031" y="3286"/>
                    <a:pt x="926" y="3421"/>
                    <a:pt x="777" y="3496"/>
                  </a:cubicBezTo>
                  <a:cubicBezTo>
                    <a:pt x="717" y="3511"/>
                    <a:pt x="672" y="3525"/>
                    <a:pt x="613" y="3540"/>
                  </a:cubicBezTo>
                  <a:cubicBezTo>
                    <a:pt x="672" y="3540"/>
                    <a:pt x="732" y="3525"/>
                    <a:pt x="777" y="3511"/>
                  </a:cubicBezTo>
                  <a:cubicBezTo>
                    <a:pt x="941" y="3436"/>
                    <a:pt x="1061" y="3301"/>
                    <a:pt x="1120" y="3152"/>
                  </a:cubicBezTo>
                  <a:cubicBezTo>
                    <a:pt x="1210" y="2913"/>
                    <a:pt x="1240" y="2674"/>
                    <a:pt x="1210" y="2420"/>
                  </a:cubicBezTo>
                  <a:cubicBezTo>
                    <a:pt x="1195" y="2137"/>
                    <a:pt x="1165" y="1838"/>
                    <a:pt x="1120" y="1539"/>
                  </a:cubicBezTo>
                  <a:cubicBezTo>
                    <a:pt x="1046" y="1016"/>
                    <a:pt x="896" y="494"/>
                    <a:pt x="70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3215;p72">
              <a:extLst>
                <a:ext uri="{FF2B5EF4-FFF2-40B4-BE49-F238E27FC236}">
                  <a16:creationId xmlns:a16="http://schemas.microsoft.com/office/drawing/2014/main" id="{9840BC89-6269-8787-5845-BA9B2756C05E}"/>
                </a:ext>
              </a:extLst>
            </p:cNvPr>
            <p:cNvSpPr/>
            <p:nvPr/>
          </p:nvSpPr>
          <p:spPr>
            <a:xfrm>
              <a:off x="6013174" y="2866460"/>
              <a:ext cx="23721" cy="5130"/>
            </a:xfrm>
            <a:custGeom>
              <a:avLst/>
              <a:gdLst/>
              <a:ahLst/>
              <a:cxnLst/>
              <a:rect l="l" t="t" r="r" b="b"/>
              <a:pathLst>
                <a:path w="837" h="181" extrusionOk="0">
                  <a:moveTo>
                    <a:pt x="837" y="1"/>
                  </a:moveTo>
                  <a:cubicBezTo>
                    <a:pt x="687" y="1"/>
                    <a:pt x="538" y="31"/>
                    <a:pt x="403" y="61"/>
                  </a:cubicBezTo>
                  <a:cubicBezTo>
                    <a:pt x="269" y="90"/>
                    <a:pt x="120" y="120"/>
                    <a:pt x="0" y="180"/>
                  </a:cubicBezTo>
                  <a:cubicBezTo>
                    <a:pt x="135" y="165"/>
                    <a:pt x="284" y="150"/>
                    <a:pt x="418" y="105"/>
                  </a:cubicBezTo>
                  <a:cubicBezTo>
                    <a:pt x="568" y="90"/>
                    <a:pt x="702" y="46"/>
                    <a:pt x="83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3216;p72">
              <a:extLst>
                <a:ext uri="{FF2B5EF4-FFF2-40B4-BE49-F238E27FC236}">
                  <a16:creationId xmlns:a16="http://schemas.microsoft.com/office/drawing/2014/main" id="{65EB2059-A8F5-AB77-DA05-AE16740B7BF4}"/>
                </a:ext>
              </a:extLst>
            </p:cNvPr>
            <p:cNvSpPr/>
            <p:nvPr/>
          </p:nvSpPr>
          <p:spPr>
            <a:xfrm>
              <a:off x="5807029" y="2210417"/>
              <a:ext cx="889309" cy="620958"/>
            </a:xfrm>
            <a:custGeom>
              <a:avLst/>
              <a:gdLst/>
              <a:ahLst/>
              <a:cxnLst/>
              <a:rect l="l" t="t" r="r" b="b"/>
              <a:pathLst>
                <a:path w="31380" h="21911" extrusionOk="0">
                  <a:moveTo>
                    <a:pt x="8140" y="11307"/>
                  </a:moveTo>
                  <a:cubicBezTo>
                    <a:pt x="8618" y="14189"/>
                    <a:pt x="9261" y="17519"/>
                    <a:pt x="9320" y="17848"/>
                  </a:cubicBezTo>
                  <a:cubicBezTo>
                    <a:pt x="7677" y="16743"/>
                    <a:pt x="5109" y="14936"/>
                    <a:pt x="5198" y="14652"/>
                  </a:cubicBezTo>
                  <a:cubicBezTo>
                    <a:pt x="5258" y="14428"/>
                    <a:pt x="6781" y="12770"/>
                    <a:pt x="8140" y="11307"/>
                  </a:cubicBezTo>
                  <a:close/>
                  <a:moveTo>
                    <a:pt x="28975" y="1"/>
                  </a:moveTo>
                  <a:cubicBezTo>
                    <a:pt x="23625" y="4825"/>
                    <a:pt x="17007" y="5265"/>
                    <a:pt x="14773" y="5265"/>
                  </a:cubicBezTo>
                  <a:cubicBezTo>
                    <a:pt x="14275" y="5265"/>
                    <a:pt x="13995" y="5243"/>
                    <a:pt x="13995" y="5243"/>
                  </a:cubicBezTo>
                  <a:lnTo>
                    <a:pt x="13995" y="5258"/>
                  </a:lnTo>
                  <a:cubicBezTo>
                    <a:pt x="13622" y="5183"/>
                    <a:pt x="11635" y="4870"/>
                    <a:pt x="10978" y="4855"/>
                  </a:cubicBezTo>
                  <a:cubicBezTo>
                    <a:pt x="10872" y="4855"/>
                    <a:pt x="10736" y="4850"/>
                    <a:pt x="10579" y="4850"/>
                  </a:cubicBezTo>
                  <a:cubicBezTo>
                    <a:pt x="9987" y="4850"/>
                    <a:pt x="9101" y="4916"/>
                    <a:pt x="8439" y="5542"/>
                  </a:cubicBezTo>
                  <a:cubicBezTo>
                    <a:pt x="8409" y="5572"/>
                    <a:pt x="8394" y="5587"/>
                    <a:pt x="8379" y="5616"/>
                  </a:cubicBezTo>
                  <a:cubicBezTo>
                    <a:pt x="7618" y="6348"/>
                    <a:pt x="1" y="13860"/>
                    <a:pt x="807" y="15712"/>
                  </a:cubicBezTo>
                  <a:cubicBezTo>
                    <a:pt x="1659" y="17669"/>
                    <a:pt x="8887" y="21910"/>
                    <a:pt x="8887" y="21910"/>
                  </a:cubicBezTo>
                  <a:lnTo>
                    <a:pt x="10649" y="18729"/>
                  </a:lnTo>
                  <a:cubicBezTo>
                    <a:pt x="10649" y="18729"/>
                    <a:pt x="10097" y="18371"/>
                    <a:pt x="9350" y="17878"/>
                  </a:cubicBezTo>
                  <a:lnTo>
                    <a:pt x="15264" y="17714"/>
                  </a:lnTo>
                  <a:lnTo>
                    <a:pt x="15518" y="13293"/>
                  </a:lnTo>
                  <a:cubicBezTo>
                    <a:pt x="15518" y="13293"/>
                    <a:pt x="16534" y="12173"/>
                    <a:pt x="16534" y="11366"/>
                  </a:cubicBezTo>
                  <a:cubicBezTo>
                    <a:pt x="16534" y="10799"/>
                    <a:pt x="16220" y="9858"/>
                    <a:pt x="15817" y="8902"/>
                  </a:cubicBezTo>
                  <a:cubicBezTo>
                    <a:pt x="25136" y="8125"/>
                    <a:pt x="31379" y="1972"/>
                    <a:pt x="31379" y="1972"/>
                  </a:cubicBezTo>
                  <a:lnTo>
                    <a:pt x="2897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3217;p72">
              <a:extLst>
                <a:ext uri="{FF2B5EF4-FFF2-40B4-BE49-F238E27FC236}">
                  <a16:creationId xmlns:a16="http://schemas.microsoft.com/office/drawing/2014/main" id="{A01C31F4-B417-C415-3797-18DA63CA5D8E}"/>
                </a:ext>
              </a:extLst>
            </p:cNvPr>
            <p:cNvSpPr/>
            <p:nvPr/>
          </p:nvSpPr>
          <p:spPr>
            <a:xfrm>
              <a:off x="6038567" y="2509461"/>
              <a:ext cx="227315" cy="59741"/>
            </a:xfrm>
            <a:custGeom>
              <a:avLst/>
              <a:gdLst/>
              <a:ahLst/>
              <a:cxnLst/>
              <a:rect l="l" t="t" r="r" b="b"/>
              <a:pathLst>
                <a:path w="8021" h="2108" extrusionOk="0">
                  <a:moveTo>
                    <a:pt x="0" y="1038"/>
                  </a:moveTo>
                  <a:cubicBezTo>
                    <a:pt x="30" y="1098"/>
                    <a:pt x="75" y="1158"/>
                    <a:pt x="120" y="1218"/>
                  </a:cubicBezTo>
                  <a:cubicBezTo>
                    <a:pt x="45" y="1098"/>
                    <a:pt x="0" y="1038"/>
                    <a:pt x="0" y="1038"/>
                  </a:cubicBezTo>
                  <a:close/>
                  <a:moveTo>
                    <a:pt x="4760" y="71"/>
                  </a:moveTo>
                  <a:cubicBezTo>
                    <a:pt x="4864" y="71"/>
                    <a:pt x="4965" y="107"/>
                    <a:pt x="5048" y="172"/>
                  </a:cubicBezTo>
                  <a:cubicBezTo>
                    <a:pt x="5183" y="292"/>
                    <a:pt x="5242" y="456"/>
                    <a:pt x="5213" y="635"/>
                  </a:cubicBezTo>
                  <a:cubicBezTo>
                    <a:pt x="5198" y="814"/>
                    <a:pt x="5138" y="994"/>
                    <a:pt x="5048" y="1143"/>
                  </a:cubicBezTo>
                  <a:cubicBezTo>
                    <a:pt x="4944" y="1277"/>
                    <a:pt x="4824" y="1412"/>
                    <a:pt x="4675" y="1516"/>
                  </a:cubicBezTo>
                  <a:cubicBezTo>
                    <a:pt x="4646" y="1538"/>
                    <a:pt x="4616" y="1559"/>
                    <a:pt x="4586" y="1579"/>
                  </a:cubicBezTo>
                  <a:lnTo>
                    <a:pt x="4586" y="1579"/>
                  </a:lnTo>
                  <a:cubicBezTo>
                    <a:pt x="4396" y="1408"/>
                    <a:pt x="4250" y="1187"/>
                    <a:pt x="4182" y="949"/>
                  </a:cubicBezTo>
                  <a:cubicBezTo>
                    <a:pt x="4137" y="784"/>
                    <a:pt x="4152" y="605"/>
                    <a:pt x="4212" y="456"/>
                  </a:cubicBezTo>
                  <a:cubicBezTo>
                    <a:pt x="4287" y="292"/>
                    <a:pt x="4406" y="172"/>
                    <a:pt x="4570" y="112"/>
                  </a:cubicBezTo>
                  <a:cubicBezTo>
                    <a:pt x="4632" y="84"/>
                    <a:pt x="4697" y="71"/>
                    <a:pt x="4760" y="71"/>
                  </a:cubicBezTo>
                  <a:close/>
                  <a:moveTo>
                    <a:pt x="6975" y="172"/>
                  </a:moveTo>
                  <a:cubicBezTo>
                    <a:pt x="7229" y="217"/>
                    <a:pt x="7423" y="396"/>
                    <a:pt x="7483" y="650"/>
                  </a:cubicBezTo>
                  <a:cubicBezTo>
                    <a:pt x="7527" y="919"/>
                    <a:pt x="7453" y="1188"/>
                    <a:pt x="7274" y="1397"/>
                  </a:cubicBezTo>
                  <a:cubicBezTo>
                    <a:pt x="7198" y="1487"/>
                    <a:pt x="7115" y="1568"/>
                    <a:pt x="7025" y="1641"/>
                  </a:cubicBezTo>
                  <a:lnTo>
                    <a:pt x="7025" y="1641"/>
                  </a:lnTo>
                  <a:cubicBezTo>
                    <a:pt x="6773" y="1533"/>
                    <a:pt x="6577" y="1347"/>
                    <a:pt x="6452" y="1098"/>
                  </a:cubicBezTo>
                  <a:cubicBezTo>
                    <a:pt x="6363" y="919"/>
                    <a:pt x="6363" y="695"/>
                    <a:pt x="6452" y="516"/>
                  </a:cubicBezTo>
                  <a:cubicBezTo>
                    <a:pt x="6542" y="307"/>
                    <a:pt x="6751" y="172"/>
                    <a:pt x="6975" y="172"/>
                  </a:cubicBezTo>
                  <a:close/>
                  <a:moveTo>
                    <a:pt x="2244" y="127"/>
                  </a:moveTo>
                  <a:cubicBezTo>
                    <a:pt x="2337" y="127"/>
                    <a:pt x="2430" y="147"/>
                    <a:pt x="2509" y="187"/>
                  </a:cubicBezTo>
                  <a:cubicBezTo>
                    <a:pt x="2763" y="292"/>
                    <a:pt x="2928" y="531"/>
                    <a:pt x="2942" y="799"/>
                  </a:cubicBezTo>
                  <a:cubicBezTo>
                    <a:pt x="2942" y="1053"/>
                    <a:pt x="2838" y="1292"/>
                    <a:pt x="2659" y="1471"/>
                  </a:cubicBezTo>
                  <a:cubicBezTo>
                    <a:pt x="2586" y="1547"/>
                    <a:pt x="2507" y="1615"/>
                    <a:pt x="2422" y="1672"/>
                  </a:cubicBezTo>
                  <a:lnTo>
                    <a:pt x="2422" y="1672"/>
                  </a:lnTo>
                  <a:cubicBezTo>
                    <a:pt x="2242" y="1566"/>
                    <a:pt x="2079" y="1428"/>
                    <a:pt x="1942" y="1262"/>
                  </a:cubicBezTo>
                  <a:cubicBezTo>
                    <a:pt x="1852" y="1143"/>
                    <a:pt x="1778" y="1008"/>
                    <a:pt x="1748" y="859"/>
                  </a:cubicBezTo>
                  <a:cubicBezTo>
                    <a:pt x="1733" y="710"/>
                    <a:pt x="1748" y="560"/>
                    <a:pt x="1807" y="426"/>
                  </a:cubicBezTo>
                  <a:cubicBezTo>
                    <a:pt x="1867" y="292"/>
                    <a:pt x="1972" y="187"/>
                    <a:pt x="2106" y="142"/>
                  </a:cubicBezTo>
                  <a:cubicBezTo>
                    <a:pt x="2151" y="132"/>
                    <a:pt x="2197" y="127"/>
                    <a:pt x="2244" y="127"/>
                  </a:cubicBezTo>
                  <a:close/>
                  <a:moveTo>
                    <a:pt x="4776" y="1"/>
                  </a:moveTo>
                  <a:cubicBezTo>
                    <a:pt x="4701" y="1"/>
                    <a:pt x="4626" y="17"/>
                    <a:pt x="4555" y="53"/>
                  </a:cubicBezTo>
                  <a:cubicBezTo>
                    <a:pt x="4376" y="112"/>
                    <a:pt x="4227" y="247"/>
                    <a:pt x="4152" y="426"/>
                  </a:cubicBezTo>
                  <a:cubicBezTo>
                    <a:pt x="4078" y="590"/>
                    <a:pt x="4078" y="784"/>
                    <a:pt x="4122" y="964"/>
                  </a:cubicBezTo>
                  <a:cubicBezTo>
                    <a:pt x="4200" y="1209"/>
                    <a:pt x="4337" y="1438"/>
                    <a:pt x="4525" y="1618"/>
                  </a:cubicBezTo>
                  <a:lnTo>
                    <a:pt x="4525" y="1618"/>
                  </a:lnTo>
                  <a:cubicBezTo>
                    <a:pt x="4278" y="1774"/>
                    <a:pt x="4004" y="1882"/>
                    <a:pt x="3719" y="1919"/>
                  </a:cubicBezTo>
                  <a:cubicBezTo>
                    <a:pt x="3618" y="1936"/>
                    <a:pt x="3516" y="1944"/>
                    <a:pt x="3414" y="1944"/>
                  </a:cubicBezTo>
                  <a:cubicBezTo>
                    <a:pt x="3080" y="1944"/>
                    <a:pt x="2749" y="1858"/>
                    <a:pt x="2459" y="1694"/>
                  </a:cubicBezTo>
                  <a:lnTo>
                    <a:pt x="2459" y="1694"/>
                  </a:lnTo>
                  <a:cubicBezTo>
                    <a:pt x="2546" y="1634"/>
                    <a:pt x="2628" y="1565"/>
                    <a:pt x="2704" y="1486"/>
                  </a:cubicBezTo>
                  <a:cubicBezTo>
                    <a:pt x="2883" y="1307"/>
                    <a:pt x="2987" y="1053"/>
                    <a:pt x="3002" y="799"/>
                  </a:cubicBezTo>
                  <a:cubicBezTo>
                    <a:pt x="2987" y="501"/>
                    <a:pt x="2808" y="247"/>
                    <a:pt x="2539" y="127"/>
                  </a:cubicBezTo>
                  <a:cubicBezTo>
                    <a:pt x="2455" y="81"/>
                    <a:pt x="2360" y="57"/>
                    <a:pt x="2263" y="57"/>
                  </a:cubicBezTo>
                  <a:cubicBezTo>
                    <a:pt x="2205" y="57"/>
                    <a:pt x="2147" y="66"/>
                    <a:pt x="2091" y="83"/>
                  </a:cubicBezTo>
                  <a:cubicBezTo>
                    <a:pt x="1942" y="142"/>
                    <a:pt x="1822" y="247"/>
                    <a:pt x="1748" y="396"/>
                  </a:cubicBezTo>
                  <a:cubicBezTo>
                    <a:pt x="1688" y="545"/>
                    <a:pt x="1673" y="710"/>
                    <a:pt x="1703" y="859"/>
                  </a:cubicBezTo>
                  <a:cubicBezTo>
                    <a:pt x="1733" y="1023"/>
                    <a:pt x="1792" y="1173"/>
                    <a:pt x="1897" y="1307"/>
                  </a:cubicBezTo>
                  <a:cubicBezTo>
                    <a:pt x="2033" y="1465"/>
                    <a:pt x="2192" y="1600"/>
                    <a:pt x="2366" y="1708"/>
                  </a:cubicBezTo>
                  <a:lnTo>
                    <a:pt x="2366" y="1708"/>
                  </a:lnTo>
                  <a:cubicBezTo>
                    <a:pt x="2140" y="1848"/>
                    <a:pt x="1879" y="1923"/>
                    <a:pt x="1609" y="1923"/>
                  </a:cubicBezTo>
                  <a:cubicBezTo>
                    <a:pt x="1576" y="1923"/>
                    <a:pt x="1542" y="1922"/>
                    <a:pt x="1509" y="1919"/>
                  </a:cubicBezTo>
                  <a:cubicBezTo>
                    <a:pt x="1180" y="1905"/>
                    <a:pt x="852" y="1800"/>
                    <a:pt x="583" y="1636"/>
                  </a:cubicBezTo>
                  <a:cubicBezTo>
                    <a:pt x="404" y="1516"/>
                    <a:pt x="254" y="1382"/>
                    <a:pt x="120" y="1218"/>
                  </a:cubicBezTo>
                  <a:lnTo>
                    <a:pt x="120" y="1218"/>
                  </a:lnTo>
                  <a:cubicBezTo>
                    <a:pt x="239" y="1397"/>
                    <a:pt x="389" y="1546"/>
                    <a:pt x="568" y="1651"/>
                  </a:cubicBezTo>
                  <a:cubicBezTo>
                    <a:pt x="837" y="1830"/>
                    <a:pt x="1165" y="1934"/>
                    <a:pt x="1494" y="1949"/>
                  </a:cubicBezTo>
                  <a:cubicBezTo>
                    <a:pt x="1530" y="1952"/>
                    <a:pt x="1565" y="1953"/>
                    <a:pt x="1601" y="1953"/>
                  </a:cubicBezTo>
                  <a:cubicBezTo>
                    <a:pt x="1890" y="1953"/>
                    <a:pt x="2165" y="1876"/>
                    <a:pt x="2402" y="1730"/>
                  </a:cubicBezTo>
                  <a:lnTo>
                    <a:pt x="2402" y="1730"/>
                  </a:lnTo>
                  <a:cubicBezTo>
                    <a:pt x="2705" y="1909"/>
                    <a:pt x="3053" y="2007"/>
                    <a:pt x="3408" y="2007"/>
                  </a:cubicBezTo>
                  <a:cubicBezTo>
                    <a:pt x="3516" y="2007"/>
                    <a:pt x="3625" y="1998"/>
                    <a:pt x="3734" y="1979"/>
                  </a:cubicBezTo>
                  <a:cubicBezTo>
                    <a:pt x="4036" y="1941"/>
                    <a:pt x="4328" y="1829"/>
                    <a:pt x="4582" y="1670"/>
                  </a:cubicBezTo>
                  <a:lnTo>
                    <a:pt x="4582" y="1670"/>
                  </a:lnTo>
                  <a:cubicBezTo>
                    <a:pt x="4630" y="1711"/>
                    <a:pt x="4681" y="1750"/>
                    <a:pt x="4735" y="1785"/>
                  </a:cubicBezTo>
                  <a:cubicBezTo>
                    <a:pt x="5018" y="1964"/>
                    <a:pt x="5347" y="2069"/>
                    <a:pt x="5676" y="2099"/>
                  </a:cubicBezTo>
                  <a:cubicBezTo>
                    <a:pt x="5736" y="2104"/>
                    <a:pt x="5797" y="2107"/>
                    <a:pt x="5857" y="2107"/>
                  </a:cubicBezTo>
                  <a:cubicBezTo>
                    <a:pt x="6300" y="2107"/>
                    <a:pt x="6726" y="1953"/>
                    <a:pt x="7065" y="1676"/>
                  </a:cubicBezTo>
                  <a:lnTo>
                    <a:pt x="7065" y="1676"/>
                  </a:lnTo>
                  <a:cubicBezTo>
                    <a:pt x="7104" y="1690"/>
                    <a:pt x="7144" y="1701"/>
                    <a:pt x="7184" y="1710"/>
                  </a:cubicBezTo>
                  <a:cubicBezTo>
                    <a:pt x="7378" y="1755"/>
                    <a:pt x="7587" y="1785"/>
                    <a:pt x="7796" y="1785"/>
                  </a:cubicBezTo>
                  <a:lnTo>
                    <a:pt x="8020" y="1785"/>
                  </a:lnTo>
                  <a:lnTo>
                    <a:pt x="8005" y="1770"/>
                  </a:lnTo>
                  <a:lnTo>
                    <a:pt x="7796" y="1770"/>
                  </a:lnTo>
                  <a:cubicBezTo>
                    <a:pt x="7587" y="1770"/>
                    <a:pt x="7378" y="1740"/>
                    <a:pt x="7184" y="1695"/>
                  </a:cubicBezTo>
                  <a:cubicBezTo>
                    <a:pt x="7149" y="1686"/>
                    <a:pt x="7115" y="1675"/>
                    <a:pt x="7081" y="1663"/>
                  </a:cubicBezTo>
                  <a:lnTo>
                    <a:pt x="7081" y="1663"/>
                  </a:lnTo>
                  <a:cubicBezTo>
                    <a:pt x="7166" y="1592"/>
                    <a:pt x="7246" y="1513"/>
                    <a:pt x="7318" y="1427"/>
                  </a:cubicBezTo>
                  <a:cubicBezTo>
                    <a:pt x="7498" y="1203"/>
                    <a:pt x="7587" y="919"/>
                    <a:pt x="7527" y="635"/>
                  </a:cubicBezTo>
                  <a:cubicBezTo>
                    <a:pt x="7483" y="366"/>
                    <a:pt x="7259" y="157"/>
                    <a:pt x="6990" y="127"/>
                  </a:cubicBezTo>
                  <a:cubicBezTo>
                    <a:pt x="6751" y="127"/>
                    <a:pt x="6527" y="262"/>
                    <a:pt x="6422" y="486"/>
                  </a:cubicBezTo>
                  <a:cubicBezTo>
                    <a:pt x="6333" y="680"/>
                    <a:pt x="6333" y="904"/>
                    <a:pt x="6422" y="1098"/>
                  </a:cubicBezTo>
                  <a:cubicBezTo>
                    <a:pt x="6544" y="1354"/>
                    <a:pt x="6756" y="1550"/>
                    <a:pt x="7008" y="1654"/>
                  </a:cubicBezTo>
                  <a:lnTo>
                    <a:pt x="7008" y="1654"/>
                  </a:lnTo>
                  <a:cubicBezTo>
                    <a:pt x="6685" y="1909"/>
                    <a:pt x="6281" y="2048"/>
                    <a:pt x="5861" y="2048"/>
                  </a:cubicBezTo>
                  <a:cubicBezTo>
                    <a:pt x="5799" y="2048"/>
                    <a:pt x="5738" y="2045"/>
                    <a:pt x="5676" y="2039"/>
                  </a:cubicBezTo>
                  <a:cubicBezTo>
                    <a:pt x="5362" y="2009"/>
                    <a:pt x="5048" y="1905"/>
                    <a:pt x="4779" y="1725"/>
                  </a:cubicBezTo>
                  <a:cubicBezTo>
                    <a:pt x="4733" y="1696"/>
                    <a:pt x="4688" y="1664"/>
                    <a:pt x="4645" y="1629"/>
                  </a:cubicBezTo>
                  <a:lnTo>
                    <a:pt x="4645" y="1629"/>
                  </a:lnTo>
                  <a:cubicBezTo>
                    <a:pt x="4670" y="1612"/>
                    <a:pt x="4695" y="1594"/>
                    <a:pt x="4720" y="1576"/>
                  </a:cubicBezTo>
                  <a:cubicBezTo>
                    <a:pt x="4869" y="1457"/>
                    <a:pt x="5003" y="1322"/>
                    <a:pt x="5108" y="1173"/>
                  </a:cubicBezTo>
                  <a:cubicBezTo>
                    <a:pt x="5213" y="1008"/>
                    <a:pt x="5272" y="829"/>
                    <a:pt x="5287" y="635"/>
                  </a:cubicBezTo>
                  <a:cubicBezTo>
                    <a:pt x="5317" y="441"/>
                    <a:pt x="5242" y="247"/>
                    <a:pt x="5093" y="112"/>
                  </a:cubicBezTo>
                  <a:cubicBezTo>
                    <a:pt x="5003" y="40"/>
                    <a:pt x="4890" y="1"/>
                    <a:pt x="47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3218;p72">
              <a:extLst>
                <a:ext uri="{FF2B5EF4-FFF2-40B4-BE49-F238E27FC236}">
                  <a16:creationId xmlns:a16="http://schemas.microsoft.com/office/drawing/2014/main" id="{9EAD80EB-835D-BE55-828E-A23C9D2A1F88}"/>
                </a:ext>
              </a:extLst>
            </p:cNvPr>
            <p:cNvSpPr/>
            <p:nvPr/>
          </p:nvSpPr>
          <p:spPr>
            <a:xfrm>
              <a:off x="6069457" y="2651813"/>
              <a:ext cx="172704" cy="47951"/>
            </a:xfrm>
            <a:custGeom>
              <a:avLst/>
              <a:gdLst/>
              <a:ahLst/>
              <a:cxnLst/>
              <a:rect l="l" t="t" r="r" b="b"/>
              <a:pathLst>
                <a:path w="6094" h="1692" extrusionOk="0">
                  <a:moveTo>
                    <a:pt x="1471" y="177"/>
                  </a:moveTo>
                  <a:cubicBezTo>
                    <a:pt x="1601" y="177"/>
                    <a:pt x="1721" y="276"/>
                    <a:pt x="1748" y="421"/>
                  </a:cubicBezTo>
                  <a:cubicBezTo>
                    <a:pt x="1778" y="556"/>
                    <a:pt x="1748" y="705"/>
                    <a:pt x="1658" y="824"/>
                  </a:cubicBezTo>
                  <a:cubicBezTo>
                    <a:pt x="1555" y="968"/>
                    <a:pt x="1424" y="1084"/>
                    <a:pt x="1270" y="1166"/>
                  </a:cubicBezTo>
                  <a:lnTo>
                    <a:pt x="1270" y="1166"/>
                  </a:lnTo>
                  <a:cubicBezTo>
                    <a:pt x="1204" y="1103"/>
                    <a:pt x="1144" y="1033"/>
                    <a:pt x="1091" y="959"/>
                  </a:cubicBezTo>
                  <a:cubicBezTo>
                    <a:pt x="986" y="809"/>
                    <a:pt x="971" y="615"/>
                    <a:pt x="1031" y="451"/>
                  </a:cubicBezTo>
                  <a:cubicBezTo>
                    <a:pt x="1106" y="302"/>
                    <a:pt x="1240" y="197"/>
                    <a:pt x="1419" y="182"/>
                  </a:cubicBezTo>
                  <a:cubicBezTo>
                    <a:pt x="1436" y="179"/>
                    <a:pt x="1454" y="177"/>
                    <a:pt x="1471" y="177"/>
                  </a:cubicBezTo>
                  <a:close/>
                  <a:moveTo>
                    <a:pt x="3747" y="63"/>
                  </a:moveTo>
                  <a:cubicBezTo>
                    <a:pt x="3835" y="63"/>
                    <a:pt x="3921" y="93"/>
                    <a:pt x="3988" y="152"/>
                  </a:cubicBezTo>
                  <a:cubicBezTo>
                    <a:pt x="4138" y="287"/>
                    <a:pt x="4197" y="496"/>
                    <a:pt x="4152" y="675"/>
                  </a:cubicBezTo>
                  <a:cubicBezTo>
                    <a:pt x="4108" y="884"/>
                    <a:pt x="3988" y="1048"/>
                    <a:pt x="3824" y="1183"/>
                  </a:cubicBezTo>
                  <a:cubicBezTo>
                    <a:pt x="3805" y="1198"/>
                    <a:pt x="3786" y="1213"/>
                    <a:pt x="3767" y="1227"/>
                  </a:cubicBezTo>
                  <a:lnTo>
                    <a:pt x="3767" y="1227"/>
                  </a:lnTo>
                  <a:cubicBezTo>
                    <a:pt x="3677" y="1178"/>
                    <a:pt x="3590" y="1118"/>
                    <a:pt x="3510" y="1048"/>
                  </a:cubicBezTo>
                  <a:cubicBezTo>
                    <a:pt x="3391" y="944"/>
                    <a:pt x="3316" y="780"/>
                    <a:pt x="3301" y="615"/>
                  </a:cubicBezTo>
                  <a:cubicBezTo>
                    <a:pt x="3271" y="436"/>
                    <a:pt x="3346" y="257"/>
                    <a:pt x="3495" y="152"/>
                  </a:cubicBezTo>
                  <a:cubicBezTo>
                    <a:pt x="3570" y="93"/>
                    <a:pt x="3660" y="63"/>
                    <a:pt x="3747" y="63"/>
                  </a:cubicBezTo>
                  <a:close/>
                  <a:moveTo>
                    <a:pt x="3790" y="0"/>
                  </a:moveTo>
                  <a:cubicBezTo>
                    <a:pt x="3777" y="0"/>
                    <a:pt x="3763" y="1"/>
                    <a:pt x="3749" y="3"/>
                  </a:cubicBezTo>
                  <a:cubicBezTo>
                    <a:pt x="3645" y="3"/>
                    <a:pt x="3555" y="48"/>
                    <a:pt x="3465" y="107"/>
                  </a:cubicBezTo>
                  <a:cubicBezTo>
                    <a:pt x="3316" y="227"/>
                    <a:pt x="3226" y="421"/>
                    <a:pt x="3256" y="615"/>
                  </a:cubicBezTo>
                  <a:cubicBezTo>
                    <a:pt x="3271" y="794"/>
                    <a:pt x="3361" y="974"/>
                    <a:pt x="3495" y="1093"/>
                  </a:cubicBezTo>
                  <a:cubicBezTo>
                    <a:pt x="3567" y="1156"/>
                    <a:pt x="3645" y="1210"/>
                    <a:pt x="3728" y="1257"/>
                  </a:cubicBezTo>
                  <a:lnTo>
                    <a:pt x="3728" y="1257"/>
                  </a:lnTo>
                  <a:cubicBezTo>
                    <a:pt x="3591" y="1356"/>
                    <a:pt x="3443" y="1436"/>
                    <a:pt x="3286" y="1496"/>
                  </a:cubicBezTo>
                  <a:cubicBezTo>
                    <a:pt x="3043" y="1586"/>
                    <a:pt x="2790" y="1633"/>
                    <a:pt x="2538" y="1633"/>
                  </a:cubicBezTo>
                  <a:cubicBezTo>
                    <a:pt x="2372" y="1633"/>
                    <a:pt x="2207" y="1613"/>
                    <a:pt x="2047" y="1571"/>
                  </a:cubicBezTo>
                  <a:cubicBezTo>
                    <a:pt x="1763" y="1517"/>
                    <a:pt x="1504" y="1382"/>
                    <a:pt x="1297" y="1192"/>
                  </a:cubicBezTo>
                  <a:lnTo>
                    <a:pt x="1297" y="1192"/>
                  </a:lnTo>
                  <a:cubicBezTo>
                    <a:pt x="1453" y="1110"/>
                    <a:pt x="1592" y="996"/>
                    <a:pt x="1703" y="854"/>
                  </a:cubicBezTo>
                  <a:cubicBezTo>
                    <a:pt x="1808" y="720"/>
                    <a:pt x="1838" y="556"/>
                    <a:pt x="1793" y="406"/>
                  </a:cubicBezTo>
                  <a:cubicBezTo>
                    <a:pt x="1778" y="317"/>
                    <a:pt x="1733" y="242"/>
                    <a:pt x="1658" y="182"/>
                  </a:cubicBezTo>
                  <a:cubicBezTo>
                    <a:pt x="1599" y="122"/>
                    <a:pt x="1509" y="107"/>
                    <a:pt x="1419" y="107"/>
                  </a:cubicBezTo>
                  <a:cubicBezTo>
                    <a:pt x="1225" y="137"/>
                    <a:pt x="1061" y="257"/>
                    <a:pt x="986" y="421"/>
                  </a:cubicBezTo>
                  <a:cubicBezTo>
                    <a:pt x="912" y="615"/>
                    <a:pt x="927" y="809"/>
                    <a:pt x="1031" y="989"/>
                  </a:cubicBezTo>
                  <a:cubicBezTo>
                    <a:pt x="1085" y="1063"/>
                    <a:pt x="1145" y="1132"/>
                    <a:pt x="1210" y="1196"/>
                  </a:cubicBezTo>
                  <a:lnTo>
                    <a:pt x="1210" y="1196"/>
                  </a:lnTo>
                  <a:cubicBezTo>
                    <a:pt x="1158" y="1220"/>
                    <a:pt x="1103" y="1241"/>
                    <a:pt x="1046" y="1257"/>
                  </a:cubicBezTo>
                  <a:cubicBezTo>
                    <a:pt x="890" y="1309"/>
                    <a:pt x="723" y="1350"/>
                    <a:pt x="555" y="1350"/>
                  </a:cubicBezTo>
                  <a:cubicBezTo>
                    <a:pt x="530" y="1350"/>
                    <a:pt x="504" y="1349"/>
                    <a:pt x="478" y="1347"/>
                  </a:cubicBezTo>
                  <a:cubicBezTo>
                    <a:pt x="314" y="1347"/>
                    <a:pt x="150" y="1332"/>
                    <a:pt x="1" y="1287"/>
                  </a:cubicBezTo>
                  <a:lnTo>
                    <a:pt x="1" y="1287"/>
                  </a:lnTo>
                  <a:cubicBezTo>
                    <a:pt x="30" y="1302"/>
                    <a:pt x="75" y="1317"/>
                    <a:pt x="120" y="1317"/>
                  </a:cubicBezTo>
                  <a:cubicBezTo>
                    <a:pt x="239" y="1362"/>
                    <a:pt x="359" y="1377"/>
                    <a:pt x="478" y="1377"/>
                  </a:cubicBezTo>
                  <a:cubicBezTo>
                    <a:pt x="513" y="1379"/>
                    <a:pt x="548" y="1381"/>
                    <a:pt x="582" y="1381"/>
                  </a:cubicBezTo>
                  <a:cubicBezTo>
                    <a:pt x="752" y="1381"/>
                    <a:pt x="912" y="1350"/>
                    <a:pt x="1061" y="1287"/>
                  </a:cubicBezTo>
                  <a:cubicBezTo>
                    <a:pt x="1121" y="1270"/>
                    <a:pt x="1180" y="1248"/>
                    <a:pt x="1236" y="1222"/>
                  </a:cubicBezTo>
                  <a:lnTo>
                    <a:pt x="1236" y="1222"/>
                  </a:lnTo>
                  <a:cubicBezTo>
                    <a:pt x="1456" y="1429"/>
                    <a:pt x="1731" y="1575"/>
                    <a:pt x="2032" y="1631"/>
                  </a:cubicBezTo>
                  <a:cubicBezTo>
                    <a:pt x="2194" y="1671"/>
                    <a:pt x="2361" y="1692"/>
                    <a:pt x="2529" y="1692"/>
                  </a:cubicBezTo>
                  <a:cubicBezTo>
                    <a:pt x="2792" y="1692"/>
                    <a:pt x="3055" y="1642"/>
                    <a:pt x="3301" y="1541"/>
                  </a:cubicBezTo>
                  <a:cubicBezTo>
                    <a:pt x="3475" y="1479"/>
                    <a:pt x="3638" y="1397"/>
                    <a:pt x="3782" y="1285"/>
                  </a:cubicBezTo>
                  <a:lnTo>
                    <a:pt x="3782" y="1285"/>
                  </a:lnTo>
                  <a:cubicBezTo>
                    <a:pt x="3963" y="1375"/>
                    <a:pt x="4162" y="1427"/>
                    <a:pt x="4362" y="1437"/>
                  </a:cubicBezTo>
                  <a:cubicBezTo>
                    <a:pt x="4448" y="1451"/>
                    <a:pt x="4534" y="1458"/>
                    <a:pt x="4619" y="1458"/>
                  </a:cubicBezTo>
                  <a:cubicBezTo>
                    <a:pt x="4800" y="1458"/>
                    <a:pt x="4976" y="1428"/>
                    <a:pt x="5138" y="1377"/>
                  </a:cubicBezTo>
                  <a:cubicBezTo>
                    <a:pt x="5332" y="1302"/>
                    <a:pt x="5497" y="1213"/>
                    <a:pt x="5661" y="1108"/>
                  </a:cubicBezTo>
                  <a:cubicBezTo>
                    <a:pt x="5810" y="1033"/>
                    <a:pt x="5915" y="959"/>
                    <a:pt x="5975" y="914"/>
                  </a:cubicBezTo>
                  <a:lnTo>
                    <a:pt x="6094" y="839"/>
                  </a:lnTo>
                  <a:lnTo>
                    <a:pt x="6094" y="839"/>
                  </a:lnTo>
                  <a:cubicBezTo>
                    <a:pt x="6094" y="839"/>
                    <a:pt x="6049" y="854"/>
                    <a:pt x="5960" y="899"/>
                  </a:cubicBezTo>
                  <a:lnTo>
                    <a:pt x="5631" y="1093"/>
                  </a:lnTo>
                  <a:cubicBezTo>
                    <a:pt x="5467" y="1198"/>
                    <a:pt x="5288" y="1272"/>
                    <a:pt x="5108" y="1332"/>
                  </a:cubicBezTo>
                  <a:cubicBezTo>
                    <a:pt x="4946" y="1383"/>
                    <a:pt x="4770" y="1413"/>
                    <a:pt x="4594" y="1413"/>
                  </a:cubicBezTo>
                  <a:cubicBezTo>
                    <a:pt x="4511" y="1413"/>
                    <a:pt x="4428" y="1406"/>
                    <a:pt x="4347" y="1392"/>
                  </a:cubicBezTo>
                  <a:cubicBezTo>
                    <a:pt x="4167" y="1383"/>
                    <a:pt x="3987" y="1336"/>
                    <a:pt x="3820" y="1255"/>
                  </a:cubicBezTo>
                  <a:lnTo>
                    <a:pt x="3820" y="1255"/>
                  </a:lnTo>
                  <a:cubicBezTo>
                    <a:pt x="3837" y="1241"/>
                    <a:pt x="3853" y="1227"/>
                    <a:pt x="3869" y="1213"/>
                  </a:cubicBezTo>
                  <a:cubicBezTo>
                    <a:pt x="4048" y="1078"/>
                    <a:pt x="4167" y="899"/>
                    <a:pt x="4227" y="690"/>
                  </a:cubicBezTo>
                  <a:cubicBezTo>
                    <a:pt x="4272" y="466"/>
                    <a:pt x="4212" y="242"/>
                    <a:pt x="4048" y="93"/>
                  </a:cubicBezTo>
                  <a:cubicBezTo>
                    <a:pt x="3970" y="41"/>
                    <a:pt x="3881"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3219;p72">
              <a:extLst>
                <a:ext uri="{FF2B5EF4-FFF2-40B4-BE49-F238E27FC236}">
                  <a16:creationId xmlns:a16="http://schemas.microsoft.com/office/drawing/2014/main" id="{8E403FF9-78BD-D2BC-09AC-D3504F80085F}"/>
                </a:ext>
              </a:extLst>
            </p:cNvPr>
            <p:cNvSpPr/>
            <p:nvPr/>
          </p:nvSpPr>
          <p:spPr>
            <a:xfrm>
              <a:off x="6297594" y="2350956"/>
              <a:ext cx="55886" cy="103299"/>
            </a:xfrm>
            <a:custGeom>
              <a:avLst/>
              <a:gdLst/>
              <a:ahLst/>
              <a:cxnLst/>
              <a:rect l="l" t="t" r="r" b="b"/>
              <a:pathLst>
                <a:path w="1972" h="3645" extrusionOk="0">
                  <a:moveTo>
                    <a:pt x="466" y="1595"/>
                  </a:moveTo>
                  <a:cubicBezTo>
                    <a:pt x="481" y="1595"/>
                    <a:pt x="495" y="1596"/>
                    <a:pt x="508" y="1598"/>
                  </a:cubicBezTo>
                  <a:cubicBezTo>
                    <a:pt x="732" y="1598"/>
                    <a:pt x="956" y="1688"/>
                    <a:pt x="1106" y="1852"/>
                  </a:cubicBezTo>
                  <a:cubicBezTo>
                    <a:pt x="1144" y="1895"/>
                    <a:pt x="1179" y="1942"/>
                    <a:pt x="1210" y="1991"/>
                  </a:cubicBezTo>
                  <a:lnTo>
                    <a:pt x="1210" y="1991"/>
                  </a:lnTo>
                  <a:cubicBezTo>
                    <a:pt x="1076" y="2067"/>
                    <a:pt x="930" y="2116"/>
                    <a:pt x="777" y="2136"/>
                  </a:cubicBezTo>
                  <a:cubicBezTo>
                    <a:pt x="717" y="2143"/>
                    <a:pt x="658" y="2147"/>
                    <a:pt x="598" y="2147"/>
                  </a:cubicBezTo>
                  <a:cubicBezTo>
                    <a:pt x="538" y="2147"/>
                    <a:pt x="478" y="2143"/>
                    <a:pt x="419" y="2136"/>
                  </a:cubicBezTo>
                  <a:cubicBezTo>
                    <a:pt x="299" y="2121"/>
                    <a:pt x="195" y="2061"/>
                    <a:pt x="120" y="1972"/>
                  </a:cubicBezTo>
                  <a:cubicBezTo>
                    <a:pt x="60" y="1867"/>
                    <a:pt x="90" y="1748"/>
                    <a:pt x="195" y="1688"/>
                  </a:cubicBezTo>
                  <a:cubicBezTo>
                    <a:pt x="272" y="1636"/>
                    <a:pt x="373" y="1595"/>
                    <a:pt x="466" y="1595"/>
                  </a:cubicBezTo>
                  <a:close/>
                  <a:moveTo>
                    <a:pt x="1255" y="0"/>
                  </a:moveTo>
                  <a:lnTo>
                    <a:pt x="1255" y="0"/>
                  </a:lnTo>
                  <a:cubicBezTo>
                    <a:pt x="1345" y="60"/>
                    <a:pt x="1419" y="120"/>
                    <a:pt x="1494" y="179"/>
                  </a:cubicBezTo>
                  <a:cubicBezTo>
                    <a:pt x="1524" y="209"/>
                    <a:pt x="1554" y="254"/>
                    <a:pt x="1584" y="284"/>
                  </a:cubicBezTo>
                  <a:cubicBezTo>
                    <a:pt x="1972" y="777"/>
                    <a:pt x="1882" y="1494"/>
                    <a:pt x="1389" y="1867"/>
                  </a:cubicBezTo>
                  <a:cubicBezTo>
                    <a:pt x="1347" y="1902"/>
                    <a:pt x="1303" y="1934"/>
                    <a:pt x="1258" y="1963"/>
                  </a:cubicBezTo>
                  <a:lnTo>
                    <a:pt x="1258" y="1963"/>
                  </a:lnTo>
                  <a:cubicBezTo>
                    <a:pt x="1227" y="1908"/>
                    <a:pt x="1191" y="1856"/>
                    <a:pt x="1150" y="1807"/>
                  </a:cubicBezTo>
                  <a:cubicBezTo>
                    <a:pt x="971" y="1628"/>
                    <a:pt x="747" y="1524"/>
                    <a:pt x="493" y="1524"/>
                  </a:cubicBezTo>
                  <a:cubicBezTo>
                    <a:pt x="374" y="1524"/>
                    <a:pt x="239" y="1553"/>
                    <a:pt x="135" y="1628"/>
                  </a:cubicBezTo>
                  <a:cubicBezTo>
                    <a:pt x="75" y="1673"/>
                    <a:pt x="30" y="1733"/>
                    <a:pt x="15" y="1792"/>
                  </a:cubicBezTo>
                  <a:cubicBezTo>
                    <a:pt x="0" y="1867"/>
                    <a:pt x="0" y="1942"/>
                    <a:pt x="45" y="2016"/>
                  </a:cubicBezTo>
                  <a:cubicBezTo>
                    <a:pt x="135" y="2121"/>
                    <a:pt x="254" y="2181"/>
                    <a:pt x="389" y="2196"/>
                  </a:cubicBezTo>
                  <a:cubicBezTo>
                    <a:pt x="456" y="2211"/>
                    <a:pt x="519" y="2218"/>
                    <a:pt x="581" y="2218"/>
                  </a:cubicBezTo>
                  <a:cubicBezTo>
                    <a:pt x="643" y="2218"/>
                    <a:pt x="702" y="2211"/>
                    <a:pt x="762" y="2196"/>
                  </a:cubicBezTo>
                  <a:cubicBezTo>
                    <a:pt x="930" y="2175"/>
                    <a:pt x="1091" y="2124"/>
                    <a:pt x="1240" y="2044"/>
                  </a:cubicBezTo>
                  <a:lnTo>
                    <a:pt x="1240" y="2044"/>
                  </a:lnTo>
                  <a:cubicBezTo>
                    <a:pt x="1298" y="2154"/>
                    <a:pt x="1335" y="2276"/>
                    <a:pt x="1345" y="2405"/>
                  </a:cubicBezTo>
                  <a:cubicBezTo>
                    <a:pt x="1360" y="2569"/>
                    <a:pt x="1330" y="2748"/>
                    <a:pt x="1255" y="2913"/>
                  </a:cubicBezTo>
                  <a:cubicBezTo>
                    <a:pt x="1150" y="3152"/>
                    <a:pt x="971" y="3361"/>
                    <a:pt x="747" y="3495"/>
                  </a:cubicBezTo>
                  <a:cubicBezTo>
                    <a:pt x="642" y="3568"/>
                    <a:pt x="567" y="3612"/>
                    <a:pt x="531" y="3632"/>
                  </a:cubicBezTo>
                  <a:lnTo>
                    <a:pt x="531" y="3632"/>
                  </a:lnTo>
                  <a:cubicBezTo>
                    <a:pt x="546" y="3627"/>
                    <a:pt x="565" y="3624"/>
                    <a:pt x="583" y="3614"/>
                  </a:cubicBezTo>
                  <a:cubicBezTo>
                    <a:pt x="643" y="3585"/>
                    <a:pt x="702" y="3555"/>
                    <a:pt x="762" y="3510"/>
                  </a:cubicBezTo>
                  <a:cubicBezTo>
                    <a:pt x="1001" y="3376"/>
                    <a:pt x="1180" y="3181"/>
                    <a:pt x="1300" y="2927"/>
                  </a:cubicBezTo>
                  <a:cubicBezTo>
                    <a:pt x="1374" y="2763"/>
                    <a:pt x="1404" y="2569"/>
                    <a:pt x="1389" y="2390"/>
                  </a:cubicBezTo>
                  <a:cubicBezTo>
                    <a:pt x="1380" y="2255"/>
                    <a:pt x="1344" y="2130"/>
                    <a:pt x="1287" y="2017"/>
                  </a:cubicBezTo>
                  <a:lnTo>
                    <a:pt x="1287" y="2017"/>
                  </a:lnTo>
                  <a:cubicBezTo>
                    <a:pt x="1333" y="1990"/>
                    <a:pt x="1377" y="1960"/>
                    <a:pt x="1419" y="1927"/>
                  </a:cubicBezTo>
                  <a:cubicBezTo>
                    <a:pt x="1584" y="1778"/>
                    <a:pt x="1703" y="1613"/>
                    <a:pt x="1793" y="1404"/>
                  </a:cubicBezTo>
                  <a:cubicBezTo>
                    <a:pt x="1852" y="1240"/>
                    <a:pt x="1867" y="1046"/>
                    <a:pt x="1852" y="866"/>
                  </a:cubicBezTo>
                  <a:cubicBezTo>
                    <a:pt x="1823" y="598"/>
                    <a:pt x="1703" y="344"/>
                    <a:pt x="1494" y="165"/>
                  </a:cubicBezTo>
                  <a:cubicBezTo>
                    <a:pt x="1434" y="90"/>
                    <a:pt x="1345" y="45"/>
                    <a:pt x="1255" y="0"/>
                  </a:cubicBezTo>
                  <a:close/>
                  <a:moveTo>
                    <a:pt x="531" y="3632"/>
                  </a:moveTo>
                  <a:cubicBezTo>
                    <a:pt x="522" y="3635"/>
                    <a:pt x="514" y="3639"/>
                    <a:pt x="508" y="3644"/>
                  </a:cubicBezTo>
                  <a:cubicBezTo>
                    <a:pt x="508" y="3644"/>
                    <a:pt x="516" y="3640"/>
                    <a:pt x="531" y="36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3220;p72">
              <a:extLst>
                <a:ext uri="{FF2B5EF4-FFF2-40B4-BE49-F238E27FC236}">
                  <a16:creationId xmlns:a16="http://schemas.microsoft.com/office/drawing/2014/main" id="{FB70F19E-450A-65C1-EACA-681E9BCD31C9}"/>
                </a:ext>
              </a:extLst>
            </p:cNvPr>
            <p:cNvSpPr/>
            <p:nvPr/>
          </p:nvSpPr>
          <p:spPr>
            <a:xfrm>
              <a:off x="6385193" y="2329360"/>
              <a:ext cx="41518" cy="105850"/>
            </a:xfrm>
            <a:custGeom>
              <a:avLst/>
              <a:gdLst/>
              <a:ahLst/>
              <a:cxnLst/>
              <a:rect l="l" t="t" r="r" b="b"/>
              <a:pathLst>
                <a:path w="1465" h="3735" extrusionOk="0">
                  <a:moveTo>
                    <a:pt x="1315" y="1"/>
                  </a:moveTo>
                  <a:cubicBezTo>
                    <a:pt x="1315" y="1"/>
                    <a:pt x="1360" y="45"/>
                    <a:pt x="1405" y="135"/>
                  </a:cubicBezTo>
                  <a:cubicBezTo>
                    <a:pt x="1420" y="195"/>
                    <a:pt x="1435" y="254"/>
                    <a:pt x="1420" y="314"/>
                  </a:cubicBezTo>
                  <a:cubicBezTo>
                    <a:pt x="1405" y="404"/>
                    <a:pt x="1375" y="479"/>
                    <a:pt x="1330" y="553"/>
                  </a:cubicBezTo>
                  <a:cubicBezTo>
                    <a:pt x="1226" y="747"/>
                    <a:pt x="1091" y="912"/>
                    <a:pt x="927" y="1076"/>
                  </a:cubicBezTo>
                  <a:cubicBezTo>
                    <a:pt x="733" y="1255"/>
                    <a:pt x="554" y="1464"/>
                    <a:pt x="389" y="1703"/>
                  </a:cubicBezTo>
                  <a:cubicBezTo>
                    <a:pt x="120" y="2121"/>
                    <a:pt x="1" y="2629"/>
                    <a:pt x="46" y="3137"/>
                  </a:cubicBezTo>
                  <a:cubicBezTo>
                    <a:pt x="61" y="3286"/>
                    <a:pt x="91" y="3436"/>
                    <a:pt x="135" y="3585"/>
                  </a:cubicBezTo>
                  <a:cubicBezTo>
                    <a:pt x="150" y="3630"/>
                    <a:pt x="180" y="3689"/>
                    <a:pt x="210" y="3734"/>
                  </a:cubicBezTo>
                  <a:cubicBezTo>
                    <a:pt x="150" y="3540"/>
                    <a:pt x="120" y="3331"/>
                    <a:pt x="91" y="3137"/>
                  </a:cubicBezTo>
                  <a:cubicBezTo>
                    <a:pt x="61" y="2644"/>
                    <a:pt x="180" y="2151"/>
                    <a:pt x="449" y="1733"/>
                  </a:cubicBezTo>
                  <a:cubicBezTo>
                    <a:pt x="598" y="1509"/>
                    <a:pt x="778" y="1300"/>
                    <a:pt x="972" y="1121"/>
                  </a:cubicBezTo>
                  <a:cubicBezTo>
                    <a:pt x="1136" y="956"/>
                    <a:pt x="1270" y="777"/>
                    <a:pt x="1375" y="568"/>
                  </a:cubicBezTo>
                  <a:cubicBezTo>
                    <a:pt x="1420" y="493"/>
                    <a:pt x="1450" y="404"/>
                    <a:pt x="1450" y="329"/>
                  </a:cubicBezTo>
                  <a:cubicBezTo>
                    <a:pt x="1465" y="254"/>
                    <a:pt x="1450" y="180"/>
                    <a:pt x="1420" y="120"/>
                  </a:cubicBezTo>
                  <a:cubicBezTo>
                    <a:pt x="1390" y="75"/>
                    <a:pt x="1360" y="30"/>
                    <a:pt x="1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3221;p72">
              <a:extLst>
                <a:ext uri="{FF2B5EF4-FFF2-40B4-BE49-F238E27FC236}">
                  <a16:creationId xmlns:a16="http://schemas.microsoft.com/office/drawing/2014/main" id="{10EE373E-9CA9-7553-CB1E-EC0ECFCBF215}"/>
                </a:ext>
              </a:extLst>
            </p:cNvPr>
            <p:cNvSpPr/>
            <p:nvPr/>
          </p:nvSpPr>
          <p:spPr>
            <a:xfrm>
              <a:off x="6451651" y="2310316"/>
              <a:ext cx="56765" cy="92728"/>
            </a:xfrm>
            <a:custGeom>
              <a:avLst/>
              <a:gdLst/>
              <a:ahLst/>
              <a:cxnLst/>
              <a:rect l="l" t="t" r="r" b="b"/>
              <a:pathLst>
                <a:path w="2003" h="3272" extrusionOk="0">
                  <a:moveTo>
                    <a:pt x="1256" y="805"/>
                  </a:moveTo>
                  <a:cubicBezTo>
                    <a:pt x="1331" y="805"/>
                    <a:pt x="1406" y="815"/>
                    <a:pt x="1479" y="837"/>
                  </a:cubicBezTo>
                  <a:cubicBezTo>
                    <a:pt x="1748" y="912"/>
                    <a:pt x="1927" y="1151"/>
                    <a:pt x="1912" y="1434"/>
                  </a:cubicBezTo>
                  <a:cubicBezTo>
                    <a:pt x="1912" y="1554"/>
                    <a:pt x="1853" y="1673"/>
                    <a:pt x="1763" y="1763"/>
                  </a:cubicBezTo>
                  <a:cubicBezTo>
                    <a:pt x="1659" y="1838"/>
                    <a:pt x="1554" y="1882"/>
                    <a:pt x="1420" y="1882"/>
                  </a:cubicBezTo>
                  <a:cubicBezTo>
                    <a:pt x="1196" y="1882"/>
                    <a:pt x="972" y="1808"/>
                    <a:pt x="807" y="1643"/>
                  </a:cubicBezTo>
                  <a:cubicBezTo>
                    <a:pt x="672" y="1522"/>
                    <a:pt x="574" y="1364"/>
                    <a:pt x="512" y="1191"/>
                  </a:cubicBezTo>
                  <a:lnTo>
                    <a:pt x="512" y="1191"/>
                  </a:lnTo>
                  <a:cubicBezTo>
                    <a:pt x="575" y="1117"/>
                    <a:pt x="644" y="1048"/>
                    <a:pt x="718" y="986"/>
                  </a:cubicBezTo>
                  <a:cubicBezTo>
                    <a:pt x="877" y="869"/>
                    <a:pt x="1068" y="805"/>
                    <a:pt x="1256" y="805"/>
                  </a:cubicBezTo>
                  <a:close/>
                  <a:moveTo>
                    <a:pt x="688" y="1"/>
                  </a:moveTo>
                  <a:lnTo>
                    <a:pt x="688" y="1"/>
                  </a:lnTo>
                  <a:cubicBezTo>
                    <a:pt x="598" y="75"/>
                    <a:pt x="538" y="165"/>
                    <a:pt x="494" y="269"/>
                  </a:cubicBezTo>
                  <a:cubicBezTo>
                    <a:pt x="374" y="553"/>
                    <a:pt x="359" y="867"/>
                    <a:pt x="449" y="1151"/>
                  </a:cubicBezTo>
                  <a:cubicBezTo>
                    <a:pt x="450" y="1153"/>
                    <a:pt x="450" y="1155"/>
                    <a:pt x="451" y="1158"/>
                  </a:cubicBezTo>
                  <a:lnTo>
                    <a:pt x="451" y="1158"/>
                  </a:lnTo>
                  <a:cubicBezTo>
                    <a:pt x="347" y="1282"/>
                    <a:pt x="265" y="1423"/>
                    <a:pt x="210" y="1569"/>
                  </a:cubicBezTo>
                  <a:cubicBezTo>
                    <a:pt x="1" y="1987"/>
                    <a:pt x="31" y="2465"/>
                    <a:pt x="255" y="2853"/>
                  </a:cubicBezTo>
                  <a:cubicBezTo>
                    <a:pt x="419" y="3122"/>
                    <a:pt x="718" y="3271"/>
                    <a:pt x="1016" y="3271"/>
                  </a:cubicBezTo>
                  <a:cubicBezTo>
                    <a:pt x="1136" y="3271"/>
                    <a:pt x="1240" y="3256"/>
                    <a:pt x="1345" y="3197"/>
                  </a:cubicBezTo>
                  <a:lnTo>
                    <a:pt x="1345" y="3197"/>
                  </a:lnTo>
                  <a:cubicBezTo>
                    <a:pt x="1240" y="3226"/>
                    <a:pt x="1136" y="3241"/>
                    <a:pt x="1016" y="3256"/>
                  </a:cubicBezTo>
                  <a:cubicBezTo>
                    <a:pt x="733" y="3241"/>
                    <a:pt x="449" y="3092"/>
                    <a:pt x="285" y="2838"/>
                  </a:cubicBezTo>
                  <a:cubicBezTo>
                    <a:pt x="75" y="2450"/>
                    <a:pt x="75" y="1987"/>
                    <a:pt x="270" y="1599"/>
                  </a:cubicBezTo>
                  <a:cubicBezTo>
                    <a:pt x="319" y="1468"/>
                    <a:pt x="390" y="1346"/>
                    <a:pt x="476" y="1236"/>
                  </a:cubicBezTo>
                  <a:lnTo>
                    <a:pt x="476" y="1236"/>
                  </a:lnTo>
                  <a:cubicBezTo>
                    <a:pt x="538" y="1409"/>
                    <a:pt x="634" y="1560"/>
                    <a:pt x="762" y="1688"/>
                  </a:cubicBezTo>
                  <a:cubicBezTo>
                    <a:pt x="942" y="1852"/>
                    <a:pt x="1181" y="1942"/>
                    <a:pt x="1435" y="1942"/>
                  </a:cubicBezTo>
                  <a:cubicBezTo>
                    <a:pt x="1569" y="1942"/>
                    <a:pt x="1703" y="1897"/>
                    <a:pt x="1808" y="1808"/>
                  </a:cubicBezTo>
                  <a:cubicBezTo>
                    <a:pt x="1912" y="1718"/>
                    <a:pt x="1972" y="1584"/>
                    <a:pt x="1987" y="1434"/>
                  </a:cubicBezTo>
                  <a:cubicBezTo>
                    <a:pt x="2002" y="1121"/>
                    <a:pt x="1793" y="852"/>
                    <a:pt x="1509" y="777"/>
                  </a:cubicBezTo>
                  <a:cubicBezTo>
                    <a:pt x="1423" y="751"/>
                    <a:pt x="1337" y="739"/>
                    <a:pt x="1253" y="739"/>
                  </a:cubicBezTo>
                  <a:cubicBezTo>
                    <a:pt x="1044" y="739"/>
                    <a:pt x="843" y="814"/>
                    <a:pt x="673" y="941"/>
                  </a:cubicBezTo>
                  <a:cubicBezTo>
                    <a:pt x="606" y="994"/>
                    <a:pt x="544" y="1052"/>
                    <a:pt x="487" y="1115"/>
                  </a:cubicBezTo>
                  <a:lnTo>
                    <a:pt x="487" y="1115"/>
                  </a:lnTo>
                  <a:cubicBezTo>
                    <a:pt x="405" y="838"/>
                    <a:pt x="421" y="547"/>
                    <a:pt x="524" y="284"/>
                  </a:cubicBezTo>
                  <a:cubicBezTo>
                    <a:pt x="568" y="180"/>
                    <a:pt x="628" y="90"/>
                    <a:pt x="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3222;p72">
              <a:extLst>
                <a:ext uri="{FF2B5EF4-FFF2-40B4-BE49-F238E27FC236}">
                  <a16:creationId xmlns:a16="http://schemas.microsoft.com/office/drawing/2014/main" id="{F8F56A22-BFE0-A2EE-BC73-A363DFB39F14}"/>
                </a:ext>
              </a:extLst>
            </p:cNvPr>
            <p:cNvSpPr/>
            <p:nvPr/>
          </p:nvSpPr>
          <p:spPr>
            <a:xfrm>
              <a:off x="6538002" y="2278150"/>
              <a:ext cx="32194" cy="86805"/>
            </a:xfrm>
            <a:custGeom>
              <a:avLst/>
              <a:gdLst/>
              <a:ahLst/>
              <a:cxnLst/>
              <a:rect l="l" t="t" r="r" b="b"/>
              <a:pathLst>
                <a:path w="1136" h="3063" extrusionOk="0">
                  <a:moveTo>
                    <a:pt x="1" y="0"/>
                  </a:moveTo>
                  <a:lnTo>
                    <a:pt x="1" y="0"/>
                  </a:lnTo>
                  <a:cubicBezTo>
                    <a:pt x="135" y="90"/>
                    <a:pt x="284" y="195"/>
                    <a:pt x="419" y="299"/>
                  </a:cubicBezTo>
                  <a:cubicBezTo>
                    <a:pt x="553" y="434"/>
                    <a:pt x="673" y="568"/>
                    <a:pt x="762" y="732"/>
                  </a:cubicBezTo>
                  <a:cubicBezTo>
                    <a:pt x="867" y="941"/>
                    <a:pt x="956" y="1150"/>
                    <a:pt x="1001" y="1374"/>
                  </a:cubicBezTo>
                  <a:cubicBezTo>
                    <a:pt x="1076" y="1793"/>
                    <a:pt x="1031" y="2211"/>
                    <a:pt x="867" y="2599"/>
                  </a:cubicBezTo>
                  <a:cubicBezTo>
                    <a:pt x="807" y="2763"/>
                    <a:pt x="717" y="2913"/>
                    <a:pt x="628" y="3062"/>
                  </a:cubicBezTo>
                  <a:cubicBezTo>
                    <a:pt x="673" y="3032"/>
                    <a:pt x="702" y="3002"/>
                    <a:pt x="717" y="2958"/>
                  </a:cubicBezTo>
                  <a:cubicBezTo>
                    <a:pt x="807" y="2853"/>
                    <a:pt x="867" y="2748"/>
                    <a:pt x="912" y="2629"/>
                  </a:cubicBezTo>
                  <a:cubicBezTo>
                    <a:pt x="1091" y="2226"/>
                    <a:pt x="1136" y="1793"/>
                    <a:pt x="1061" y="1360"/>
                  </a:cubicBezTo>
                  <a:cubicBezTo>
                    <a:pt x="1016" y="1136"/>
                    <a:pt x="926" y="912"/>
                    <a:pt x="822" y="702"/>
                  </a:cubicBezTo>
                  <a:cubicBezTo>
                    <a:pt x="717" y="538"/>
                    <a:pt x="598" y="389"/>
                    <a:pt x="449" y="269"/>
                  </a:cubicBezTo>
                  <a:cubicBezTo>
                    <a:pt x="344" y="180"/>
                    <a:pt x="239" y="105"/>
                    <a:pt x="120" y="45"/>
                  </a:cubicBezTo>
                  <a:cubicBezTo>
                    <a:pt x="90" y="30"/>
                    <a:pt x="45" y="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3223;p72">
              <a:extLst>
                <a:ext uri="{FF2B5EF4-FFF2-40B4-BE49-F238E27FC236}">
                  <a16:creationId xmlns:a16="http://schemas.microsoft.com/office/drawing/2014/main" id="{6116E5BC-90EB-730A-F8B6-BDCFDA3085F9}"/>
                </a:ext>
              </a:extLst>
            </p:cNvPr>
            <p:cNvSpPr/>
            <p:nvPr/>
          </p:nvSpPr>
          <p:spPr>
            <a:xfrm>
              <a:off x="6584565" y="2243008"/>
              <a:ext cx="53364" cy="73684"/>
            </a:xfrm>
            <a:custGeom>
              <a:avLst/>
              <a:gdLst/>
              <a:ahLst/>
              <a:cxnLst/>
              <a:rect l="l" t="t" r="r" b="b"/>
              <a:pathLst>
                <a:path w="1883" h="2600" extrusionOk="0">
                  <a:moveTo>
                    <a:pt x="1270" y="617"/>
                  </a:moveTo>
                  <a:cubicBezTo>
                    <a:pt x="1382" y="617"/>
                    <a:pt x="1494" y="651"/>
                    <a:pt x="1583" y="718"/>
                  </a:cubicBezTo>
                  <a:cubicBezTo>
                    <a:pt x="1673" y="792"/>
                    <a:pt x="1733" y="897"/>
                    <a:pt x="1748" y="1016"/>
                  </a:cubicBezTo>
                  <a:cubicBezTo>
                    <a:pt x="1763" y="1121"/>
                    <a:pt x="1733" y="1226"/>
                    <a:pt x="1658" y="1315"/>
                  </a:cubicBezTo>
                  <a:cubicBezTo>
                    <a:pt x="1530" y="1456"/>
                    <a:pt x="1359" y="1531"/>
                    <a:pt x="1181" y="1531"/>
                  </a:cubicBezTo>
                  <a:cubicBezTo>
                    <a:pt x="1151" y="1531"/>
                    <a:pt x="1121" y="1529"/>
                    <a:pt x="1091" y="1524"/>
                  </a:cubicBezTo>
                  <a:cubicBezTo>
                    <a:pt x="924" y="1511"/>
                    <a:pt x="763" y="1462"/>
                    <a:pt x="618" y="1384"/>
                  </a:cubicBezTo>
                  <a:lnTo>
                    <a:pt x="618" y="1384"/>
                  </a:lnTo>
                  <a:cubicBezTo>
                    <a:pt x="619" y="1341"/>
                    <a:pt x="622" y="1298"/>
                    <a:pt x="628" y="1255"/>
                  </a:cubicBezTo>
                  <a:cubicBezTo>
                    <a:pt x="657" y="1046"/>
                    <a:pt x="777" y="852"/>
                    <a:pt x="956" y="718"/>
                  </a:cubicBezTo>
                  <a:cubicBezTo>
                    <a:pt x="1046" y="651"/>
                    <a:pt x="1158" y="617"/>
                    <a:pt x="1270" y="617"/>
                  </a:cubicBezTo>
                  <a:close/>
                  <a:moveTo>
                    <a:pt x="224" y="1"/>
                  </a:moveTo>
                  <a:cubicBezTo>
                    <a:pt x="209" y="31"/>
                    <a:pt x="194" y="46"/>
                    <a:pt x="180" y="61"/>
                  </a:cubicBezTo>
                  <a:cubicBezTo>
                    <a:pt x="165" y="105"/>
                    <a:pt x="135" y="165"/>
                    <a:pt x="90" y="255"/>
                  </a:cubicBezTo>
                  <a:cubicBezTo>
                    <a:pt x="45" y="359"/>
                    <a:pt x="15" y="464"/>
                    <a:pt x="0" y="583"/>
                  </a:cubicBezTo>
                  <a:cubicBezTo>
                    <a:pt x="0" y="733"/>
                    <a:pt x="45" y="882"/>
                    <a:pt x="135" y="1002"/>
                  </a:cubicBezTo>
                  <a:cubicBezTo>
                    <a:pt x="244" y="1181"/>
                    <a:pt x="389" y="1323"/>
                    <a:pt x="559" y="1425"/>
                  </a:cubicBezTo>
                  <a:lnTo>
                    <a:pt x="559" y="1425"/>
                  </a:lnTo>
                  <a:cubicBezTo>
                    <a:pt x="561" y="1758"/>
                    <a:pt x="679" y="2088"/>
                    <a:pt x="896" y="2331"/>
                  </a:cubicBezTo>
                  <a:cubicBezTo>
                    <a:pt x="1001" y="2450"/>
                    <a:pt x="1135" y="2525"/>
                    <a:pt x="1270" y="2570"/>
                  </a:cubicBezTo>
                  <a:cubicBezTo>
                    <a:pt x="1374" y="2600"/>
                    <a:pt x="1494" y="2600"/>
                    <a:pt x="1598" y="2600"/>
                  </a:cubicBezTo>
                  <a:cubicBezTo>
                    <a:pt x="1703" y="2585"/>
                    <a:pt x="1793" y="2570"/>
                    <a:pt x="1882" y="2540"/>
                  </a:cubicBezTo>
                  <a:lnTo>
                    <a:pt x="1882" y="2540"/>
                  </a:lnTo>
                  <a:cubicBezTo>
                    <a:pt x="1793" y="2555"/>
                    <a:pt x="1688" y="2555"/>
                    <a:pt x="1598" y="2555"/>
                  </a:cubicBezTo>
                  <a:cubicBezTo>
                    <a:pt x="1570" y="2558"/>
                    <a:pt x="1541" y="2560"/>
                    <a:pt x="1513" y="2560"/>
                  </a:cubicBezTo>
                  <a:cubicBezTo>
                    <a:pt x="1291" y="2560"/>
                    <a:pt x="1087" y="2458"/>
                    <a:pt x="941" y="2286"/>
                  </a:cubicBezTo>
                  <a:cubicBezTo>
                    <a:pt x="733" y="2054"/>
                    <a:pt x="626" y="1762"/>
                    <a:pt x="618" y="1458"/>
                  </a:cubicBezTo>
                  <a:lnTo>
                    <a:pt x="618" y="1458"/>
                  </a:lnTo>
                  <a:cubicBezTo>
                    <a:pt x="758" y="1533"/>
                    <a:pt x="913" y="1580"/>
                    <a:pt x="1076" y="1599"/>
                  </a:cubicBezTo>
                  <a:cubicBezTo>
                    <a:pt x="1106" y="1603"/>
                    <a:pt x="1136" y="1605"/>
                    <a:pt x="1167" y="1605"/>
                  </a:cubicBezTo>
                  <a:cubicBezTo>
                    <a:pt x="1374" y="1605"/>
                    <a:pt x="1573" y="1516"/>
                    <a:pt x="1703" y="1360"/>
                  </a:cubicBezTo>
                  <a:cubicBezTo>
                    <a:pt x="1793" y="1270"/>
                    <a:pt x="1837" y="1136"/>
                    <a:pt x="1822" y="1016"/>
                  </a:cubicBezTo>
                  <a:cubicBezTo>
                    <a:pt x="1793" y="882"/>
                    <a:pt x="1733" y="763"/>
                    <a:pt x="1628" y="688"/>
                  </a:cubicBezTo>
                  <a:cubicBezTo>
                    <a:pt x="1537" y="610"/>
                    <a:pt x="1434" y="566"/>
                    <a:pt x="1320" y="566"/>
                  </a:cubicBezTo>
                  <a:cubicBezTo>
                    <a:pt x="1304" y="566"/>
                    <a:pt x="1287" y="567"/>
                    <a:pt x="1270" y="568"/>
                  </a:cubicBezTo>
                  <a:cubicBezTo>
                    <a:pt x="1150" y="568"/>
                    <a:pt x="1016" y="613"/>
                    <a:pt x="926" y="673"/>
                  </a:cubicBezTo>
                  <a:cubicBezTo>
                    <a:pt x="732" y="807"/>
                    <a:pt x="598" y="1031"/>
                    <a:pt x="568" y="1255"/>
                  </a:cubicBezTo>
                  <a:cubicBezTo>
                    <a:pt x="564" y="1287"/>
                    <a:pt x="562" y="1319"/>
                    <a:pt x="560" y="1351"/>
                  </a:cubicBezTo>
                  <a:lnTo>
                    <a:pt x="560" y="1351"/>
                  </a:lnTo>
                  <a:cubicBezTo>
                    <a:pt x="404" y="1256"/>
                    <a:pt x="268" y="1127"/>
                    <a:pt x="165" y="972"/>
                  </a:cubicBezTo>
                  <a:cubicBezTo>
                    <a:pt x="90" y="852"/>
                    <a:pt x="45" y="718"/>
                    <a:pt x="45" y="583"/>
                  </a:cubicBezTo>
                  <a:cubicBezTo>
                    <a:pt x="45" y="464"/>
                    <a:pt x="75" y="359"/>
                    <a:pt x="120" y="270"/>
                  </a:cubicBezTo>
                  <a:cubicBezTo>
                    <a:pt x="150" y="195"/>
                    <a:pt x="180" y="135"/>
                    <a:pt x="195" y="76"/>
                  </a:cubicBezTo>
                  <a:cubicBezTo>
                    <a:pt x="209" y="46"/>
                    <a:pt x="209" y="3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3224;p72">
              <a:extLst>
                <a:ext uri="{FF2B5EF4-FFF2-40B4-BE49-F238E27FC236}">
                  <a16:creationId xmlns:a16="http://schemas.microsoft.com/office/drawing/2014/main" id="{E80AC50E-242B-932A-987C-BB618E8B0EE9}"/>
                </a:ext>
              </a:extLst>
            </p:cNvPr>
            <p:cNvSpPr/>
            <p:nvPr/>
          </p:nvSpPr>
          <p:spPr>
            <a:xfrm>
              <a:off x="6060559" y="2616246"/>
              <a:ext cx="182028" cy="21708"/>
            </a:xfrm>
            <a:custGeom>
              <a:avLst/>
              <a:gdLst/>
              <a:ahLst/>
              <a:cxnLst/>
              <a:rect l="l" t="t" r="r" b="b"/>
              <a:pathLst>
                <a:path w="6423" h="766" extrusionOk="0">
                  <a:moveTo>
                    <a:pt x="1737" y="1"/>
                  </a:moveTo>
                  <a:cubicBezTo>
                    <a:pt x="1419" y="1"/>
                    <a:pt x="1094" y="50"/>
                    <a:pt x="792" y="168"/>
                  </a:cubicBezTo>
                  <a:cubicBezTo>
                    <a:pt x="568" y="257"/>
                    <a:pt x="359" y="377"/>
                    <a:pt x="180" y="556"/>
                  </a:cubicBezTo>
                  <a:cubicBezTo>
                    <a:pt x="105" y="616"/>
                    <a:pt x="61" y="690"/>
                    <a:pt x="1" y="765"/>
                  </a:cubicBezTo>
                  <a:cubicBezTo>
                    <a:pt x="16" y="765"/>
                    <a:pt x="76" y="690"/>
                    <a:pt x="195" y="571"/>
                  </a:cubicBezTo>
                  <a:cubicBezTo>
                    <a:pt x="374" y="422"/>
                    <a:pt x="583" y="302"/>
                    <a:pt x="822" y="212"/>
                  </a:cubicBezTo>
                  <a:cubicBezTo>
                    <a:pt x="1110" y="108"/>
                    <a:pt x="1433" y="60"/>
                    <a:pt x="1750" y="60"/>
                  </a:cubicBezTo>
                  <a:cubicBezTo>
                    <a:pt x="1794" y="60"/>
                    <a:pt x="1839" y="61"/>
                    <a:pt x="1883" y="63"/>
                  </a:cubicBezTo>
                  <a:cubicBezTo>
                    <a:pt x="2316" y="93"/>
                    <a:pt x="2749" y="168"/>
                    <a:pt x="3167" y="287"/>
                  </a:cubicBezTo>
                  <a:cubicBezTo>
                    <a:pt x="3600" y="407"/>
                    <a:pt x="4033" y="481"/>
                    <a:pt x="4466" y="541"/>
                  </a:cubicBezTo>
                  <a:cubicBezTo>
                    <a:pt x="4586" y="555"/>
                    <a:pt x="4704" y="562"/>
                    <a:pt x="4821" y="562"/>
                  </a:cubicBezTo>
                  <a:cubicBezTo>
                    <a:pt x="5070" y="562"/>
                    <a:pt x="5313" y="532"/>
                    <a:pt x="5557" y="481"/>
                  </a:cubicBezTo>
                  <a:cubicBezTo>
                    <a:pt x="5796" y="422"/>
                    <a:pt x="6020" y="317"/>
                    <a:pt x="6229" y="183"/>
                  </a:cubicBezTo>
                  <a:cubicBezTo>
                    <a:pt x="6303" y="123"/>
                    <a:pt x="6363" y="63"/>
                    <a:pt x="6423" y="3"/>
                  </a:cubicBezTo>
                  <a:lnTo>
                    <a:pt x="6423" y="3"/>
                  </a:lnTo>
                  <a:cubicBezTo>
                    <a:pt x="6169" y="212"/>
                    <a:pt x="5870" y="362"/>
                    <a:pt x="5542" y="422"/>
                  </a:cubicBezTo>
                  <a:cubicBezTo>
                    <a:pt x="5307" y="473"/>
                    <a:pt x="5058" y="496"/>
                    <a:pt x="4810" y="496"/>
                  </a:cubicBezTo>
                  <a:cubicBezTo>
                    <a:pt x="4695" y="496"/>
                    <a:pt x="4580" y="491"/>
                    <a:pt x="4466" y="481"/>
                  </a:cubicBezTo>
                  <a:cubicBezTo>
                    <a:pt x="4033" y="422"/>
                    <a:pt x="3600" y="332"/>
                    <a:pt x="3182" y="212"/>
                  </a:cubicBezTo>
                  <a:cubicBezTo>
                    <a:pt x="2749" y="93"/>
                    <a:pt x="2316" y="33"/>
                    <a:pt x="1868" y="3"/>
                  </a:cubicBezTo>
                  <a:cubicBezTo>
                    <a:pt x="1824" y="2"/>
                    <a:pt x="1781" y="1"/>
                    <a:pt x="1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3225;p72">
              <a:extLst>
                <a:ext uri="{FF2B5EF4-FFF2-40B4-BE49-F238E27FC236}">
                  <a16:creationId xmlns:a16="http://schemas.microsoft.com/office/drawing/2014/main" id="{6569E7CB-5E7D-C312-586B-93DC6C55B814}"/>
                </a:ext>
              </a:extLst>
            </p:cNvPr>
            <p:cNvSpPr/>
            <p:nvPr/>
          </p:nvSpPr>
          <p:spPr>
            <a:xfrm>
              <a:off x="5984806" y="2427247"/>
              <a:ext cx="263704" cy="45316"/>
            </a:xfrm>
            <a:custGeom>
              <a:avLst/>
              <a:gdLst/>
              <a:ahLst/>
              <a:cxnLst/>
              <a:rect l="l" t="t" r="r" b="b"/>
              <a:pathLst>
                <a:path w="9305" h="1599" extrusionOk="0">
                  <a:moveTo>
                    <a:pt x="295" y="0"/>
                  </a:moveTo>
                  <a:cubicBezTo>
                    <a:pt x="188" y="0"/>
                    <a:pt x="90" y="34"/>
                    <a:pt x="1" y="101"/>
                  </a:cubicBezTo>
                  <a:cubicBezTo>
                    <a:pt x="92" y="55"/>
                    <a:pt x="192" y="36"/>
                    <a:pt x="294" y="36"/>
                  </a:cubicBezTo>
                  <a:cubicBezTo>
                    <a:pt x="325" y="36"/>
                    <a:pt x="357" y="38"/>
                    <a:pt x="389" y="41"/>
                  </a:cubicBezTo>
                  <a:cubicBezTo>
                    <a:pt x="553" y="86"/>
                    <a:pt x="688" y="161"/>
                    <a:pt x="822" y="265"/>
                  </a:cubicBezTo>
                  <a:cubicBezTo>
                    <a:pt x="971" y="370"/>
                    <a:pt x="1136" y="519"/>
                    <a:pt x="1315" y="669"/>
                  </a:cubicBezTo>
                  <a:cubicBezTo>
                    <a:pt x="1494" y="818"/>
                    <a:pt x="1673" y="1012"/>
                    <a:pt x="1882" y="1191"/>
                  </a:cubicBezTo>
                  <a:cubicBezTo>
                    <a:pt x="2121" y="1371"/>
                    <a:pt x="2405" y="1505"/>
                    <a:pt x="2704" y="1565"/>
                  </a:cubicBezTo>
                  <a:cubicBezTo>
                    <a:pt x="2874" y="1587"/>
                    <a:pt x="3044" y="1598"/>
                    <a:pt x="3213" y="1598"/>
                  </a:cubicBezTo>
                  <a:cubicBezTo>
                    <a:pt x="3728" y="1598"/>
                    <a:pt x="4237" y="1494"/>
                    <a:pt x="4720" y="1281"/>
                  </a:cubicBezTo>
                  <a:cubicBezTo>
                    <a:pt x="5392" y="1012"/>
                    <a:pt x="6004" y="684"/>
                    <a:pt x="6602" y="519"/>
                  </a:cubicBezTo>
                  <a:cubicBezTo>
                    <a:pt x="6886" y="430"/>
                    <a:pt x="7184" y="385"/>
                    <a:pt x="7483" y="385"/>
                  </a:cubicBezTo>
                  <a:cubicBezTo>
                    <a:pt x="7737" y="400"/>
                    <a:pt x="7991" y="430"/>
                    <a:pt x="8230" y="519"/>
                  </a:cubicBezTo>
                  <a:cubicBezTo>
                    <a:pt x="8588" y="624"/>
                    <a:pt x="8902" y="848"/>
                    <a:pt x="9126" y="1147"/>
                  </a:cubicBezTo>
                  <a:cubicBezTo>
                    <a:pt x="9200" y="1266"/>
                    <a:pt x="9260" y="1385"/>
                    <a:pt x="9305" y="1505"/>
                  </a:cubicBezTo>
                  <a:cubicBezTo>
                    <a:pt x="9305" y="1475"/>
                    <a:pt x="9290" y="1445"/>
                    <a:pt x="9275" y="1400"/>
                  </a:cubicBezTo>
                  <a:cubicBezTo>
                    <a:pt x="9275" y="1371"/>
                    <a:pt x="9245" y="1326"/>
                    <a:pt x="9230" y="1281"/>
                  </a:cubicBezTo>
                  <a:cubicBezTo>
                    <a:pt x="9200" y="1236"/>
                    <a:pt x="9171" y="1176"/>
                    <a:pt x="9141" y="1132"/>
                  </a:cubicBezTo>
                  <a:cubicBezTo>
                    <a:pt x="8932" y="818"/>
                    <a:pt x="8603" y="579"/>
                    <a:pt x="8245" y="474"/>
                  </a:cubicBezTo>
                  <a:cubicBezTo>
                    <a:pt x="7991" y="385"/>
                    <a:pt x="7737" y="340"/>
                    <a:pt x="7483" y="325"/>
                  </a:cubicBezTo>
                  <a:cubicBezTo>
                    <a:pt x="7169" y="325"/>
                    <a:pt x="6871" y="370"/>
                    <a:pt x="6587" y="460"/>
                  </a:cubicBezTo>
                  <a:cubicBezTo>
                    <a:pt x="5975" y="624"/>
                    <a:pt x="5362" y="952"/>
                    <a:pt x="4690" y="1221"/>
                  </a:cubicBezTo>
                  <a:cubicBezTo>
                    <a:pt x="4222" y="1427"/>
                    <a:pt x="3710" y="1536"/>
                    <a:pt x="3194" y="1536"/>
                  </a:cubicBezTo>
                  <a:cubicBezTo>
                    <a:pt x="3035" y="1536"/>
                    <a:pt x="2877" y="1526"/>
                    <a:pt x="2719" y="1505"/>
                  </a:cubicBezTo>
                  <a:cubicBezTo>
                    <a:pt x="2420" y="1445"/>
                    <a:pt x="2151" y="1326"/>
                    <a:pt x="1927" y="1147"/>
                  </a:cubicBezTo>
                  <a:cubicBezTo>
                    <a:pt x="1703" y="982"/>
                    <a:pt x="1524" y="788"/>
                    <a:pt x="1345" y="639"/>
                  </a:cubicBezTo>
                  <a:cubicBezTo>
                    <a:pt x="1151" y="489"/>
                    <a:pt x="1001" y="340"/>
                    <a:pt x="837" y="235"/>
                  </a:cubicBezTo>
                  <a:cubicBezTo>
                    <a:pt x="717" y="131"/>
                    <a:pt x="568" y="56"/>
                    <a:pt x="404" y="11"/>
                  </a:cubicBezTo>
                  <a:cubicBezTo>
                    <a:pt x="366" y="4"/>
                    <a:pt x="330"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3226;p72">
              <a:extLst>
                <a:ext uri="{FF2B5EF4-FFF2-40B4-BE49-F238E27FC236}">
                  <a16:creationId xmlns:a16="http://schemas.microsoft.com/office/drawing/2014/main" id="{08959692-A374-F165-D7CB-1DEE05E32A1D}"/>
                </a:ext>
              </a:extLst>
            </p:cNvPr>
            <p:cNvSpPr/>
            <p:nvPr/>
          </p:nvSpPr>
          <p:spPr>
            <a:xfrm>
              <a:off x="6041514" y="2358579"/>
              <a:ext cx="221392" cy="64445"/>
            </a:xfrm>
            <a:custGeom>
              <a:avLst/>
              <a:gdLst/>
              <a:ahLst/>
              <a:cxnLst/>
              <a:rect l="l" t="t" r="r" b="b"/>
              <a:pathLst>
                <a:path w="7812" h="2274" extrusionOk="0">
                  <a:moveTo>
                    <a:pt x="5229" y="595"/>
                  </a:moveTo>
                  <a:cubicBezTo>
                    <a:pt x="5333" y="595"/>
                    <a:pt x="5434" y="639"/>
                    <a:pt x="5512" y="717"/>
                  </a:cubicBezTo>
                  <a:cubicBezTo>
                    <a:pt x="5601" y="807"/>
                    <a:pt x="5661" y="926"/>
                    <a:pt x="5661" y="1046"/>
                  </a:cubicBezTo>
                  <a:cubicBezTo>
                    <a:pt x="5674" y="1279"/>
                    <a:pt x="5586" y="1513"/>
                    <a:pt x="5415" y="1678"/>
                  </a:cubicBezTo>
                  <a:lnTo>
                    <a:pt x="5415" y="1678"/>
                  </a:lnTo>
                  <a:cubicBezTo>
                    <a:pt x="5372" y="1653"/>
                    <a:pt x="5329" y="1627"/>
                    <a:pt x="5288" y="1598"/>
                  </a:cubicBezTo>
                  <a:cubicBezTo>
                    <a:pt x="5094" y="1464"/>
                    <a:pt x="4944" y="1284"/>
                    <a:pt x="4840" y="1075"/>
                  </a:cubicBezTo>
                  <a:cubicBezTo>
                    <a:pt x="4795" y="971"/>
                    <a:pt x="4795" y="851"/>
                    <a:pt x="4870" y="762"/>
                  </a:cubicBezTo>
                  <a:cubicBezTo>
                    <a:pt x="4944" y="657"/>
                    <a:pt x="5064" y="612"/>
                    <a:pt x="5183" y="597"/>
                  </a:cubicBezTo>
                  <a:cubicBezTo>
                    <a:pt x="5198" y="596"/>
                    <a:pt x="5214" y="595"/>
                    <a:pt x="5229" y="595"/>
                  </a:cubicBezTo>
                  <a:close/>
                  <a:moveTo>
                    <a:pt x="3200" y="450"/>
                  </a:moveTo>
                  <a:cubicBezTo>
                    <a:pt x="3347" y="450"/>
                    <a:pt x="3491" y="500"/>
                    <a:pt x="3615" y="597"/>
                  </a:cubicBezTo>
                  <a:cubicBezTo>
                    <a:pt x="3779" y="777"/>
                    <a:pt x="3824" y="1046"/>
                    <a:pt x="3720" y="1270"/>
                  </a:cubicBezTo>
                  <a:cubicBezTo>
                    <a:pt x="3630" y="1479"/>
                    <a:pt x="3451" y="1643"/>
                    <a:pt x="3242" y="1733"/>
                  </a:cubicBezTo>
                  <a:cubicBezTo>
                    <a:pt x="3122" y="1788"/>
                    <a:pt x="2998" y="1832"/>
                    <a:pt x="2871" y="1864"/>
                  </a:cubicBezTo>
                  <a:lnTo>
                    <a:pt x="2871" y="1864"/>
                  </a:lnTo>
                  <a:cubicBezTo>
                    <a:pt x="2672" y="1698"/>
                    <a:pt x="2555" y="1445"/>
                    <a:pt x="2555" y="1180"/>
                  </a:cubicBezTo>
                  <a:cubicBezTo>
                    <a:pt x="2525" y="911"/>
                    <a:pt x="2674" y="657"/>
                    <a:pt x="2898" y="523"/>
                  </a:cubicBezTo>
                  <a:cubicBezTo>
                    <a:pt x="2996" y="474"/>
                    <a:pt x="3098" y="450"/>
                    <a:pt x="3200" y="450"/>
                  </a:cubicBezTo>
                  <a:close/>
                  <a:moveTo>
                    <a:pt x="7767" y="0"/>
                  </a:moveTo>
                  <a:lnTo>
                    <a:pt x="7767" y="0"/>
                  </a:lnTo>
                  <a:cubicBezTo>
                    <a:pt x="7797" y="224"/>
                    <a:pt x="7782" y="448"/>
                    <a:pt x="7737" y="672"/>
                  </a:cubicBezTo>
                  <a:cubicBezTo>
                    <a:pt x="7662" y="926"/>
                    <a:pt x="7543" y="1165"/>
                    <a:pt x="7379" y="1359"/>
                  </a:cubicBezTo>
                  <a:cubicBezTo>
                    <a:pt x="7140" y="1628"/>
                    <a:pt x="6826" y="1807"/>
                    <a:pt x="6483" y="1867"/>
                  </a:cubicBezTo>
                  <a:cubicBezTo>
                    <a:pt x="6399" y="1879"/>
                    <a:pt x="6315" y="1885"/>
                    <a:pt x="6231" y="1885"/>
                  </a:cubicBezTo>
                  <a:cubicBezTo>
                    <a:pt x="5971" y="1885"/>
                    <a:pt x="5714" y="1828"/>
                    <a:pt x="5484" y="1714"/>
                  </a:cubicBezTo>
                  <a:lnTo>
                    <a:pt x="5484" y="1714"/>
                  </a:lnTo>
                  <a:cubicBezTo>
                    <a:pt x="5655" y="1537"/>
                    <a:pt x="5746" y="1299"/>
                    <a:pt x="5721" y="1060"/>
                  </a:cubicBezTo>
                  <a:cubicBezTo>
                    <a:pt x="5721" y="911"/>
                    <a:pt x="5661" y="777"/>
                    <a:pt x="5557" y="672"/>
                  </a:cubicBezTo>
                  <a:cubicBezTo>
                    <a:pt x="5471" y="598"/>
                    <a:pt x="5364" y="545"/>
                    <a:pt x="5255" y="545"/>
                  </a:cubicBezTo>
                  <a:cubicBezTo>
                    <a:pt x="5231" y="545"/>
                    <a:pt x="5207" y="547"/>
                    <a:pt x="5183" y="553"/>
                  </a:cubicBezTo>
                  <a:cubicBezTo>
                    <a:pt x="5034" y="553"/>
                    <a:pt x="4914" y="627"/>
                    <a:pt x="4825" y="732"/>
                  </a:cubicBezTo>
                  <a:cubicBezTo>
                    <a:pt x="4735" y="836"/>
                    <a:pt x="4720" y="986"/>
                    <a:pt x="4780" y="1105"/>
                  </a:cubicBezTo>
                  <a:cubicBezTo>
                    <a:pt x="4885" y="1329"/>
                    <a:pt x="5049" y="1523"/>
                    <a:pt x="5258" y="1658"/>
                  </a:cubicBezTo>
                  <a:cubicBezTo>
                    <a:pt x="5293" y="1681"/>
                    <a:pt x="5328" y="1703"/>
                    <a:pt x="5364" y="1723"/>
                  </a:cubicBezTo>
                  <a:lnTo>
                    <a:pt x="5364" y="1723"/>
                  </a:lnTo>
                  <a:cubicBezTo>
                    <a:pt x="5354" y="1731"/>
                    <a:pt x="5343" y="1740"/>
                    <a:pt x="5333" y="1747"/>
                  </a:cubicBezTo>
                  <a:cubicBezTo>
                    <a:pt x="5109" y="1912"/>
                    <a:pt x="4840" y="2031"/>
                    <a:pt x="4571" y="2091"/>
                  </a:cubicBezTo>
                  <a:cubicBezTo>
                    <a:pt x="4333" y="2166"/>
                    <a:pt x="4095" y="2199"/>
                    <a:pt x="3849" y="2199"/>
                  </a:cubicBezTo>
                  <a:cubicBezTo>
                    <a:pt x="3801" y="2199"/>
                    <a:pt x="3753" y="2198"/>
                    <a:pt x="3705" y="2196"/>
                  </a:cubicBezTo>
                  <a:cubicBezTo>
                    <a:pt x="3428" y="2181"/>
                    <a:pt x="3152" y="2082"/>
                    <a:pt x="2931" y="1911"/>
                  </a:cubicBezTo>
                  <a:lnTo>
                    <a:pt x="2931" y="1911"/>
                  </a:lnTo>
                  <a:cubicBezTo>
                    <a:pt x="3043" y="1880"/>
                    <a:pt x="3152" y="1841"/>
                    <a:pt x="3257" y="1792"/>
                  </a:cubicBezTo>
                  <a:cubicBezTo>
                    <a:pt x="3496" y="1703"/>
                    <a:pt x="3675" y="1523"/>
                    <a:pt x="3779" y="1299"/>
                  </a:cubicBezTo>
                  <a:cubicBezTo>
                    <a:pt x="3899" y="1046"/>
                    <a:pt x="3839" y="762"/>
                    <a:pt x="3660" y="568"/>
                  </a:cubicBezTo>
                  <a:cubicBezTo>
                    <a:pt x="3528" y="453"/>
                    <a:pt x="3364" y="396"/>
                    <a:pt x="3200" y="396"/>
                  </a:cubicBezTo>
                  <a:cubicBezTo>
                    <a:pt x="3086" y="396"/>
                    <a:pt x="2972" y="423"/>
                    <a:pt x="2868" y="478"/>
                  </a:cubicBezTo>
                  <a:cubicBezTo>
                    <a:pt x="2614" y="627"/>
                    <a:pt x="2465" y="896"/>
                    <a:pt x="2480" y="1195"/>
                  </a:cubicBezTo>
                  <a:cubicBezTo>
                    <a:pt x="2493" y="1456"/>
                    <a:pt x="2597" y="1706"/>
                    <a:pt x="2783" y="1884"/>
                  </a:cubicBezTo>
                  <a:lnTo>
                    <a:pt x="2783" y="1884"/>
                  </a:lnTo>
                  <a:cubicBezTo>
                    <a:pt x="2643" y="1913"/>
                    <a:pt x="2501" y="1928"/>
                    <a:pt x="2358" y="1928"/>
                  </a:cubicBezTo>
                  <a:cubicBezTo>
                    <a:pt x="2239" y="1928"/>
                    <a:pt x="2120" y="1918"/>
                    <a:pt x="2002" y="1897"/>
                  </a:cubicBezTo>
                  <a:cubicBezTo>
                    <a:pt x="1390" y="1822"/>
                    <a:pt x="822" y="1538"/>
                    <a:pt x="389" y="1090"/>
                  </a:cubicBezTo>
                  <a:cubicBezTo>
                    <a:pt x="240" y="911"/>
                    <a:pt x="105" y="732"/>
                    <a:pt x="1" y="538"/>
                  </a:cubicBezTo>
                  <a:lnTo>
                    <a:pt x="1" y="538"/>
                  </a:lnTo>
                  <a:cubicBezTo>
                    <a:pt x="1" y="538"/>
                    <a:pt x="31" y="598"/>
                    <a:pt x="76" y="702"/>
                  </a:cubicBezTo>
                  <a:cubicBezTo>
                    <a:pt x="165" y="836"/>
                    <a:pt x="270" y="971"/>
                    <a:pt x="374" y="1105"/>
                  </a:cubicBezTo>
                  <a:cubicBezTo>
                    <a:pt x="792" y="1568"/>
                    <a:pt x="1375" y="1867"/>
                    <a:pt x="2002" y="1957"/>
                  </a:cubicBezTo>
                  <a:cubicBezTo>
                    <a:pt x="2120" y="1978"/>
                    <a:pt x="2241" y="1988"/>
                    <a:pt x="2361" y="1988"/>
                  </a:cubicBezTo>
                  <a:cubicBezTo>
                    <a:pt x="2522" y="1988"/>
                    <a:pt x="2683" y="1970"/>
                    <a:pt x="2839" y="1934"/>
                  </a:cubicBezTo>
                  <a:lnTo>
                    <a:pt x="2839" y="1934"/>
                  </a:lnTo>
                  <a:cubicBezTo>
                    <a:pt x="2849" y="1942"/>
                    <a:pt x="2859" y="1949"/>
                    <a:pt x="2868" y="1957"/>
                  </a:cubicBezTo>
                  <a:cubicBezTo>
                    <a:pt x="3107" y="2151"/>
                    <a:pt x="3406" y="2255"/>
                    <a:pt x="3705" y="2270"/>
                  </a:cubicBezTo>
                  <a:cubicBezTo>
                    <a:pt x="3753" y="2273"/>
                    <a:pt x="3802" y="2274"/>
                    <a:pt x="3850" y="2274"/>
                  </a:cubicBezTo>
                  <a:cubicBezTo>
                    <a:pt x="4100" y="2274"/>
                    <a:pt x="4348" y="2241"/>
                    <a:pt x="4586" y="2166"/>
                  </a:cubicBezTo>
                  <a:cubicBezTo>
                    <a:pt x="4870" y="2091"/>
                    <a:pt x="5138" y="1971"/>
                    <a:pt x="5377" y="1807"/>
                  </a:cubicBezTo>
                  <a:cubicBezTo>
                    <a:pt x="5397" y="1792"/>
                    <a:pt x="5416" y="1777"/>
                    <a:pt x="5435" y="1760"/>
                  </a:cubicBezTo>
                  <a:lnTo>
                    <a:pt x="5435" y="1760"/>
                  </a:lnTo>
                  <a:cubicBezTo>
                    <a:pt x="5681" y="1883"/>
                    <a:pt x="5958" y="1945"/>
                    <a:pt x="6237" y="1945"/>
                  </a:cubicBezTo>
                  <a:cubicBezTo>
                    <a:pt x="6324" y="1945"/>
                    <a:pt x="6411" y="1939"/>
                    <a:pt x="6498" y="1927"/>
                  </a:cubicBezTo>
                  <a:cubicBezTo>
                    <a:pt x="6856" y="1867"/>
                    <a:pt x="7170" y="1673"/>
                    <a:pt x="7409" y="1404"/>
                  </a:cubicBezTo>
                  <a:cubicBezTo>
                    <a:pt x="7573" y="1195"/>
                    <a:pt x="7692" y="941"/>
                    <a:pt x="7767" y="687"/>
                  </a:cubicBezTo>
                  <a:cubicBezTo>
                    <a:pt x="7797" y="523"/>
                    <a:pt x="7812" y="344"/>
                    <a:pt x="7797" y="179"/>
                  </a:cubicBezTo>
                  <a:cubicBezTo>
                    <a:pt x="7782" y="120"/>
                    <a:pt x="7782" y="60"/>
                    <a:pt x="7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3227;p72">
              <a:extLst>
                <a:ext uri="{FF2B5EF4-FFF2-40B4-BE49-F238E27FC236}">
                  <a16:creationId xmlns:a16="http://schemas.microsoft.com/office/drawing/2014/main" id="{840AE7A3-A825-CE68-C036-F02832CA7117}"/>
                </a:ext>
              </a:extLst>
            </p:cNvPr>
            <p:cNvSpPr/>
            <p:nvPr/>
          </p:nvSpPr>
          <p:spPr>
            <a:xfrm>
              <a:off x="5950514" y="2460206"/>
              <a:ext cx="81733" cy="75724"/>
            </a:xfrm>
            <a:custGeom>
              <a:avLst/>
              <a:gdLst/>
              <a:ahLst/>
              <a:cxnLst/>
              <a:rect l="l" t="t" r="r" b="b"/>
              <a:pathLst>
                <a:path w="2884" h="2672" extrusionOk="0">
                  <a:moveTo>
                    <a:pt x="1417" y="1133"/>
                  </a:moveTo>
                  <a:cubicBezTo>
                    <a:pt x="1651" y="1133"/>
                    <a:pt x="1882" y="1191"/>
                    <a:pt x="2089" y="1303"/>
                  </a:cubicBezTo>
                  <a:lnTo>
                    <a:pt x="2089" y="1303"/>
                  </a:lnTo>
                  <a:cubicBezTo>
                    <a:pt x="2087" y="1324"/>
                    <a:pt x="2083" y="1347"/>
                    <a:pt x="2077" y="1372"/>
                  </a:cubicBezTo>
                  <a:cubicBezTo>
                    <a:pt x="2022" y="1866"/>
                    <a:pt x="1603" y="2233"/>
                    <a:pt x="1108" y="2233"/>
                  </a:cubicBezTo>
                  <a:cubicBezTo>
                    <a:pt x="1063" y="2233"/>
                    <a:pt x="1017" y="2230"/>
                    <a:pt x="972" y="2224"/>
                  </a:cubicBezTo>
                  <a:cubicBezTo>
                    <a:pt x="822" y="2209"/>
                    <a:pt x="688" y="2149"/>
                    <a:pt x="583" y="2045"/>
                  </a:cubicBezTo>
                  <a:cubicBezTo>
                    <a:pt x="479" y="1955"/>
                    <a:pt x="419" y="1806"/>
                    <a:pt x="464" y="1671"/>
                  </a:cubicBezTo>
                  <a:cubicBezTo>
                    <a:pt x="494" y="1537"/>
                    <a:pt x="583" y="1432"/>
                    <a:pt x="688" y="1343"/>
                  </a:cubicBezTo>
                  <a:cubicBezTo>
                    <a:pt x="792" y="1268"/>
                    <a:pt x="927" y="1208"/>
                    <a:pt x="1061" y="1178"/>
                  </a:cubicBezTo>
                  <a:cubicBezTo>
                    <a:pt x="1179" y="1148"/>
                    <a:pt x="1298" y="1133"/>
                    <a:pt x="1417" y="1133"/>
                  </a:cubicBezTo>
                  <a:close/>
                  <a:moveTo>
                    <a:pt x="759" y="1"/>
                  </a:moveTo>
                  <a:cubicBezTo>
                    <a:pt x="619" y="1"/>
                    <a:pt x="479" y="20"/>
                    <a:pt x="344" y="58"/>
                  </a:cubicBezTo>
                  <a:cubicBezTo>
                    <a:pt x="240" y="88"/>
                    <a:pt x="150" y="118"/>
                    <a:pt x="90" y="133"/>
                  </a:cubicBezTo>
                  <a:cubicBezTo>
                    <a:pt x="61" y="148"/>
                    <a:pt x="31" y="163"/>
                    <a:pt x="1" y="178"/>
                  </a:cubicBezTo>
                  <a:lnTo>
                    <a:pt x="105" y="178"/>
                  </a:lnTo>
                  <a:cubicBezTo>
                    <a:pt x="150" y="163"/>
                    <a:pt x="240" y="133"/>
                    <a:pt x="344" y="103"/>
                  </a:cubicBezTo>
                  <a:cubicBezTo>
                    <a:pt x="471" y="73"/>
                    <a:pt x="600" y="57"/>
                    <a:pt x="728" y="57"/>
                  </a:cubicBezTo>
                  <a:cubicBezTo>
                    <a:pt x="918" y="57"/>
                    <a:pt x="1107" y="91"/>
                    <a:pt x="1285" y="163"/>
                  </a:cubicBezTo>
                  <a:cubicBezTo>
                    <a:pt x="1494" y="252"/>
                    <a:pt x="1674" y="372"/>
                    <a:pt x="1823" y="551"/>
                  </a:cubicBezTo>
                  <a:cubicBezTo>
                    <a:pt x="1987" y="730"/>
                    <a:pt x="2077" y="969"/>
                    <a:pt x="2092" y="1223"/>
                  </a:cubicBezTo>
                  <a:cubicBezTo>
                    <a:pt x="2092" y="1229"/>
                    <a:pt x="2092" y="1235"/>
                    <a:pt x="2092" y="1241"/>
                  </a:cubicBezTo>
                  <a:lnTo>
                    <a:pt x="2092" y="1241"/>
                  </a:lnTo>
                  <a:cubicBezTo>
                    <a:pt x="1880" y="1130"/>
                    <a:pt x="1647" y="1074"/>
                    <a:pt x="1411" y="1074"/>
                  </a:cubicBezTo>
                  <a:cubicBezTo>
                    <a:pt x="1289" y="1074"/>
                    <a:pt x="1167" y="1088"/>
                    <a:pt x="1046" y="1119"/>
                  </a:cubicBezTo>
                  <a:cubicBezTo>
                    <a:pt x="897" y="1148"/>
                    <a:pt x="777" y="1208"/>
                    <a:pt x="658" y="1283"/>
                  </a:cubicBezTo>
                  <a:cubicBezTo>
                    <a:pt x="524" y="1372"/>
                    <a:pt x="434" y="1507"/>
                    <a:pt x="404" y="1656"/>
                  </a:cubicBezTo>
                  <a:cubicBezTo>
                    <a:pt x="359" y="1806"/>
                    <a:pt x="419" y="1970"/>
                    <a:pt x="538" y="2074"/>
                  </a:cubicBezTo>
                  <a:cubicBezTo>
                    <a:pt x="658" y="2194"/>
                    <a:pt x="807" y="2254"/>
                    <a:pt x="972" y="2269"/>
                  </a:cubicBezTo>
                  <a:cubicBezTo>
                    <a:pt x="1016" y="2283"/>
                    <a:pt x="1076" y="2283"/>
                    <a:pt x="1121" y="2283"/>
                  </a:cubicBezTo>
                  <a:cubicBezTo>
                    <a:pt x="1655" y="2270"/>
                    <a:pt x="2089" y="1854"/>
                    <a:pt x="2146" y="1335"/>
                  </a:cubicBezTo>
                  <a:lnTo>
                    <a:pt x="2146" y="1335"/>
                  </a:lnTo>
                  <a:cubicBezTo>
                    <a:pt x="2227" y="1384"/>
                    <a:pt x="2304" y="1441"/>
                    <a:pt x="2375" y="1507"/>
                  </a:cubicBezTo>
                  <a:cubicBezTo>
                    <a:pt x="2614" y="1716"/>
                    <a:pt x="2764" y="2000"/>
                    <a:pt x="2824" y="2313"/>
                  </a:cubicBezTo>
                  <a:cubicBezTo>
                    <a:pt x="2853" y="2433"/>
                    <a:pt x="2853" y="2552"/>
                    <a:pt x="2853" y="2672"/>
                  </a:cubicBezTo>
                  <a:cubicBezTo>
                    <a:pt x="2883" y="2552"/>
                    <a:pt x="2883" y="2433"/>
                    <a:pt x="2853" y="2313"/>
                  </a:cubicBezTo>
                  <a:cubicBezTo>
                    <a:pt x="2809" y="1985"/>
                    <a:pt x="2644" y="1686"/>
                    <a:pt x="2405" y="1462"/>
                  </a:cubicBezTo>
                  <a:cubicBezTo>
                    <a:pt x="2326" y="1389"/>
                    <a:pt x="2240" y="1326"/>
                    <a:pt x="2150" y="1273"/>
                  </a:cubicBezTo>
                  <a:lnTo>
                    <a:pt x="2150" y="1273"/>
                  </a:lnTo>
                  <a:cubicBezTo>
                    <a:pt x="2152" y="1247"/>
                    <a:pt x="2152" y="1220"/>
                    <a:pt x="2151" y="1193"/>
                  </a:cubicBezTo>
                  <a:cubicBezTo>
                    <a:pt x="2137" y="939"/>
                    <a:pt x="2032" y="685"/>
                    <a:pt x="1868" y="491"/>
                  </a:cubicBezTo>
                  <a:cubicBezTo>
                    <a:pt x="1703" y="312"/>
                    <a:pt x="1524" y="178"/>
                    <a:pt x="1315" y="103"/>
                  </a:cubicBezTo>
                  <a:cubicBezTo>
                    <a:pt x="1136" y="35"/>
                    <a:pt x="947" y="1"/>
                    <a:pt x="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3228;p72">
              <a:extLst>
                <a:ext uri="{FF2B5EF4-FFF2-40B4-BE49-F238E27FC236}">
                  <a16:creationId xmlns:a16="http://schemas.microsoft.com/office/drawing/2014/main" id="{41C8902A-4F91-7C3A-E153-0B6BA2699F33}"/>
                </a:ext>
              </a:extLst>
            </p:cNvPr>
            <p:cNvSpPr/>
            <p:nvPr/>
          </p:nvSpPr>
          <p:spPr>
            <a:xfrm>
              <a:off x="5893806" y="2522356"/>
              <a:ext cx="84680" cy="74959"/>
            </a:xfrm>
            <a:custGeom>
              <a:avLst/>
              <a:gdLst/>
              <a:ahLst/>
              <a:cxnLst/>
              <a:rect l="l" t="t" r="r" b="b"/>
              <a:pathLst>
                <a:path w="2988" h="2645" extrusionOk="0">
                  <a:moveTo>
                    <a:pt x="284" y="1"/>
                  </a:moveTo>
                  <a:cubicBezTo>
                    <a:pt x="240" y="31"/>
                    <a:pt x="195" y="76"/>
                    <a:pt x="150" y="135"/>
                  </a:cubicBezTo>
                  <a:cubicBezTo>
                    <a:pt x="60" y="285"/>
                    <a:pt x="15" y="464"/>
                    <a:pt x="15" y="643"/>
                  </a:cubicBezTo>
                  <a:cubicBezTo>
                    <a:pt x="1" y="1270"/>
                    <a:pt x="493" y="1808"/>
                    <a:pt x="1121" y="1838"/>
                  </a:cubicBezTo>
                  <a:cubicBezTo>
                    <a:pt x="1139" y="1839"/>
                    <a:pt x="1157" y="1839"/>
                    <a:pt x="1175" y="1839"/>
                  </a:cubicBezTo>
                  <a:cubicBezTo>
                    <a:pt x="1497" y="1839"/>
                    <a:pt x="1793" y="1718"/>
                    <a:pt x="2062" y="1718"/>
                  </a:cubicBezTo>
                  <a:cubicBezTo>
                    <a:pt x="2101" y="1712"/>
                    <a:pt x="2140" y="1708"/>
                    <a:pt x="2179" y="1708"/>
                  </a:cubicBezTo>
                  <a:cubicBezTo>
                    <a:pt x="2395" y="1708"/>
                    <a:pt x="2607" y="1810"/>
                    <a:pt x="2734" y="1987"/>
                  </a:cubicBezTo>
                  <a:cubicBezTo>
                    <a:pt x="2838" y="2122"/>
                    <a:pt x="2913" y="2286"/>
                    <a:pt x="2943" y="2450"/>
                  </a:cubicBezTo>
                  <a:cubicBezTo>
                    <a:pt x="2958" y="2525"/>
                    <a:pt x="2958" y="2585"/>
                    <a:pt x="2928" y="2644"/>
                  </a:cubicBezTo>
                  <a:cubicBezTo>
                    <a:pt x="2973" y="2585"/>
                    <a:pt x="2988" y="2525"/>
                    <a:pt x="2973" y="2450"/>
                  </a:cubicBezTo>
                  <a:cubicBezTo>
                    <a:pt x="2958" y="2271"/>
                    <a:pt x="2883" y="2107"/>
                    <a:pt x="2778" y="1957"/>
                  </a:cubicBezTo>
                  <a:cubicBezTo>
                    <a:pt x="2719" y="1853"/>
                    <a:pt x="2614" y="1763"/>
                    <a:pt x="2495" y="1718"/>
                  </a:cubicBezTo>
                  <a:cubicBezTo>
                    <a:pt x="2384" y="1682"/>
                    <a:pt x="2263" y="1655"/>
                    <a:pt x="2141" y="1655"/>
                  </a:cubicBezTo>
                  <a:cubicBezTo>
                    <a:pt x="2114" y="1655"/>
                    <a:pt x="2088" y="1656"/>
                    <a:pt x="2062" y="1659"/>
                  </a:cubicBezTo>
                  <a:cubicBezTo>
                    <a:pt x="1796" y="1672"/>
                    <a:pt x="1518" y="1768"/>
                    <a:pt x="1229" y="1768"/>
                  </a:cubicBezTo>
                  <a:cubicBezTo>
                    <a:pt x="1193" y="1768"/>
                    <a:pt x="1157" y="1766"/>
                    <a:pt x="1121" y="1763"/>
                  </a:cubicBezTo>
                  <a:cubicBezTo>
                    <a:pt x="807" y="1748"/>
                    <a:pt x="508" y="1599"/>
                    <a:pt x="314" y="1360"/>
                  </a:cubicBezTo>
                  <a:cubicBezTo>
                    <a:pt x="150" y="1151"/>
                    <a:pt x="75" y="897"/>
                    <a:pt x="60" y="643"/>
                  </a:cubicBezTo>
                  <a:cubicBezTo>
                    <a:pt x="60" y="479"/>
                    <a:pt x="90" y="300"/>
                    <a:pt x="180" y="150"/>
                  </a:cubicBezTo>
                  <a:cubicBezTo>
                    <a:pt x="239" y="46"/>
                    <a:pt x="284" y="1"/>
                    <a:pt x="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3229;p72">
              <a:extLst>
                <a:ext uri="{FF2B5EF4-FFF2-40B4-BE49-F238E27FC236}">
                  <a16:creationId xmlns:a16="http://schemas.microsoft.com/office/drawing/2014/main" id="{09A74A6B-B6B2-5F89-83AE-ADDBC6825387}"/>
                </a:ext>
              </a:extLst>
            </p:cNvPr>
            <p:cNvSpPr/>
            <p:nvPr/>
          </p:nvSpPr>
          <p:spPr>
            <a:xfrm>
              <a:off x="5885757" y="2633675"/>
              <a:ext cx="67761" cy="99700"/>
            </a:xfrm>
            <a:custGeom>
              <a:avLst/>
              <a:gdLst/>
              <a:ahLst/>
              <a:cxnLst/>
              <a:rect l="l" t="t" r="r" b="b"/>
              <a:pathLst>
                <a:path w="2391" h="3518" extrusionOk="0">
                  <a:moveTo>
                    <a:pt x="491" y="1333"/>
                  </a:moveTo>
                  <a:cubicBezTo>
                    <a:pt x="682" y="1333"/>
                    <a:pt x="878" y="1420"/>
                    <a:pt x="1001" y="1569"/>
                  </a:cubicBezTo>
                  <a:cubicBezTo>
                    <a:pt x="1133" y="1744"/>
                    <a:pt x="1221" y="1947"/>
                    <a:pt x="1281" y="2151"/>
                  </a:cubicBezTo>
                  <a:lnTo>
                    <a:pt x="1281" y="2151"/>
                  </a:lnTo>
                  <a:cubicBezTo>
                    <a:pt x="1113" y="2264"/>
                    <a:pt x="908" y="2331"/>
                    <a:pt x="703" y="2331"/>
                  </a:cubicBezTo>
                  <a:cubicBezTo>
                    <a:pt x="691" y="2331"/>
                    <a:pt x="679" y="2332"/>
                    <a:pt x="668" y="2332"/>
                  </a:cubicBezTo>
                  <a:cubicBezTo>
                    <a:pt x="427" y="2332"/>
                    <a:pt x="205" y="2185"/>
                    <a:pt x="105" y="1942"/>
                  </a:cubicBezTo>
                  <a:cubicBezTo>
                    <a:pt x="61" y="1823"/>
                    <a:pt x="61" y="1703"/>
                    <a:pt x="105" y="1584"/>
                  </a:cubicBezTo>
                  <a:cubicBezTo>
                    <a:pt x="150" y="1464"/>
                    <a:pt x="255" y="1375"/>
                    <a:pt x="374" y="1345"/>
                  </a:cubicBezTo>
                  <a:cubicBezTo>
                    <a:pt x="413" y="1337"/>
                    <a:pt x="452" y="1333"/>
                    <a:pt x="491" y="1333"/>
                  </a:cubicBezTo>
                  <a:close/>
                  <a:moveTo>
                    <a:pt x="2375" y="1"/>
                  </a:moveTo>
                  <a:cubicBezTo>
                    <a:pt x="2360" y="1"/>
                    <a:pt x="2375" y="105"/>
                    <a:pt x="2360" y="314"/>
                  </a:cubicBezTo>
                  <a:cubicBezTo>
                    <a:pt x="2331" y="583"/>
                    <a:pt x="2241" y="852"/>
                    <a:pt x="2122" y="1106"/>
                  </a:cubicBezTo>
                  <a:cubicBezTo>
                    <a:pt x="1927" y="1479"/>
                    <a:pt x="1673" y="1823"/>
                    <a:pt x="1360" y="2092"/>
                  </a:cubicBezTo>
                  <a:cubicBezTo>
                    <a:pt x="1348" y="2102"/>
                    <a:pt x="1336" y="2111"/>
                    <a:pt x="1323" y="2121"/>
                  </a:cubicBezTo>
                  <a:lnTo>
                    <a:pt x="1323" y="2121"/>
                  </a:lnTo>
                  <a:cubicBezTo>
                    <a:pt x="1276" y="1908"/>
                    <a:pt x="1174" y="1710"/>
                    <a:pt x="1046" y="1539"/>
                  </a:cubicBezTo>
                  <a:cubicBezTo>
                    <a:pt x="913" y="1369"/>
                    <a:pt x="711" y="1268"/>
                    <a:pt x="495" y="1268"/>
                  </a:cubicBezTo>
                  <a:cubicBezTo>
                    <a:pt x="446" y="1268"/>
                    <a:pt x="395" y="1274"/>
                    <a:pt x="344" y="1285"/>
                  </a:cubicBezTo>
                  <a:cubicBezTo>
                    <a:pt x="210" y="1315"/>
                    <a:pt x="105" y="1420"/>
                    <a:pt x="46" y="1554"/>
                  </a:cubicBezTo>
                  <a:cubicBezTo>
                    <a:pt x="1" y="1688"/>
                    <a:pt x="1" y="1838"/>
                    <a:pt x="46" y="1972"/>
                  </a:cubicBezTo>
                  <a:cubicBezTo>
                    <a:pt x="90" y="2107"/>
                    <a:pt x="180" y="2226"/>
                    <a:pt x="314" y="2301"/>
                  </a:cubicBezTo>
                  <a:cubicBezTo>
                    <a:pt x="434" y="2360"/>
                    <a:pt x="568" y="2390"/>
                    <a:pt x="703" y="2390"/>
                  </a:cubicBezTo>
                  <a:cubicBezTo>
                    <a:pt x="913" y="2390"/>
                    <a:pt x="1124" y="2329"/>
                    <a:pt x="1301" y="2214"/>
                  </a:cubicBezTo>
                  <a:lnTo>
                    <a:pt x="1301" y="2214"/>
                  </a:lnTo>
                  <a:cubicBezTo>
                    <a:pt x="1353" y="2379"/>
                    <a:pt x="1392" y="2555"/>
                    <a:pt x="1420" y="2719"/>
                  </a:cubicBezTo>
                  <a:cubicBezTo>
                    <a:pt x="1449" y="2883"/>
                    <a:pt x="1435" y="3033"/>
                    <a:pt x="1375" y="3182"/>
                  </a:cubicBezTo>
                  <a:cubicBezTo>
                    <a:pt x="1330" y="3301"/>
                    <a:pt x="1240" y="3376"/>
                    <a:pt x="1136" y="3436"/>
                  </a:cubicBezTo>
                  <a:cubicBezTo>
                    <a:pt x="1046" y="3481"/>
                    <a:pt x="942" y="3510"/>
                    <a:pt x="837" y="3510"/>
                  </a:cubicBezTo>
                  <a:cubicBezTo>
                    <a:pt x="857" y="3510"/>
                    <a:pt x="877" y="3517"/>
                    <a:pt x="897" y="3517"/>
                  </a:cubicBezTo>
                  <a:cubicBezTo>
                    <a:pt x="907" y="3517"/>
                    <a:pt x="917" y="3515"/>
                    <a:pt x="927" y="3510"/>
                  </a:cubicBezTo>
                  <a:cubicBezTo>
                    <a:pt x="1001" y="3510"/>
                    <a:pt x="1076" y="3495"/>
                    <a:pt x="1151" y="3466"/>
                  </a:cubicBezTo>
                  <a:cubicBezTo>
                    <a:pt x="1255" y="3406"/>
                    <a:pt x="1345" y="3316"/>
                    <a:pt x="1405" y="3212"/>
                  </a:cubicBezTo>
                  <a:cubicBezTo>
                    <a:pt x="1479" y="3047"/>
                    <a:pt x="1494" y="2883"/>
                    <a:pt x="1464" y="2719"/>
                  </a:cubicBezTo>
                  <a:cubicBezTo>
                    <a:pt x="1436" y="2537"/>
                    <a:pt x="1395" y="2355"/>
                    <a:pt x="1341" y="2186"/>
                  </a:cubicBezTo>
                  <a:lnTo>
                    <a:pt x="1341" y="2186"/>
                  </a:lnTo>
                  <a:cubicBezTo>
                    <a:pt x="1363" y="2170"/>
                    <a:pt x="1384" y="2154"/>
                    <a:pt x="1405" y="2136"/>
                  </a:cubicBezTo>
                  <a:cubicBezTo>
                    <a:pt x="1718" y="1853"/>
                    <a:pt x="1972" y="1509"/>
                    <a:pt x="2151" y="1136"/>
                  </a:cubicBezTo>
                  <a:cubicBezTo>
                    <a:pt x="2286" y="867"/>
                    <a:pt x="2360" y="598"/>
                    <a:pt x="2390" y="314"/>
                  </a:cubicBezTo>
                  <a:cubicBezTo>
                    <a:pt x="2390" y="210"/>
                    <a:pt x="2390" y="105"/>
                    <a:pt x="2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3230;p72">
              <a:extLst>
                <a:ext uri="{FF2B5EF4-FFF2-40B4-BE49-F238E27FC236}">
                  <a16:creationId xmlns:a16="http://schemas.microsoft.com/office/drawing/2014/main" id="{436E593E-2913-FAAC-5B49-0EC6AFA8FE1D}"/>
                </a:ext>
              </a:extLst>
            </p:cNvPr>
            <p:cNvSpPr/>
            <p:nvPr/>
          </p:nvSpPr>
          <p:spPr>
            <a:xfrm>
              <a:off x="5989453" y="2691489"/>
              <a:ext cx="41093" cy="88846"/>
            </a:xfrm>
            <a:custGeom>
              <a:avLst/>
              <a:gdLst/>
              <a:ahLst/>
              <a:cxnLst/>
              <a:rect l="l" t="t" r="r" b="b"/>
              <a:pathLst>
                <a:path w="1450" h="3135" extrusionOk="0">
                  <a:moveTo>
                    <a:pt x="1147" y="1"/>
                  </a:moveTo>
                  <a:cubicBezTo>
                    <a:pt x="1033" y="1"/>
                    <a:pt x="913" y="15"/>
                    <a:pt x="792" y="37"/>
                  </a:cubicBezTo>
                  <a:cubicBezTo>
                    <a:pt x="553" y="96"/>
                    <a:pt x="344" y="231"/>
                    <a:pt x="195" y="425"/>
                  </a:cubicBezTo>
                  <a:cubicBezTo>
                    <a:pt x="120" y="544"/>
                    <a:pt x="61" y="679"/>
                    <a:pt x="46" y="828"/>
                  </a:cubicBezTo>
                  <a:cubicBezTo>
                    <a:pt x="31" y="978"/>
                    <a:pt x="46" y="1142"/>
                    <a:pt x="105" y="1291"/>
                  </a:cubicBezTo>
                  <a:cubicBezTo>
                    <a:pt x="195" y="1590"/>
                    <a:pt x="359" y="1829"/>
                    <a:pt x="449" y="2083"/>
                  </a:cubicBezTo>
                  <a:cubicBezTo>
                    <a:pt x="538" y="2292"/>
                    <a:pt x="553" y="2531"/>
                    <a:pt x="479" y="2755"/>
                  </a:cubicBezTo>
                  <a:cubicBezTo>
                    <a:pt x="419" y="2904"/>
                    <a:pt x="314" y="3024"/>
                    <a:pt x="165" y="3083"/>
                  </a:cubicBezTo>
                  <a:cubicBezTo>
                    <a:pt x="120" y="3113"/>
                    <a:pt x="61" y="3128"/>
                    <a:pt x="1" y="3128"/>
                  </a:cubicBezTo>
                  <a:cubicBezTo>
                    <a:pt x="18" y="3133"/>
                    <a:pt x="36" y="3134"/>
                    <a:pt x="53" y="3134"/>
                  </a:cubicBezTo>
                  <a:cubicBezTo>
                    <a:pt x="96" y="3134"/>
                    <a:pt x="138" y="3124"/>
                    <a:pt x="180" y="3113"/>
                  </a:cubicBezTo>
                  <a:cubicBezTo>
                    <a:pt x="329" y="3054"/>
                    <a:pt x="464" y="2919"/>
                    <a:pt x="524" y="2770"/>
                  </a:cubicBezTo>
                  <a:cubicBezTo>
                    <a:pt x="598" y="2546"/>
                    <a:pt x="598" y="2292"/>
                    <a:pt x="494" y="2053"/>
                  </a:cubicBezTo>
                  <a:cubicBezTo>
                    <a:pt x="419" y="1799"/>
                    <a:pt x="255" y="1560"/>
                    <a:pt x="165" y="1261"/>
                  </a:cubicBezTo>
                  <a:cubicBezTo>
                    <a:pt x="120" y="1127"/>
                    <a:pt x="90" y="978"/>
                    <a:pt x="105" y="828"/>
                  </a:cubicBezTo>
                  <a:cubicBezTo>
                    <a:pt x="120" y="694"/>
                    <a:pt x="165" y="574"/>
                    <a:pt x="255" y="470"/>
                  </a:cubicBezTo>
                  <a:cubicBezTo>
                    <a:pt x="389" y="276"/>
                    <a:pt x="583" y="141"/>
                    <a:pt x="807" y="81"/>
                  </a:cubicBezTo>
                  <a:cubicBezTo>
                    <a:pt x="942" y="53"/>
                    <a:pt x="1084" y="36"/>
                    <a:pt x="1223" y="36"/>
                  </a:cubicBezTo>
                  <a:cubicBezTo>
                    <a:pt x="1300" y="36"/>
                    <a:pt x="1375" y="41"/>
                    <a:pt x="1450" y="52"/>
                  </a:cubicBezTo>
                  <a:cubicBezTo>
                    <a:pt x="1390" y="22"/>
                    <a:pt x="1330" y="7"/>
                    <a:pt x="1270" y="7"/>
                  </a:cubicBezTo>
                  <a:cubicBezTo>
                    <a:pt x="1230" y="3"/>
                    <a:pt x="1189" y="1"/>
                    <a:pt x="1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3231;p72">
              <a:extLst>
                <a:ext uri="{FF2B5EF4-FFF2-40B4-BE49-F238E27FC236}">
                  <a16:creationId xmlns:a16="http://schemas.microsoft.com/office/drawing/2014/main" id="{5BB937E0-5564-B553-6205-372F437BBB05}"/>
                </a:ext>
              </a:extLst>
            </p:cNvPr>
            <p:cNvSpPr/>
            <p:nvPr/>
          </p:nvSpPr>
          <p:spPr>
            <a:xfrm>
              <a:off x="6027146" y="2354441"/>
              <a:ext cx="91028" cy="187412"/>
            </a:xfrm>
            <a:custGeom>
              <a:avLst/>
              <a:gdLst/>
              <a:ahLst/>
              <a:cxnLst/>
              <a:rect l="l" t="t" r="r" b="b"/>
              <a:pathLst>
                <a:path w="3212" h="6613" extrusionOk="0">
                  <a:moveTo>
                    <a:pt x="1761" y="0"/>
                  </a:moveTo>
                  <a:cubicBezTo>
                    <a:pt x="1718" y="0"/>
                    <a:pt x="1673" y="4"/>
                    <a:pt x="1628" y="12"/>
                  </a:cubicBezTo>
                  <a:cubicBezTo>
                    <a:pt x="1568" y="27"/>
                    <a:pt x="1553" y="27"/>
                    <a:pt x="1553" y="27"/>
                  </a:cubicBezTo>
                  <a:cubicBezTo>
                    <a:pt x="1658" y="27"/>
                    <a:pt x="1762" y="42"/>
                    <a:pt x="1882" y="56"/>
                  </a:cubicBezTo>
                  <a:cubicBezTo>
                    <a:pt x="2181" y="101"/>
                    <a:pt x="2449" y="251"/>
                    <a:pt x="2644" y="475"/>
                  </a:cubicBezTo>
                  <a:cubicBezTo>
                    <a:pt x="2942" y="818"/>
                    <a:pt x="3107" y="1251"/>
                    <a:pt x="3092" y="1699"/>
                  </a:cubicBezTo>
                  <a:cubicBezTo>
                    <a:pt x="3077" y="2252"/>
                    <a:pt x="2927" y="2790"/>
                    <a:pt x="2673" y="3267"/>
                  </a:cubicBezTo>
                  <a:cubicBezTo>
                    <a:pt x="2539" y="3521"/>
                    <a:pt x="2375" y="3760"/>
                    <a:pt x="2195" y="3984"/>
                  </a:cubicBezTo>
                  <a:cubicBezTo>
                    <a:pt x="2031" y="4208"/>
                    <a:pt x="1867" y="4417"/>
                    <a:pt x="1703" y="4612"/>
                  </a:cubicBezTo>
                  <a:cubicBezTo>
                    <a:pt x="1374" y="5000"/>
                    <a:pt x="1075" y="5358"/>
                    <a:pt x="807" y="5642"/>
                  </a:cubicBezTo>
                  <a:cubicBezTo>
                    <a:pt x="553" y="5941"/>
                    <a:pt x="358" y="6180"/>
                    <a:pt x="224" y="6344"/>
                  </a:cubicBezTo>
                  <a:cubicBezTo>
                    <a:pt x="134" y="6434"/>
                    <a:pt x="60" y="6523"/>
                    <a:pt x="0" y="6613"/>
                  </a:cubicBezTo>
                  <a:cubicBezTo>
                    <a:pt x="90" y="6538"/>
                    <a:pt x="179" y="6464"/>
                    <a:pt x="254" y="6374"/>
                  </a:cubicBezTo>
                  <a:lnTo>
                    <a:pt x="881" y="5702"/>
                  </a:lnTo>
                  <a:cubicBezTo>
                    <a:pt x="1135" y="5418"/>
                    <a:pt x="1449" y="5075"/>
                    <a:pt x="1777" y="4686"/>
                  </a:cubicBezTo>
                  <a:cubicBezTo>
                    <a:pt x="1942" y="4477"/>
                    <a:pt x="2121" y="4268"/>
                    <a:pt x="2300" y="4059"/>
                  </a:cubicBezTo>
                  <a:cubicBezTo>
                    <a:pt x="2479" y="3820"/>
                    <a:pt x="2644" y="3581"/>
                    <a:pt x="2763" y="3327"/>
                  </a:cubicBezTo>
                  <a:cubicBezTo>
                    <a:pt x="3032" y="2819"/>
                    <a:pt x="3181" y="2267"/>
                    <a:pt x="3196" y="1699"/>
                  </a:cubicBezTo>
                  <a:cubicBezTo>
                    <a:pt x="3211" y="1221"/>
                    <a:pt x="3032" y="773"/>
                    <a:pt x="2703" y="430"/>
                  </a:cubicBezTo>
                  <a:cubicBezTo>
                    <a:pt x="2494" y="191"/>
                    <a:pt x="2195" y="56"/>
                    <a:pt x="1882" y="12"/>
                  </a:cubicBezTo>
                  <a:cubicBezTo>
                    <a:pt x="1845" y="4"/>
                    <a:pt x="1803" y="0"/>
                    <a:pt x="176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3232;p72">
              <a:extLst>
                <a:ext uri="{FF2B5EF4-FFF2-40B4-BE49-F238E27FC236}">
                  <a16:creationId xmlns:a16="http://schemas.microsoft.com/office/drawing/2014/main" id="{0A31621B-2329-F9BE-FA13-558BBDD858DF}"/>
                </a:ext>
              </a:extLst>
            </p:cNvPr>
            <p:cNvSpPr/>
            <p:nvPr/>
          </p:nvSpPr>
          <p:spPr>
            <a:xfrm>
              <a:off x="5916251" y="2625627"/>
              <a:ext cx="43190" cy="13150"/>
            </a:xfrm>
            <a:custGeom>
              <a:avLst/>
              <a:gdLst/>
              <a:ahLst/>
              <a:cxnLst/>
              <a:rect l="l" t="t" r="r" b="b"/>
              <a:pathLst>
                <a:path w="1524" h="464" extrusionOk="0">
                  <a:moveTo>
                    <a:pt x="1523" y="1"/>
                  </a:moveTo>
                  <a:lnTo>
                    <a:pt x="1523" y="1"/>
                  </a:lnTo>
                  <a:cubicBezTo>
                    <a:pt x="1255" y="31"/>
                    <a:pt x="986" y="76"/>
                    <a:pt x="747" y="180"/>
                  </a:cubicBezTo>
                  <a:cubicBezTo>
                    <a:pt x="478" y="240"/>
                    <a:pt x="239" y="330"/>
                    <a:pt x="0" y="464"/>
                  </a:cubicBezTo>
                  <a:cubicBezTo>
                    <a:pt x="269" y="434"/>
                    <a:pt x="523" y="374"/>
                    <a:pt x="777" y="285"/>
                  </a:cubicBezTo>
                  <a:cubicBezTo>
                    <a:pt x="1031" y="225"/>
                    <a:pt x="1284" y="135"/>
                    <a:pt x="152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3233;p72">
              <a:extLst>
                <a:ext uri="{FF2B5EF4-FFF2-40B4-BE49-F238E27FC236}">
                  <a16:creationId xmlns:a16="http://schemas.microsoft.com/office/drawing/2014/main" id="{7915C8F9-FCE9-7B56-4E2A-AF434DED041A}"/>
                </a:ext>
              </a:extLst>
            </p:cNvPr>
            <p:cNvSpPr/>
            <p:nvPr/>
          </p:nvSpPr>
          <p:spPr>
            <a:xfrm>
              <a:off x="5931045" y="2624805"/>
              <a:ext cx="25846" cy="27546"/>
            </a:xfrm>
            <a:custGeom>
              <a:avLst/>
              <a:gdLst/>
              <a:ahLst/>
              <a:cxnLst/>
              <a:rect l="l" t="t" r="r" b="b"/>
              <a:pathLst>
                <a:path w="912" h="972" extrusionOk="0">
                  <a:moveTo>
                    <a:pt x="897" y="0"/>
                  </a:moveTo>
                  <a:lnTo>
                    <a:pt x="897" y="0"/>
                  </a:lnTo>
                  <a:cubicBezTo>
                    <a:pt x="464" y="164"/>
                    <a:pt x="120" y="523"/>
                    <a:pt x="1" y="971"/>
                  </a:cubicBezTo>
                  <a:cubicBezTo>
                    <a:pt x="2" y="971"/>
                    <a:pt x="3" y="971"/>
                    <a:pt x="4" y="971"/>
                  </a:cubicBezTo>
                  <a:cubicBezTo>
                    <a:pt x="38" y="971"/>
                    <a:pt x="172" y="724"/>
                    <a:pt x="419" y="463"/>
                  </a:cubicBezTo>
                  <a:cubicBezTo>
                    <a:pt x="658" y="194"/>
                    <a:pt x="912" y="30"/>
                    <a:pt x="8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3234;p72">
              <a:extLst>
                <a:ext uri="{FF2B5EF4-FFF2-40B4-BE49-F238E27FC236}">
                  <a16:creationId xmlns:a16="http://schemas.microsoft.com/office/drawing/2014/main" id="{DD4FA5BC-179D-8DEA-D295-7BBC33694C27}"/>
                </a:ext>
              </a:extLst>
            </p:cNvPr>
            <p:cNvSpPr/>
            <p:nvPr/>
          </p:nvSpPr>
          <p:spPr>
            <a:xfrm>
              <a:off x="6230712" y="2388194"/>
              <a:ext cx="32619" cy="92303"/>
            </a:xfrm>
            <a:custGeom>
              <a:avLst/>
              <a:gdLst/>
              <a:ahLst/>
              <a:cxnLst/>
              <a:rect l="l" t="t" r="r" b="b"/>
              <a:pathLst>
                <a:path w="1151" h="3257" extrusionOk="0">
                  <a:moveTo>
                    <a:pt x="1" y="1"/>
                  </a:moveTo>
                  <a:cubicBezTo>
                    <a:pt x="16" y="165"/>
                    <a:pt x="31" y="344"/>
                    <a:pt x="90" y="493"/>
                  </a:cubicBezTo>
                  <a:cubicBezTo>
                    <a:pt x="180" y="897"/>
                    <a:pt x="299" y="1285"/>
                    <a:pt x="434" y="1673"/>
                  </a:cubicBezTo>
                  <a:cubicBezTo>
                    <a:pt x="568" y="2062"/>
                    <a:pt x="718" y="2450"/>
                    <a:pt x="897" y="2808"/>
                  </a:cubicBezTo>
                  <a:cubicBezTo>
                    <a:pt x="972" y="2973"/>
                    <a:pt x="1046" y="3122"/>
                    <a:pt x="1151" y="3256"/>
                  </a:cubicBezTo>
                  <a:cubicBezTo>
                    <a:pt x="1106" y="3092"/>
                    <a:pt x="1046" y="2928"/>
                    <a:pt x="972" y="2778"/>
                  </a:cubicBezTo>
                  <a:cubicBezTo>
                    <a:pt x="852" y="2495"/>
                    <a:pt x="703" y="2091"/>
                    <a:pt x="538" y="1643"/>
                  </a:cubicBezTo>
                  <a:cubicBezTo>
                    <a:pt x="374" y="1195"/>
                    <a:pt x="255" y="777"/>
                    <a:pt x="165" y="478"/>
                  </a:cubicBezTo>
                  <a:cubicBezTo>
                    <a:pt x="120" y="314"/>
                    <a:pt x="75" y="15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3235;p72">
              <a:extLst>
                <a:ext uri="{FF2B5EF4-FFF2-40B4-BE49-F238E27FC236}">
                  <a16:creationId xmlns:a16="http://schemas.microsoft.com/office/drawing/2014/main" id="{6F2F4E6A-88E2-DB27-C1B9-BFC94A641E73}"/>
                </a:ext>
              </a:extLst>
            </p:cNvPr>
            <p:cNvSpPr/>
            <p:nvPr/>
          </p:nvSpPr>
          <p:spPr>
            <a:xfrm>
              <a:off x="6112619" y="2538850"/>
              <a:ext cx="86380" cy="39874"/>
            </a:xfrm>
            <a:custGeom>
              <a:avLst/>
              <a:gdLst/>
              <a:ahLst/>
              <a:cxnLst/>
              <a:rect l="l" t="t" r="r" b="b"/>
              <a:pathLst>
                <a:path w="3048" h="1407" extrusionOk="0">
                  <a:moveTo>
                    <a:pt x="3045" y="0"/>
                  </a:moveTo>
                  <a:cubicBezTo>
                    <a:pt x="3024" y="0"/>
                    <a:pt x="2919" y="160"/>
                    <a:pt x="2704" y="375"/>
                  </a:cubicBezTo>
                  <a:cubicBezTo>
                    <a:pt x="2122" y="972"/>
                    <a:pt x="1345" y="1316"/>
                    <a:pt x="509" y="1331"/>
                  </a:cubicBezTo>
                  <a:cubicBezTo>
                    <a:pt x="273" y="1331"/>
                    <a:pt x="105" y="1305"/>
                    <a:pt x="36" y="1305"/>
                  </a:cubicBezTo>
                  <a:cubicBezTo>
                    <a:pt x="13" y="1305"/>
                    <a:pt x="1" y="1308"/>
                    <a:pt x="1" y="1316"/>
                  </a:cubicBezTo>
                  <a:cubicBezTo>
                    <a:pt x="165" y="1375"/>
                    <a:pt x="329" y="1405"/>
                    <a:pt x="509" y="1405"/>
                  </a:cubicBezTo>
                  <a:cubicBezTo>
                    <a:pt x="542" y="1406"/>
                    <a:pt x="576" y="1407"/>
                    <a:pt x="609" y="1407"/>
                  </a:cubicBezTo>
                  <a:cubicBezTo>
                    <a:pt x="1438" y="1407"/>
                    <a:pt x="2218" y="1052"/>
                    <a:pt x="2764" y="434"/>
                  </a:cubicBezTo>
                  <a:cubicBezTo>
                    <a:pt x="2883" y="300"/>
                    <a:pt x="2973" y="166"/>
                    <a:pt x="3048" y="1"/>
                  </a:cubicBezTo>
                  <a:cubicBezTo>
                    <a:pt x="3047" y="1"/>
                    <a:pt x="3046" y="0"/>
                    <a:pt x="30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3236;p72">
              <a:extLst>
                <a:ext uri="{FF2B5EF4-FFF2-40B4-BE49-F238E27FC236}">
                  <a16:creationId xmlns:a16="http://schemas.microsoft.com/office/drawing/2014/main" id="{E41ACBE1-53F1-E4BA-A512-E0F9CC68079B}"/>
                </a:ext>
              </a:extLst>
            </p:cNvPr>
            <p:cNvSpPr/>
            <p:nvPr/>
          </p:nvSpPr>
          <p:spPr>
            <a:xfrm>
              <a:off x="6103324" y="2824149"/>
              <a:ext cx="53364" cy="21255"/>
            </a:xfrm>
            <a:custGeom>
              <a:avLst/>
              <a:gdLst/>
              <a:ahLst/>
              <a:cxnLst/>
              <a:rect l="l" t="t" r="r" b="b"/>
              <a:pathLst>
                <a:path w="1883" h="750" extrusionOk="0">
                  <a:moveTo>
                    <a:pt x="209" y="0"/>
                  </a:moveTo>
                  <a:cubicBezTo>
                    <a:pt x="209" y="0"/>
                    <a:pt x="60" y="105"/>
                    <a:pt x="60" y="269"/>
                  </a:cubicBezTo>
                  <a:cubicBezTo>
                    <a:pt x="60" y="363"/>
                    <a:pt x="223" y="380"/>
                    <a:pt x="346" y="380"/>
                  </a:cubicBezTo>
                  <a:cubicBezTo>
                    <a:pt x="419" y="380"/>
                    <a:pt x="478" y="374"/>
                    <a:pt x="478" y="374"/>
                  </a:cubicBezTo>
                  <a:lnTo>
                    <a:pt x="478" y="374"/>
                  </a:lnTo>
                  <a:cubicBezTo>
                    <a:pt x="478" y="374"/>
                    <a:pt x="0" y="553"/>
                    <a:pt x="194" y="702"/>
                  </a:cubicBezTo>
                  <a:cubicBezTo>
                    <a:pt x="238" y="736"/>
                    <a:pt x="336" y="750"/>
                    <a:pt x="464" y="750"/>
                  </a:cubicBezTo>
                  <a:cubicBezTo>
                    <a:pt x="954" y="750"/>
                    <a:pt x="1882" y="553"/>
                    <a:pt x="1882" y="553"/>
                  </a:cubicBezTo>
                  <a:lnTo>
                    <a:pt x="209" y="0"/>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3237;p72">
              <a:extLst>
                <a:ext uri="{FF2B5EF4-FFF2-40B4-BE49-F238E27FC236}">
                  <a16:creationId xmlns:a16="http://schemas.microsoft.com/office/drawing/2014/main" id="{E9BB47E2-A070-5782-04A0-9C2A4BA9B4A6}"/>
                </a:ext>
              </a:extLst>
            </p:cNvPr>
            <p:cNvSpPr/>
            <p:nvPr/>
          </p:nvSpPr>
          <p:spPr>
            <a:xfrm>
              <a:off x="6073255" y="2758116"/>
              <a:ext cx="88931" cy="82838"/>
            </a:xfrm>
            <a:custGeom>
              <a:avLst/>
              <a:gdLst/>
              <a:ahLst/>
              <a:cxnLst/>
              <a:rect l="l" t="t" r="r" b="b"/>
              <a:pathLst>
                <a:path w="3138" h="2923" extrusionOk="0">
                  <a:moveTo>
                    <a:pt x="927" y="1"/>
                  </a:moveTo>
                  <a:lnTo>
                    <a:pt x="1" y="1688"/>
                  </a:lnTo>
                  <a:cubicBezTo>
                    <a:pt x="1" y="1688"/>
                    <a:pt x="2260" y="2922"/>
                    <a:pt x="2827" y="2922"/>
                  </a:cubicBezTo>
                  <a:cubicBezTo>
                    <a:pt x="2884" y="2922"/>
                    <a:pt x="2924" y="2910"/>
                    <a:pt x="2943" y="2883"/>
                  </a:cubicBezTo>
                  <a:cubicBezTo>
                    <a:pt x="3137" y="2569"/>
                    <a:pt x="3063" y="1091"/>
                    <a:pt x="3048" y="1016"/>
                  </a:cubicBezTo>
                  <a:cubicBezTo>
                    <a:pt x="3018" y="941"/>
                    <a:pt x="927" y="1"/>
                    <a:pt x="92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3238;p72">
              <a:extLst>
                <a:ext uri="{FF2B5EF4-FFF2-40B4-BE49-F238E27FC236}">
                  <a16:creationId xmlns:a16="http://schemas.microsoft.com/office/drawing/2014/main" id="{172724DE-C81D-2B22-EDC1-780F68DD02A6}"/>
                </a:ext>
              </a:extLst>
            </p:cNvPr>
            <p:cNvSpPr/>
            <p:nvPr/>
          </p:nvSpPr>
          <p:spPr>
            <a:xfrm>
              <a:off x="6072858" y="2805104"/>
              <a:ext cx="70708" cy="24996"/>
            </a:xfrm>
            <a:custGeom>
              <a:avLst/>
              <a:gdLst/>
              <a:ahLst/>
              <a:cxnLst/>
              <a:rect l="l" t="t" r="r" b="b"/>
              <a:pathLst>
                <a:path w="2495" h="882" extrusionOk="0">
                  <a:moveTo>
                    <a:pt x="0" y="0"/>
                  </a:moveTo>
                  <a:cubicBezTo>
                    <a:pt x="0" y="0"/>
                    <a:pt x="30" y="30"/>
                    <a:pt x="75" y="60"/>
                  </a:cubicBezTo>
                  <a:lnTo>
                    <a:pt x="314" y="224"/>
                  </a:lnTo>
                  <a:cubicBezTo>
                    <a:pt x="582" y="419"/>
                    <a:pt x="866" y="553"/>
                    <a:pt x="1180" y="643"/>
                  </a:cubicBezTo>
                  <a:cubicBezTo>
                    <a:pt x="1479" y="732"/>
                    <a:pt x="1792" y="792"/>
                    <a:pt x="2106" y="837"/>
                  </a:cubicBezTo>
                  <a:lnTo>
                    <a:pt x="2390" y="881"/>
                  </a:lnTo>
                  <a:lnTo>
                    <a:pt x="2494" y="881"/>
                  </a:lnTo>
                  <a:cubicBezTo>
                    <a:pt x="2449" y="867"/>
                    <a:pt x="2419" y="867"/>
                    <a:pt x="2375" y="867"/>
                  </a:cubicBezTo>
                  <a:lnTo>
                    <a:pt x="2091" y="807"/>
                  </a:lnTo>
                  <a:cubicBezTo>
                    <a:pt x="1792" y="762"/>
                    <a:pt x="1479" y="687"/>
                    <a:pt x="1180" y="598"/>
                  </a:cubicBezTo>
                  <a:cubicBezTo>
                    <a:pt x="881" y="508"/>
                    <a:pt x="597" y="374"/>
                    <a:pt x="329" y="194"/>
                  </a:cubicBezTo>
                  <a:lnTo>
                    <a:pt x="90" y="60"/>
                  </a:lnTo>
                  <a:cubicBezTo>
                    <a:pt x="60" y="30"/>
                    <a:pt x="30" y="15"/>
                    <a:pt x="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3239;p72">
              <a:extLst>
                <a:ext uri="{FF2B5EF4-FFF2-40B4-BE49-F238E27FC236}">
                  <a16:creationId xmlns:a16="http://schemas.microsoft.com/office/drawing/2014/main" id="{75A69134-6282-4F5D-3BE2-4FCC27C0D0C9}"/>
                </a:ext>
              </a:extLst>
            </p:cNvPr>
            <p:cNvSpPr/>
            <p:nvPr/>
          </p:nvSpPr>
          <p:spPr>
            <a:xfrm>
              <a:off x="6115595" y="2830837"/>
              <a:ext cx="27546" cy="4506"/>
            </a:xfrm>
            <a:custGeom>
              <a:avLst/>
              <a:gdLst/>
              <a:ahLst/>
              <a:cxnLst/>
              <a:rect l="l" t="t" r="r" b="b"/>
              <a:pathLst>
                <a:path w="972" h="159" extrusionOk="0">
                  <a:moveTo>
                    <a:pt x="960" y="0"/>
                  </a:moveTo>
                  <a:cubicBezTo>
                    <a:pt x="914" y="0"/>
                    <a:pt x="726" y="39"/>
                    <a:pt x="493" y="78"/>
                  </a:cubicBezTo>
                  <a:cubicBezTo>
                    <a:pt x="210" y="123"/>
                    <a:pt x="0" y="138"/>
                    <a:pt x="0" y="153"/>
                  </a:cubicBezTo>
                  <a:cubicBezTo>
                    <a:pt x="44" y="157"/>
                    <a:pt x="88" y="159"/>
                    <a:pt x="133" y="159"/>
                  </a:cubicBezTo>
                  <a:cubicBezTo>
                    <a:pt x="253" y="159"/>
                    <a:pt x="373" y="145"/>
                    <a:pt x="493" y="123"/>
                  </a:cubicBezTo>
                  <a:cubicBezTo>
                    <a:pt x="658" y="108"/>
                    <a:pt x="822" y="63"/>
                    <a:pt x="971" y="3"/>
                  </a:cubicBezTo>
                  <a:cubicBezTo>
                    <a:pt x="971" y="1"/>
                    <a:pt x="967" y="0"/>
                    <a:pt x="96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Picture 383">
            <a:extLst>
              <a:ext uri="{FF2B5EF4-FFF2-40B4-BE49-F238E27FC236}">
                <a16:creationId xmlns:a16="http://schemas.microsoft.com/office/drawing/2014/main" id="{B309F080-D096-4F7D-AC1E-6256BAABC630}"/>
              </a:ext>
            </a:extLst>
          </p:cNvPr>
          <p:cNvPicPr/>
          <p:nvPr/>
        </p:nvPicPr>
        <p:blipFill>
          <a:blip r:embed="rId3"/>
          <a:stretch>
            <a:fillRect/>
          </a:stretch>
        </p:blipFill>
        <p:spPr>
          <a:xfrm>
            <a:off x="9425" y="924797"/>
            <a:ext cx="5804524" cy="4238675"/>
          </a:xfrm>
          <a:prstGeom prst="rect">
            <a:avLst/>
          </a:prstGeom>
        </p:spPr>
      </p:pic>
    </p:spTree>
    <p:extLst>
      <p:ext uri="{BB962C8B-B14F-4D97-AF65-F5344CB8AC3E}">
        <p14:creationId xmlns:p14="http://schemas.microsoft.com/office/powerpoint/2010/main" val="13089215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09"/>
                                        </p:tgtEl>
                                        <p:attrNameLst>
                                          <p:attrName>style.visibility</p:attrName>
                                        </p:attrNameLst>
                                      </p:cBhvr>
                                      <p:to>
                                        <p:strVal val="visible"/>
                                      </p:to>
                                    </p:set>
                                    <p:anim calcmode="lin" valueType="num">
                                      <p:cBhvr additive="base">
                                        <p:cTn id="7" dur="500" fill="hold"/>
                                        <p:tgtEl>
                                          <p:spTgt spid="1209"/>
                                        </p:tgtEl>
                                        <p:attrNameLst>
                                          <p:attrName>ppt_x</p:attrName>
                                        </p:attrNameLst>
                                      </p:cBhvr>
                                      <p:tavLst>
                                        <p:tav tm="0">
                                          <p:val>
                                            <p:strVal val="#ppt_x"/>
                                          </p:val>
                                        </p:tav>
                                        <p:tav tm="100000">
                                          <p:val>
                                            <p:strVal val="#ppt_x"/>
                                          </p:val>
                                        </p:tav>
                                      </p:tavLst>
                                    </p:anim>
                                    <p:anim calcmode="lin" valueType="num">
                                      <p:cBhvr additive="base">
                                        <p:cTn id="8" dur="500" fill="hold"/>
                                        <p:tgtEl>
                                          <p:spTgt spid="120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384"/>
                                        </p:tgtEl>
                                        <p:attrNameLst>
                                          <p:attrName>style.visibility</p:attrName>
                                        </p:attrNameLst>
                                      </p:cBhvr>
                                      <p:to>
                                        <p:strVal val="visible"/>
                                      </p:to>
                                    </p:set>
                                    <p:anim calcmode="lin" valueType="num">
                                      <p:cBhvr>
                                        <p:cTn id="13" dur="1000" fill="hold"/>
                                        <p:tgtEl>
                                          <p:spTgt spid="384"/>
                                        </p:tgtEl>
                                        <p:attrNameLst>
                                          <p:attrName>ppt_w</p:attrName>
                                        </p:attrNameLst>
                                      </p:cBhvr>
                                      <p:tavLst>
                                        <p:tav tm="0">
                                          <p:val>
                                            <p:fltVal val="0"/>
                                          </p:val>
                                        </p:tav>
                                        <p:tav tm="100000">
                                          <p:val>
                                            <p:strVal val="#ppt_w"/>
                                          </p:val>
                                        </p:tav>
                                      </p:tavLst>
                                    </p:anim>
                                    <p:anim calcmode="lin" valueType="num">
                                      <p:cBhvr>
                                        <p:cTn id="14" dur="1000" fill="hold"/>
                                        <p:tgtEl>
                                          <p:spTgt spid="384"/>
                                        </p:tgtEl>
                                        <p:attrNameLst>
                                          <p:attrName>ppt_h</p:attrName>
                                        </p:attrNameLst>
                                      </p:cBhvr>
                                      <p:tavLst>
                                        <p:tav tm="0">
                                          <p:val>
                                            <p:fltVal val="0"/>
                                          </p:val>
                                        </p:tav>
                                        <p:tav tm="100000">
                                          <p:val>
                                            <p:strVal val="#ppt_h"/>
                                          </p:val>
                                        </p:tav>
                                      </p:tavLst>
                                    </p:anim>
                                    <p:anim calcmode="lin" valueType="num">
                                      <p:cBhvr>
                                        <p:cTn id="15" dur="1000" fill="hold"/>
                                        <p:tgtEl>
                                          <p:spTgt spid="384"/>
                                        </p:tgtEl>
                                        <p:attrNameLst>
                                          <p:attrName>style.rotation</p:attrName>
                                        </p:attrNameLst>
                                      </p:cBhvr>
                                      <p:tavLst>
                                        <p:tav tm="0">
                                          <p:val>
                                            <p:fltVal val="90"/>
                                          </p:val>
                                        </p:tav>
                                        <p:tav tm="100000">
                                          <p:val>
                                            <p:fltVal val="0"/>
                                          </p:val>
                                        </p:tav>
                                      </p:tavLst>
                                    </p:anim>
                                    <p:animEffect transition="in" filter="fade">
                                      <p:cBhvr>
                                        <p:cTn id="16" dur="1000"/>
                                        <p:tgtEl>
                                          <p:spTgt spid="3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9" name="Google Shape;1209;p48"/>
          <p:cNvSpPr txBox="1">
            <a:spLocks noGrp="1"/>
          </p:cNvSpPr>
          <p:nvPr>
            <p:ph type="title" idx="6"/>
          </p:nvPr>
        </p:nvSpPr>
        <p:spPr>
          <a:xfrm>
            <a:off x="873863" y="212087"/>
            <a:ext cx="68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Component cho API APPLICATION</a:t>
            </a:r>
            <a:endParaRPr/>
          </a:p>
        </p:txBody>
      </p:sp>
      <p:grpSp>
        <p:nvGrpSpPr>
          <p:cNvPr id="1303" name="Google Shape;2859;p72">
            <a:extLst>
              <a:ext uri="{FF2B5EF4-FFF2-40B4-BE49-F238E27FC236}">
                <a16:creationId xmlns:a16="http://schemas.microsoft.com/office/drawing/2014/main" id="{05DD8878-24FF-71EA-CCD6-942768D3BF54}"/>
              </a:ext>
            </a:extLst>
          </p:cNvPr>
          <p:cNvGrpSpPr/>
          <p:nvPr/>
        </p:nvGrpSpPr>
        <p:grpSpPr>
          <a:xfrm>
            <a:off x="5741581" y="1690577"/>
            <a:ext cx="3561907" cy="3341166"/>
            <a:chOff x="5807029" y="1788435"/>
            <a:chExt cx="2520531" cy="2035832"/>
          </a:xfrm>
        </p:grpSpPr>
        <p:sp>
          <p:nvSpPr>
            <p:cNvPr id="1304" name="Google Shape;2860;p72">
              <a:extLst>
                <a:ext uri="{FF2B5EF4-FFF2-40B4-BE49-F238E27FC236}">
                  <a16:creationId xmlns:a16="http://schemas.microsoft.com/office/drawing/2014/main" id="{B76C4875-98EF-54B1-9803-7E17CDB3BF01}"/>
                </a:ext>
              </a:extLst>
            </p:cNvPr>
            <p:cNvSpPr/>
            <p:nvPr/>
          </p:nvSpPr>
          <p:spPr>
            <a:xfrm>
              <a:off x="5991154" y="3817097"/>
              <a:ext cx="2336406" cy="3004"/>
            </a:xfrm>
            <a:custGeom>
              <a:avLst/>
              <a:gdLst/>
              <a:ahLst/>
              <a:cxnLst/>
              <a:rect l="l" t="t" r="r" b="b"/>
              <a:pathLst>
                <a:path w="82442" h="106" extrusionOk="0">
                  <a:moveTo>
                    <a:pt x="41221" y="1"/>
                  </a:moveTo>
                  <a:cubicBezTo>
                    <a:pt x="18460" y="1"/>
                    <a:pt x="1" y="15"/>
                    <a:pt x="1" y="45"/>
                  </a:cubicBezTo>
                  <a:cubicBezTo>
                    <a:pt x="1" y="75"/>
                    <a:pt x="18460" y="105"/>
                    <a:pt x="41221" y="105"/>
                  </a:cubicBezTo>
                  <a:cubicBezTo>
                    <a:pt x="63982" y="105"/>
                    <a:pt x="82441" y="75"/>
                    <a:pt x="82441" y="45"/>
                  </a:cubicBezTo>
                  <a:cubicBezTo>
                    <a:pt x="82441" y="15"/>
                    <a:pt x="63997" y="1"/>
                    <a:pt x="412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861;p72">
              <a:extLst>
                <a:ext uri="{FF2B5EF4-FFF2-40B4-BE49-F238E27FC236}">
                  <a16:creationId xmlns:a16="http://schemas.microsoft.com/office/drawing/2014/main" id="{AF8DAD5F-1FF2-46E5-8CE0-478A306E61F8}"/>
                </a:ext>
              </a:extLst>
            </p:cNvPr>
            <p:cNvSpPr/>
            <p:nvPr/>
          </p:nvSpPr>
          <p:spPr>
            <a:xfrm>
              <a:off x="7266000" y="2352231"/>
              <a:ext cx="3004" cy="707281"/>
            </a:xfrm>
            <a:custGeom>
              <a:avLst/>
              <a:gdLst/>
              <a:ahLst/>
              <a:cxnLst/>
              <a:rect l="l" t="t" r="r" b="b"/>
              <a:pathLst>
                <a:path w="106" h="24957" extrusionOk="0">
                  <a:moveTo>
                    <a:pt x="45" y="0"/>
                  </a:moveTo>
                  <a:cubicBezTo>
                    <a:pt x="16" y="0"/>
                    <a:pt x="1" y="5601"/>
                    <a:pt x="1" y="12486"/>
                  </a:cubicBezTo>
                  <a:cubicBezTo>
                    <a:pt x="1" y="19371"/>
                    <a:pt x="16" y="24956"/>
                    <a:pt x="45" y="24956"/>
                  </a:cubicBezTo>
                  <a:cubicBezTo>
                    <a:pt x="75" y="24956"/>
                    <a:pt x="105" y="19371"/>
                    <a:pt x="105" y="12486"/>
                  </a:cubicBezTo>
                  <a:cubicBezTo>
                    <a:pt x="105" y="5601"/>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862;p72">
              <a:extLst>
                <a:ext uri="{FF2B5EF4-FFF2-40B4-BE49-F238E27FC236}">
                  <a16:creationId xmlns:a16="http://schemas.microsoft.com/office/drawing/2014/main" id="{D28EF9A8-640D-CB6B-D5F7-37C26A16431F}"/>
                </a:ext>
              </a:extLst>
            </p:cNvPr>
            <p:cNvSpPr/>
            <p:nvPr/>
          </p:nvSpPr>
          <p:spPr>
            <a:xfrm>
              <a:off x="6730998" y="2155410"/>
              <a:ext cx="3004" cy="904103"/>
            </a:xfrm>
            <a:custGeom>
              <a:avLst/>
              <a:gdLst/>
              <a:ahLst/>
              <a:cxnLst/>
              <a:rect l="l" t="t" r="r" b="b"/>
              <a:pathLst>
                <a:path w="106" h="31902" extrusionOk="0">
                  <a:moveTo>
                    <a:pt x="46" y="0"/>
                  </a:moveTo>
                  <a:cubicBezTo>
                    <a:pt x="16" y="0"/>
                    <a:pt x="1" y="7154"/>
                    <a:pt x="1" y="15951"/>
                  </a:cubicBezTo>
                  <a:cubicBezTo>
                    <a:pt x="1" y="24762"/>
                    <a:pt x="16" y="31901"/>
                    <a:pt x="46" y="31901"/>
                  </a:cubicBezTo>
                  <a:cubicBezTo>
                    <a:pt x="76" y="31901"/>
                    <a:pt x="105" y="24762"/>
                    <a:pt x="105" y="15951"/>
                  </a:cubicBezTo>
                  <a:cubicBezTo>
                    <a:pt x="105" y="7139"/>
                    <a:pt x="76" y="0"/>
                    <a:pt x="4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863;p72">
              <a:extLst>
                <a:ext uri="{FF2B5EF4-FFF2-40B4-BE49-F238E27FC236}">
                  <a16:creationId xmlns:a16="http://schemas.microsoft.com/office/drawing/2014/main" id="{39F90E5D-45B7-DAA0-874A-6397BA4A60B0}"/>
                </a:ext>
              </a:extLst>
            </p:cNvPr>
            <p:cNvSpPr/>
            <p:nvPr/>
          </p:nvSpPr>
          <p:spPr>
            <a:xfrm>
              <a:off x="6168931" y="2155410"/>
              <a:ext cx="2976" cy="904103"/>
            </a:xfrm>
            <a:custGeom>
              <a:avLst/>
              <a:gdLst/>
              <a:ahLst/>
              <a:cxnLst/>
              <a:rect l="l" t="t" r="r" b="b"/>
              <a:pathLst>
                <a:path w="105" h="31902" extrusionOk="0">
                  <a:moveTo>
                    <a:pt x="45" y="0"/>
                  </a:moveTo>
                  <a:cubicBezTo>
                    <a:pt x="15" y="0"/>
                    <a:pt x="0" y="7154"/>
                    <a:pt x="0" y="15951"/>
                  </a:cubicBezTo>
                  <a:cubicBezTo>
                    <a:pt x="0" y="24762"/>
                    <a:pt x="15" y="31901"/>
                    <a:pt x="45" y="31901"/>
                  </a:cubicBezTo>
                  <a:cubicBezTo>
                    <a:pt x="90" y="31901"/>
                    <a:pt x="105" y="24762"/>
                    <a:pt x="105" y="15951"/>
                  </a:cubicBezTo>
                  <a:cubicBezTo>
                    <a:pt x="105" y="7139"/>
                    <a:pt x="90"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864;p72">
              <a:extLst>
                <a:ext uri="{FF2B5EF4-FFF2-40B4-BE49-F238E27FC236}">
                  <a16:creationId xmlns:a16="http://schemas.microsoft.com/office/drawing/2014/main" id="{B7D55E1E-FF24-087D-E8E9-EB4A5F5ED414}"/>
                </a:ext>
              </a:extLst>
            </p:cNvPr>
            <p:cNvSpPr/>
            <p:nvPr/>
          </p:nvSpPr>
          <p:spPr>
            <a:xfrm>
              <a:off x="7584712" y="2155410"/>
              <a:ext cx="3004" cy="904103"/>
            </a:xfrm>
            <a:custGeom>
              <a:avLst/>
              <a:gdLst/>
              <a:ahLst/>
              <a:cxnLst/>
              <a:rect l="l" t="t" r="r" b="b"/>
              <a:pathLst>
                <a:path w="106" h="31902" extrusionOk="0">
                  <a:moveTo>
                    <a:pt x="45" y="0"/>
                  </a:moveTo>
                  <a:cubicBezTo>
                    <a:pt x="16" y="0"/>
                    <a:pt x="1" y="7154"/>
                    <a:pt x="1" y="15951"/>
                  </a:cubicBezTo>
                  <a:cubicBezTo>
                    <a:pt x="1" y="24762"/>
                    <a:pt x="16" y="31901"/>
                    <a:pt x="45" y="31901"/>
                  </a:cubicBezTo>
                  <a:cubicBezTo>
                    <a:pt x="90" y="31901"/>
                    <a:pt x="105" y="24762"/>
                    <a:pt x="105" y="15951"/>
                  </a:cubicBezTo>
                  <a:cubicBezTo>
                    <a:pt x="105" y="7139"/>
                    <a:pt x="75" y="0"/>
                    <a:pt x="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865;p72">
              <a:extLst>
                <a:ext uri="{FF2B5EF4-FFF2-40B4-BE49-F238E27FC236}">
                  <a16:creationId xmlns:a16="http://schemas.microsoft.com/office/drawing/2014/main" id="{59F65AAD-6CFD-FB28-703A-EDDD7E2A9A02}"/>
                </a:ext>
              </a:extLst>
            </p:cNvPr>
            <p:cNvSpPr/>
            <p:nvPr/>
          </p:nvSpPr>
          <p:spPr>
            <a:xfrm>
              <a:off x="6973957" y="2015722"/>
              <a:ext cx="3401" cy="1043791"/>
            </a:xfrm>
            <a:custGeom>
              <a:avLst/>
              <a:gdLst/>
              <a:ahLst/>
              <a:cxnLst/>
              <a:rect l="l" t="t" r="r" b="b"/>
              <a:pathLst>
                <a:path w="120" h="36831" extrusionOk="0">
                  <a:moveTo>
                    <a:pt x="60" y="1"/>
                  </a:moveTo>
                  <a:cubicBezTo>
                    <a:pt x="30" y="1"/>
                    <a:pt x="0" y="8245"/>
                    <a:pt x="0" y="18416"/>
                  </a:cubicBezTo>
                  <a:cubicBezTo>
                    <a:pt x="0" y="28586"/>
                    <a:pt x="30" y="36830"/>
                    <a:pt x="60" y="36830"/>
                  </a:cubicBezTo>
                  <a:cubicBezTo>
                    <a:pt x="90" y="36830"/>
                    <a:pt x="120" y="28586"/>
                    <a:pt x="120" y="18416"/>
                  </a:cubicBezTo>
                  <a:cubicBezTo>
                    <a:pt x="120" y="8245"/>
                    <a:pt x="90" y="1"/>
                    <a:pt x="6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866;p72">
              <a:extLst>
                <a:ext uri="{FF2B5EF4-FFF2-40B4-BE49-F238E27FC236}">
                  <a16:creationId xmlns:a16="http://schemas.microsoft.com/office/drawing/2014/main" id="{F797B21E-1FF5-7C55-AC48-0CF4EED56C81}"/>
                </a:ext>
              </a:extLst>
            </p:cNvPr>
            <p:cNvSpPr/>
            <p:nvPr/>
          </p:nvSpPr>
          <p:spPr>
            <a:xfrm>
              <a:off x="6448703" y="2345883"/>
              <a:ext cx="13150" cy="13150"/>
            </a:xfrm>
            <a:custGeom>
              <a:avLst/>
              <a:gdLst/>
              <a:ahLst/>
              <a:cxnLst/>
              <a:rect l="l" t="t" r="r" b="b"/>
              <a:pathLst>
                <a:path w="464" h="464" extrusionOk="0">
                  <a:moveTo>
                    <a:pt x="224" y="0"/>
                  </a:moveTo>
                  <a:cubicBezTo>
                    <a:pt x="105" y="0"/>
                    <a:pt x="0" y="105"/>
                    <a:pt x="0" y="239"/>
                  </a:cubicBezTo>
                  <a:cubicBezTo>
                    <a:pt x="0" y="358"/>
                    <a:pt x="105" y="463"/>
                    <a:pt x="224" y="463"/>
                  </a:cubicBezTo>
                  <a:cubicBezTo>
                    <a:pt x="359" y="463"/>
                    <a:pt x="463" y="358"/>
                    <a:pt x="463" y="239"/>
                  </a:cubicBezTo>
                  <a:cubicBezTo>
                    <a:pt x="463" y="105"/>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867;p72">
              <a:extLst>
                <a:ext uri="{FF2B5EF4-FFF2-40B4-BE49-F238E27FC236}">
                  <a16:creationId xmlns:a16="http://schemas.microsoft.com/office/drawing/2014/main" id="{FC0253DD-9484-6468-33F2-618F9B81DE09}"/>
                </a:ext>
              </a:extLst>
            </p:cNvPr>
            <p:cNvSpPr/>
            <p:nvPr/>
          </p:nvSpPr>
          <p:spPr>
            <a:xfrm>
              <a:off x="6725925" y="2149061"/>
              <a:ext cx="13150" cy="13150"/>
            </a:xfrm>
            <a:custGeom>
              <a:avLst/>
              <a:gdLst/>
              <a:ahLst/>
              <a:cxnLst/>
              <a:rect l="l" t="t" r="r" b="b"/>
              <a:pathLst>
                <a:path w="464" h="464" extrusionOk="0">
                  <a:moveTo>
                    <a:pt x="225" y="0"/>
                  </a:moveTo>
                  <a:cubicBezTo>
                    <a:pt x="105" y="0"/>
                    <a:pt x="1" y="105"/>
                    <a:pt x="1" y="224"/>
                  </a:cubicBezTo>
                  <a:cubicBezTo>
                    <a:pt x="1" y="359"/>
                    <a:pt x="105" y="463"/>
                    <a:pt x="225" y="463"/>
                  </a:cubicBezTo>
                  <a:cubicBezTo>
                    <a:pt x="359" y="463"/>
                    <a:pt x="464" y="359"/>
                    <a:pt x="464" y="224"/>
                  </a:cubicBezTo>
                  <a:cubicBezTo>
                    <a:pt x="464" y="105"/>
                    <a:pt x="359" y="0"/>
                    <a:pt x="22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868;p72">
              <a:extLst>
                <a:ext uri="{FF2B5EF4-FFF2-40B4-BE49-F238E27FC236}">
                  <a16:creationId xmlns:a16="http://schemas.microsoft.com/office/drawing/2014/main" id="{A10DF1BB-D1DB-8F00-8483-A936143C838E}"/>
                </a:ext>
              </a:extLst>
            </p:cNvPr>
            <p:cNvSpPr/>
            <p:nvPr/>
          </p:nvSpPr>
          <p:spPr>
            <a:xfrm>
              <a:off x="6709006" y="2132114"/>
              <a:ext cx="46591" cy="46591"/>
            </a:xfrm>
            <a:custGeom>
              <a:avLst/>
              <a:gdLst/>
              <a:ahLst/>
              <a:cxnLst/>
              <a:rect l="l" t="t" r="r" b="b"/>
              <a:pathLst>
                <a:path w="1644" h="1644" extrusionOk="0">
                  <a:moveTo>
                    <a:pt x="822" y="61"/>
                  </a:moveTo>
                  <a:cubicBezTo>
                    <a:pt x="1255" y="61"/>
                    <a:pt x="1598" y="404"/>
                    <a:pt x="1598" y="822"/>
                  </a:cubicBezTo>
                  <a:cubicBezTo>
                    <a:pt x="1598" y="1255"/>
                    <a:pt x="1255" y="1599"/>
                    <a:pt x="822" y="1599"/>
                  </a:cubicBezTo>
                  <a:cubicBezTo>
                    <a:pt x="403" y="1599"/>
                    <a:pt x="60" y="1255"/>
                    <a:pt x="60" y="822"/>
                  </a:cubicBezTo>
                  <a:cubicBezTo>
                    <a:pt x="60" y="404"/>
                    <a:pt x="403" y="61"/>
                    <a:pt x="822" y="61"/>
                  </a:cubicBezTo>
                  <a:close/>
                  <a:moveTo>
                    <a:pt x="822" y="1"/>
                  </a:moveTo>
                  <a:cubicBezTo>
                    <a:pt x="374" y="1"/>
                    <a:pt x="0" y="374"/>
                    <a:pt x="0" y="822"/>
                  </a:cubicBezTo>
                  <a:cubicBezTo>
                    <a:pt x="0" y="1285"/>
                    <a:pt x="374" y="1644"/>
                    <a:pt x="822" y="1644"/>
                  </a:cubicBezTo>
                  <a:cubicBezTo>
                    <a:pt x="1285" y="1644"/>
                    <a:pt x="1643" y="1285"/>
                    <a:pt x="1643" y="822"/>
                  </a:cubicBezTo>
                  <a:cubicBezTo>
                    <a:pt x="1643" y="374"/>
                    <a:pt x="1285" y="1"/>
                    <a:pt x="8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869;p72">
              <a:extLst>
                <a:ext uri="{FF2B5EF4-FFF2-40B4-BE49-F238E27FC236}">
                  <a16:creationId xmlns:a16="http://schemas.microsoft.com/office/drawing/2014/main" id="{82DCC047-F09E-834A-D6A5-3C5F6EE4FDCB}"/>
                </a:ext>
              </a:extLst>
            </p:cNvPr>
            <p:cNvSpPr/>
            <p:nvPr/>
          </p:nvSpPr>
          <p:spPr>
            <a:xfrm>
              <a:off x="6968884" y="2008948"/>
              <a:ext cx="13575" cy="13575"/>
            </a:xfrm>
            <a:custGeom>
              <a:avLst/>
              <a:gdLst/>
              <a:ahLst/>
              <a:cxnLst/>
              <a:rect l="l" t="t" r="r" b="b"/>
              <a:pathLst>
                <a:path w="479" h="479" extrusionOk="0">
                  <a:moveTo>
                    <a:pt x="239" y="1"/>
                  </a:moveTo>
                  <a:cubicBezTo>
                    <a:pt x="105" y="1"/>
                    <a:pt x="0" y="105"/>
                    <a:pt x="0" y="240"/>
                  </a:cubicBezTo>
                  <a:cubicBezTo>
                    <a:pt x="0" y="374"/>
                    <a:pt x="105" y="479"/>
                    <a:pt x="239" y="479"/>
                  </a:cubicBezTo>
                  <a:cubicBezTo>
                    <a:pt x="374" y="479"/>
                    <a:pt x="478" y="374"/>
                    <a:pt x="478" y="240"/>
                  </a:cubicBezTo>
                  <a:cubicBezTo>
                    <a:pt x="478" y="105"/>
                    <a:pt x="374" y="1"/>
                    <a:pt x="23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870;p72">
              <a:extLst>
                <a:ext uri="{FF2B5EF4-FFF2-40B4-BE49-F238E27FC236}">
                  <a16:creationId xmlns:a16="http://schemas.microsoft.com/office/drawing/2014/main" id="{EE33E7F6-5031-D231-4423-BAD2B47FA368}"/>
                </a:ext>
              </a:extLst>
            </p:cNvPr>
            <p:cNvSpPr/>
            <p:nvPr/>
          </p:nvSpPr>
          <p:spPr>
            <a:xfrm>
              <a:off x="7260928" y="2352231"/>
              <a:ext cx="13150" cy="13547"/>
            </a:xfrm>
            <a:custGeom>
              <a:avLst/>
              <a:gdLst/>
              <a:ahLst/>
              <a:cxnLst/>
              <a:rect l="l" t="t" r="r" b="b"/>
              <a:pathLst>
                <a:path w="464" h="478" extrusionOk="0">
                  <a:moveTo>
                    <a:pt x="224" y="0"/>
                  </a:moveTo>
                  <a:cubicBezTo>
                    <a:pt x="105" y="0"/>
                    <a:pt x="0" y="120"/>
                    <a:pt x="0" y="239"/>
                  </a:cubicBezTo>
                  <a:cubicBezTo>
                    <a:pt x="0" y="373"/>
                    <a:pt x="105" y="478"/>
                    <a:pt x="224" y="478"/>
                  </a:cubicBezTo>
                  <a:cubicBezTo>
                    <a:pt x="359" y="478"/>
                    <a:pt x="463" y="373"/>
                    <a:pt x="463" y="239"/>
                  </a:cubicBezTo>
                  <a:cubicBezTo>
                    <a:pt x="463" y="120"/>
                    <a:pt x="359" y="0"/>
                    <a:pt x="2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871;p72">
              <a:extLst>
                <a:ext uri="{FF2B5EF4-FFF2-40B4-BE49-F238E27FC236}">
                  <a16:creationId xmlns:a16="http://schemas.microsoft.com/office/drawing/2014/main" id="{82B3E0E6-6358-030E-A299-6898B638FAB2}"/>
                </a:ext>
              </a:extLst>
            </p:cNvPr>
            <p:cNvSpPr/>
            <p:nvPr/>
          </p:nvSpPr>
          <p:spPr>
            <a:xfrm>
              <a:off x="7579639" y="2149061"/>
              <a:ext cx="13150" cy="13150"/>
            </a:xfrm>
            <a:custGeom>
              <a:avLst/>
              <a:gdLst/>
              <a:ahLst/>
              <a:cxnLst/>
              <a:rect l="l" t="t" r="r" b="b"/>
              <a:pathLst>
                <a:path w="464" h="464" extrusionOk="0">
                  <a:moveTo>
                    <a:pt x="239" y="0"/>
                  </a:moveTo>
                  <a:cubicBezTo>
                    <a:pt x="105" y="0"/>
                    <a:pt x="0" y="105"/>
                    <a:pt x="0" y="224"/>
                  </a:cubicBezTo>
                  <a:cubicBezTo>
                    <a:pt x="0" y="359"/>
                    <a:pt x="105" y="463"/>
                    <a:pt x="239" y="463"/>
                  </a:cubicBezTo>
                  <a:cubicBezTo>
                    <a:pt x="359" y="463"/>
                    <a:pt x="463" y="359"/>
                    <a:pt x="463" y="224"/>
                  </a:cubicBezTo>
                  <a:cubicBezTo>
                    <a:pt x="463" y="105"/>
                    <a:pt x="359"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872;p72">
              <a:extLst>
                <a:ext uri="{FF2B5EF4-FFF2-40B4-BE49-F238E27FC236}">
                  <a16:creationId xmlns:a16="http://schemas.microsoft.com/office/drawing/2014/main" id="{F13839AC-C692-DFFB-5922-1B31EB0CF3EF}"/>
                </a:ext>
              </a:extLst>
            </p:cNvPr>
            <p:cNvSpPr/>
            <p:nvPr/>
          </p:nvSpPr>
          <p:spPr>
            <a:xfrm>
              <a:off x="6163858" y="2155410"/>
              <a:ext cx="13121" cy="13575"/>
            </a:xfrm>
            <a:custGeom>
              <a:avLst/>
              <a:gdLst/>
              <a:ahLst/>
              <a:cxnLst/>
              <a:rect l="l" t="t" r="r" b="b"/>
              <a:pathLst>
                <a:path w="463" h="479" extrusionOk="0">
                  <a:moveTo>
                    <a:pt x="224" y="0"/>
                  </a:moveTo>
                  <a:cubicBezTo>
                    <a:pt x="105" y="0"/>
                    <a:pt x="0" y="105"/>
                    <a:pt x="0" y="239"/>
                  </a:cubicBezTo>
                  <a:cubicBezTo>
                    <a:pt x="0" y="374"/>
                    <a:pt x="105" y="478"/>
                    <a:pt x="224" y="478"/>
                  </a:cubicBezTo>
                  <a:cubicBezTo>
                    <a:pt x="358" y="478"/>
                    <a:pt x="463" y="374"/>
                    <a:pt x="463" y="239"/>
                  </a:cubicBezTo>
                  <a:cubicBezTo>
                    <a:pt x="463" y="105"/>
                    <a:pt x="358" y="0"/>
                    <a:pt x="23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873;p72">
              <a:extLst>
                <a:ext uri="{FF2B5EF4-FFF2-40B4-BE49-F238E27FC236}">
                  <a16:creationId xmlns:a16="http://schemas.microsoft.com/office/drawing/2014/main" id="{92A3C9EE-A112-8E38-C5EB-5848A22F3B87}"/>
                </a:ext>
              </a:extLst>
            </p:cNvPr>
            <p:cNvSpPr/>
            <p:nvPr/>
          </p:nvSpPr>
          <p:spPr>
            <a:xfrm>
              <a:off x="6046615" y="2306093"/>
              <a:ext cx="1602457" cy="403788"/>
            </a:xfrm>
            <a:custGeom>
              <a:avLst/>
              <a:gdLst/>
              <a:ahLst/>
              <a:cxnLst/>
              <a:rect l="l" t="t" r="r" b="b"/>
              <a:pathLst>
                <a:path w="56544" h="14248" extrusionOk="0">
                  <a:moveTo>
                    <a:pt x="31888" y="1"/>
                  </a:moveTo>
                  <a:cubicBezTo>
                    <a:pt x="31454" y="1"/>
                    <a:pt x="31021" y="44"/>
                    <a:pt x="30587" y="135"/>
                  </a:cubicBezTo>
                  <a:cubicBezTo>
                    <a:pt x="29945" y="284"/>
                    <a:pt x="29317" y="508"/>
                    <a:pt x="28750" y="837"/>
                  </a:cubicBezTo>
                  <a:cubicBezTo>
                    <a:pt x="27630" y="1509"/>
                    <a:pt x="26674" y="2405"/>
                    <a:pt x="25927" y="3465"/>
                  </a:cubicBezTo>
                  <a:cubicBezTo>
                    <a:pt x="25195" y="4481"/>
                    <a:pt x="24538" y="5541"/>
                    <a:pt x="23956" y="6646"/>
                  </a:cubicBezTo>
                  <a:cubicBezTo>
                    <a:pt x="23388" y="7692"/>
                    <a:pt x="22761" y="8707"/>
                    <a:pt x="22089" y="9678"/>
                  </a:cubicBezTo>
                  <a:cubicBezTo>
                    <a:pt x="21447" y="10619"/>
                    <a:pt x="20700" y="11470"/>
                    <a:pt x="19864" y="12232"/>
                  </a:cubicBezTo>
                  <a:cubicBezTo>
                    <a:pt x="19072" y="12964"/>
                    <a:pt x="18131" y="13486"/>
                    <a:pt x="17101" y="13785"/>
                  </a:cubicBezTo>
                  <a:cubicBezTo>
                    <a:pt x="16847" y="13845"/>
                    <a:pt x="16593" y="13890"/>
                    <a:pt x="16339" y="13919"/>
                  </a:cubicBezTo>
                  <a:cubicBezTo>
                    <a:pt x="16219" y="13949"/>
                    <a:pt x="16100" y="13949"/>
                    <a:pt x="15965" y="13949"/>
                  </a:cubicBezTo>
                  <a:lnTo>
                    <a:pt x="15592" y="13949"/>
                  </a:lnTo>
                  <a:cubicBezTo>
                    <a:pt x="15099" y="13919"/>
                    <a:pt x="14606" y="13830"/>
                    <a:pt x="14143" y="13695"/>
                  </a:cubicBezTo>
                  <a:cubicBezTo>
                    <a:pt x="13247" y="13382"/>
                    <a:pt x="12396" y="12949"/>
                    <a:pt x="11634" y="12396"/>
                  </a:cubicBezTo>
                  <a:cubicBezTo>
                    <a:pt x="10873" y="11888"/>
                    <a:pt x="10171" y="11351"/>
                    <a:pt x="9484" y="10858"/>
                  </a:cubicBezTo>
                  <a:cubicBezTo>
                    <a:pt x="8827" y="10365"/>
                    <a:pt x="8125" y="9962"/>
                    <a:pt x="7393" y="9618"/>
                  </a:cubicBezTo>
                  <a:cubicBezTo>
                    <a:pt x="6721" y="9320"/>
                    <a:pt x="6019" y="9125"/>
                    <a:pt x="5287" y="9051"/>
                  </a:cubicBezTo>
                  <a:cubicBezTo>
                    <a:pt x="5107" y="9029"/>
                    <a:pt x="4926" y="9019"/>
                    <a:pt x="4744" y="9019"/>
                  </a:cubicBezTo>
                  <a:cubicBezTo>
                    <a:pt x="4294" y="9019"/>
                    <a:pt x="3842" y="9083"/>
                    <a:pt x="3405" y="9200"/>
                  </a:cubicBezTo>
                  <a:cubicBezTo>
                    <a:pt x="3271" y="9245"/>
                    <a:pt x="3136" y="9290"/>
                    <a:pt x="3002" y="9334"/>
                  </a:cubicBezTo>
                  <a:cubicBezTo>
                    <a:pt x="2868" y="9379"/>
                    <a:pt x="2748" y="9439"/>
                    <a:pt x="2629" y="9499"/>
                  </a:cubicBezTo>
                  <a:cubicBezTo>
                    <a:pt x="2390" y="9603"/>
                    <a:pt x="2181" y="9738"/>
                    <a:pt x="1971" y="9872"/>
                  </a:cubicBezTo>
                  <a:cubicBezTo>
                    <a:pt x="1628" y="10111"/>
                    <a:pt x="1299" y="10395"/>
                    <a:pt x="1001" y="10694"/>
                  </a:cubicBezTo>
                  <a:lnTo>
                    <a:pt x="672" y="11082"/>
                  </a:lnTo>
                  <a:cubicBezTo>
                    <a:pt x="583" y="11186"/>
                    <a:pt x="493" y="11291"/>
                    <a:pt x="418" y="11410"/>
                  </a:cubicBezTo>
                  <a:lnTo>
                    <a:pt x="105" y="11873"/>
                  </a:lnTo>
                  <a:cubicBezTo>
                    <a:pt x="60" y="11933"/>
                    <a:pt x="30" y="11978"/>
                    <a:pt x="0" y="12038"/>
                  </a:cubicBezTo>
                  <a:cubicBezTo>
                    <a:pt x="45" y="11993"/>
                    <a:pt x="90" y="11948"/>
                    <a:pt x="134" y="11888"/>
                  </a:cubicBezTo>
                  <a:lnTo>
                    <a:pt x="478" y="11440"/>
                  </a:lnTo>
                  <a:cubicBezTo>
                    <a:pt x="553" y="11336"/>
                    <a:pt x="642" y="11231"/>
                    <a:pt x="747" y="11127"/>
                  </a:cubicBezTo>
                  <a:lnTo>
                    <a:pt x="1075" y="10753"/>
                  </a:lnTo>
                  <a:cubicBezTo>
                    <a:pt x="1374" y="10469"/>
                    <a:pt x="1703" y="10216"/>
                    <a:pt x="2046" y="9992"/>
                  </a:cubicBezTo>
                  <a:cubicBezTo>
                    <a:pt x="2255" y="9842"/>
                    <a:pt x="2464" y="9723"/>
                    <a:pt x="2688" y="9633"/>
                  </a:cubicBezTo>
                  <a:cubicBezTo>
                    <a:pt x="2808" y="9573"/>
                    <a:pt x="2942" y="9514"/>
                    <a:pt x="3062" y="9484"/>
                  </a:cubicBezTo>
                  <a:cubicBezTo>
                    <a:pt x="3196" y="9424"/>
                    <a:pt x="3316" y="9394"/>
                    <a:pt x="3450" y="9349"/>
                  </a:cubicBezTo>
                  <a:cubicBezTo>
                    <a:pt x="3858" y="9247"/>
                    <a:pt x="4280" y="9201"/>
                    <a:pt x="4702" y="9201"/>
                  </a:cubicBezTo>
                  <a:cubicBezTo>
                    <a:pt x="4898" y="9201"/>
                    <a:pt x="5093" y="9211"/>
                    <a:pt x="5287" y="9230"/>
                  </a:cubicBezTo>
                  <a:cubicBezTo>
                    <a:pt x="5989" y="9320"/>
                    <a:pt x="6676" y="9514"/>
                    <a:pt x="7318" y="9812"/>
                  </a:cubicBezTo>
                  <a:cubicBezTo>
                    <a:pt x="8035" y="10156"/>
                    <a:pt x="8722" y="10574"/>
                    <a:pt x="9349" y="11052"/>
                  </a:cubicBezTo>
                  <a:cubicBezTo>
                    <a:pt x="10036" y="11545"/>
                    <a:pt x="10738" y="12082"/>
                    <a:pt x="11500" y="12620"/>
                  </a:cubicBezTo>
                  <a:cubicBezTo>
                    <a:pt x="12291" y="13188"/>
                    <a:pt x="13158" y="13636"/>
                    <a:pt x="14084" y="13964"/>
                  </a:cubicBezTo>
                  <a:cubicBezTo>
                    <a:pt x="14577" y="14114"/>
                    <a:pt x="15084" y="14218"/>
                    <a:pt x="15607" y="14248"/>
                  </a:cubicBezTo>
                  <a:lnTo>
                    <a:pt x="15995" y="14248"/>
                  </a:lnTo>
                  <a:cubicBezTo>
                    <a:pt x="16130" y="14248"/>
                    <a:pt x="16264" y="14233"/>
                    <a:pt x="16399" y="14218"/>
                  </a:cubicBezTo>
                  <a:cubicBezTo>
                    <a:pt x="16667" y="14188"/>
                    <a:pt x="16936" y="14143"/>
                    <a:pt x="17190" y="14069"/>
                  </a:cubicBezTo>
                  <a:cubicBezTo>
                    <a:pt x="17728" y="13934"/>
                    <a:pt x="18236" y="13725"/>
                    <a:pt x="18714" y="13442"/>
                  </a:cubicBezTo>
                  <a:cubicBezTo>
                    <a:pt x="18952" y="13307"/>
                    <a:pt x="19191" y="13158"/>
                    <a:pt x="19415" y="12993"/>
                  </a:cubicBezTo>
                  <a:cubicBezTo>
                    <a:pt x="19639" y="12829"/>
                    <a:pt x="19864" y="12650"/>
                    <a:pt x="20073" y="12456"/>
                  </a:cubicBezTo>
                  <a:cubicBezTo>
                    <a:pt x="20939" y="11679"/>
                    <a:pt x="21701" y="10813"/>
                    <a:pt x="22358" y="9857"/>
                  </a:cubicBezTo>
                  <a:cubicBezTo>
                    <a:pt x="23045" y="8871"/>
                    <a:pt x="23672" y="7841"/>
                    <a:pt x="24254" y="6781"/>
                  </a:cubicBezTo>
                  <a:cubicBezTo>
                    <a:pt x="24822" y="5705"/>
                    <a:pt x="25479" y="4660"/>
                    <a:pt x="26196" y="3659"/>
                  </a:cubicBezTo>
                  <a:cubicBezTo>
                    <a:pt x="26913" y="2629"/>
                    <a:pt x="27854" y="1762"/>
                    <a:pt x="28929" y="1120"/>
                  </a:cubicBezTo>
                  <a:cubicBezTo>
                    <a:pt x="29838" y="590"/>
                    <a:pt x="30875" y="316"/>
                    <a:pt x="31923" y="316"/>
                  </a:cubicBezTo>
                  <a:cubicBezTo>
                    <a:pt x="32114" y="316"/>
                    <a:pt x="32307" y="325"/>
                    <a:pt x="32498" y="344"/>
                  </a:cubicBezTo>
                  <a:cubicBezTo>
                    <a:pt x="33096" y="403"/>
                    <a:pt x="33678" y="583"/>
                    <a:pt x="34216" y="851"/>
                  </a:cubicBezTo>
                  <a:cubicBezTo>
                    <a:pt x="34754" y="1135"/>
                    <a:pt x="35232" y="1479"/>
                    <a:pt x="35665" y="1897"/>
                  </a:cubicBezTo>
                  <a:cubicBezTo>
                    <a:pt x="36501" y="2733"/>
                    <a:pt x="37233" y="3674"/>
                    <a:pt x="37830" y="4690"/>
                  </a:cubicBezTo>
                  <a:cubicBezTo>
                    <a:pt x="38457" y="5675"/>
                    <a:pt x="38995" y="6691"/>
                    <a:pt x="39593" y="7632"/>
                  </a:cubicBezTo>
                  <a:cubicBezTo>
                    <a:pt x="40205" y="8573"/>
                    <a:pt x="40743" y="9514"/>
                    <a:pt x="41250" y="10440"/>
                  </a:cubicBezTo>
                  <a:cubicBezTo>
                    <a:pt x="41519" y="10903"/>
                    <a:pt x="41788" y="11351"/>
                    <a:pt x="42072" y="11784"/>
                  </a:cubicBezTo>
                  <a:cubicBezTo>
                    <a:pt x="42370" y="12217"/>
                    <a:pt x="42729" y="12605"/>
                    <a:pt x="43147" y="12904"/>
                  </a:cubicBezTo>
                  <a:cubicBezTo>
                    <a:pt x="43565" y="13203"/>
                    <a:pt x="44028" y="13412"/>
                    <a:pt x="44536" y="13516"/>
                  </a:cubicBezTo>
                  <a:cubicBezTo>
                    <a:pt x="44999" y="13621"/>
                    <a:pt x="45477" y="13680"/>
                    <a:pt x="45955" y="13695"/>
                  </a:cubicBezTo>
                  <a:cubicBezTo>
                    <a:pt x="46060" y="13701"/>
                    <a:pt x="46165" y="13703"/>
                    <a:pt x="46270" y="13703"/>
                  </a:cubicBezTo>
                  <a:cubicBezTo>
                    <a:pt x="47072" y="13703"/>
                    <a:pt x="47858" y="13551"/>
                    <a:pt x="48598" y="13247"/>
                  </a:cubicBezTo>
                  <a:cubicBezTo>
                    <a:pt x="48987" y="13083"/>
                    <a:pt x="49360" y="12889"/>
                    <a:pt x="49703" y="12650"/>
                  </a:cubicBezTo>
                  <a:cubicBezTo>
                    <a:pt x="50032" y="12411"/>
                    <a:pt x="50346" y="12157"/>
                    <a:pt x="50629" y="11888"/>
                  </a:cubicBezTo>
                  <a:cubicBezTo>
                    <a:pt x="51137" y="11381"/>
                    <a:pt x="51615" y="10828"/>
                    <a:pt x="52033" y="10245"/>
                  </a:cubicBezTo>
                  <a:cubicBezTo>
                    <a:pt x="52840" y="9170"/>
                    <a:pt x="53482" y="8199"/>
                    <a:pt x="54124" y="7512"/>
                  </a:cubicBezTo>
                  <a:cubicBezTo>
                    <a:pt x="54587" y="6960"/>
                    <a:pt x="55170" y="6527"/>
                    <a:pt x="55827" y="6213"/>
                  </a:cubicBezTo>
                  <a:cubicBezTo>
                    <a:pt x="55991" y="6153"/>
                    <a:pt x="56170" y="6094"/>
                    <a:pt x="56350" y="6034"/>
                  </a:cubicBezTo>
                  <a:cubicBezTo>
                    <a:pt x="56424" y="6019"/>
                    <a:pt x="56484" y="6004"/>
                    <a:pt x="56544" y="5974"/>
                  </a:cubicBezTo>
                  <a:lnTo>
                    <a:pt x="56544" y="5974"/>
                  </a:lnTo>
                  <a:cubicBezTo>
                    <a:pt x="56484" y="5989"/>
                    <a:pt x="56424" y="5989"/>
                    <a:pt x="56364" y="6019"/>
                  </a:cubicBezTo>
                  <a:cubicBezTo>
                    <a:pt x="56170" y="6049"/>
                    <a:pt x="55991" y="6094"/>
                    <a:pt x="55812" y="6168"/>
                  </a:cubicBezTo>
                  <a:cubicBezTo>
                    <a:pt x="55125" y="6452"/>
                    <a:pt x="54527" y="6885"/>
                    <a:pt x="54035" y="7438"/>
                  </a:cubicBezTo>
                  <a:cubicBezTo>
                    <a:pt x="53377" y="8125"/>
                    <a:pt x="52705" y="9066"/>
                    <a:pt x="51899" y="10141"/>
                  </a:cubicBezTo>
                  <a:cubicBezTo>
                    <a:pt x="51481" y="10708"/>
                    <a:pt x="51003" y="11246"/>
                    <a:pt x="50495" y="11739"/>
                  </a:cubicBezTo>
                  <a:cubicBezTo>
                    <a:pt x="50211" y="12008"/>
                    <a:pt x="49913" y="12247"/>
                    <a:pt x="49584" y="12471"/>
                  </a:cubicBezTo>
                  <a:cubicBezTo>
                    <a:pt x="49255" y="12695"/>
                    <a:pt x="48897" y="12889"/>
                    <a:pt x="48509" y="13038"/>
                  </a:cubicBezTo>
                  <a:cubicBezTo>
                    <a:pt x="47826" y="13316"/>
                    <a:pt x="47101" y="13455"/>
                    <a:pt x="46369" y="13455"/>
                  </a:cubicBezTo>
                  <a:cubicBezTo>
                    <a:pt x="46236" y="13455"/>
                    <a:pt x="46103" y="13451"/>
                    <a:pt x="45970" y="13442"/>
                  </a:cubicBezTo>
                  <a:cubicBezTo>
                    <a:pt x="45507" y="13427"/>
                    <a:pt x="45044" y="13367"/>
                    <a:pt x="44596" y="13262"/>
                  </a:cubicBezTo>
                  <a:cubicBezTo>
                    <a:pt x="44133" y="13173"/>
                    <a:pt x="43700" y="12979"/>
                    <a:pt x="43311" y="12695"/>
                  </a:cubicBezTo>
                  <a:cubicBezTo>
                    <a:pt x="42520" y="12142"/>
                    <a:pt x="42012" y="11231"/>
                    <a:pt x="41504" y="10305"/>
                  </a:cubicBezTo>
                  <a:cubicBezTo>
                    <a:pt x="40996" y="9379"/>
                    <a:pt x="40444" y="8423"/>
                    <a:pt x="39861" y="7483"/>
                  </a:cubicBezTo>
                  <a:cubicBezTo>
                    <a:pt x="39264" y="6542"/>
                    <a:pt x="38711" y="5526"/>
                    <a:pt x="38099" y="4525"/>
                  </a:cubicBezTo>
                  <a:cubicBezTo>
                    <a:pt x="37487" y="3495"/>
                    <a:pt x="36740" y="2524"/>
                    <a:pt x="35889" y="1673"/>
                  </a:cubicBezTo>
                  <a:cubicBezTo>
                    <a:pt x="35441" y="1240"/>
                    <a:pt x="34918" y="866"/>
                    <a:pt x="34365" y="568"/>
                  </a:cubicBezTo>
                  <a:cubicBezTo>
                    <a:pt x="33783" y="284"/>
                    <a:pt x="33156" y="90"/>
                    <a:pt x="32513" y="30"/>
                  </a:cubicBezTo>
                  <a:cubicBezTo>
                    <a:pt x="32305" y="11"/>
                    <a:pt x="32097" y="1"/>
                    <a:pt x="31888"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874;p72">
              <a:extLst>
                <a:ext uri="{FF2B5EF4-FFF2-40B4-BE49-F238E27FC236}">
                  <a16:creationId xmlns:a16="http://schemas.microsoft.com/office/drawing/2014/main" id="{6C31399E-ECBB-E11B-F345-6BAF43D662AA}"/>
                </a:ext>
              </a:extLst>
            </p:cNvPr>
            <p:cNvSpPr/>
            <p:nvPr/>
          </p:nvSpPr>
          <p:spPr>
            <a:xfrm>
              <a:off x="6718727" y="2596012"/>
              <a:ext cx="1019248" cy="981556"/>
            </a:xfrm>
            <a:custGeom>
              <a:avLst/>
              <a:gdLst/>
              <a:ahLst/>
              <a:cxnLst/>
              <a:rect l="l" t="t" r="r" b="b"/>
              <a:pathLst>
                <a:path w="35965" h="34635" extrusionOk="0">
                  <a:moveTo>
                    <a:pt x="1808" y="1"/>
                  </a:moveTo>
                  <a:cubicBezTo>
                    <a:pt x="807" y="1"/>
                    <a:pt x="1" y="822"/>
                    <a:pt x="1" y="1808"/>
                  </a:cubicBezTo>
                  <a:lnTo>
                    <a:pt x="1" y="32827"/>
                  </a:lnTo>
                  <a:cubicBezTo>
                    <a:pt x="1" y="33828"/>
                    <a:pt x="807" y="34634"/>
                    <a:pt x="1808" y="34634"/>
                  </a:cubicBezTo>
                  <a:lnTo>
                    <a:pt x="34157" y="34634"/>
                  </a:lnTo>
                  <a:cubicBezTo>
                    <a:pt x="35158" y="34634"/>
                    <a:pt x="35964" y="33828"/>
                    <a:pt x="35964" y="32827"/>
                  </a:cubicBezTo>
                  <a:lnTo>
                    <a:pt x="35964" y="1808"/>
                  </a:lnTo>
                  <a:cubicBezTo>
                    <a:pt x="35964" y="822"/>
                    <a:pt x="35158" y="1"/>
                    <a:pt x="34157"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875;p72">
              <a:extLst>
                <a:ext uri="{FF2B5EF4-FFF2-40B4-BE49-F238E27FC236}">
                  <a16:creationId xmlns:a16="http://schemas.microsoft.com/office/drawing/2014/main" id="{BCCE6126-6D6A-4588-3607-D32DD3A7C358}"/>
                </a:ext>
              </a:extLst>
            </p:cNvPr>
            <p:cNvSpPr/>
            <p:nvPr/>
          </p:nvSpPr>
          <p:spPr>
            <a:xfrm>
              <a:off x="6789832" y="3268548"/>
              <a:ext cx="33470" cy="9352"/>
            </a:xfrm>
            <a:custGeom>
              <a:avLst/>
              <a:gdLst/>
              <a:ahLst/>
              <a:cxnLst/>
              <a:rect l="l" t="t" r="r" b="b"/>
              <a:pathLst>
                <a:path w="1181" h="330" extrusionOk="0">
                  <a:moveTo>
                    <a:pt x="1" y="1"/>
                  </a:moveTo>
                  <a:lnTo>
                    <a:pt x="1" y="330"/>
                  </a:lnTo>
                  <a:lnTo>
                    <a:pt x="1181" y="330"/>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876;p72">
              <a:extLst>
                <a:ext uri="{FF2B5EF4-FFF2-40B4-BE49-F238E27FC236}">
                  <a16:creationId xmlns:a16="http://schemas.microsoft.com/office/drawing/2014/main" id="{312B9088-C9D9-9727-6F33-76AF5C4E392A}"/>
                </a:ext>
              </a:extLst>
            </p:cNvPr>
            <p:cNvSpPr/>
            <p:nvPr/>
          </p:nvSpPr>
          <p:spPr>
            <a:xfrm>
              <a:off x="6865613"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877;p72">
              <a:extLst>
                <a:ext uri="{FF2B5EF4-FFF2-40B4-BE49-F238E27FC236}">
                  <a16:creationId xmlns:a16="http://schemas.microsoft.com/office/drawing/2014/main" id="{D8A9FE9E-2B60-8AE6-D3AC-23794A90DFB8}"/>
                </a:ext>
              </a:extLst>
            </p:cNvPr>
            <p:cNvSpPr/>
            <p:nvPr/>
          </p:nvSpPr>
          <p:spPr>
            <a:xfrm>
              <a:off x="7014596"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878;p72">
              <a:extLst>
                <a:ext uri="{FF2B5EF4-FFF2-40B4-BE49-F238E27FC236}">
                  <a16:creationId xmlns:a16="http://schemas.microsoft.com/office/drawing/2014/main" id="{4A80652A-C1ED-34A9-2197-47502D4CFE4C}"/>
                </a:ext>
              </a:extLst>
            </p:cNvPr>
            <p:cNvSpPr/>
            <p:nvPr/>
          </p:nvSpPr>
          <p:spPr>
            <a:xfrm>
              <a:off x="7163155" y="3320212"/>
              <a:ext cx="43190" cy="9324"/>
            </a:xfrm>
            <a:custGeom>
              <a:avLst/>
              <a:gdLst/>
              <a:ahLst/>
              <a:cxnLst/>
              <a:rect l="l" t="t" r="r" b="b"/>
              <a:pathLst>
                <a:path w="1524" h="329" extrusionOk="0">
                  <a:moveTo>
                    <a:pt x="0" y="0"/>
                  </a:moveTo>
                  <a:lnTo>
                    <a:pt x="0" y="329"/>
                  </a:lnTo>
                  <a:lnTo>
                    <a:pt x="1524" y="329"/>
                  </a:lnTo>
                  <a:lnTo>
                    <a:pt x="152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879;p72">
              <a:extLst>
                <a:ext uri="{FF2B5EF4-FFF2-40B4-BE49-F238E27FC236}">
                  <a16:creationId xmlns:a16="http://schemas.microsoft.com/office/drawing/2014/main" id="{326B5C18-0297-28DC-F6FE-3CFADC854710}"/>
                </a:ext>
              </a:extLst>
            </p:cNvPr>
            <p:cNvSpPr/>
            <p:nvPr/>
          </p:nvSpPr>
          <p:spPr>
            <a:xfrm>
              <a:off x="7312138" y="3320212"/>
              <a:ext cx="42765" cy="9324"/>
            </a:xfrm>
            <a:custGeom>
              <a:avLst/>
              <a:gdLst/>
              <a:ahLst/>
              <a:cxnLst/>
              <a:rect l="l" t="t" r="r" b="b"/>
              <a:pathLst>
                <a:path w="1509" h="329" extrusionOk="0">
                  <a:moveTo>
                    <a:pt x="0" y="0"/>
                  </a:moveTo>
                  <a:lnTo>
                    <a:pt x="0"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880;p72">
              <a:extLst>
                <a:ext uri="{FF2B5EF4-FFF2-40B4-BE49-F238E27FC236}">
                  <a16:creationId xmlns:a16="http://schemas.microsoft.com/office/drawing/2014/main" id="{57739B78-D5B6-F3C0-1F25-E13636CC88BA}"/>
                </a:ext>
              </a:extLst>
            </p:cNvPr>
            <p:cNvSpPr/>
            <p:nvPr/>
          </p:nvSpPr>
          <p:spPr>
            <a:xfrm>
              <a:off x="7461121" y="3320212"/>
              <a:ext cx="42765" cy="9324"/>
            </a:xfrm>
            <a:custGeom>
              <a:avLst/>
              <a:gdLst/>
              <a:ahLst/>
              <a:cxnLst/>
              <a:rect l="l" t="t" r="r" b="b"/>
              <a:pathLst>
                <a:path w="1509"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881;p72">
              <a:extLst>
                <a:ext uri="{FF2B5EF4-FFF2-40B4-BE49-F238E27FC236}">
                  <a16:creationId xmlns:a16="http://schemas.microsoft.com/office/drawing/2014/main" id="{837067F9-91A0-1955-B1F7-A58914927ADA}"/>
                </a:ext>
              </a:extLst>
            </p:cNvPr>
            <p:cNvSpPr/>
            <p:nvPr/>
          </p:nvSpPr>
          <p:spPr>
            <a:xfrm>
              <a:off x="7610105" y="3320212"/>
              <a:ext cx="42793" cy="9324"/>
            </a:xfrm>
            <a:custGeom>
              <a:avLst/>
              <a:gdLst/>
              <a:ahLst/>
              <a:cxnLst/>
              <a:rect l="l" t="t" r="r" b="b"/>
              <a:pathLst>
                <a:path w="1510" h="329" extrusionOk="0">
                  <a:moveTo>
                    <a:pt x="1" y="0"/>
                  </a:moveTo>
                  <a:lnTo>
                    <a:pt x="1" y="329"/>
                  </a:lnTo>
                  <a:lnTo>
                    <a:pt x="1509" y="329"/>
                  </a:lnTo>
                  <a:lnTo>
                    <a:pt x="150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882;p72">
              <a:extLst>
                <a:ext uri="{FF2B5EF4-FFF2-40B4-BE49-F238E27FC236}">
                  <a16:creationId xmlns:a16="http://schemas.microsoft.com/office/drawing/2014/main" id="{A2E9E1AA-1007-D04A-5C70-DB3428055275}"/>
                </a:ext>
              </a:extLst>
            </p:cNvPr>
            <p:cNvSpPr/>
            <p:nvPr/>
          </p:nvSpPr>
          <p:spPr>
            <a:xfrm>
              <a:off x="6789832" y="3139884"/>
              <a:ext cx="33470" cy="9352"/>
            </a:xfrm>
            <a:custGeom>
              <a:avLst/>
              <a:gdLst/>
              <a:ahLst/>
              <a:cxnLst/>
              <a:rect l="l" t="t" r="r" b="b"/>
              <a:pathLst>
                <a:path w="1181" h="330" extrusionOk="0">
                  <a:moveTo>
                    <a:pt x="1" y="1"/>
                  </a:moveTo>
                  <a:lnTo>
                    <a:pt x="1" y="329"/>
                  </a:lnTo>
                  <a:lnTo>
                    <a:pt x="1181" y="329"/>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883;p72">
              <a:extLst>
                <a:ext uri="{FF2B5EF4-FFF2-40B4-BE49-F238E27FC236}">
                  <a16:creationId xmlns:a16="http://schemas.microsoft.com/office/drawing/2014/main" id="{8946E6FE-58CE-5E40-F300-098191A5C73A}"/>
                </a:ext>
              </a:extLst>
            </p:cNvPr>
            <p:cNvSpPr/>
            <p:nvPr/>
          </p:nvSpPr>
          <p:spPr>
            <a:xfrm>
              <a:off x="6789832" y="2897379"/>
              <a:ext cx="33470" cy="9749"/>
            </a:xfrm>
            <a:custGeom>
              <a:avLst/>
              <a:gdLst/>
              <a:ahLst/>
              <a:cxnLst/>
              <a:rect l="l" t="t" r="r" b="b"/>
              <a:pathLst>
                <a:path w="1181" h="344" extrusionOk="0">
                  <a:moveTo>
                    <a:pt x="1" y="0"/>
                  </a:moveTo>
                  <a:lnTo>
                    <a:pt x="1" y="344"/>
                  </a:lnTo>
                  <a:lnTo>
                    <a:pt x="1181" y="344"/>
                  </a:lnTo>
                  <a:lnTo>
                    <a:pt x="118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884;p72">
              <a:extLst>
                <a:ext uri="{FF2B5EF4-FFF2-40B4-BE49-F238E27FC236}">
                  <a16:creationId xmlns:a16="http://schemas.microsoft.com/office/drawing/2014/main" id="{AA6A628B-A4E4-4013-5D7D-3F64E9481CE0}"/>
                </a:ext>
              </a:extLst>
            </p:cNvPr>
            <p:cNvSpPr/>
            <p:nvPr/>
          </p:nvSpPr>
          <p:spPr>
            <a:xfrm>
              <a:off x="6789832" y="2775460"/>
              <a:ext cx="33470" cy="9777"/>
            </a:xfrm>
            <a:custGeom>
              <a:avLst/>
              <a:gdLst/>
              <a:ahLst/>
              <a:cxnLst/>
              <a:rect l="l" t="t" r="r" b="b"/>
              <a:pathLst>
                <a:path w="1181" h="345" extrusionOk="0">
                  <a:moveTo>
                    <a:pt x="1" y="1"/>
                  </a:moveTo>
                  <a:lnTo>
                    <a:pt x="1" y="344"/>
                  </a:lnTo>
                  <a:lnTo>
                    <a:pt x="1181" y="344"/>
                  </a:lnTo>
                  <a:lnTo>
                    <a:pt x="118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2885;p72">
              <a:extLst>
                <a:ext uri="{FF2B5EF4-FFF2-40B4-BE49-F238E27FC236}">
                  <a16:creationId xmlns:a16="http://schemas.microsoft.com/office/drawing/2014/main" id="{6865B1C4-A4A1-10D4-87CC-286C93A2D833}"/>
                </a:ext>
              </a:extLst>
            </p:cNvPr>
            <p:cNvSpPr/>
            <p:nvPr/>
          </p:nvSpPr>
          <p:spPr>
            <a:xfrm>
              <a:off x="6791532" y="3018419"/>
              <a:ext cx="33470" cy="9749"/>
            </a:xfrm>
            <a:custGeom>
              <a:avLst/>
              <a:gdLst/>
              <a:ahLst/>
              <a:cxnLst/>
              <a:rect l="l" t="t" r="r" b="b"/>
              <a:pathLst>
                <a:path w="1181" h="344" extrusionOk="0">
                  <a:moveTo>
                    <a:pt x="1" y="0"/>
                  </a:moveTo>
                  <a:lnTo>
                    <a:pt x="1" y="344"/>
                  </a:lnTo>
                  <a:lnTo>
                    <a:pt x="1180" y="344"/>
                  </a:lnTo>
                  <a:lnTo>
                    <a:pt x="118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2886;p72">
              <a:extLst>
                <a:ext uri="{FF2B5EF4-FFF2-40B4-BE49-F238E27FC236}">
                  <a16:creationId xmlns:a16="http://schemas.microsoft.com/office/drawing/2014/main" id="{3736A6B6-454E-FAF4-0620-3851236DA5B6}"/>
                </a:ext>
              </a:extLst>
            </p:cNvPr>
            <p:cNvSpPr/>
            <p:nvPr/>
          </p:nvSpPr>
          <p:spPr>
            <a:xfrm>
              <a:off x="6839370" y="2743720"/>
              <a:ext cx="812253" cy="535881"/>
            </a:xfrm>
            <a:custGeom>
              <a:avLst/>
              <a:gdLst/>
              <a:ahLst/>
              <a:cxnLst/>
              <a:rect l="l" t="t" r="r" b="b"/>
              <a:pathLst>
                <a:path w="28661" h="18909" extrusionOk="0">
                  <a:moveTo>
                    <a:pt x="30" y="1"/>
                  </a:moveTo>
                  <a:cubicBezTo>
                    <a:pt x="30" y="1016"/>
                    <a:pt x="15" y="2480"/>
                    <a:pt x="15" y="4302"/>
                  </a:cubicBezTo>
                  <a:cubicBezTo>
                    <a:pt x="15" y="7946"/>
                    <a:pt x="0" y="13054"/>
                    <a:pt x="0" y="18849"/>
                  </a:cubicBezTo>
                  <a:lnTo>
                    <a:pt x="0" y="18908"/>
                  </a:lnTo>
                  <a:lnTo>
                    <a:pt x="4152" y="18908"/>
                  </a:lnTo>
                  <a:lnTo>
                    <a:pt x="21492" y="18878"/>
                  </a:lnTo>
                  <a:lnTo>
                    <a:pt x="26734" y="18863"/>
                  </a:lnTo>
                  <a:lnTo>
                    <a:pt x="28660" y="18863"/>
                  </a:lnTo>
                  <a:lnTo>
                    <a:pt x="28496" y="18834"/>
                  </a:lnTo>
                  <a:lnTo>
                    <a:pt x="28123" y="18834"/>
                  </a:lnTo>
                  <a:lnTo>
                    <a:pt x="26704" y="18819"/>
                  </a:lnTo>
                  <a:lnTo>
                    <a:pt x="21447" y="18804"/>
                  </a:lnTo>
                  <a:lnTo>
                    <a:pt x="4122" y="18789"/>
                  </a:lnTo>
                  <a:lnTo>
                    <a:pt x="60" y="18789"/>
                  </a:lnTo>
                  <a:cubicBezTo>
                    <a:pt x="60" y="13019"/>
                    <a:pt x="45" y="7934"/>
                    <a:pt x="45" y="4302"/>
                  </a:cubicBezTo>
                  <a:cubicBezTo>
                    <a:pt x="45" y="2480"/>
                    <a:pt x="30" y="1016"/>
                    <a:pt x="3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2887;p72">
              <a:extLst>
                <a:ext uri="{FF2B5EF4-FFF2-40B4-BE49-F238E27FC236}">
                  <a16:creationId xmlns:a16="http://schemas.microsoft.com/office/drawing/2014/main" id="{DE0F15FD-AE79-FB99-8BC1-923F28119F94}"/>
                </a:ext>
              </a:extLst>
            </p:cNvPr>
            <p:cNvSpPr/>
            <p:nvPr/>
          </p:nvSpPr>
          <p:spPr>
            <a:xfrm>
              <a:off x="6873208" y="3021792"/>
              <a:ext cx="787710" cy="3004"/>
            </a:xfrm>
            <a:custGeom>
              <a:avLst/>
              <a:gdLst/>
              <a:ahLst/>
              <a:cxnLst/>
              <a:rect l="l" t="t" r="r" b="b"/>
              <a:pathLst>
                <a:path w="27795" h="106" extrusionOk="0">
                  <a:moveTo>
                    <a:pt x="13905" y="1"/>
                  </a:moveTo>
                  <a:cubicBezTo>
                    <a:pt x="6229" y="1"/>
                    <a:pt x="1" y="31"/>
                    <a:pt x="1" y="61"/>
                  </a:cubicBezTo>
                  <a:cubicBezTo>
                    <a:pt x="1" y="91"/>
                    <a:pt x="6229" y="106"/>
                    <a:pt x="13905" y="106"/>
                  </a:cubicBezTo>
                  <a:cubicBezTo>
                    <a:pt x="21567" y="106"/>
                    <a:pt x="27795" y="91"/>
                    <a:pt x="27795" y="61"/>
                  </a:cubicBezTo>
                  <a:cubicBezTo>
                    <a:pt x="27795" y="31"/>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2888;p72">
              <a:extLst>
                <a:ext uri="{FF2B5EF4-FFF2-40B4-BE49-F238E27FC236}">
                  <a16:creationId xmlns:a16="http://schemas.microsoft.com/office/drawing/2014/main" id="{0744374E-0C89-534D-1745-95E8A48B629A}"/>
                </a:ext>
              </a:extLst>
            </p:cNvPr>
            <p:cNvSpPr/>
            <p:nvPr/>
          </p:nvSpPr>
          <p:spPr>
            <a:xfrm>
              <a:off x="6873208" y="2900752"/>
              <a:ext cx="787710" cy="3429"/>
            </a:xfrm>
            <a:custGeom>
              <a:avLst/>
              <a:gdLst/>
              <a:ahLst/>
              <a:cxnLst/>
              <a:rect l="l" t="t" r="r" b="b"/>
              <a:pathLst>
                <a:path w="27795" h="121" extrusionOk="0">
                  <a:moveTo>
                    <a:pt x="13905" y="1"/>
                  </a:moveTo>
                  <a:cubicBezTo>
                    <a:pt x="6229" y="1"/>
                    <a:pt x="1" y="30"/>
                    <a:pt x="1" y="60"/>
                  </a:cubicBezTo>
                  <a:cubicBezTo>
                    <a:pt x="1" y="90"/>
                    <a:pt x="6229" y="120"/>
                    <a:pt x="13905" y="120"/>
                  </a:cubicBezTo>
                  <a:cubicBezTo>
                    <a:pt x="21567" y="120"/>
                    <a:pt x="27795" y="90"/>
                    <a:pt x="27795" y="60"/>
                  </a:cubicBezTo>
                  <a:cubicBezTo>
                    <a:pt x="27795" y="16"/>
                    <a:pt x="21582" y="1"/>
                    <a:pt x="1390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2889;p72">
              <a:extLst>
                <a:ext uri="{FF2B5EF4-FFF2-40B4-BE49-F238E27FC236}">
                  <a16:creationId xmlns:a16="http://schemas.microsoft.com/office/drawing/2014/main" id="{22088B88-1828-59A9-093B-D660B0B9D976}"/>
                </a:ext>
              </a:extLst>
            </p:cNvPr>
            <p:cNvSpPr/>
            <p:nvPr/>
          </p:nvSpPr>
          <p:spPr>
            <a:xfrm>
              <a:off x="6873208" y="2779286"/>
              <a:ext cx="787710" cy="2976"/>
            </a:xfrm>
            <a:custGeom>
              <a:avLst/>
              <a:gdLst/>
              <a:ahLst/>
              <a:cxnLst/>
              <a:rect l="l" t="t" r="r" b="b"/>
              <a:pathLst>
                <a:path w="27795" h="105" extrusionOk="0">
                  <a:moveTo>
                    <a:pt x="13905" y="0"/>
                  </a:moveTo>
                  <a:cubicBezTo>
                    <a:pt x="6229" y="0"/>
                    <a:pt x="1" y="15"/>
                    <a:pt x="1" y="45"/>
                  </a:cubicBezTo>
                  <a:cubicBezTo>
                    <a:pt x="1" y="75"/>
                    <a:pt x="6229" y="105"/>
                    <a:pt x="13905" y="105"/>
                  </a:cubicBezTo>
                  <a:cubicBezTo>
                    <a:pt x="21567" y="105"/>
                    <a:pt x="27795" y="75"/>
                    <a:pt x="27795" y="45"/>
                  </a:cubicBezTo>
                  <a:cubicBezTo>
                    <a:pt x="27795" y="15"/>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2890;p72">
              <a:extLst>
                <a:ext uri="{FF2B5EF4-FFF2-40B4-BE49-F238E27FC236}">
                  <a16:creationId xmlns:a16="http://schemas.microsoft.com/office/drawing/2014/main" id="{09737F0C-FCBB-1A30-D9EF-6C53A19A4221}"/>
                </a:ext>
              </a:extLst>
            </p:cNvPr>
            <p:cNvSpPr/>
            <p:nvPr/>
          </p:nvSpPr>
          <p:spPr>
            <a:xfrm>
              <a:off x="6873208" y="3142860"/>
              <a:ext cx="787710" cy="3401"/>
            </a:xfrm>
            <a:custGeom>
              <a:avLst/>
              <a:gdLst/>
              <a:ahLst/>
              <a:cxnLst/>
              <a:rect l="l" t="t" r="r" b="b"/>
              <a:pathLst>
                <a:path w="27795" h="120" extrusionOk="0">
                  <a:moveTo>
                    <a:pt x="13905" y="0"/>
                  </a:moveTo>
                  <a:cubicBezTo>
                    <a:pt x="6229" y="0"/>
                    <a:pt x="1" y="30"/>
                    <a:pt x="1" y="60"/>
                  </a:cubicBezTo>
                  <a:cubicBezTo>
                    <a:pt x="1" y="90"/>
                    <a:pt x="6229" y="120"/>
                    <a:pt x="13905" y="120"/>
                  </a:cubicBezTo>
                  <a:cubicBezTo>
                    <a:pt x="21567" y="120"/>
                    <a:pt x="27795" y="90"/>
                    <a:pt x="27795" y="60"/>
                  </a:cubicBezTo>
                  <a:cubicBezTo>
                    <a:pt x="27795" y="30"/>
                    <a:pt x="21582" y="0"/>
                    <a:pt x="1390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2891;p72">
              <a:extLst>
                <a:ext uri="{FF2B5EF4-FFF2-40B4-BE49-F238E27FC236}">
                  <a16:creationId xmlns:a16="http://schemas.microsoft.com/office/drawing/2014/main" id="{9574FF5A-92BA-3C35-63DB-1F2F2E5BFAB3}"/>
                </a:ext>
              </a:extLst>
            </p:cNvPr>
            <p:cNvSpPr/>
            <p:nvPr/>
          </p:nvSpPr>
          <p:spPr>
            <a:xfrm>
              <a:off x="6881257" y="2708606"/>
              <a:ext cx="770366" cy="543476"/>
            </a:xfrm>
            <a:custGeom>
              <a:avLst/>
              <a:gdLst/>
              <a:ahLst/>
              <a:cxnLst/>
              <a:rect l="l" t="t" r="r" b="b"/>
              <a:pathLst>
                <a:path w="27183" h="19177" extrusionOk="0">
                  <a:moveTo>
                    <a:pt x="17385" y="0"/>
                  </a:moveTo>
                  <a:lnTo>
                    <a:pt x="14099" y="6258"/>
                  </a:lnTo>
                  <a:lnTo>
                    <a:pt x="11904" y="4466"/>
                  </a:lnTo>
                  <a:lnTo>
                    <a:pt x="9201" y="9200"/>
                  </a:lnTo>
                  <a:lnTo>
                    <a:pt x="7259" y="7826"/>
                  </a:lnTo>
                  <a:lnTo>
                    <a:pt x="3973" y="12949"/>
                  </a:lnTo>
                  <a:lnTo>
                    <a:pt x="2360" y="11709"/>
                  </a:lnTo>
                  <a:lnTo>
                    <a:pt x="1" y="15383"/>
                  </a:lnTo>
                  <a:lnTo>
                    <a:pt x="1" y="19177"/>
                  </a:lnTo>
                  <a:lnTo>
                    <a:pt x="27182" y="19162"/>
                  </a:lnTo>
                  <a:lnTo>
                    <a:pt x="27182" y="2524"/>
                  </a:lnTo>
                  <a:lnTo>
                    <a:pt x="23807" y="3495"/>
                  </a:lnTo>
                  <a:lnTo>
                    <a:pt x="20940" y="6990"/>
                  </a:lnTo>
                  <a:lnTo>
                    <a:pt x="173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2892;p72">
              <a:extLst>
                <a:ext uri="{FF2B5EF4-FFF2-40B4-BE49-F238E27FC236}">
                  <a16:creationId xmlns:a16="http://schemas.microsoft.com/office/drawing/2014/main" id="{607FA035-16F9-29FC-AF39-04CB985C1B0F}"/>
                </a:ext>
              </a:extLst>
            </p:cNvPr>
            <p:cNvSpPr/>
            <p:nvPr/>
          </p:nvSpPr>
          <p:spPr>
            <a:xfrm>
              <a:off x="6881257" y="2741197"/>
              <a:ext cx="779662" cy="439355"/>
            </a:xfrm>
            <a:custGeom>
              <a:avLst/>
              <a:gdLst/>
              <a:ahLst/>
              <a:cxnLst/>
              <a:rect l="l" t="t" r="r" b="b"/>
              <a:pathLst>
                <a:path w="27511" h="15503" extrusionOk="0">
                  <a:moveTo>
                    <a:pt x="23971" y="0"/>
                  </a:moveTo>
                  <a:lnTo>
                    <a:pt x="23971" y="15"/>
                  </a:lnTo>
                  <a:lnTo>
                    <a:pt x="21190" y="3614"/>
                  </a:lnTo>
                  <a:lnTo>
                    <a:pt x="14234" y="3614"/>
                  </a:lnTo>
                  <a:lnTo>
                    <a:pt x="14219" y="3629"/>
                  </a:lnTo>
                  <a:lnTo>
                    <a:pt x="11292" y="8498"/>
                  </a:lnTo>
                  <a:lnTo>
                    <a:pt x="8465" y="13210"/>
                  </a:lnTo>
                  <a:lnTo>
                    <a:pt x="8465" y="13210"/>
                  </a:lnTo>
                  <a:cubicBezTo>
                    <a:pt x="7109" y="11339"/>
                    <a:pt x="5857" y="9630"/>
                    <a:pt x="4735" y="8095"/>
                  </a:cubicBezTo>
                  <a:lnTo>
                    <a:pt x="4690" y="8050"/>
                  </a:lnTo>
                  <a:lnTo>
                    <a:pt x="4660" y="8110"/>
                  </a:lnTo>
                  <a:lnTo>
                    <a:pt x="1255" y="13471"/>
                  </a:lnTo>
                  <a:lnTo>
                    <a:pt x="329" y="14965"/>
                  </a:lnTo>
                  <a:cubicBezTo>
                    <a:pt x="210" y="15144"/>
                    <a:pt x="135" y="15279"/>
                    <a:pt x="75" y="15368"/>
                  </a:cubicBezTo>
                  <a:cubicBezTo>
                    <a:pt x="31" y="15458"/>
                    <a:pt x="1" y="15503"/>
                    <a:pt x="1" y="15503"/>
                  </a:cubicBezTo>
                  <a:cubicBezTo>
                    <a:pt x="1" y="15503"/>
                    <a:pt x="31" y="15458"/>
                    <a:pt x="90" y="15368"/>
                  </a:cubicBezTo>
                  <a:cubicBezTo>
                    <a:pt x="150" y="15279"/>
                    <a:pt x="240" y="15144"/>
                    <a:pt x="344" y="14980"/>
                  </a:cubicBezTo>
                  <a:cubicBezTo>
                    <a:pt x="568" y="14636"/>
                    <a:pt x="897" y="14143"/>
                    <a:pt x="1300" y="13501"/>
                  </a:cubicBezTo>
                  <a:lnTo>
                    <a:pt x="4700" y="8209"/>
                  </a:lnTo>
                  <a:lnTo>
                    <a:pt x="4700" y="8209"/>
                  </a:lnTo>
                  <a:lnTo>
                    <a:pt x="8424" y="13337"/>
                  </a:lnTo>
                  <a:lnTo>
                    <a:pt x="8484" y="13397"/>
                  </a:lnTo>
                  <a:lnTo>
                    <a:pt x="8514" y="13322"/>
                  </a:lnTo>
                  <a:lnTo>
                    <a:pt x="11396" y="8558"/>
                  </a:lnTo>
                  <a:lnTo>
                    <a:pt x="14299" y="3704"/>
                  </a:lnTo>
                  <a:lnTo>
                    <a:pt x="21238" y="3704"/>
                  </a:lnTo>
                  <a:lnTo>
                    <a:pt x="21253" y="3674"/>
                  </a:lnTo>
                  <a:lnTo>
                    <a:pt x="24031" y="45"/>
                  </a:lnTo>
                  <a:lnTo>
                    <a:pt x="27511" y="45"/>
                  </a:lnTo>
                  <a:lnTo>
                    <a:pt x="27451" y="15"/>
                  </a:lnTo>
                  <a:lnTo>
                    <a:pt x="26585" y="15"/>
                  </a:lnTo>
                  <a:lnTo>
                    <a:pt x="2400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2893;p72">
              <a:extLst>
                <a:ext uri="{FF2B5EF4-FFF2-40B4-BE49-F238E27FC236}">
                  <a16:creationId xmlns:a16="http://schemas.microsoft.com/office/drawing/2014/main" id="{2ABDB1A9-5C95-1375-8C7A-5C107A3669AE}"/>
                </a:ext>
              </a:extLst>
            </p:cNvPr>
            <p:cNvSpPr/>
            <p:nvPr/>
          </p:nvSpPr>
          <p:spPr>
            <a:xfrm>
              <a:off x="7031515" y="2998525"/>
              <a:ext cx="15275" cy="15275"/>
            </a:xfrm>
            <a:custGeom>
              <a:avLst/>
              <a:gdLst/>
              <a:ahLst/>
              <a:cxnLst/>
              <a:rect l="l" t="t" r="r" b="b"/>
              <a:pathLst>
                <a:path w="539" h="539" extrusionOk="0">
                  <a:moveTo>
                    <a:pt x="269" y="1"/>
                  </a:moveTo>
                  <a:cubicBezTo>
                    <a:pt x="120" y="15"/>
                    <a:pt x="1" y="135"/>
                    <a:pt x="1" y="284"/>
                  </a:cubicBezTo>
                  <a:cubicBezTo>
                    <a:pt x="16" y="434"/>
                    <a:pt x="135" y="538"/>
                    <a:pt x="284" y="538"/>
                  </a:cubicBezTo>
                  <a:cubicBezTo>
                    <a:pt x="419" y="538"/>
                    <a:pt x="538" y="404"/>
                    <a:pt x="538" y="269"/>
                  </a:cubicBezTo>
                  <a:lnTo>
                    <a:pt x="538" y="254"/>
                  </a:lnTo>
                  <a:cubicBezTo>
                    <a:pt x="538" y="120"/>
                    <a:pt x="419" y="1"/>
                    <a:pt x="26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2894;p72">
              <a:extLst>
                <a:ext uri="{FF2B5EF4-FFF2-40B4-BE49-F238E27FC236}">
                  <a16:creationId xmlns:a16="http://schemas.microsoft.com/office/drawing/2014/main" id="{24055390-F218-F09F-1E00-44B69BE2AE73}"/>
                </a:ext>
              </a:extLst>
            </p:cNvPr>
            <p:cNvSpPr/>
            <p:nvPr/>
          </p:nvSpPr>
          <p:spPr>
            <a:xfrm>
              <a:off x="7258802" y="2869436"/>
              <a:ext cx="15275" cy="15275"/>
            </a:xfrm>
            <a:custGeom>
              <a:avLst/>
              <a:gdLst/>
              <a:ahLst/>
              <a:cxnLst/>
              <a:rect l="l" t="t" r="r" b="b"/>
              <a:pathLst>
                <a:path w="539" h="539" extrusionOk="0">
                  <a:moveTo>
                    <a:pt x="270" y="0"/>
                  </a:moveTo>
                  <a:cubicBezTo>
                    <a:pt x="120" y="0"/>
                    <a:pt x="1" y="120"/>
                    <a:pt x="1" y="269"/>
                  </a:cubicBezTo>
                  <a:cubicBezTo>
                    <a:pt x="16" y="419"/>
                    <a:pt x="135" y="538"/>
                    <a:pt x="284" y="538"/>
                  </a:cubicBezTo>
                  <a:cubicBezTo>
                    <a:pt x="434" y="523"/>
                    <a:pt x="538" y="404"/>
                    <a:pt x="538" y="254"/>
                  </a:cubicBezTo>
                  <a:cubicBezTo>
                    <a:pt x="538" y="105"/>
                    <a:pt x="419" y="0"/>
                    <a:pt x="27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2895;p72">
              <a:extLst>
                <a:ext uri="{FF2B5EF4-FFF2-40B4-BE49-F238E27FC236}">
                  <a16:creationId xmlns:a16="http://schemas.microsoft.com/office/drawing/2014/main" id="{50DAB759-A955-6961-4CAA-10045A39A808}"/>
                </a:ext>
              </a:extLst>
            </p:cNvPr>
            <p:cNvSpPr/>
            <p:nvPr/>
          </p:nvSpPr>
          <p:spPr>
            <a:xfrm>
              <a:off x="7435304" y="2837695"/>
              <a:ext cx="15700" cy="15247"/>
            </a:xfrm>
            <a:custGeom>
              <a:avLst/>
              <a:gdLst/>
              <a:ahLst/>
              <a:cxnLst/>
              <a:rect l="l" t="t" r="r" b="b"/>
              <a:pathLst>
                <a:path w="554" h="538" extrusionOk="0">
                  <a:moveTo>
                    <a:pt x="269" y="0"/>
                  </a:moveTo>
                  <a:cubicBezTo>
                    <a:pt x="120" y="0"/>
                    <a:pt x="1" y="135"/>
                    <a:pt x="1" y="284"/>
                  </a:cubicBezTo>
                  <a:cubicBezTo>
                    <a:pt x="15" y="433"/>
                    <a:pt x="135" y="538"/>
                    <a:pt x="284" y="538"/>
                  </a:cubicBezTo>
                  <a:cubicBezTo>
                    <a:pt x="434" y="523"/>
                    <a:pt x="553" y="404"/>
                    <a:pt x="538" y="254"/>
                  </a:cubicBezTo>
                  <a:cubicBezTo>
                    <a:pt x="538" y="105"/>
                    <a:pt x="419" y="0"/>
                    <a:pt x="28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2896;p72">
              <a:extLst>
                <a:ext uri="{FF2B5EF4-FFF2-40B4-BE49-F238E27FC236}">
                  <a16:creationId xmlns:a16="http://schemas.microsoft.com/office/drawing/2014/main" id="{80EE6D38-259F-3BB8-A120-AC90D254BEA5}"/>
                </a:ext>
              </a:extLst>
            </p:cNvPr>
            <p:cNvSpPr/>
            <p:nvPr/>
          </p:nvSpPr>
          <p:spPr>
            <a:xfrm>
              <a:off x="6865613" y="3401888"/>
              <a:ext cx="97801" cy="93975"/>
            </a:xfrm>
            <a:custGeom>
              <a:avLst/>
              <a:gdLst/>
              <a:ahLst/>
              <a:cxnLst/>
              <a:rect l="l" t="t" r="r" b="b"/>
              <a:pathLst>
                <a:path w="3451" h="3316" extrusionOk="0">
                  <a:moveTo>
                    <a:pt x="1718" y="0"/>
                  </a:moveTo>
                  <a:cubicBezTo>
                    <a:pt x="777" y="0"/>
                    <a:pt x="0" y="732"/>
                    <a:pt x="0" y="1658"/>
                  </a:cubicBezTo>
                  <a:cubicBezTo>
                    <a:pt x="0" y="2569"/>
                    <a:pt x="777" y="3316"/>
                    <a:pt x="1718" y="3316"/>
                  </a:cubicBezTo>
                  <a:cubicBezTo>
                    <a:pt x="2673" y="3316"/>
                    <a:pt x="3450" y="2569"/>
                    <a:pt x="3450" y="1658"/>
                  </a:cubicBezTo>
                  <a:cubicBezTo>
                    <a:pt x="3450" y="732"/>
                    <a:pt x="267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2897;p72">
              <a:extLst>
                <a:ext uri="{FF2B5EF4-FFF2-40B4-BE49-F238E27FC236}">
                  <a16:creationId xmlns:a16="http://schemas.microsoft.com/office/drawing/2014/main" id="{921604A9-7407-7A8D-C600-310208182184}"/>
                </a:ext>
              </a:extLst>
            </p:cNvPr>
            <p:cNvSpPr/>
            <p:nvPr/>
          </p:nvSpPr>
          <p:spPr>
            <a:xfrm>
              <a:off x="7035738" y="3417135"/>
              <a:ext cx="574395" cy="17798"/>
            </a:xfrm>
            <a:custGeom>
              <a:avLst/>
              <a:gdLst/>
              <a:ahLst/>
              <a:cxnLst/>
              <a:rect l="l" t="t" r="r" b="b"/>
              <a:pathLst>
                <a:path w="20268" h="628" extrusionOk="0">
                  <a:moveTo>
                    <a:pt x="1" y="0"/>
                  </a:moveTo>
                  <a:lnTo>
                    <a:pt x="1" y="627"/>
                  </a:lnTo>
                  <a:lnTo>
                    <a:pt x="20268" y="627"/>
                  </a:lnTo>
                  <a:lnTo>
                    <a:pt x="20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2898;p72">
              <a:extLst>
                <a:ext uri="{FF2B5EF4-FFF2-40B4-BE49-F238E27FC236}">
                  <a16:creationId xmlns:a16="http://schemas.microsoft.com/office/drawing/2014/main" id="{2F6CABD2-B1C9-4E3B-3297-716ECF6CA7EE}"/>
                </a:ext>
              </a:extLst>
            </p:cNvPr>
            <p:cNvSpPr/>
            <p:nvPr/>
          </p:nvSpPr>
          <p:spPr>
            <a:xfrm>
              <a:off x="7035738" y="3461147"/>
              <a:ext cx="238765" cy="17798"/>
            </a:xfrm>
            <a:custGeom>
              <a:avLst/>
              <a:gdLst/>
              <a:ahLst/>
              <a:cxnLst/>
              <a:rect l="l" t="t" r="r" b="b"/>
              <a:pathLst>
                <a:path w="8425" h="628" extrusionOk="0">
                  <a:moveTo>
                    <a:pt x="1" y="0"/>
                  </a:moveTo>
                  <a:lnTo>
                    <a:pt x="1" y="628"/>
                  </a:lnTo>
                  <a:lnTo>
                    <a:pt x="8424" y="628"/>
                  </a:lnTo>
                  <a:lnTo>
                    <a:pt x="84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2899;p72">
              <a:extLst>
                <a:ext uri="{FF2B5EF4-FFF2-40B4-BE49-F238E27FC236}">
                  <a16:creationId xmlns:a16="http://schemas.microsoft.com/office/drawing/2014/main" id="{9D0E104E-7A5E-97F4-1041-C960CD273E4E}"/>
                </a:ext>
              </a:extLst>
            </p:cNvPr>
            <p:cNvSpPr/>
            <p:nvPr/>
          </p:nvSpPr>
          <p:spPr>
            <a:xfrm>
              <a:off x="7409911" y="1834147"/>
              <a:ext cx="676391" cy="561274"/>
            </a:xfrm>
            <a:custGeom>
              <a:avLst/>
              <a:gdLst/>
              <a:ahLst/>
              <a:cxnLst/>
              <a:rect l="l" t="t" r="r" b="b"/>
              <a:pathLst>
                <a:path w="23867" h="19805" extrusionOk="0">
                  <a:moveTo>
                    <a:pt x="1061" y="1"/>
                  </a:moveTo>
                  <a:cubicBezTo>
                    <a:pt x="463" y="1"/>
                    <a:pt x="0" y="464"/>
                    <a:pt x="0" y="1061"/>
                  </a:cubicBezTo>
                  <a:lnTo>
                    <a:pt x="0" y="18744"/>
                  </a:lnTo>
                  <a:cubicBezTo>
                    <a:pt x="0" y="19327"/>
                    <a:pt x="463" y="19804"/>
                    <a:pt x="1061" y="19804"/>
                  </a:cubicBezTo>
                  <a:lnTo>
                    <a:pt x="22806" y="19804"/>
                  </a:lnTo>
                  <a:cubicBezTo>
                    <a:pt x="23404" y="19804"/>
                    <a:pt x="23866" y="19327"/>
                    <a:pt x="23866" y="18744"/>
                  </a:cubicBezTo>
                  <a:lnTo>
                    <a:pt x="23866" y="1061"/>
                  </a:lnTo>
                  <a:cubicBezTo>
                    <a:pt x="23866" y="464"/>
                    <a:pt x="23404" y="1"/>
                    <a:pt x="22806" y="1"/>
                  </a:cubicBezTo>
                  <a:close/>
                </a:path>
              </a:pathLst>
            </a:custGeom>
            <a:solidFill>
              <a:srgbClr val="E5E5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2900;p72">
              <a:extLst>
                <a:ext uri="{FF2B5EF4-FFF2-40B4-BE49-F238E27FC236}">
                  <a16:creationId xmlns:a16="http://schemas.microsoft.com/office/drawing/2014/main" id="{C4E548D1-971C-53EC-18CE-A3FD232B077F}"/>
                </a:ext>
              </a:extLst>
            </p:cNvPr>
            <p:cNvSpPr/>
            <p:nvPr/>
          </p:nvSpPr>
          <p:spPr>
            <a:xfrm>
              <a:off x="7528004" y="2058912"/>
              <a:ext cx="36417" cy="275125"/>
            </a:xfrm>
            <a:custGeom>
              <a:avLst/>
              <a:gdLst/>
              <a:ahLst/>
              <a:cxnLst/>
              <a:rect l="l" t="t" r="r" b="b"/>
              <a:pathLst>
                <a:path w="1285" h="9708" extrusionOk="0">
                  <a:moveTo>
                    <a:pt x="0" y="0"/>
                  </a:moveTo>
                  <a:lnTo>
                    <a:pt x="0" y="9708"/>
                  </a:lnTo>
                  <a:lnTo>
                    <a:pt x="1285" y="9708"/>
                  </a:lnTo>
                  <a:lnTo>
                    <a:pt x="128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2901;p72">
              <a:extLst>
                <a:ext uri="{FF2B5EF4-FFF2-40B4-BE49-F238E27FC236}">
                  <a16:creationId xmlns:a16="http://schemas.microsoft.com/office/drawing/2014/main" id="{FAE1EB91-7FC5-AB0E-10E0-90E9E0D58D6F}"/>
                </a:ext>
              </a:extLst>
            </p:cNvPr>
            <p:cNvSpPr/>
            <p:nvPr/>
          </p:nvSpPr>
          <p:spPr>
            <a:xfrm>
              <a:off x="7693481" y="2036467"/>
              <a:ext cx="36870" cy="297570"/>
            </a:xfrm>
            <a:custGeom>
              <a:avLst/>
              <a:gdLst/>
              <a:ahLst/>
              <a:cxnLst/>
              <a:rect l="l" t="t" r="r" b="b"/>
              <a:pathLst>
                <a:path w="1301" h="10500" extrusionOk="0">
                  <a:moveTo>
                    <a:pt x="1" y="1"/>
                  </a:moveTo>
                  <a:lnTo>
                    <a:pt x="1" y="10500"/>
                  </a:lnTo>
                  <a:lnTo>
                    <a:pt x="1300" y="10500"/>
                  </a:lnTo>
                  <a:lnTo>
                    <a:pt x="1300"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2902;p72">
              <a:extLst>
                <a:ext uri="{FF2B5EF4-FFF2-40B4-BE49-F238E27FC236}">
                  <a16:creationId xmlns:a16="http://schemas.microsoft.com/office/drawing/2014/main" id="{C533A35C-7DE3-8FB3-61E7-D6D87B7F2A1B}"/>
                </a:ext>
              </a:extLst>
            </p:cNvPr>
            <p:cNvSpPr/>
            <p:nvPr/>
          </p:nvSpPr>
          <p:spPr>
            <a:xfrm>
              <a:off x="7865335" y="1998378"/>
              <a:ext cx="36417" cy="335659"/>
            </a:xfrm>
            <a:custGeom>
              <a:avLst/>
              <a:gdLst/>
              <a:ahLst/>
              <a:cxnLst/>
              <a:rect l="l" t="t" r="r" b="b"/>
              <a:pathLst>
                <a:path w="1285" h="11844" extrusionOk="0">
                  <a:moveTo>
                    <a:pt x="0" y="1"/>
                  </a:moveTo>
                  <a:lnTo>
                    <a:pt x="0" y="11844"/>
                  </a:lnTo>
                  <a:lnTo>
                    <a:pt x="1285" y="11844"/>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2903;p72">
              <a:extLst>
                <a:ext uri="{FF2B5EF4-FFF2-40B4-BE49-F238E27FC236}">
                  <a16:creationId xmlns:a16="http://schemas.microsoft.com/office/drawing/2014/main" id="{81246CB0-CCE4-444F-0F12-AE4FBC6156A3}"/>
                </a:ext>
              </a:extLst>
            </p:cNvPr>
            <p:cNvSpPr/>
            <p:nvPr/>
          </p:nvSpPr>
          <p:spPr>
            <a:xfrm>
              <a:off x="7784906" y="2199847"/>
              <a:ext cx="36445" cy="134190"/>
            </a:xfrm>
            <a:custGeom>
              <a:avLst/>
              <a:gdLst/>
              <a:ahLst/>
              <a:cxnLst/>
              <a:rect l="l" t="t" r="r" b="b"/>
              <a:pathLst>
                <a:path w="1286" h="4735" extrusionOk="0">
                  <a:moveTo>
                    <a:pt x="1" y="1"/>
                  </a:moveTo>
                  <a:lnTo>
                    <a:pt x="1" y="4735"/>
                  </a:lnTo>
                  <a:lnTo>
                    <a:pt x="1285" y="4735"/>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2904;p72">
              <a:extLst>
                <a:ext uri="{FF2B5EF4-FFF2-40B4-BE49-F238E27FC236}">
                  <a16:creationId xmlns:a16="http://schemas.microsoft.com/office/drawing/2014/main" id="{CC9057BC-ABA2-1C82-D202-9CBCF09456DE}"/>
                </a:ext>
              </a:extLst>
            </p:cNvPr>
            <p:cNvSpPr/>
            <p:nvPr/>
          </p:nvSpPr>
          <p:spPr>
            <a:xfrm>
              <a:off x="7570315" y="2029268"/>
              <a:ext cx="36445" cy="304768"/>
            </a:xfrm>
            <a:custGeom>
              <a:avLst/>
              <a:gdLst/>
              <a:ahLst/>
              <a:cxnLst/>
              <a:rect l="l" t="t" r="r" b="b"/>
              <a:pathLst>
                <a:path w="1286" h="10754" extrusionOk="0">
                  <a:moveTo>
                    <a:pt x="1" y="1"/>
                  </a:moveTo>
                  <a:lnTo>
                    <a:pt x="1" y="10754"/>
                  </a:lnTo>
                  <a:lnTo>
                    <a:pt x="1285" y="10754"/>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2905;p72">
              <a:extLst>
                <a:ext uri="{FF2B5EF4-FFF2-40B4-BE49-F238E27FC236}">
                  <a16:creationId xmlns:a16="http://schemas.microsoft.com/office/drawing/2014/main" id="{4B54DA08-AB3C-3E49-0800-269E549806CF}"/>
                </a:ext>
              </a:extLst>
            </p:cNvPr>
            <p:cNvSpPr/>
            <p:nvPr/>
          </p:nvSpPr>
          <p:spPr>
            <a:xfrm>
              <a:off x="7739193"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2906;p72">
              <a:extLst>
                <a:ext uri="{FF2B5EF4-FFF2-40B4-BE49-F238E27FC236}">
                  <a16:creationId xmlns:a16="http://schemas.microsoft.com/office/drawing/2014/main" id="{DF70A82D-FF74-ED83-0390-39721A4E2204}"/>
                </a:ext>
              </a:extLst>
            </p:cNvPr>
            <p:cNvSpPr/>
            <p:nvPr/>
          </p:nvSpPr>
          <p:spPr>
            <a:xfrm>
              <a:off x="7959707" y="1965362"/>
              <a:ext cx="36445" cy="368675"/>
            </a:xfrm>
            <a:custGeom>
              <a:avLst/>
              <a:gdLst/>
              <a:ahLst/>
              <a:cxnLst/>
              <a:rect l="l" t="t" r="r" b="b"/>
              <a:pathLst>
                <a:path w="1286" h="13009" extrusionOk="0">
                  <a:moveTo>
                    <a:pt x="1" y="1"/>
                  </a:moveTo>
                  <a:lnTo>
                    <a:pt x="1" y="13009"/>
                  </a:lnTo>
                  <a:lnTo>
                    <a:pt x="1285" y="13009"/>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2907;p72">
              <a:extLst>
                <a:ext uri="{FF2B5EF4-FFF2-40B4-BE49-F238E27FC236}">
                  <a16:creationId xmlns:a16="http://schemas.microsoft.com/office/drawing/2014/main" id="{4D12294D-5154-CF39-1FE4-FA138750B194}"/>
                </a:ext>
              </a:extLst>
            </p:cNvPr>
            <p:cNvSpPr/>
            <p:nvPr/>
          </p:nvSpPr>
          <p:spPr>
            <a:xfrm>
              <a:off x="7911897" y="1892556"/>
              <a:ext cx="36417" cy="441481"/>
            </a:xfrm>
            <a:custGeom>
              <a:avLst/>
              <a:gdLst/>
              <a:ahLst/>
              <a:cxnLst/>
              <a:rect l="l" t="t" r="r" b="b"/>
              <a:pathLst>
                <a:path w="1285" h="15578" extrusionOk="0">
                  <a:moveTo>
                    <a:pt x="0" y="1"/>
                  </a:moveTo>
                  <a:lnTo>
                    <a:pt x="0" y="15578"/>
                  </a:lnTo>
                  <a:lnTo>
                    <a:pt x="1285" y="15578"/>
                  </a:lnTo>
                  <a:lnTo>
                    <a:pt x="128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2908;p72">
              <a:extLst>
                <a:ext uri="{FF2B5EF4-FFF2-40B4-BE49-F238E27FC236}">
                  <a16:creationId xmlns:a16="http://schemas.microsoft.com/office/drawing/2014/main" id="{BBC9042C-E775-6293-F0EA-C16439474518}"/>
                </a:ext>
              </a:extLst>
            </p:cNvPr>
            <p:cNvSpPr/>
            <p:nvPr/>
          </p:nvSpPr>
          <p:spPr>
            <a:xfrm>
              <a:off x="7615178" y="2140588"/>
              <a:ext cx="36445" cy="193449"/>
            </a:xfrm>
            <a:custGeom>
              <a:avLst/>
              <a:gdLst/>
              <a:ahLst/>
              <a:cxnLst/>
              <a:rect l="l" t="t" r="r" b="b"/>
              <a:pathLst>
                <a:path w="1286" h="6826" extrusionOk="0">
                  <a:moveTo>
                    <a:pt x="1" y="1"/>
                  </a:moveTo>
                  <a:lnTo>
                    <a:pt x="1" y="6826"/>
                  </a:lnTo>
                  <a:lnTo>
                    <a:pt x="1285" y="6826"/>
                  </a:lnTo>
                  <a:lnTo>
                    <a:pt x="1285"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2909;p72">
              <a:extLst>
                <a:ext uri="{FF2B5EF4-FFF2-40B4-BE49-F238E27FC236}">
                  <a16:creationId xmlns:a16="http://schemas.microsoft.com/office/drawing/2014/main" id="{169F51B0-1B20-D4DB-306B-972ABA0E49B0}"/>
                </a:ext>
              </a:extLst>
            </p:cNvPr>
            <p:cNvSpPr/>
            <p:nvPr/>
          </p:nvSpPr>
          <p:spPr>
            <a:xfrm>
              <a:off x="7466619" y="2349255"/>
              <a:ext cx="581593" cy="3004"/>
            </a:xfrm>
            <a:custGeom>
              <a:avLst/>
              <a:gdLst/>
              <a:ahLst/>
              <a:cxnLst/>
              <a:rect l="l" t="t" r="r" b="b"/>
              <a:pathLst>
                <a:path w="20522" h="106" extrusionOk="0">
                  <a:moveTo>
                    <a:pt x="10261" y="1"/>
                  </a:moveTo>
                  <a:cubicBezTo>
                    <a:pt x="4601" y="1"/>
                    <a:pt x="1" y="15"/>
                    <a:pt x="1" y="60"/>
                  </a:cubicBezTo>
                  <a:cubicBezTo>
                    <a:pt x="1" y="90"/>
                    <a:pt x="4601" y="105"/>
                    <a:pt x="10261" y="105"/>
                  </a:cubicBezTo>
                  <a:cubicBezTo>
                    <a:pt x="15921" y="105"/>
                    <a:pt x="20521" y="90"/>
                    <a:pt x="20521" y="60"/>
                  </a:cubicBezTo>
                  <a:cubicBezTo>
                    <a:pt x="20521" y="30"/>
                    <a:pt x="15936" y="1"/>
                    <a:pt x="1026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2910;p72">
              <a:extLst>
                <a:ext uri="{FF2B5EF4-FFF2-40B4-BE49-F238E27FC236}">
                  <a16:creationId xmlns:a16="http://schemas.microsoft.com/office/drawing/2014/main" id="{B85E1687-7C74-E916-46D4-55681A84AEB1}"/>
                </a:ext>
              </a:extLst>
            </p:cNvPr>
            <p:cNvSpPr/>
            <p:nvPr/>
          </p:nvSpPr>
          <p:spPr>
            <a:xfrm>
              <a:off x="7449700" y="2284923"/>
              <a:ext cx="22445" cy="7652"/>
            </a:xfrm>
            <a:custGeom>
              <a:avLst/>
              <a:gdLst/>
              <a:ahLst/>
              <a:cxnLst/>
              <a:rect l="l" t="t" r="r" b="b"/>
              <a:pathLst>
                <a:path w="792" h="270" extrusionOk="0">
                  <a:moveTo>
                    <a:pt x="0" y="0"/>
                  </a:moveTo>
                  <a:lnTo>
                    <a:pt x="0" y="269"/>
                  </a:lnTo>
                  <a:lnTo>
                    <a:pt x="792" y="269"/>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2911;p72">
              <a:extLst>
                <a:ext uri="{FF2B5EF4-FFF2-40B4-BE49-F238E27FC236}">
                  <a16:creationId xmlns:a16="http://schemas.microsoft.com/office/drawing/2014/main" id="{1151CD45-13A4-48F7-B647-6F4A41B40F8E}"/>
                </a:ext>
              </a:extLst>
            </p:cNvPr>
            <p:cNvSpPr/>
            <p:nvPr/>
          </p:nvSpPr>
          <p:spPr>
            <a:xfrm>
              <a:off x="7449700" y="2187150"/>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2912;p72">
              <a:extLst>
                <a:ext uri="{FF2B5EF4-FFF2-40B4-BE49-F238E27FC236}">
                  <a16:creationId xmlns:a16="http://schemas.microsoft.com/office/drawing/2014/main" id="{E319E531-982B-524B-C6C0-937820452D0A}"/>
                </a:ext>
              </a:extLst>
            </p:cNvPr>
            <p:cNvSpPr/>
            <p:nvPr/>
          </p:nvSpPr>
          <p:spPr>
            <a:xfrm>
              <a:off x="7449700" y="2002600"/>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2913;p72">
              <a:extLst>
                <a:ext uri="{FF2B5EF4-FFF2-40B4-BE49-F238E27FC236}">
                  <a16:creationId xmlns:a16="http://schemas.microsoft.com/office/drawing/2014/main" id="{34373AA2-3074-4663-B546-132F04CAC5BF}"/>
                </a:ext>
              </a:extLst>
            </p:cNvPr>
            <p:cNvSpPr/>
            <p:nvPr/>
          </p:nvSpPr>
          <p:spPr>
            <a:xfrm>
              <a:off x="7449700" y="1909928"/>
              <a:ext cx="22445" cy="7227"/>
            </a:xfrm>
            <a:custGeom>
              <a:avLst/>
              <a:gdLst/>
              <a:ahLst/>
              <a:cxnLst/>
              <a:rect l="l" t="t" r="r" b="b"/>
              <a:pathLst>
                <a:path w="792" h="255" extrusionOk="0">
                  <a:moveTo>
                    <a:pt x="0" y="0"/>
                  </a:moveTo>
                  <a:lnTo>
                    <a:pt x="0" y="254"/>
                  </a:lnTo>
                  <a:lnTo>
                    <a:pt x="792" y="254"/>
                  </a:lnTo>
                  <a:lnTo>
                    <a:pt x="792"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2914;p72">
              <a:extLst>
                <a:ext uri="{FF2B5EF4-FFF2-40B4-BE49-F238E27FC236}">
                  <a16:creationId xmlns:a16="http://schemas.microsoft.com/office/drawing/2014/main" id="{3ABCDB74-F9B8-EA3E-BA26-4DFA70F2AFE6}"/>
                </a:ext>
              </a:extLst>
            </p:cNvPr>
            <p:cNvSpPr/>
            <p:nvPr/>
          </p:nvSpPr>
          <p:spPr>
            <a:xfrm>
              <a:off x="7450976" y="2094875"/>
              <a:ext cx="22445" cy="7227"/>
            </a:xfrm>
            <a:custGeom>
              <a:avLst/>
              <a:gdLst/>
              <a:ahLst/>
              <a:cxnLst/>
              <a:rect l="l" t="t" r="r" b="b"/>
              <a:pathLst>
                <a:path w="792" h="255" extrusionOk="0">
                  <a:moveTo>
                    <a:pt x="0" y="1"/>
                  </a:moveTo>
                  <a:lnTo>
                    <a:pt x="0" y="255"/>
                  </a:lnTo>
                  <a:lnTo>
                    <a:pt x="792" y="255"/>
                  </a:lnTo>
                  <a:lnTo>
                    <a:pt x="792"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2915;p72">
              <a:extLst>
                <a:ext uri="{FF2B5EF4-FFF2-40B4-BE49-F238E27FC236}">
                  <a16:creationId xmlns:a16="http://schemas.microsoft.com/office/drawing/2014/main" id="{1DF560D0-2FCB-4FA3-446B-6BDD6F58587F}"/>
                </a:ext>
              </a:extLst>
            </p:cNvPr>
            <p:cNvSpPr/>
            <p:nvPr/>
          </p:nvSpPr>
          <p:spPr>
            <a:xfrm>
              <a:off x="6630703" y="1788435"/>
              <a:ext cx="694160" cy="194724"/>
            </a:xfrm>
            <a:custGeom>
              <a:avLst/>
              <a:gdLst/>
              <a:ahLst/>
              <a:cxnLst/>
              <a:rect l="l" t="t" r="r" b="b"/>
              <a:pathLst>
                <a:path w="24494" h="6871" extrusionOk="0">
                  <a:moveTo>
                    <a:pt x="687" y="1"/>
                  </a:moveTo>
                  <a:cubicBezTo>
                    <a:pt x="299" y="1"/>
                    <a:pt x="0" y="315"/>
                    <a:pt x="0" y="688"/>
                  </a:cubicBezTo>
                  <a:lnTo>
                    <a:pt x="0" y="6169"/>
                  </a:lnTo>
                  <a:cubicBezTo>
                    <a:pt x="0" y="6557"/>
                    <a:pt x="299" y="6871"/>
                    <a:pt x="687" y="6871"/>
                  </a:cubicBezTo>
                  <a:lnTo>
                    <a:pt x="23792" y="6871"/>
                  </a:lnTo>
                  <a:cubicBezTo>
                    <a:pt x="24180" y="6871"/>
                    <a:pt x="24494" y="6557"/>
                    <a:pt x="24494" y="6169"/>
                  </a:cubicBezTo>
                  <a:lnTo>
                    <a:pt x="24494" y="688"/>
                  </a:lnTo>
                  <a:cubicBezTo>
                    <a:pt x="24494" y="315"/>
                    <a:pt x="24180" y="1"/>
                    <a:pt x="23792"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2916;p72">
              <a:extLst>
                <a:ext uri="{FF2B5EF4-FFF2-40B4-BE49-F238E27FC236}">
                  <a16:creationId xmlns:a16="http://schemas.microsoft.com/office/drawing/2014/main" id="{FF2682A6-98AE-F4A0-8F1A-D60AFC53A7E2}"/>
                </a:ext>
              </a:extLst>
            </p:cNvPr>
            <p:cNvSpPr/>
            <p:nvPr/>
          </p:nvSpPr>
          <p:spPr>
            <a:xfrm>
              <a:off x="6696310" y="1849253"/>
              <a:ext cx="94826" cy="84623"/>
            </a:xfrm>
            <a:custGeom>
              <a:avLst/>
              <a:gdLst/>
              <a:ahLst/>
              <a:cxnLst/>
              <a:rect l="l" t="t" r="r" b="b"/>
              <a:pathLst>
                <a:path w="3346" h="2986" extrusionOk="0">
                  <a:moveTo>
                    <a:pt x="1677" y="1"/>
                  </a:moveTo>
                  <a:cubicBezTo>
                    <a:pt x="1240" y="1"/>
                    <a:pt x="806" y="192"/>
                    <a:pt x="508" y="558"/>
                  </a:cubicBezTo>
                  <a:cubicBezTo>
                    <a:pt x="0" y="1200"/>
                    <a:pt x="105" y="2141"/>
                    <a:pt x="747" y="2664"/>
                  </a:cubicBezTo>
                  <a:cubicBezTo>
                    <a:pt x="1020" y="2880"/>
                    <a:pt x="1348" y="2985"/>
                    <a:pt x="1673" y="2985"/>
                  </a:cubicBezTo>
                  <a:cubicBezTo>
                    <a:pt x="2112" y="2985"/>
                    <a:pt x="2546" y="2794"/>
                    <a:pt x="2838" y="2425"/>
                  </a:cubicBezTo>
                  <a:cubicBezTo>
                    <a:pt x="3346" y="1783"/>
                    <a:pt x="3241" y="857"/>
                    <a:pt x="2614" y="334"/>
                  </a:cubicBezTo>
                  <a:cubicBezTo>
                    <a:pt x="2338" y="109"/>
                    <a:pt x="2006" y="1"/>
                    <a:pt x="1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2917;p72">
              <a:extLst>
                <a:ext uri="{FF2B5EF4-FFF2-40B4-BE49-F238E27FC236}">
                  <a16:creationId xmlns:a16="http://schemas.microsoft.com/office/drawing/2014/main" id="{045CE92F-E878-EAA1-3C1B-92C991A6BB56}"/>
                </a:ext>
              </a:extLst>
            </p:cNvPr>
            <p:cNvSpPr/>
            <p:nvPr/>
          </p:nvSpPr>
          <p:spPr>
            <a:xfrm>
              <a:off x="6699257" y="1849394"/>
              <a:ext cx="89696" cy="85105"/>
            </a:xfrm>
            <a:custGeom>
              <a:avLst/>
              <a:gdLst/>
              <a:ahLst/>
              <a:cxnLst/>
              <a:rect l="l" t="t" r="r" b="b"/>
              <a:pathLst>
                <a:path w="3165" h="3003" extrusionOk="0">
                  <a:moveTo>
                    <a:pt x="1492" y="4"/>
                  </a:moveTo>
                  <a:cubicBezTo>
                    <a:pt x="1464" y="4"/>
                    <a:pt x="1434" y="8"/>
                    <a:pt x="1405" y="15"/>
                  </a:cubicBezTo>
                  <a:lnTo>
                    <a:pt x="1569" y="15"/>
                  </a:lnTo>
                  <a:cubicBezTo>
                    <a:pt x="1546" y="8"/>
                    <a:pt x="1520" y="4"/>
                    <a:pt x="1492" y="4"/>
                  </a:cubicBezTo>
                  <a:close/>
                  <a:moveTo>
                    <a:pt x="1569" y="1"/>
                  </a:moveTo>
                  <a:lnTo>
                    <a:pt x="1569" y="15"/>
                  </a:lnTo>
                  <a:cubicBezTo>
                    <a:pt x="2050" y="15"/>
                    <a:pt x="2477" y="243"/>
                    <a:pt x="2750" y="592"/>
                  </a:cubicBezTo>
                  <a:lnTo>
                    <a:pt x="2750" y="592"/>
                  </a:lnTo>
                  <a:cubicBezTo>
                    <a:pt x="2677" y="497"/>
                    <a:pt x="2592" y="408"/>
                    <a:pt x="2495" y="329"/>
                  </a:cubicBezTo>
                  <a:cubicBezTo>
                    <a:pt x="2241" y="120"/>
                    <a:pt x="1912" y="1"/>
                    <a:pt x="1569" y="1"/>
                  </a:cubicBezTo>
                  <a:close/>
                  <a:moveTo>
                    <a:pt x="1405" y="15"/>
                  </a:moveTo>
                  <a:lnTo>
                    <a:pt x="1405" y="15"/>
                  </a:lnTo>
                  <a:cubicBezTo>
                    <a:pt x="583" y="105"/>
                    <a:pt x="1" y="837"/>
                    <a:pt x="90" y="1658"/>
                  </a:cubicBezTo>
                  <a:cubicBezTo>
                    <a:pt x="160" y="2283"/>
                    <a:pt x="614" y="2782"/>
                    <a:pt x="1197" y="2934"/>
                  </a:cubicBezTo>
                  <a:lnTo>
                    <a:pt x="1197" y="2934"/>
                  </a:lnTo>
                  <a:cubicBezTo>
                    <a:pt x="562" y="2730"/>
                    <a:pt x="112" y="2112"/>
                    <a:pt x="150" y="1419"/>
                  </a:cubicBezTo>
                  <a:cubicBezTo>
                    <a:pt x="180" y="702"/>
                    <a:pt x="718" y="120"/>
                    <a:pt x="1405" y="15"/>
                  </a:cubicBezTo>
                  <a:close/>
                  <a:moveTo>
                    <a:pt x="2750" y="592"/>
                  </a:moveTo>
                  <a:cubicBezTo>
                    <a:pt x="3155" y="1126"/>
                    <a:pt x="3165" y="1875"/>
                    <a:pt x="2734" y="2420"/>
                  </a:cubicBezTo>
                  <a:cubicBezTo>
                    <a:pt x="2480" y="2734"/>
                    <a:pt x="2121" y="2928"/>
                    <a:pt x="1733" y="2973"/>
                  </a:cubicBezTo>
                  <a:cubicBezTo>
                    <a:pt x="1678" y="2979"/>
                    <a:pt x="1624" y="2981"/>
                    <a:pt x="1570" y="2981"/>
                  </a:cubicBezTo>
                  <a:cubicBezTo>
                    <a:pt x="1442" y="2981"/>
                    <a:pt x="1316" y="2965"/>
                    <a:pt x="1197" y="2934"/>
                  </a:cubicBezTo>
                  <a:lnTo>
                    <a:pt x="1197" y="2934"/>
                  </a:lnTo>
                  <a:cubicBezTo>
                    <a:pt x="1315" y="2972"/>
                    <a:pt x="1440" y="2995"/>
                    <a:pt x="1569" y="3002"/>
                  </a:cubicBezTo>
                  <a:lnTo>
                    <a:pt x="1733" y="3002"/>
                  </a:lnTo>
                  <a:cubicBezTo>
                    <a:pt x="2136" y="2958"/>
                    <a:pt x="2495" y="2763"/>
                    <a:pt x="2749" y="2450"/>
                  </a:cubicBezTo>
                  <a:cubicBezTo>
                    <a:pt x="2943" y="2181"/>
                    <a:pt x="3062" y="1867"/>
                    <a:pt x="3062" y="1524"/>
                  </a:cubicBezTo>
                  <a:cubicBezTo>
                    <a:pt x="3069" y="1175"/>
                    <a:pt x="2951" y="850"/>
                    <a:pt x="2750" y="592"/>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2918;p72">
              <a:extLst>
                <a:ext uri="{FF2B5EF4-FFF2-40B4-BE49-F238E27FC236}">
                  <a16:creationId xmlns:a16="http://schemas.microsoft.com/office/drawing/2014/main" id="{306CD318-D175-FA12-0CAB-E1C8E01560FB}"/>
                </a:ext>
              </a:extLst>
            </p:cNvPr>
            <p:cNvSpPr/>
            <p:nvPr/>
          </p:nvSpPr>
          <p:spPr>
            <a:xfrm>
              <a:off x="6720002" y="1877337"/>
              <a:ext cx="47441" cy="30919"/>
            </a:xfrm>
            <a:custGeom>
              <a:avLst/>
              <a:gdLst/>
              <a:ahLst/>
              <a:cxnLst/>
              <a:rect l="l" t="t" r="r" b="b"/>
              <a:pathLst>
                <a:path w="1674" h="1091" extrusionOk="0">
                  <a:moveTo>
                    <a:pt x="1673" y="0"/>
                  </a:moveTo>
                  <a:cubicBezTo>
                    <a:pt x="1360" y="224"/>
                    <a:pt x="1061" y="493"/>
                    <a:pt x="792" y="777"/>
                  </a:cubicBezTo>
                  <a:lnTo>
                    <a:pt x="638" y="931"/>
                  </a:lnTo>
                  <a:lnTo>
                    <a:pt x="638" y="931"/>
                  </a:lnTo>
                  <a:cubicBezTo>
                    <a:pt x="452" y="722"/>
                    <a:pt x="239" y="528"/>
                    <a:pt x="1" y="374"/>
                  </a:cubicBezTo>
                  <a:lnTo>
                    <a:pt x="1" y="374"/>
                  </a:lnTo>
                  <a:cubicBezTo>
                    <a:pt x="180" y="613"/>
                    <a:pt x="374" y="837"/>
                    <a:pt x="598" y="1046"/>
                  </a:cubicBezTo>
                  <a:lnTo>
                    <a:pt x="643" y="1090"/>
                  </a:lnTo>
                  <a:lnTo>
                    <a:pt x="673" y="1046"/>
                  </a:lnTo>
                  <a:lnTo>
                    <a:pt x="882" y="851"/>
                  </a:lnTo>
                  <a:cubicBezTo>
                    <a:pt x="1165" y="598"/>
                    <a:pt x="1434" y="314"/>
                    <a:pt x="1673"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2919;p72">
              <a:extLst>
                <a:ext uri="{FF2B5EF4-FFF2-40B4-BE49-F238E27FC236}">
                  <a16:creationId xmlns:a16="http://schemas.microsoft.com/office/drawing/2014/main" id="{11FF49C8-381A-73C8-7FFD-A96F5D1DC397}"/>
                </a:ext>
              </a:extLst>
            </p:cNvPr>
            <p:cNvSpPr/>
            <p:nvPr/>
          </p:nvSpPr>
          <p:spPr>
            <a:xfrm>
              <a:off x="6862637" y="1869714"/>
              <a:ext cx="394068" cy="3401"/>
            </a:xfrm>
            <a:custGeom>
              <a:avLst/>
              <a:gdLst/>
              <a:ahLst/>
              <a:cxnLst/>
              <a:rect l="l" t="t" r="r" b="b"/>
              <a:pathLst>
                <a:path w="13905" h="120" extrusionOk="0">
                  <a:moveTo>
                    <a:pt x="6960" y="0"/>
                  </a:moveTo>
                  <a:cubicBezTo>
                    <a:pt x="3122" y="0"/>
                    <a:pt x="1" y="30"/>
                    <a:pt x="1" y="60"/>
                  </a:cubicBezTo>
                  <a:cubicBezTo>
                    <a:pt x="1" y="90"/>
                    <a:pt x="3122" y="120"/>
                    <a:pt x="6960" y="120"/>
                  </a:cubicBezTo>
                  <a:cubicBezTo>
                    <a:pt x="10799" y="120"/>
                    <a:pt x="13905" y="90"/>
                    <a:pt x="13905" y="60"/>
                  </a:cubicBezTo>
                  <a:cubicBezTo>
                    <a:pt x="13905" y="30"/>
                    <a:pt x="10799" y="0"/>
                    <a:pt x="6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2920;p72">
              <a:extLst>
                <a:ext uri="{FF2B5EF4-FFF2-40B4-BE49-F238E27FC236}">
                  <a16:creationId xmlns:a16="http://schemas.microsoft.com/office/drawing/2014/main" id="{6C0EDAA1-B9D0-48BC-27E4-93EA43F49C81}"/>
                </a:ext>
              </a:extLst>
            </p:cNvPr>
            <p:cNvSpPr/>
            <p:nvPr/>
          </p:nvSpPr>
          <p:spPr>
            <a:xfrm>
              <a:off x="6867285" y="1908228"/>
              <a:ext cx="227740" cy="3401"/>
            </a:xfrm>
            <a:custGeom>
              <a:avLst/>
              <a:gdLst/>
              <a:ahLst/>
              <a:cxnLst/>
              <a:rect l="l" t="t" r="r" b="b"/>
              <a:pathLst>
                <a:path w="8036" h="120" extrusionOk="0">
                  <a:moveTo>
                    <a:pt x="4018" y="0"/>
                  </a:moveTo>
                  <a:cubicBezTo>
                    <a:pt x="1808" y="0"/>
                    <a:pt x="1" y="30"/>
                    <a:pt x="1" y="60"/>
                  </a:cubicBezTo>
                  <a:cubicBezTo>
                    <a:pt x="1" y="90"/>
                    <a:pt x="1808" y="120"/>
                    <a:pt x="4018" y="120"/>
                  </a:cubicBezTo>
                  <a:cubicBezTo>
                    <a:pt x="6244" y="120"/>
                    <a:pt x="8036" y="90"/>
                    <a:pt x="8036" y="60"/>
                  </a:cubicBezTo>
                  <a:cubicBezTo>
                    <a:pt x="8036" y="30"/>
                    <a:pt x="6244" y="0"/>
                    <a:pt x="4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2921;p72">
              <a:extLst>
                <a:ext uri="{FF2B5EF4-FFF2-40B4-BE49-F238E27FC236}">
                  <a16:creationId xmlns:a16="http://schemas.microsoft.com/office/drawing/2014/main" id="{46F9FC68-02D8-BA14-2CAB-931D1A84B2A2}"/>
                </a:ext>
              </a:extLst>
            </p:cNvPr>
            <p:cNvSpPr/>
            <p:nvPr/>
          </p:nvSpPr>
          <p:spPr>
            <a:xfrm>
              <a:off x="8120593" y="3615203"/>
              <a:ext cx="135012" cy="181744"/>
            </a:xfrm>
            <a:custGeom>
              <a:avLst/>
              <a:gdLst/>
              <a:ahLst/>
              <a:cxnLst/>
              <a:rect l="l" t="t" r="r" b="b"/>
              <a:pathLst>
                <a:path w="4764" h="6413" extrusionOk="0">
                  <a:moveTo>
                    <a:pt x="2702" y="1"/>
                  </a:moveTo>
                  <a:lnTo>
                    <a:pt x="104" y="2629"/>
                  </a:lnTo>
                  <a:lnTo>
                    <a:pt x="1493" y="4018"/>
                  </a:lnTo>
                  <a:cubicBezTo>
                    <a:pt x="1493" y="4018"/>
                    <a:pt x="1" y="6413"/>
                    <a:pt x="386" y="6413"/>
                  </a:cubicBezTo>
                  <a:cubicBezTo>
                    <a:pt x="412" y="6413"/>
                    <a:pt x="447" y="6402"/>
                    <a:pt x="492" y="6378"/>
                  </a:cubicBezTo>
                  <a:cubicBezTo>
                    <a:pt x="1119" y="6034"/>
                    <a:pt x="3942" y="2958"/>
                    <a:pt x="4614" y="2196"/>
                  </a:cubicBezTo>
                  <a:lnTo>
                    <a:pt x="4763" y="2032"/>
                  </a:lnTo>
                  <a:lnTo>
                    <a:pt x="270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2922;p72">
              <a:extLst>
                <a:ext uri="{FF2B5EF4-FFF2-40B4-BE49-F238E27FC236}">
                  <a16:creationId xmlns:a16="http://schemas.microsoft.com/office/drawing/2014/main" id="{E8C45901-EDD8-8165-CE53-C6949AAAAB4A}"/>
                </a:ext>
              </a:extLst>
            </p:cNvPr>
            <p:cNvSpPr/>
            <p:nvPr/>
          </p:nvSpPr>
          <p:spPr>
            <a:xfrm>
              <a:off x="8220860" y="3651195"/>
              <a:ext cx="33895" cy="47838"/>
            </a:xfrm>
            <a:custGeom>
              <a:avLst/>
              <a:gdLst/>
              <a:ahLst/>
              <a:cxnLst/>
              <a:rect l="l" t="t" r="r" b="b"/>
              <a:pathLst>
                <a:path w="1196" h="1688" extrusionOk="0">
                  <a:moveTo>
                    <a:pt x="449" y="0"/>
                  </a:moveTo>
                  <a:cubicBezTo>
                    <a:pt x="225" y="194"/>
                    <a:pt x="75" y="493"/>
                    <a:pt x="31" y="792"/>
                  </a:cubicBezTo>
                  <a:cubicBezTo>
                    <a:pt x="1" y="1105"/>
                    <a:pt x="75" y="1434"/>
                    <a:pt x="270" y="1688"/>
                  </a:cubicBezTo>
                  <a:lnTo>
                    <a:pt x="1196" y="717"/>
                  </a:lnTo>
                  <a:lnTo>
                    <a:pt x="449"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2923;p72">
              <a:extLst>
                <a:ext uri="{FF2B5EF4-FFF2-40B4-BE49-F238E27FC236}">
                  <a16:creationId xmlns:a16="http://schemas.microsoft.com/office/drawing/2014/main" id="{11E86B2D-3D71-7F65-EC83-372A212E957F}"/>
                </a:ext>
              </a:extLst>
            </p:cNvPr>
            <p:cNvSpPr/>
            <p:nvPr/>
          </p:nvSpPr>
          <p:spPr>
            <a:xfrm>
              <a:off x="8124787" y="3671061"/>
              <a:ext cx="130817" cy="126170"/>
            </a:xfrm>
            <a:custGeom>
              <a:avLst/>
              <a:gdLst/>
              <a:ahLst/>
              <a:cxnLst/>
              <a:rect l="l" t="t" r="r" b="b"/>
              <a:pathLst>
                <a:path w="4616" h="4452" extrusionOk="0">
                  <a:moveTo>
                    <a:pt x="4556" y="1"/>
                  </a:moveTo>
                  <a:lnTo>
                    <a:pt x="1121" y="3526"/>
                  </a:lnTo>
                  <a:cubicBezTo>
                    <a:pt x="1121" y="3526"/>
                    <a:pt x="880" y="3374"/>
                    <a:pt x="695" y="3374"/>
                  </a:cubicBezTo>
                  <a:cubicBezTo>
                    <a:pt x="640" y="3374"/>
                    <a:pt x="590" y="3387"/>
                    <a:pt x="553" y="3421"/>
                  </a:cubicBezTo>
                  <a:cubicBezTo>
                    <a:pt x="553" y="3421"/>
                    <a:pt x="1" y="4422"/>
                    <a:pt x="225" y="4452"/>
                  </a:cubicBezTo>
                  <a:cubicBezTo>
                    <a:pt x="226" y="4452"/>
                    <a:pt x="227" y="4452"/>
                    <a:pt x="228" y="4452"/>
                  </a:cubicBezTo>
                  <a:cubicBezTo>
                    <a:pt x="493" y="4452"/>
                    <a:pt x="3427" y="1487"/>
                    <a:pt x="4615" y="61"/>
                  </a:cubicBezTo>
                  <a:lnTo>
                    <a:pt x="455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2924;p72">
              <a:extLst>
                <a:ext uri="{FF2B5EF4-FFF2-40B4-BE49-F238E27FC236}">
                  <a16:creationId xmlns:a16="http://schemas.microsoft.com/office/drawing/2014/main" id="{2BA8DDC7-6468-C244-B11A-5BBAC2400899}"/>
                </a:ext>
              </a:extLst>
            </p:cNvPr>
            <p:cNvSpPr/>
            <p:nvPr/>
          </p:nvSpPr>
          <p:spPr>
            <a:xfrm>
              <a:off x="8130285" y="3671061"/>
              <a:ext cx="123619" cy="124894"/>
            </a:xfrm>
            <a:custGeom>
              <a:avLst/>
              <a:gdLst/>
              <a:ahLst/>
              <a:cxnLst/>
              <a:rect l="l" t="t" r="r" b="b"/>
              <a:pathLst>
                <a:path w="4362" h="4407" extrusionOk="0">
                  <a:moveTo>
                    <a:pt x="4362" y="1"/>
                  </a:moveTo>
                  <a:cubicBezTo>
                    <a:pt x="4339" y="23"/>
                    <a:pt x="4321" y="46"/>
                    <a:pt x="4302" y="68"/>
                  </a:cubicBezTo>
                  <a:lnTo>
                    <a:pt x="4362" y="1"/>
                  </a:lnTo>
                  <a:close/>
                  <a:moveTo>
                    <a:pt x="4302" y="68"/>
                  </a:moveTo>
                  <a:lnTo>
                    <a:pt x="4242" y="135"/>
                  </a:lnTo>
                  <a:cubicBezTo>
                    <a:pt x="4265" y="113"/>
                    <a:pt x="4283" y="91"/>
                    <a:pt x="4302" y="68"/>
                  </a:cubicBezTo>
                  <a:close/>
                  <a:moveTo>
                    <a:pt x="4242" y="135"/>
                  </a:moveTo>
                  <a:lnTo>
                    <a:pt x="3779" y="613"/>
                  </a:lnTo>
                  <a:cubicBezTo>
                    <a:pt x="3376" y="1031"/>
                    <a:pt x="2838" y="1599"/>
                    <a:pt x="2226" y="2211"/>
                  </a:cubicBezTo>
                  <a:cubicBezTo>
                    <a:pt x="1629" y="2824"/>
                    <a:pt x="1061" y="3376"/>
                    <a:pt x="658" y="3765"/>
                  </a:cubicBezTo>
                  <a:lnTo>
                    <a:pt x="180" y="4228"/>
                  </a:lnTo>
                  <a:lnTo>
                    <a:pt x="46" y="4362"/>
                  </a:lnTo>
                  <a:lnTo>
                    <a:pt x="1" y="4407"/>
                  </a:lnTo>
                  <a:cubicBezTo>
                    <a:pt x="16" y="4392"/>
                    <a:pt x="31" y="4392"/>
                    <a:pt x="46" y="4377"/>
                  </a:cubicBezTo>
                  <a:lnTo>
                    <a:pt x="195" y="4242"/>
                  </a:lnTo>
                  <a:lnTo>
                    <a:pt x="673" y="3780"/>
                  </a:lnTo>
                  <a:cubicBezTo>
                    <a:pt x="1091" y="3391"/>
                    <a:pt x="1644" y="2854"/>
                    <a:pt x="2256" y="2241"/>
                  </a:cubicBezTo>
                  <a:cubicBezTo>
                    <a:pt x="2868" y="1614"/>
                    <a:pt x="3406" y="1046"/>
                    <a:pt x="3794" y="628"/>
                  </a:cubicBezTo>
                  <a:lnTo>
                    <a:pt x="4242" y="135"/>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2925;p72">
              <a:extLst>
                <a:ext uri="{FF2B5EF4-FFF2-40B4-BE49-F238E27FC236}">
                  <a16:creationId xmlns:a16="http://schemas.microsoft.com/office/drawing/2014/main" id="{ECC25416-273E-B15E-F69B-16073A1256C4}"/>
                </a:ext>
              </a:extLst>
            </p:cNvPr>
            <p:cNvSpPr/>
            <p:nvPr/>
          </p:nvSpPr>
          <p:spPr>
            <a:xfrm>
              <a:off x="8139184" y="3766283"/>
              <a:ext cx="18648" cy="5980"/>
            </a:xfrm>
            <a:custGeom>
              <a:avLst/>
              <a:gdLst/>
              <a:ahLst/>
              <a:cxnLst/>
              <a:rect l="l" t="t" r="r" b="b"/>
              <a:pathLst>
                <a:path w="658" h="211" extrusionOk="0">
                  <a:moveTo>
                    <a:pt x="224" y="1"/>
                  </a:moveTo>
                  <a:cubicBezTo>
                    <a:pt x="148" y="1"/>
                    <a:pt x="68" y="17"/>
                    <a:pt x="0" y="46"/>
                  </a:cubicBezTo>
                  <a:cubicBezTo>
                    <a:pt x="105" y="46"/>
                    <a:pt x="224" y="46"/>
                    <a:pt x="344" y="76"/>
                  </a:cubicBezTo>
                  <a:cubicBezTo>
                    <a:pt x="448" y="106"/>
                    <a:pt x="553" y="151"/>
                    <a:pt x="657" y="210"/>
                  </a:cubicBezTo>
                  <a:cubicBezTo>
                    <a:pt x="583" y="106"/>
                    <a:pt x="478" y="46"/>
                    <a:pt x="344" y="16"/>
                  </a:cubicBezTo>
                  <a:cubicBezTo>
                    <a:pt x="307" y="6"/>
                    <a:pt x="266" y="1"/>
                    <a:pt x="2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2926;p72">
              <a:extLst>
                <a:ext uri="{FF2B5EF4-FFF2-40B4-BE49-F238E27FC236}">
                  <a16:creationId xmlns:a16="http://schemas.microsoft.com/office/drawing/2014/main" id="{B235DF87-F063-E1A8-C188-7C3C4391E29E}"/>
                </a:ext>
              </a:extLst>
            </p:cNvPr>
            <p:cNvSpPr/>
            <p:nvPr/>
          </p:nvSpPr>
          <p:spPr>
            <a:xfrm>
              <a:off x="8158229" y="3736923"/>
              <a:ext cx="10174" cy="2324"/>
            </a:xfrm>
            <a:custGeom>
              <a:avLst/>
              <a:gdLst/>
              <a:ahLst/>
              <a:cxnLst/>
              <a:rect l="l" t="t" r="r" b="b"/>
              <a:pathLst>
                <a:path w="359" h="82" extrusionOk="0">
                  <a:moveTo>
                    <a:pt x="21" y="1"/>
                  </a:moveTo>
                  <a:cubicBezTo>
                    <a:pt x="8" y="1"/>
                    <a:pt x="0" y="2"/>
                    <a:pt x="0" y="7"/>
                  </a:cubicBezTo>
                  <a:cubicBezTo>
                    <a:pt x="60" y="37"/>
                    <a:pt x="120" y="52"/>
                    <a:pt x="180" y="67"/>
                  </a:cubicBezTo>
                  <a:cubicBezTo>
                    <a:pt x="239" y="82"/>
                    <a:pt x="299" y="82"/>
                    <a:pt x="359" y="82"/>
                  </a:cubicBezTo>
                  <a:cubicBezTo>
                    <a:pt x="359" y="67"/>
                    <a:pt x="284" y="37"/>
                    <a:pt x="180" y="22"/>
                  </a:cubicBezTo>
                  <a:cubicBezTo>
                    <a:pt x="116" y="11"/>
                    <a:pt x="53" y="1"/>
                    <a:pt x="2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2927;p72">
              <a:extLst>
                <a:ext uri="{FF2B5EF4-FFF2-40B4-BE49-F238E27FC236}">
                  <a16:creationId xmlns:a16="http://schemas.microsoft.com/office/drawing/2014/main" id="{FCDF4005-8C40-A252-09D6-4C30AE129F40}"/>
                </a:ext>
              </a:extLst>
            </p:cNvPr>
            <p:cNvSpPr/>
            <p:nvPr/>
          </p:nvSpPr>
          <p:spPr>
            <a:xfrm>
              <a:off x="8162451" y="3729498"/>
              <a:ext cx="8927" cy="1445"/>
            </a:xfrm>
            <a:custGeom>
              <a:avLst/>
              <a:gdLst/>
              <a:ahLst/>
              <a:cxnLst/>
              <a:rect l="l" t="t" r="r" b="b"/>
              <a:pathLst>
                <a:path w="315" h="51" extrusionOk="0">
                  <a:moveTo>
                    <a:pt x="150" y="0"/>
                  </a:moveTo>
                  <a:cubicBezTo>
                    <a:pt x="61" y="0"/>
                    <a:pt x="1" y="15"/>
                    <a:pt x="1" y="30"/>
                  </a:cubicBezTo>
                  <a:cubicBezTo>
                    <a:pt x="32" y="40"/>
                    <a:pt x="72" y="51"/>
                    <a:pt x="108" y="51"/>
                  </a:cubicBezTo>
                  <a:cubicBezTo>
                    <a:pt x="123" y="51"/>
                    <a:pt x="137" y="49"/>
                    <a:pt x="150" y="45"/>
                  </a:cubicBezTo>
                  <a:cubicBezTo>
                    <a:pt x="240" y="45"/>
                    <a:pt x="314" y="30"/>
                    <a:pt x="314" y="15"/>
                  </a:cubicBezTo>
                  <a:cubicBezTo>
                    <a:pt x="314" y="0"/>
                    <a:pt x="240" y="0"/>
                    <a:pt x="15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2928;p72">
              <a:extLst>
                <a:ext uri="{FF2B5EF4-FFF2-40B4-BE49-F238E27FC236}">
                  <a16:creationId xmlns:a16="http://schemas.microsoft.com/office/drawing/2014/main" id="{37B0FA9B-E3E4-2FA7-A7F3-E6CFE9E8F35D}"/>
                </a:ext>
              </a:extLst>
            </p:cNvPr>
            <p:cNvSpPr/>
            <p:nvPr/>
          </p:nvSpPr>
          <p:spPr>
            <a:xfrm>
              <a:off x="8159929" y="3719324"/>
              <a:ext cx="8049" cy="7708"/>
            </a:xfrm>
            <a:custGeom>
              <a:avLst/>
              <a:gdLst/>
              <a:ahLst/>
              <a:cxnLst/>
              <a:rect l="l" t="t" r="r" b="b"/>
              <a:pathLst>
                <a:path w="284" h="272" extrusionOk="0">
                  <a:moveTo>
                    <a:pt x="284" y="1"/>
                  </a:moveTo>
                  <a:lnTo>
                    <a:pt x="284" y="1"/>
                  </a:lnTo>
                  <a:cubicBezTo>
                    <a:pt x="224" y="30"/>
                    <a:pt x="179" y="60"/>
                    <a:pt x="135" y="120"/>
                  </a:cubicBezTo>
                  <a:cubicBezTo>
                    <a:pt x="60" y="195"/>
                    <a:pt x="0" y="269"/>
                    <a:pt x="15" y="269"/>
                  </a:cubicBezTo>
                  <a:cubicBezTo>
                    <a:pt x="17" y="271"/>
                    <a:pt x="19" y="272"/>
                    <a:pt x="21" y="272"/>
                  </a:cubicBezTo>
                  <a:cubicBezTo>
                    <a:pt x="43" y="272"/>
                    <a:pt x="98" y="217"/>
                    <a:pt x="164" y="150"/>
                  </a:cubicBezTo>
                  <a:cubicBezTo>
                    <a:pt x="239" y="75"/>
                    <a:pt x="284"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2929;p72">
              <a:extLst>
                <a:ext uri="{FF2B5EF4-FFF2-40B4-BE49-F238E27FC236}">
                  <a16:creationId xmlns:a16="http://schemas.microsoft.com/office/drawing/2014/main" id="{E49D21FB-7AB3-6A17-0C8A-34981A1F108E}"/>
                </a:ext>
              </a:extLst>
            </p:cNvPr>
            <p:cNvSpPr/>
            <p:nvPr/>
          </p:nvSpPr>
          <p:spPr>
            <a:xfrm>
              <a:off x="8156103" y="3712976"/>
              <a:ext cx="8077" cy="9352"/>
            </a:xfrm>
            <a:custGeom>
              <a:avLst/>
              <a:gdLst/>
              <a:ahLst/>
              <a:cxnLst/>
              <a:rect l="l" t="t" r="r" b="b"/>
              <a:pathLst>
                <a:path w="285" h="330" extrusionOk="0">
                  <a:moveTo>
                    <a:pt x="285" y="1"/>
                  </a:moveTo>
                  <a:cubicBezTo>
                    <a:pt x="270" y="1"/>
                    <a:pt x="225" y="75"/>
                    <a:pt x="150" y="165"/>
                  </a:cubicBezTo>
                  <a:cubicBezTo>
                    <a:pt x="75" y="254"/>
                    <a:pt x="1" y="329"/>
                    <a:pt x="1" y="329"/>
                  </a:cubicBezTo>
                  <a:cubicBezTo>
                    <a:pt x="75" y="314"/>
                    <a:pt x="135" y="254"/>
                    <a:pt x="180" y="195"/>
                  </a:cubicBezTo>
                  <a:cubicBezTo>
                    <a:pt x="240" y="150"/>
                    <a:pt x="270" y="75"/>
                    <a:pt x="28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2930;p72">
              <a:extLst>
                <a:ext uri="{FF2B5EF4-FFF2-40B4-BE49-F238E27FC236}">
                  <a16:creationId xmlns:a16="http://schemas.microsoft.com/office/drawing/2014/main" id="{6B3E9623-E489-C376-F664-E03B5C3DEDC5}"/>
                </a:ext>
              </a:extLst>
            </p:cNvPr>
            <p:cNvSpPr/>
            <p:nvPr/>
          </p:nvSpPr>
          <p:spPr>
            <a:xfrm>
              <a:off x="8140459" y="3734458"/>
              <a:ext cx="19895" cy="11449"/>
            </a:xfrm>
            <a:custGeom>
              <a:avLst/>
              <a:gdLst/>
              <a:ahLst/>
              <a:cxnLst/>
              <a:rect l="l" t="t" r="r" b="b"/>
              <a:pathLst>
                <a:path w="702" h="404" extrusionOk="0">
                  <a:moveTo>
                    <a:pt x="478" y="34"/>
                  </a:moveTo>
                  <a:cubicBezTo>
                    <a:pt x="522" y="43"/>
                    <a:pt x="567" y="52"/>
                    <a:pt x="608" y="67"/>
                  </a:cubicBezTo>
                  <a:lnTo>
                    <a:pt x="608" y="67"/>
                  </a:lnTo>
                  <a:cubicBezTo>
                    <a:pt x="577" y="91"/>
                    <a:pt x="534" y="127"/>
                    <a:pt x="478" y="169"/>
                  </a:cubicBezTo>
                  <a:cubicBezTo>
                    <a:pt x="403" y="213"/>
                    <a:pt x="329" y="258"/>
                    <a:pt x="254" y="288"/>
                  </a:cubicBezTo>
                  <a:cubicBezTo>
                    <a:pt x="224" y="318"/>
                    <a:pt x="179" y="348"/>
                    <a:pt x="135" y="363"/>
                  </a:cubicBezTo>
                  <a:cubicBezTo>
                    <a:pt x="127" y="365"/>
                    <a:pt x="119" y="367"/>
                    <a:pt x="112" y="367"/>
                  </a:cubicBezTo>
                  <a:cubicBezTo>
                    <a:pt x="80" y="367"/>
                    <a:pt x="60" y="340"/>
                    <a:pt x="60" y="303"/>
                  </a:cubicBezTo>
                  <a:cubicBezTo>
                    <a:pt x="90" y="213"/>
                    <a:pt x="150" y="139"/>
                    <a:pt x="239" y="94"/>
                  </a:cubicBezTo>
                  <a:cubicBezTo>
                    <a:pt x="314" y="49"/>
                    <a:pt x="403" y="34"/>
                    <a:pt x="478" y="34"/>
                  </a:cubicBezTo>
                  <a:close/>
                  <a:moveTo>
                    <a:pt x="420" y="0"/>
                  </a:moveTo>
                  <a:cubicBezTo>
                    <a:pt x="234" y="0"/>
                    <a:pt x="69" y="127"/>
                    <a:pt x="15" y="303"/>
                  </a:cubicBezTo>
                  <a:cubicBezTo>
                    <a:pt x="0" y="333"/>
                    <a:pt x="15" y="378"/>
                    <a:pt x="45" y="393"/>
                  </a:cubicBezTo>
                  <a:cubicBezTo>
                    <a:pt x="60" y="400"/>
                    <a:pt x="79" y="404"/>
                    <a:pt x="97" y="404"/>
                  </a:cubicBezTo>
                  <a:cubicBezTo>
                    <a:pt x="116" y="404"/>
                    <a:pt x="135" y="400"/>
                    <a:pt x="150" y="393"/>
                  </a:cubicBezTo>
                  <a:cubicBezTo>
                    <a:pt x="194" y="378"/>
                    <a:pt x="239" y="363"/>
                    <a:pt x="284" y="333"/>
                  </a:cubicBezTo>
                  <a:cubicBezTo>
                    <a:pt x="359" y="288"/>
                    <a:pt x="433" y="243"/>
                    <a:pt x="508" y="198"/>
                  </a:cubicBezTo>
                  <a:cubicBezTo>
                    <a:pt x="553" y="165"/>
                    <a:pt x="598" y="123"/>
                    <a:pt x="636" y="79"/>
                  </a:cubicBezTo>
                  <a:lnTo>
                    <a:pt x="636" y="79"/>
                  </a:lnTo>
                  <a:cubicBezTo>
                    <a:pt x="654" y="87"/>
                    <a:pt x="671" y="97"/>
                    <a:pt x="687" y="109"/>
                  </a:cubicBezTo>
                  <a:cubicBezTo>
                    <a:pt x="702" y="109"/>
                    <a:pt x="688" y="95"/>
                    <a:pt x="646" y="67"/>
                  </a:cubicBezTo>
                  <a:lnTo>
                    <a:pt x="646" y="67"/>
                  </a:lnTo>
                  <a:cubicBezTo>
                    <a:pt x="655" y="56"/>
                    <a:pt x="664" y="45"/>
                    <a:pt x="672" y="34"/>
                  </a:cubicBezTo>
                  <a:cubicBezTo>
                    <a:pt x="671" y="33"/>
                    <a:pt x="669" y="32"/>
                    <a:pt x="666" y="32"/>
                  </a:cubicBezTo>
                  <a:cubicBezTo>
                    <a:pt x="658" y="32"/>
                    <a:pt x="645" y="40"/>
                    <a:pt x="625" y="54"/>
                  </a:cubicBezTo>
                  <a:lnTo>
                    <a:pt x="625" y="54"/>
                  </a:lnTo>
                  <a:cubicBezTo>
                    <a:pt x="583" y="30"/>
                    <a:pt x="531" y="17"/>
                    <a:pt x="478" y="4"/>
                  </a:cubicBezTo>
                  <a:cubicBezTo>
                    <a:pt x="458" y="1"/>
                    <a:pt x="439" y="0"/>
                    <a:pt x="42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2931;p72">
              <a:extLst>
                <a:ext uri="{FF2B5EF4-FFF2-40B4-BE49-F238E27FC236}">
                  <a16:creationId xmlns:a16="http://schemas.microsoft.com/office/drawing/2014/main" id="{A88CA31C-E8CD-73D3-96D9-A342B0440F1A}"/>
                </a:ext>
              </a:extLst>
            </p:cNvPr>
            <p:cNvSpPr/>
            <p:nvPr/>
          </p:nvSpPr>
          <p:spPr>
            <a:xfrm>
              <a:off x="8151880" y="3722697"/>
              <a:ext cx="7652" cy="14000"/>
            </a:xfrm>
            <a:custGeom>
              <a:avLst/>
              <a:gdLst/>
              <a:ahLst/>
              <a:cxnLst/>
              <a:rect l="l" t="t" r="r" b="b"/>
              <a:pathLst>
                <a:path w="270" h="494" extrusionOk="0">
                  <a:moveTo>
                    <a:pt x="122" y="0"/>
                  </a:moveTo>
                  <a:cubicBezTo>
                    <a:pt x="107" y="0"/>
                    <a:pt x="91" y="5"/>
                    <a:pt x="75" y="16"/>
                  </a:cubicBezTo>
                  <a:cubicBezTo>
                    <a:pt x="15" y="76"/>
                    <a:pt x="0" y="150"/>
                    <a:pt x="15" y="225"/>
                  </a:cubicBezTo>
                  <a:cubicBezTo>
                    <a:pt x="30" y="285"/>
                    <a:pt x="60" y="345"/>
                    <a:pt x="90" y="389"/>
                  </a:cubicBezTo>
                  <a:cubicBezTo>
                    <a:pt x="165" y="479"/>
                    <a:pt x="239" y="494"/>
                    <a:pt x="239" y="494"/>
                  </a:cubicBezTo>
                  <a:cubicBezTo>
                    <a:pt x="195" y="464"/>
                    <a:pt x="150" y="419"/>
                    <a:pt x="120" y="389"/>
                  </a:cubicBezTo>
                  <a:cubicBezTo>
                    <a:pt x="90" y="345"/>
                    <a:pt x="75" y="285"/>
                    <a:pt x="60" y="225"/>
                  </a:cubicBezTo>
                  <a:cubicBezTo>
                    <a:pt x="45" y="165"/>
                    <a:pt x="60" y="106"/>
                    <a:pt x="105" y="46"/>
                  </a:cubicBezTo>
                  <a:cubicBezTo>
                    <a:pt x="112" y="41"/>
                    <a:pt x="119" y="39"/>
                    <a:pt x="126" y="39"/>
                  </a:cubicBezTo>
                  <a:cubicBezTo>
                    <a:pt x="163" y="39"/>
                    <a:pt x="197" y="100"/>
                    <a:pt x="209" y="150"/>
                  </a:cubicBezTo>
                  <a:cubicBezTo>
                    <a:pt x="224" y="210"/>
                    <a:pt x="239" y="270"/>
                    <a:pt x="239" y="315"/>
                  </a:cubicBezTo>
                  <a:lnTo>
                    <a:pt x="239" y="479"/>
                  </a:lnTo>
                  <a:cubicBezTo>
                    <a:pt x="269" y="434"/>
                    <a:pt x="269" y="374"/>
                    <a:pt x="269" y="315"/>
                  </a:cubicBezTo>
                  <a:cubicBezTo>
                    <a:pt x="269" y="255"/>
                    <a:pt x="269" y="195"/>
                    <a:pt x="254" y="135"/>
                  </a:cubicBezTo>
                  <a:cubicBezTo>
                    <a:pt x="239" y="106"/>
                    <a:pt x="224" y="76"/>
                    <a:pt x="195" y="46"/>
                  </a:cubicBezTo>
                  <a:cubicBezTo>
                    <a:pt x="175" y="17"/>
                    <a:pt x="150" y="0"/>
                    <a:pt x="1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2932;p72">
              <a:extLst>
                <a:ext uri="{FF2B5EF4-FFF2-40B4-BE49-F238E27FC236}">
                  <a16:creationId xmlns:a16="http://schemas.microsoft.com/office/drawing/2014/main" id="{37455DA4-B618-8AA6-B0FA-8A035A79470F}"/>
                </a:ext>
              </a:extLst>
            </p:cNvPr>
            <p:cNvSpPr/>
            <p:nvPr/>
          </p:nvSpPr>
          <p:spPr>
            <a:xfrm>
              <a:off x="8217062" y="3651195"/>
              <a:ext cx="16097" cy="47413"/>
            </a:xfrm>
            <a:custGeom>
              <a:avLst/>
              <a:gdLst/>
              <a:ahLst/>
              <a:cxnLst/>
              <a:rect l="l" t="t" r="r" b="b"/>
              <a:pathLst>
                <a:path w="568" h="1673" extrusionOk="0">
                  <a:moveTo>
                    <a:pt x="568" y="0"/>
                  </a:moveTo>
                  <a:lnTo>
                    <a:pt x="568" y="0"/>
                  </a:lnTo>
                  <a:cubicBezTo>
                    <a:pt x="538" y="15"/>
                    <a:pt x="523" y="30"/>
                    <a:pt x="508" y="45"/>
                  </a:cubicBezTo>
                  <a:cubicBezTo>
                    <a:pt x="448" y="90"/>
                    <a:pt x="404" y="134"/>
                    <a:pt x="359" y="194"/>
                  </a:cubicBezTo>
                  <a:cubicBezTo>
                    <a:pt x="60" y="538"/>
                    <a:pt x="0" y="1045"/>
                    <a:pt x="224" y="1449"/>
                  </a:cubicBezTo>
                  <a:cubicBezTo>
                    <a:pt x="254" y="1508"/>
                    <a:pt x="284" y="1568"/>
                    <a:pt x="329" y="1613"/>
                  </a:cubicBezTo>
                  <a:cubicBezTo>
                    <a:pt x="359" y="1658"/>
                    <a:pt x="374" y="1673"/>
                    <a:pt x="389" y="1673"/>
                  </a:cubicBezTo>
                  <a:cubicBezTo>
                    <a:pt x="389" y="1673"/>
                    <a:pt x="314" y="1583"/>
                    <a:pt x="239" y="1434"/>
                  </a:cubicBezTo>
                  <a:cubicBezTo>
                    <a:pt x="45" y="1031"/>
                    <a:pt x="105" y="553"/>
                    <a:pt x="374" y="209"/>
                  </a:cubicBezTo>
                  <a:cubicBezTo>
                    <a:pt x="478" y="75"/>
                    <a:pt x="568" y="0"/>
                    <a:pt x="56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2933;p72">
              <a:extLst>
                <a:ext uri="{FF2B5EF4-FFF2-40B4-BE49-F238E27FC236}">
                  <a16:creationId xmlns:a16="http://schemas.microsoft.com/office/drawing/2014/main" id="{985C31E2-101B-0DC4-BA4B-B27DDC5C7D1B}"/>
                </a:ext>
              </a:extLst>
            </p:cNvPr>
            <p:cNvSpPr/>
            <p:nvPr/>
          </p:nvSpPr>
          <p:spPr>
            <a:xfrm>
              <a:off x="8194617" y="3628324"/>
              <a:ext cx="30947" cy="30069"/>
            </a:xfrm>
            <a:custGeom>
              <a:avLst/>
              <a:gdLst/>
              <a:ahLst/>
              <a:cxnLst/>
              <a:rect l="l" t="t" r="r" b="b"/>
              <a:pathLst>
                <a:path w="1092" h="1061" extrusionOk="0">
                  <a:moveTo>
                    <a:pt x="1" y="1"/>
                  </a:moveTo>
                  <a:lnTo>
                    <a:pt x="1" y="1"/>
                  </a:lnTo>
                  <a:cubicBezTo>
                    <a:pt x="165" y="195"/>
                    <a:pt x="344" y="374"/>
                    <a:pt x="524" y="538"/>
                  </a:cubicBezTo>
                  <a:cubicBezTo>
                    <a:pt x="703" y="717"/>
                    <a:pt x="897" y="897"/>
                    <a:pt x="1091" y="1061"/>
                  </a:cubicBezTo>
                  <a:cubicBezTo>
                    <a:pt x="927" y="867"/>
                    <a:pt x="748" y="688"/>
                    <a:pt x="553" y="508"/>
                  </a:cubicBezTo>
                  <a:cubicBezTo>
                    <a:pt x="389" y="329"/>
                    <a:pt x="195" y="16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2934;p72">
              <a:extLst>
                <a:ext uri="{FF2B5EF4-FFF2-40B4-BE49-F238E27FC236}">
                  <a16:creationId xmlns:a16="http://schemas.microsoft.com/office/drawing/2014/main" id="{931221B7-20E3-1007-1632-3FC2759B212F}"/>
                </a:ext>
              </a:extLst>
            </p:cNvPr>
            <p:cNvSpPr/>
            <p:nvPr/>
          </p:nvSpPr>
          <p:spPr>
            <a:xfrm>
              <a:off x="8190395" y="3701130"/>
              <a:ext cx="21623" cy="22020"/>
            </a:xfrm>
            <a:custGeom>
              <a:avLst/>
              <a:gdLst/>
              <a:ahLst/>
              <a:cxnLst/>
              <a:rect l="l" t="t" r="r" b="b"/>
              <a:pathLst>
                <a:path w="763" h="777" extrusionOk="0">
                  <a:moveTo>
                    <a:pt x="762" y="0"/>
                  </a:moveTo>
                  <a:cubicBezTo>
                    <a:pt x="747" y="0"/>
                    <a:pt x="598" y="180"/>
                    <a:pt x="389" y="404"/>
                  </a:cubicBezTo>
                  <a:cubicBezTo>
                    <a:pt x="180" y="613"/>
                    <a:pt x="0" y="777"/>
                    <a:pt x="0" y="777"/>
                  </a:cubicBezTo>
                  <a:cubicBezTo>
                    <a:pt x="150" y="687"/>
                    <a:pt x="299" y="568"/>
                    <a:pt x="419" y="433"/>
                  </a:cubicBezTo>
                  <a:cubicBezTo>
                    <a:pt x="553" y="299"/>
                    <a:pt x="658" y="165"/>
                    <a:pt x="76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2935;p72">
              <a:extLst>
                <a:ext uri="{FF2B5EF4-FFF2-40B4-BE49-F238E27FC236}">
                  <a16:creationId xmlns:a16="http://schemas.microsoft.com/office/drawing/2014/main" id="{6614EB1C-CB4D-72C4-0C61-21593BC93CED}"/>
                </a:ext>
              </a:extLst>
            </p:cNvPr>
            <p:cNvSpPr/>
            <p:nvPr/>
          </p:nvSpPr>
          <p:spPr>
            <a:xfrm>
              <a:off x="8225621" y="3686676"/>
              <a:ext cx="3316" cy="6093"/>
            </a:xfrm>
            <a:custGeom>
              <a:avLst/>
              <a:gdLst/>
              <a:ahLst/>
              <a:cxnLst/>
              <a:rect l="l" t="t" r="r" b="b"/>
              <a:pathLst>
                <a:path w="117" h="215" extrusionOk="0">
                  <a:moveTo>
                    <a:pt x="22" y="0"/>
                  </a:moveTo>
                  <a:cubicBezTo>
                    <a:pt x="9" y="0"/>
                    <a:pt x="0" y="55"/>
                    <a:pt x="27" y="122"/>
                  </a:cubicBezTo>
                  <a:cubicBezTo>
                    <a:pt x="40" y="174"/>
                    <a:pt x="87" y="215"/>
                    <a:pt x="99" y="215"/>
                  </a:cubicBezTo>
                  <a:cubicBezTo>
                    <a:pt x="101" y="215"/>
                    <a:pt x="102" y="214"/>
                    <a:pt x="102" y="212"/>
                  </a:cubicBezTo>
                  <a:cubicBezTo>
                    <a:pt x="117" y="197"/>
                    <a:pt x="87" y="152"/>
                    <a:pt x="72" y="107"/>
                  </a:cubicBezTo>
                  <a:cubicBezTo>
                    <a:pt x="42" y="47"/>
                    <a:pt x="27" y="3"/>
                    <a:pt x="27" y="3"/>
                  </a:cubicBezTo>
                  <a:cubicBezTo>
                    <a:pt x="25" y="1"/>
                    <a:pt x="24" y="0"/>
                    <a:pt x="2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2936;p72">
              <a:extLst>
                <a:ext uri="{FF2B5EF4-FFF2-40B4-BE49-F238E27FC236}">
                  <a16:creationId xmlns:a16="http://schemas.microsoft.com/office/drawing/2014/main" id="{6B6BB188-C811-0590-607F-C6E1F96DE963}"/>
                </a:ext>
              </a:extLst>
            </p:cNvPr>
            <p:cNvSpPr/>
            <p:nvPr/>
          </p:nvSpPr>
          <p:spPr>
            <a:xfrm>
              <a:off x="8224261" y="3674462"/>
              <a:ext cx="1304" cy="5526"/>
            </a:xfrm>
            <a:custGeom>
              <a:avLst/>
              <a:gdLst/>
              <a:ahLst/>
              <a:cxnLst/>
              <a:rect l="l" t="t" r="r" b="b"/>
              <a:pathLst>
                <a:path w="46" h="195" extrusionOk="0">
                  <a:moveTo>
                    <a:pt x="15" y="0"/>
                  </a:moveTo>
                  <a:cubicBezTo>
                    <a:pt x="15" y="0"/>
                    <a:pt x="0" y="30"/>
                    <a:pt x="0" y="90"/>
                  </a:cubicBezTo>
                  <a:cubicBezTo>
                    <a:pt x="0" y="150"/>
                    <a:pt x="0" y="195"/>
                    <a:pt x="15" y="195"/>
                  </a:cubicBezTo>
                  <a:cubicBezTo>
                    <a:pt x="45" y="195"/>
                    <a:pt x="45" y="150"/>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2937;p72">
              <a:extLst>
                <a:ext uri="{FF2B5EF4-FFF2-40B4-BE49-F238E27FC236}">
                  <a16:creationId xmlns:a16="http://schemas.microsoft.com/office/drawing/2014/main" id="{1E3E1E3C-EC69-5004-D18D-C147852D4A31}"/>
                </a:ext>
              </a:extLst>
            </p:cNvPr>
            <p:cNvSpPr/>
            <p:nvPr/>
          </p:nvSpPr>
          <p:spPr>
            <a:xfrm>
              <a:off x="8226046" y="3663353"/>
              <a:ext cx="3316" cy="5696"/>
            </a:xfrm>
            <a:custGeom>
              <a:avLst/>
              <a:gdLst/>
              <a:ahLst/>
              <a:cxnLst/>
              <a:rect l="l" t="t" r="r" b="b"/>
              <a:pathLst>
                <a:path w="117" h="201" extrusionOk="0">
                  <a:moveTo>
                    <a:pt x="112" y="0"/>
                  </a:moveTo>
                  <a:cubicBezTo>
                    <a:pt x="97" y="0"/>
                    <a:pt x="52" y="29"/>
                    <a:pt x="27" y="79"/>
                  </a:cubicBezTo>
                  <a:cubicBezTo>
                    <a:pt x="0" y="146"/>
                    <a:pt x="9" y="201"/>
                    <a:pt x="22" y="201"/>
                  </a:cubicBezTo>
                  <a:cubicBezTo>
                    <a:pt x="24" y="201"/>
                    <a:pt x="25" y="200"/>
                    <a:pt x="27" y="198"/>
                  </a:cubicBezTo>
                  <a:cubicBezTo>
                    <a:pt x="42" y="198"/>
                    <a:pt x="42" y="154"/>
                    <a:pt x="72" y="109"/>
                  </a:cubicBezTo>
                  <a:cubicBezTo>
                    <a:pt x="102" y="49"/>
                    <a:pt x="116" y="4"/>
                    <a:pt x="116" y="4"/>
                  </a:cubicBezTo>
                  <a:cubicBezTo>
                    <a:pt x="116" y="2"/>
                    <a:pt x="115" y="0"/>
                    <a:pt x="11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2938;p72">
              <a:extLst>
                <a:ext uri="{FF2B5EF4-FFF2-40B4-BE49-F238E27FC236}">
                  <a16:creationId xmlns:a16="http://schemas.microsoft.com/office/drawing/2014/main" id="{B0A43B35-711A-3958-CDF5-91B9A6BCB6A3}"/>
                </a:ext>
              </a:extLst>
            </p:cNvPr>
            <p:cNvSpPr/>
            <p:nvPr/>
          </p:nvSpPr>
          <p:spPr>
            <a:xfrm>
              <a:off x="8231884" y="3656268"/>
              <a:ext cx="1700" cy="3089"/>
            </a:xfrm>
            <a:custGeom>
              <a:avLst/>
              <a:gdLst/>
              <a:ahLst/>
              <a:cxnLst/>
              <a:rect l="l" t="t" r="r" b="b"/>
              <a:pathLst>
                <a:path w="60" h="109" extrusionOk="0">
                  <a:moveTo>
                    <a:pt x="60" y="0"/>
                  </a:moveTo>
                  <a:cubicBezTo>
                    <a:pt x="45" y="0"/>
                    <a:pt x="15" y="15"/>
                    <a:pt x="15" y="45"/>
                  </a:cubicBezTo>
                  <a:cubicBezTo>
                    <a:pt x="15" y="75"/>
                    <a:pt x="0" y="105"/>
                    <a:pt x="15" y="105"/>
                  </a:cubicBezTo>
                  <a:cubicBezTo>
                    <a:pt x="18" y="108"/>
                    <a:pt x="21" y="109"/>
                    <a:pt x="24" y="109"/>
                  </a:cubicBezTo>
                  <a:cubicBezTo>
                    <a:pt x="40" y="109"/>
                    <a:pt x="60" y="84"/>
                    <a:pt x="60" y="60"/>
                  </a:cubicBezTo>
                  <a:lnTo>
                    <a:pt x="60"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2939;p72">
              <a:extLst>
                <a:ext uri="{FF2B5EF4-FFF2-40B4-BE49-F238E27FC236}">
                  <a16:creationId xmlns:a16="http://schemas.microsoft.com/office/drawing/2014/main" id="{1FF83794-059A-6DA3-9549-8EA41E647790}"/>
                </a:ext>
              </a:extLst>
            </p:cNvPr>
            <p:cNvSpPr/>
            <p:nvPr/>
          </p:nvSpPr>
          <p:spPr>
            <a:xfrm>
              <a:off x="7772209" y="3738794"/>
              <a:ext cx="195149" cy="85275"/>
            </a:xfrm>
            <a:custGeom>
              <a:avLst/>
              <a:gdLst/>
              <a:ahLst/>
              <a:cxnLst/>
              <a:rect l="l" t="t" r="r" b="b"/>
              <a:pathLst>
                <a:path w="6886" h="3009" extrusionOk="0">
                  <a:moveTo>
                    <a:pt x="3197" y="1"/>
                  </a:moveTo>
                  <a:lnTo>
                    <a:pt x="3152" y="1972"/>
                  </a:lnTo>
                  <a:cubicBezTo>
                    <a:pt x="3152" y="1972"/>
                    <a:pt x="1" y="2629"/>
                    <a:pt x="762" y="2868"/>
                  </a:cubicBezTo>
                  <a:cubicBezTo>
                    <a:pt x="1109" y="2976"/>
                    <a:pt x="2382" y="3008"/>
                    <a:pt x="3676" y="3008"/>
                  </a:cubicBezTo>
                  <a:cubicBezTo>
                    <a:pt x="4894" y="3008"/>
                    <a:pt x="6132" y="2979"/>
                    <a:pt x="6632" y="2958"/>
                  </a:cubicBezTo>
                  <a:lnTo>
                    <a:pt x="6856" y="2958"/>
                  </a:lnTo>
                  <a:lnTo>
                    <a:pt x="6886" y="60"/>
                  </a:lnTo>
                  <a:lnTo>
                    <a:pt x="3197"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2940;p72">
              <a:extLst>
                <a:ext uri="{FF2B5EF4-FFF2-40B4-BE49-F238E27FC236}">
                  <a16:creationId xmlns:a16="http://schemas.microsoft.com/office/drawing/2014/main" id="{EEFE388A-7FD9-A934-EE5C-9EF35B5B117F}"/>
                </a:ext>
              </a:extLst>
            </p:cNvPr>
            <p:cNvSpPr/>
            <p:nvPr/>
          </p:nvSpPr>
          <p:spPr>
            <a:xfrm>
              <a:off x="7928391" y="3791534"/>
              <a:ext cx="38542" cy="29389"/>
            </a:xfrm>
            <a:custGeom>
              <a:avLst/>
              <a:gdLst/>
              <a:ahLst/>
              <a:cxnLst/>
              <a:rect l="l" t="t" r="r" b="b"/>
              <a:pathLst>
                <a:path w="1360" h="1037" extrusionOk="0">
                  <a:moveTo>
                    <a:pt x="1241" y="1"/>
                  </a:moveTo>
                  <a:cubicBezTo>
                    <a:pt x="968" y="1"/>
                    <a:pt x="702" y="91"/>
                    <a:pt x="494" y="260"/>
                  </a:cubicBezTo>
                  <a:cubicBezTo>
                    <a:pt x="240" y="454"/>
                    <a:pt x="75" y="723"/>
                    <a:pt x="1" y="1037"/>
                  </a:cubicBezTo>
                  <a:lnTo>
                    <a:pt x="1330" y="1037"/>
                  </a:lnTo>
                  <a:lnTo>
                    <a:pt x="1360" y="6"/>
                  </a:lnTo>
                  <a:cubicBezTo>
                    <a:pt x="1320" y="3"/>
                    <a:pt x="1281" y="1"/>
                    <a:pt x="124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2941;p72">
              <a:extLst>
                <a:ext uri="{FF2B5EF4-FFF2-40B4-BE49-F238E27FC236}">
                  <a16:creationId xmlns:a16="http://schemas.microsoft.com/office/drawing/2014/main" id="{4BF9153A-C1AD-3682-B18C-595AA5BB0E7A}"/>
                </a:ext>
              </a:extLst>
            </p:cNvPr>
            <p:cNvSpPr/>
            <p:nvPr/>
          </p:nvSpPr>
          <p:spPr>
            <a:xfrm>
              <a:off x="7786606" y="3805251"/>
              <a:ext cx="179902" cy="19016"/>
            </a:xfrm>
            <a:custGeom>
              <a:avLst/>
              <a:gdLst/>
              <a:ahLst/>
              <a:cxnLst/>
              <a:rect l="l" t="t" r="r" b="b"/>
              <a:pathLst>
                <a:path w="6348" h="671" extrusionOk="0">
                  <a:moveTo>
                    <a:pt x="1106" y="0"/>
                  </a:moveTo>
                  <a:cubicBezTo>
                    <a:pt x="1106" y="0"/>
                    <a:pt x="1" y="299"/>
                    <a:pt x="135" y="478"/>
                  </a:cubicBezTo>
                  <a:cubicBezTo>
                    <a:pt x="225" y="598"/>
                    <a:pt x="2126" y="671"/>
                    <a:pt x="3937" y="671"/>
                  </a:cubicBezTo>
                  <a:cubicBezTo>
                    <a:pt x="4843" y="671"/>
                    <a:pt x="5726" y="652"/>
                    <a:pt x="6348" y="613"/>
                  </a:cubicBezTo>
                  <a:lnTo>
                    <a:pt x="6348" y="523"/>
                  </a:lnTo>
                  <a:lnTo>
                    <a:pt x="1419" y="478"/>
                  </a:lnTo>
                  <a:cubicBezTo>
                    <a:pt x="1419" y="478"/>
                    <a:pt x="1315" y="15"/>
                    <a:pt x="110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2942;p72">
              <a:extLst>
                <a:ext uri="{FF2B5EF4-FFF2-40B4-BE49-F238E27FC236}">
                  <a16:creationId xmlns:a16="http://schemas.microsoft.com/office/drawing/2014/main" id="{6F4223F6-F11E-96C5-1E8C-8C655EAA3180}"/>
                </a:ext>
              </a:extLst>
            </p:cNvPr>
            <p:cNvSpPr/>
            <p:nvPr/>
          </p:nvSpPr>
          <p:spPr>
            <a:xfrm>
              <a:off x="7790404" y="3816785"/>
              <a:ext cx="177380" cy="4053"/>
            </a:xfrm>
            <a:custGeom>
              <a:avLst/>
              <a:gdLst/>
              <a:ahLst/>
              <a:cxnLst/>
              <a:rect l="l" t="t" r="r" b="b"/>
              <a:pathLst>
                <a:path w="6259" h="143" extrusionOk="0">
                  <a:moveTo>
                    <a:pt x="31" y="0"/>
                  </a:moveTo>
                  <a:cubicBezTo>
                    <a:pt x="20" y="0"/>
                    <a:pt x="8" y="4"/>
                    <a:pt x="1" y="12"/>
                  </a:cubicBezTo>
                  <a:lnTo>
                    <a:pt x="61" y="12"/>
                  </a:lnTo>
                  <a:cubicBezTo>
                    <a:pt x="53" y="4"/>
                    <a:pt x="42" y="0"/>
                    <a:pt x="31" y="0"/>
                  </a:cubicBezTo>
                  <a:close/>
                  <a:moveTo>
                    <a:pt x="61" y="12"/>
                  </a:moveTo>
                  <a:lnTo>
                    <a:pt x="240" y="26"/>
                  </a:lnTo>
                  <a:lnTo>
                    <a:pt x="912" y="56"/>
                  </a:lnTo>
                  <a:cubicBezTo>
                    <a:pt x="1480" y="86"/>
                    <a:pt x="2256" y="116"/>
                    <a:pt x="3122" y="131"/>
                  </a:cubicBezTo>
                  <a:cubicBezTo>
                    <a:pt x="3555" y="138"/>
                    <a:pt x="3970" y="142"/>
                    <a:pt x="4347" y="142"/>
                  </a:cubicBezTo>
                  <a:cubicBezTo>
                    <a:pt x="4724" y="142"/>
                    <a:pt x="5064" y="138"/>
                    <a:pt x="5348" y="131"/>
                  </a:cubicBezTo>
                  <a:lnTo>
                    <a:pt x="6020" y="116"/>
                  </a:lnTo>
                  <a:lnTo>
                    <a:pt x="6259" y="116"/>
                  </a:lnTo>
                  <a:cubicBezTo>
                    <a:pt x="6244" y="101"/>
                    <a:pt x="6229" y="101"/>
                    <a:pt x="6199" y="101"/>
                  </a:cubicBezTo>
                  <a:lnTo>
                    <a:pt x="5348" y="101"/>
                  </a:lnTo>
                  <a:cubicBezTo>
                    <a:pt x="4780" y="101"/>
                    <a:pt x="3989" y="101"/>
                    <a:pt x="3122" y="86"/>
                  </a:cubicBezTo>
                  <a:cubicBezTo>
                    <a:pt x="2271" y="71"/>
                    <a:pt x="1480" y="56"/>
                    <a:pt x="912" y="26"/>
                  </a:cubicBezTo>
                  <a:lnTo>
                    <a:pt x="240" y="12"/>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2943;p72">
              <a:extLst>
                <a:ext uri="{FF2B5EF4-FFF2-40B4-BE49-F238E27FC236}">
                  <a16:creationId xmlns:a16="http://schemas.microsoft.com/office/drawing/2014/main" id="{D424575C-C4BD-5950-A4D4-D8887BC78D82}"/>
                </a:ext>
              </a:extLst>
            </p:cNvPr>
            <p:cNvSpPr/>
            <p:nvPr/>
          </p:nvSpPr>
          <p:spPr>
            <a:xfrm>
              <a:off x="7817072" y="3803976"/>
              <a:ext cx="10202" cy="16522"/>
            </a:xfrm>
            <a:custGeom>
              <a:avLst/>
              <a:gdLst/>
              <a:ahLst/>
              <a:cxnLst/>
              <a:rect l="l" t="t" r="r" b="b"/>
              <a:pathLst>
                <a:path w="360" h="583" extrusionOk="0">
                  <a:moveTo>
                    <a:pt x="1" y="1"/>
                  </a:moveTo>
                  <a:lnTo>
                    <a:pt x="1" y="1"/>
                  </a:lnTo>
                  <a:cubicBezTo>
                    <a:pt x="180" y="150"/>
                    <a:pt x="300" y="359"/>
                    <a:pt x="344" y="583"/>
                  </a:cubicBezTo>
                  <a:cubicBezTo>
                    <a:pt x="359" y="464"/>
                    <a:pt x="329" y="344"/>
                    <a:pt x="270" y="239"/>
                  </a:cubicBezTo>
                  <a:cubicBezTo>
                    <a:pt x="210" y="120"/>
                    <a:pt x="120" y="45"/>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2944;p72">
              <a:extLst>
                <a:ext uri="{FF2B5EF4-FFF2-40B4-BE49-F238E27FC236}">
                  <a16:creationId xmlns:a16="http://schemas.microsoft.com/office/drawing/2014/main" id="{4FDFBE07-63B6-D5EE-A088-805B3D15ACA5}"/>
                </a:ext>
              </a:extLst>
            </p:cNvPr>
            <p:cNvSpPr/>
            <p:nvPr/>
          </p:nvSpPr>
          <p:spPr>
            <a:xfrm>
              <a:off x="7852213" y="3796352"/>
              <a:ext cx="5951" cy="8927"/>
            </a:xfrm>
            <a:custGeom>
              <a:avLst/>
              <a:gdLst/>
              <a:ahLst/>
              <a:cxnLst/>
              <a:rect l="l" t="t" r="r" b="b"/>
              <a:pathLst>
                <a:path w="210" h="315" extrusionOk="0">
                  <a:moveTo>
                    <a:pt x="15" y="1"/>
                  </a:moveTo>
                  <a:lnTo>
                    <a:pt x="15" y="1"/>
                  </a:lnTo>
                  <a:cubicBezTo>
                    <a:pt x="0" y="16"/>
                    <a:pt x="30" y="90"/>
                    <a:pt x="90" y="180"/>
                  </a:cubicBezTo>
                  <a:cubicBezTo>
                    <a:pt x="150" y="255"/>
                    <a:pt x="210" y="314"/>
                    <a:pt x="210" y="314"/>
                  </a:cubicBezTo>
                  <a:cubicBezTo>
                    <a:pt x="210" y="314"/>
                    <a:pt x="180" y="240"/>
                    <a:pt x="135" y="150"/>
                  </a:cubicBezTo>
                  <a:cubicBezTo>
                    <a:pt x="75" y="60"/>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2945;p72">
              <a:extLst>
                <a:ext uri="{FF2B5EF4-FFF2-40B4-BE49-F238E27FC236}">
                  <a16:creationId xmlns:a16="http://schemas.microsoft.com/office/drawing/2014/main" id="{DC9D701F-1FE3-16A5-1A38-45743E85DD87}"/>
                </a:ext>
              </a:extLst>
            </p:cNvPr>
            <p:cNvSpPr/>
            <p:nvPr/>
          </p:nvSpPr>
          <p:spPr>
            <a:xfrm>
              <a:off x="7859837" y="3795020"/>
              <a:ext cx="6802" cy="6093"/>
            </a:xfrm>
            <a:custGeom>
              <a:avLst/>
              <a:gdLst/>
              <a:ahLst/>
              <a:cxnLst/>
              <a:rect l="l" t="t" r="r" b="b"/>
              <a:pathLst>
                <a:path w="240" h="215" extrusionOk="0">
                  <a:moveTo>
                    <a:pt x="18" y="0"/>
                  </a:moveTo>
                  <a:cubicBezTo>
                    <a:pt x="16" y="0"/>
                    <a:pt x="15" y="1"/>
                    <a:pt x="15" y="3"/>
                  </a:cubicBezTo>
                  <a:cubicBezTo>
                    <a:pt x="0" y="3"/>
                    <a:pt x="45" y="63"/>
                    <a:pt x="105" y="122"/>
                  </a:cubicBezTo>
                  <a:cubicBezTo>
                    <a:pt x="157" y="174"/>
                    <a:pt x="220" y="215"/>
                    <a:pt x="236" y="215"/>
                  </a:cubicBezTo>
                  <a:cubicBezTo>
                    <a:pt x="238" y="215"/>
                    <a:pt x="239" y="214"/>
                    <a:pt x="239" y="212"/>
                  </a:cubicBezTo>
                  <a:cubicBezTo>
                    <a:pt x="239" y="197"/>
                    <a:pt x="194" y="152"/>
                    <a:pt x="135" y="93"/>
                  </a:cubicBezTo>
                  <a:cubicBezTo>
                    <a:pt x="83" y="41"/>
                    <a:pt x="31" y="0"/>
                    <a:pt x="18"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2946;p72">
              <a:extLst>
                <a:ext uri="{FF2B5EF4-FFF2-40B4-BE49-F238E27FC236}">
                  <a16:creationId xmlns:a16="http://schemas.microsoft.com/office/drawing/2014/main" id="{361D5DB0-DB8B-3091-27DD-067FDFE9D371}"/>
                </a:ext>
              </a:extLst>
            </p:cNvPr>
            <p:cNvSpPr/>
            <p:nvPr/>
          </p:nvSpPr>
          <p:spPr>
            <a:xfrm>
              <a:off x="7861112" y="3790684"/>
              <a:ext cx="11024" cy="1474"/>
            </a:xfrm>
            <a:custGeom>
              <a:avLst/>
              <a:gdLst/>
              <a:ahLst/>
              <a:cxnLst/>
              <a:rect l="l" t="t" r="r" b="b"/>
              <a:pathLst>
                <a:path w="389" h="52" extrusionOk="0">
                  <a:moveTo>
                    <a:pt x="139" y="0"/>
                  </a:moveTo>
                  <a:cubicBezTo>
                    <a:pt x="92" y="0"/>
                    <a:pt x="42" y="11"/>
                    <a:pt x="0" y="21"/>
                  </a:cubicBezTo>
                  <a:cubicBezTo>
                    <a:pt x="60" y="51"/>
                    <a:pt x="135" y="51"/>
                    <a:pt x="194" y="51"/>
                  </a:cubicBezTo>
                  <a:cubicBezTo>
                    <a:pt x="254" y="51"/>
                    <a:pt x="329" y="51"/>
                    <a:pt x="388" y="21"/>
                  </a:cubicBezTo>
                  <a:cubicBezTo>
                    <a:pt x="346" y="11"/>
                    <a:pt x="296" y="0"/>
                    <a:pt x="250" y="0"/>
                  </a:cubicBezTo>
                  <a:cubicBezTo>
                    <a:pt x="231" y="0"/>
                    <a:pt x="212" y="2"/>
                    <a:pt x="194" y="7"/>
                  </a:cubicBezTo>
                  <a:cubicBezTo>
                    <a:pt x="177" y="2"/>
                    <a:pt x="158" y="0"/>
                    <a:pt x="13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2947;p72">
              <a:extLst>
                <a:ext uri="{FF2B5EF4-FFF2-40B4-BE49-F238E27FC236}">
                  <a16:creationId xmlns:a16="http://schemas.microsoft.com/office/drawing/2014/main" id="{D1A65F12-A15B-7497-A4FC-804F5EC9DC3C}"/>
                </a:ext>
              </a:extLst>
            </p:cNvPr>
            <p:cNvSpPr/>
            <p:nvPr/>
          </p:nvSpPr>
          <p:spPr>
            <a:xfrm>
              <a:off x="7861537" y="3784081"/>
              <a:ext cx="12300" cy="1899"/>
            </a:xfrm>
            <a:custGeom>
              <a:avLst/>
              <a:gdLst/>
              <a:ahLst/>
              <a:cxnLst/>
              <a:rect l="l" t="t" r="r" b="b"/>
              <a:pathLst>
                <a:path w="434" h="67" extrusionOk="0">
                  <a:moveTo>
                    <a:pt x="433" y="1"/>
                  </a:moveTo>
                  <a:cubicBezTo>
                    <a:pt x="358" y="1"/>
                    <a:pt x="284" y="16"/>
                    <a:pt x="224" y="16"/>
                  </a:cubicBezTo>
                  <a:cubicBezTo>
                    <a:pt x="149" y="16"/>
                    <a:pt x="75" y="16"/>
                    <a:pt x="0" y="30"/>
                  </a:cubicBezTo>
                  <a:cubicBezTo>
                    <a:pt x="55" y="52"/>
                    <a:pt x="109" y="66"/>
                    <a:pt x="164" y="66"/>
                  </a:cubicBezTo>
                  <a:cubicBezTo>
                    <a:pt x="184" y="66"/>
                    <a:pt x="204" y="64"/>
                    <a:pt x="224" y="60"/>
                  </a:cubicBezTo>
                  <a:cubicBezTo>
                    <a:pt x="237" y="63"/>
                    <a:pt x="251" y="64"/>
                    <a:pt x="264" y="64"/>
                  </a:cubicBezTo>
                  <a:cubicBezTo>
                    <a:pt x="325" y="64"/>
                    <a:pt x="384" y="37"/>
                    <a:pt x="43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2948;p72">
              <a:extLst>
                <a:ext uri="{FF2B5EF4-FFF2-40B4-BE49-F238E27FC236}">
                  <a16:creationId xmlns:a16="http://schemas.microsoft.com/office/drawing/2014/main" id="{1DA1EB6A-6A74-54C5-F6A4-D2A4E7CFFC08}"/>
                </a:ext>
              </a:extLst>
            </p:cNvPr>
            <p:cNvSpPr/>
            <p:nvPr/>
          </p:nvSpPr>
          <p:spPr>
            <a:xfrm>
              <a:off x="7834869" y="3786717"/>
              <a:ext cx="19923" cy="11364"/>
            </a:xfrm>
            <a:custGeom>
              <a:avLst/>
              <a:gdLst/>
              <a:ahLst/>
              <a:cxnLst/>
              <a:rect l="l" t="t" r="r" b="b"/>
              <a:pathLst>
                <a:path w="703" h="401" extrusionOk="0">
                  <a:moveTo>
                    <a:pt x="236" y="41"/>
                  </a:moveTo>
                  <a:cubicBezTo>
                    <a:pt x="273" y="41"/>
                    <a:pt x="309" y="46"/>
                    <a:pt x="344" y="57"/>
                  </a:cubicBezTo>
                  <a:cubicBezTo>
                    <a:pt x="433" y="87"/>
                    <a:pt x="493" y="132"/>
                    <a:pt x="553" y="191"/>
                  </a:cubicBezTo>
                  <a:cubicBezTo>
                    <a:pt x="581" y="238"/>
                    <a:pt x="603" y="279"/>
                    <a:pt x="623" y="322"/>
                  </a:cubicBezTo>
                  <a:lnTo>
                    <a:pt x="623" y="322"/>
                  </a:lnTo>
                  <a:cubicBezTo>
                    <a:pt x="583" y="316"/>
                    <a:pt x="529" y="309"/>
                    <a:pt x="463" y="296"/>
                  </a:cubicBezTo>
                  <a:cubicBezTo>
                    <a:pt x="374" y="281"/>
                    <a:pt x="299" y="266"/>
                    <a:pt x="209" y="236"/>
                  </a:cubicBezTo>
                  <a:cubicBezTo>
                    <a:pt x="164" y="221"/>
                    <a:pt x="120" y="206"/>
                    <a:pt x="90" y="176"/>
                  </a:cubicBezTo>
                  <a:cubicBezTo>
                    <a:pt x="45" y="147"/>
                    <a:pt x="30" y="102"/>
                    <a:pt x="60" y="72"/>
                  </a:cubicBezTo>
                  <a:cubicBezTo>
                    <a:pt x="115" y="53"/>
                    <a:pt x="176" y="41"/>
                    <a:pt x="236" y="41"/>
                  </a:cubicBezTo>
                  <a:close/>
                  <a:moveTo>
                    <a:pt x="226" y="0"/>
                  </a:moveTo>
                  <a:cubicBezTo>
                    <a:pt x="164" y="0"/>
                    <a:pt x="101" y="14"/>
                    <a:pt x="45" y="42"/>
                  </a:cubicBezTo>
                  <a:cubicBezTo>
                    <a:pt x="15" y="57"/>
                    <a:pt x="0" y="102"/>
                    <a:pt x="0" y="132"/>
                  </a:cubicBezTo>
                  <a:cubicBezTo>
                    <a:pt x="15" y="161"/>
                    <a:pt x="30" y="191"/>
                    <a:pt x="60" y="206"/>
                  </a:cubicBezTo>
                  <a:cubicBezTo>
                    <a:pt x="105" y="236"/>
                    <a:pt x="149" y="251"/>
                    <a:pt x="209" y="266"/>
                  </a:cubicBezTo>
                  <a:cubicBezTo>
                    <a:pt x="284" y="296"/>
                    <a:pt x="374" y="326"/>
                    <a:pt x="463" y="341"/>
                  </a:cubicBezTo>
                  <a:lnTo>
                    <a:pt x="632" y="341"/>
                  </a:lnTo>
                  <a:cubicBezTo>
                    <a:pt x="641" y="360"/>
                    <a:pt x="649" y="380"/>
                    <a:pt x="657" y="400"/>
                  </a:cubicBezTo>
                  <a:cubicBezTo>
                    <a:pt x="657" y="386"/>
                    <a:pt x="657" y="356"/>
                    <a:pt x="657" y="341"/>
                  </a:cubicBezTo>
                  <a:lnTo>
                    <a:pt x="702" y="341"/>
                  </a:lnTo>
                  <a:cubicBezTo>
                    <a:pt x="702" y="334"/>
                    <a:pt x="685" y="331"/>
                    <a:pt x="653" y="326"/>
                  </a:cubicBezTo>
                  <a:lnTo>
                    <a:pt x="653" y="326"/>
                  </a:lnTo>
                  <a:cubicBezTo>
                    <a:pt x="637" y="271"/>
                    <a:pt x="610" y="218"/>
                    <a:pt x="583" y="176"/>
                  </a:cubicBezTo>
                  <a:cubicBezTo>
                    <a:pt x="501" y="64"/>
                    <a:pt x="363" y="0"/>
                    <a:pt x="2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2949;p72">
              <a:extLst>
                <a:ext uri="{FF2B5EF4-FFF2-40B4-BE49-F238E27FC236}">
                  <a16:creationId xmlns:a16="http://schemas.microsoft.com/office/drawing/2014/main" id="{BDC30FAE-3B10-F2A1-6A2F-FC470A8D6A50}"/>
                </a:ext>
              </a:extLst>
            </p:cNvPr>
            <p:cNvSpPr/>
            <p:nvPr/>
          </p:nvSpPr>
          <p:spPr>
            <a:xfrm>
              <a:off x="7851788" y="3783656"/>
              <a:ext cx="10174" cy="12725"/>
            </a:xfrm>
            <a:custGeom>
              <a:avLst/>
              <a:gdLst/>
              <a:ahLst/>
              <a:cxnLst/>
              <a:rect l="l" t="t" r="r" b="b"/>
              <a:pathLst>
                <a:path w="359" h="449" extrusionOk="0">
                  <a:moveTo>
                    <a:pt x="284" y="1"/>
                  </a:moveTo>
                  <a:cubicBezTo>
                    <a:pt x="195" y="1"/>
                    <a:pt x="120" y="45"/>
                    <a:pt x="75" y="120"/>
                  </a:cubicBezTo>
                  <a:cubicBezTo>
                    <a:pt x="45" y="165"/>
                    <a:pt x="15" y="225"/>
                    <a:pt x="15" y="284"/>
                  </a:cubicBezTo>
                  <a:cubicBezTo>
                    <a:pt x="1" y="344"/>
                    <a:pt x="15" y="404"/>
                    <a:pt x="30" y="449"/>
                  </a:cubicBezTo>
                  <a:cubicBezTo>
                    <a:pt x="30" y="404"/>
                    <a:pt x="45" y="344"/>
                    <a:pt x="45" y="284"/>
                  </a:cubicBezTo>
                  <a:cubicBezTo>
                    <a:pt x="60" y="240"/>
                    <a:pt x="75" y="180"/>
                    <a:pt x="120" y="135"/>
                  </a:cubicBezTo>
                  <a:cubicBezTo>
                    <a:pt x="147" y="95"/>
                    <a:pt x="197" y="43"/>
                    <a:pt x="250" y="43"/>
                  </a:cubicBezTo>
                  <a:cubicBezTo>
                    <a:pt x="257" y="43"/>
                    <a:pt x="263" y="44"/>
                    <a:pt x="269" y="45"/>
                  </a:cubicBezTo>
                  <a:cubicBezTo>
                    <a:pt x="329" y="45"/>
                    <a:pt x="314" y="135"/>
                    <a:pt x="269" y="195"/>
                  </a:cubicBezTo>
                  <a:cubicBezTo>
                    <a:pt x="239" y="240"/>
                    <a:pt x="210" y="284"/>
                    <a:pt x="180" y="329"/>
                  </a:cubicBezTo>
                  <a:cubicBezTo>
                    <a:pt x="105" y="404"/>
                    <a:pt x="60" y="449"/>
                    <a:pt x="60" y="449"/>
                  </a:cubicBezTo>
                  <a:cubicBezTo>
                    <a:pt x="105" y="434"/>
                    <a:pt x="150" y="389"/>
                    <a:pt x="195" y="359"/>
                  </a:cubicBezTo>
                  <a:cubicBezTo>
                    <a:pt x="239" y="314"/>
                    <a:pt x="284" y="269"/>
                    <a:pt x="314" y="210"/>
                  </a:cubicBezTo>
                  <a:cubicBezTo>
                    <a:pt x="329" y="180"/>
                    <a:pt x="344" y="150"/>
                    <a:pt x="344" y="105"/>
                  </a:cubicBezTo>
                  <a:lnTo>
                    <a:pt x="359" y="105"/>
                  </a:lnTo>
                  <a:cubicBezTo>
                    <a:pt x="359" y="60"/>
                    <a:pt x="329" y="1"/>
                    <a:pt x="28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2950;p72">
              <a:extLst>
                <a:ext uri="{FF2B5EF4-FFF2-40B4-BE49-F238E27FC236}">
                  <a16:creationId xmlns:a16="http://schemas.microsoft.com/office/drawing/2014/main" id="{61E05F9F-7774-D38F-C890-C25DF26F381B}"/>
                </a:ext>
              </a:extLst>
            </p:cNvPr>
            <p:cNvSpPr/>
            <p:nvPr/>
          </p:nvSpPr>
          <p:spPr>
            <a:xfrm>
              <a:off x="7928391" y="3790429"/>
              <a:ext cx="37692" cy="29672"/>
            </a:xfrm>
            <a:custGeom>
              <a:avLst/>
              <a:gdLst/>
              <a:ahLst/>
              <a:cxnLst/>
              <a:rect l="l" t="t" r="r" b="b"/>
              <a:pathLst>
                <a:path w="1330" h="1047" extrusionOk="0">
                  <a:moveTo>
                    <a:pt x="1061" y="1"/>
                  </a:moveTo>
                  <a:cubicBezTo>
                    <a:pt x="598" y="30"/>
                    <a:pt x="195" y="329"/>
                    <a:pt x="46" y="777"/>
                  </a:cubicBezTo>
                  <a:cubicBezTo>
                    <a:pt x="31" y="837"/>
                    <a:pt x="16" y="912"/>
                    <a:pt x="1" y="971"/>
                  </a:cubicBezTo>
                  <a:cubicBezTo>
                    <a:pt x="1" y="1001"/>
                    <a:pt x="1" y="1031"/>
                    <a:pt x="1" y="1046"/>
                  </a:cubicBezTo>
                  <a:cubicBezTo>
                    <a:pt x="16" y="1046"/>
                    <a:pt x="16" y="942"/>
                    <a:pt x="75" y="792"/>
                  </a:cubicBezTo>
                  <a:cubicBezTo>
                    <a:pt x="240" y="374"/>
                    <a:pt x="613" y="75"/>
                    <a:pt x="1061" y="30"/>
                  </a:cubicBezTo>
                  <a:cubicBezTo>
                    <a:pt x="1116" y="26"/>
                    <a:pt x="1164" y="24"/>
                    <a:pt x="1204" y="24"/>
                  </a:cubicBezTo>
                  <a:cubicBezTo>
                    <a:pt x="1284" y="24"/>
                    <a:pt x="1330" y="30"/>
                    <a:pt x="1330" y="30"/>
                  </a:cubicBezTo>
                  <a:cubicBezTo>
                    <a:pt x="1330" y="30"/>
                    <a:pt x="1315" y="16"/>
                    <a:pt x="125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2951;p72">
              <a:extLst>
                <a:ext uri="{FF2B5EF4-FFF2-40B4-BE49-F238E27FC236}">
                  <a16:creationId xmlns:a16="http://schemas.microsoft.com/office/drawing/2014/main" id="{CCA0E7CC-5A9E-0E7F-85FA-AB1ECD339B03}"/>
                </a:ext>
              </a:extLst>
            </p:cNvPr>
            <p:cNvSpPr/>
            <p:nvPr/>
          </p:nvSpPr>
          <p:spPr>
            <a:xfrm>
              <a:off x="7955059" y="3747692"/>
              <a:ext cx="1729" cy="42765"/>
            </a:xfrm>
            <a:custGeom>
              <a:avLst/>
              <a:gdLst/>
              <a:ahLst/>
              <a:cxnLst/>
              <a:rect l="l" t="t" r="r" b="b"/>
              <a:pathLst>
                <a:path w="61" h="1509" extrusionOk="0">
                  <a:moveTo>
                    <a:pt x="31" y="0"/>
                  </a:moveTo>
                  <a:cubicBezTo>
                    <a:pt x="16" y="254"/>
                    <a:pt x="1" y="508"/>
                    <a:pt x="16" y="762"/>
                  </a:cubicBezTo>
                  <a:cubicBezTo>
                    <a:pt x="1" y="1016"/>
                    <a:pt x="16" y="1270"/>
                    <a:pt x="31" y="1509"/>
                  </a:cubicBezTo>
                  <a:cubicBezTo>
                    <a:pt x="60" y="1270"/>
                    <a:pt x="60" y="1016"/>
                    <a:pt x="60" y="762"/>
                  </a:cubicBezTo>
                  <a:cubicBezTo>
                    <a:pt x="60" y="508"/>
                    <a:pt x="60" y="254"/>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2952;p72">
              <a:extLst>
                <a:ext uri="{FF2B5EF4-FFF2-40B4-BE49-F238E27FC236}">
                  <a16:creationId xmlns:a16="http://schemas.microsoft.com/office/drawing/2014/main" id="{634F05CD-5B5D-5694-0A64-F807DBE2F9B8}"/>
                </a:ext>
              </a:extLst>
            </p:cNvPr>
            <p:cNvSpPr/>
            <p:nvPr/>
          </p:nvSpPr>
          <p:spPr>
            <a:xfrm>
              <a:off x="7884804" y="3810125"/>
              <a:ext cx="30494" cy="1644"/>
            </a:xfrm>
            <a:custGeom>
              <a:avLst/>
              <a:gdLst/>
              <a:ahLst/>
              <a:cxnLst/>
              <a:rect l="l" t="t" r="r" b="b"/>
              <a:pathLst>
                <a:path w="1076" h="58" extrusionOk="0">
                  <a:moveTo>
                    <a:pt x="73" y="1"/>
                  </a:moveTo>
                  <a:cubicBezTo>
                    <a:pt x="27" y="1"/>
                    <a:pt x="0" y="3"/>
                    <a:pt x="0" y="8"/>
                  </a:cubicBezTo>
                  <a:cubicBezTo>
                    <a:pt x="147" y="32"/>
                    <a:pt x="293" y="56"/>
                    <a:pt x="439" y="56"/>
                  </a:cubicBezTo>
                  <a:cubicBezTo>
                    <a:pt x="472" y="56"/>
                    <a:pt x="505" y="55"/>
                    <a:pt x="538" y="52"/>
                  </a:cubicBezTo>
                  <a:cubicBezTo>
                    <a:pt x="583" y="56"/>
                    <a:pt x="628" y="58"/>
                    <a:pt x="673" y="58"/>
                  </a:cubicBezTo>
                  <a:cubicBezTo>
                    <a:pt x="807" y="58"/>
                    <a:pt x="941" y="41"/>
                    <a:pt x="1076" y="8"/>
                  </a:cubicBezTo>
                  <a:cubicBezTo>
                    <a:pt x="1076" y="3"/>
                    <a:pt x="1049" y="1"/>
                    <a:pt x="1003" y="1"/>
                  </a:cubicBezTo>
                  <a:cubicBezTo>
                    <a:pt x="910" y="1"/>
                    <a:pt x="737" y="8"/>
                    <a:pt x="538" y="8"/>
                  </a:cubicBezTo>
                  <a:cubicBezTo>
                    <a:pt x="339" y="8"/>
                    <a:pt x="166" y="1"/>
                    <a:pt x="7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2953;p72">
              <a:extLst>
                <a:ext uri="{FF2B5EF4-FFF2-40B4-BE49-F238E27FC236}">
                  <a16:creationId xmlns:a16="http://schemas.microsoft.com/office/drawing/2014/main" id="{1CB4BE8D-BBF1-101B-BD23-112C5913F326}"/>
                </a:ext>
              </a:extLst>
            </p:cNvPr>
            <p:cNvSpPr/>
            <p:nvPr/>
          </p:nvSpPr>
          <p:spPr>
            <a:xfrm>
              <a:off x="7932642" y="3810636"/>
              <a:ext cx="3401" cy="6065"/>
            </a:xfrm>
            <a:custGeom>
              <a:avLst/>
              <a:gdLst/>
              <a:ahLst/>
              <a:cxnLst/>
              <a:rect l="l" t="t" r="r" b="b"/>
              <a:pathLst>
                <a:path w="120" h="214" extrusionOk="0">
                  <a:moveTo>
                    <a:pt x="109" y="1"/>
                  </a:moveTo>
                  <a:cubicBezTo>
                    <a:pt x="86" y="1"/>
                    <a:pt x="40" y="32"/>
                    <a:pt x="15" y="94"/>
                  </a:cubicBezTo>
                  <a:cubicBezTo>
                    <a:pt x="0" y="154"/>
                    <a:pt x="0" y="214"/>
                    <a:pt x="15" y="214"/>
                  </a:cubicBezTo>
                  <a:cubicBezTo>
                    <a:pt x="30" y="214"/>
                    <a:pt x="45" y="169"/>
                    <a:pt x="75" y="109"/>
                  </a:cubicBezTo>
                  <a:cubicBezTo>
                    <a:pt x="90" y="64"/>
                    <a:pt x="120" y="4"/>
                    <a:pt x="120" y="4"/>
                  </a:cubicBezTo>
                  <a:cubicBezTo>
                    <a:pt x="117" y="2"/>
                    <a:pt x="113" y="1"/>
                    <a:pt x="10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2954;p72">
              <a:extLst>
                <a:ext uri="{FF2B5EF4-FFF2-40B4-BE49-F238E27FC236}">
                  <a16:creationId xmlns:a16="http://schemas.microsoft.com/office/drawing/2014/main" id="{ACFDC53F-3868-E29B-251E-F477CC67E1CA}"/>
                </a:ext>
              </a:extLst>
            </p:cNvPr>
            <p:cNvSpPr/>
            <p:nvPr/>
          </p:nvSpPr>
          <p:spPr>
            <a:xfrm>
              <a:off x="7939415" y="3801312"/>
              <a:ext cx="4251" cy="4081"/>
            </a:xfrm>
            <a:custGeom>
              <a:avLst/>
              <a:gdLst/>
              <a:ahLst/>
              <a:cxnLst/>
              <a:rect l="l" t="t" r="r" b="b"/>
              <a:pathLst>
                <a:path w="150" h="144" extrusionOk="0">
                  <a:moveTo>
                    <a:pt x="145" y="1"/>
                  </a:moveTo>
                  <a:cubicBezTo>
                    <a:pt x="133" y="1"/>
                    <a:pt x="99" y="25"/>
                    <a:pt x="75" y="50"/>
                  </a:cubicBezTo>
                  <a:cubicBezTo>
                    <a:pt x="30" y="95"/>
                    <a:pt x="0" y="124"/>
                    <a:pt x="15" y="139"/>
                  </a:cubicBezTo>
                  <a:cubicBezTo>
                    <a:pt x="18" y="142"/>
                    <a:pt x="21" y="143"/>
                    <a:pt x="24" y="143"/>
                  </a:cubicBezTo>
                  <a:cubicBezTo>
                    <a:pt x="41" y="143"/>
                    <a:pt x="68" y="116"/>
                    <a:pt x="105" y="80"/>
                  </a:cubicBezTo>
                  <a:cubicBezTo>
                    <a:pt x="134" y="50"/>
                    <a:pt x="149" y="5"/>
                    <a:pt x="149" y="5"/>
                  </a:cubicBezTo>
                  <a:cubicBezTo>
                    <a:pt x="149" y="2"/>
                    <a:pt x="148" y="1"/>
                    <a:pt x="14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2955;p72">
              <a:extLst>
                <a:ext uri="{FF2B5EF4-FFF2-40B4-BE49-F238E27FC236}">
                  <a16:creationId xmlns:a16="http://schemas.microsoft.com/office/drawing/2014/main" id="{F6120689-7859-2648-AF89-1515FB8EC04A}"/>
                </a:ext>
              </a:extLst>
            </p:cNvPr>
            <p:cNvSpPr/>
            <p:nvPr/>
          </p:nvSpPr>
          <p:spPr>
            <a:xfrm>
              <a:off x="7948711" y="3796409"/>
              <a:ext cx="6376" cy="2636"/>
            </a:xfrm>
            <a:custGeom>
              <a:avLst/>
              <a:gdLst/>
              <a:ahLst/>
              <a:cxnLst/>
              <a:rect l="l" t="t" r="r" b="b"/>
              <a:pathLst>
                <a:path w="225" h="93" extrusionOk="0">
                  <a:moveTo>
                    <a:pt x="159" y="1"/>
                  </a:moveTo>
                  <a:cubicBezTo>
                    <a:pt x="142" y="1"/>
                    <a:pt x="124" y="4"/>
                    <a:pt x="105" y="14"/>
                  </a:cubicBezTo>
                  <a:cubicBezTo>
                    <a:pt x="31" y="29"/>
                    <a:pt x="1" y="88"/>
                    <a:pt x="16" y="88"/>
                  </a:cubicBezTo>
                  <a:cubicBezTo>
                    <a:pt x="16" y="91"/>
                    <a:pt x="17" y="92"/>
                    <a:pt x="20" y="92"/>
                  </a:cubicBezTo>
                  <a:cubicBezTo>
                    <a:pt x="33" y="92"/>
                    <a:pt x="72" y="71"/>
                    <a:pt x="120" y="58"/>
                  </a:cubicBezTo>
                  <a:cubicBezTo>
                    <a:pt x="165" y="29"/>
                    <a:pt x="225" y="44"/>
                    <a:pt x="225" y="29"/>
                  </a:cubicBezTo>
                  <a:cubicBezTo>
                    <a:pt x="225" y="18"/>
                    <a:pt x="196" y="1"/>
                    <a:pt x="1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2956;p72">
              <a:extLst>
                <a:ext uri="{FF2B5EF4-FFF2-40B4-BE49-F238E27FC236}">
                  <a16:creationId xmlns:a16="http://schemas.microsoft.com/office/drawing/2014/main" id="{B168CCC9-47ED-DBCE-2483-7ED5E4BFA608}"/>
                </a:ext>
              </a:extLst>
            </p:cNvPr>
            <p:cNvSpPr/>
            <p:nvPr/>
          </p:nvSpPr>
          <p:spPr>
            <a:xfrm>
              <a:off x="7959707" y="3794907"/>
              <a:ext cx="3004" cy="1785"/>
            </a:xfrm>
            <a:custGeom>
              <a:avLst/>
              <a:gdLst/>
              <a:ahLst/>
              <a:cxnLst/>
              <a:rect l="l" t="t" r="r" b="b"/>
              <a:pathLst>
                <a:path w="106" h="63" extrusionOk="0">
                  <a:moveTo>
                    <a:pt x="97" y="0"/>
                  </a:moveTo>
                  <a:cubicBezTo>
                    <a:pt x="86" y="0"/>
                    <a:pt x="66" y="7"/>
                    <a:pt x="46" y="7"/>
                  </a:cubicBezTo>
                  <a:cubicBezTo>
                    <a:pt x="16" y="22"/>
                    <a:pt x="1" y="37"/>
                    <a:pt x="1" y="52"/>
                  </a:cubicBezTo>
                  <a:cubicBezTo>
                    <a:pt x="1" y="59"/>
                    <a:pt x="8" y="63"/>
                    <a:pt x="20" y="63"/>
                  </a:cubicBezTo>
                  <a:cubicBezTo>
                    <a:pt x="31" y="63"/>
                    <a:pt x="46" y="59"/>
                    <a:pt x="61" y="52"/>
                  </a:cubicBezTo>
                  <a:cubicBezTo>
                    <a:pt x="91" y="37"/>
                    <a:pt x="105" y="22"/>
                    <a:pt x="105" y="7"/>
                  </a:cubicBezTo>
                  <a:cubicBezTo>
                    <a:pt x="105" y="2"/>
                    <a:pt x="102" y="0"/>
                    <a:pt x="9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2957;p72">
              <a:extLst>
                <a:ext uri="{FF2B5EF4-FFF2-40B4-BE49-F238E27FC236}">
                  <a16:creationId xmlns:a16="http://schemas.microsoft.com/office/drawing/2014/main" id="{E8AAEC3A-767E-30F9-D2CE-DC5F5CC943CF}"/>
                </a:ext>
              </a:extLst>
            </p:cNvPr>
            <p:cNvSpPr/>
            <p:nvPr/>
          </p:nvSpPr>
          <p:spPr>
            <a:xfrm>
              <a:off x="7750218" y="2574842"/>
              <a:ext cx="281898" cy="485521"/>
            </a:xfrm>
            <a:custGeom>
              <a:avLst/>
              <a:gdLst/>
              <a:ahLst/>
              <a:cxnLst/>
              <a:rect l="l" t="t" r="r" b="b"/>
              <a:pathLst>
                <a:path w="9947" h="17132" extrusionOk="0">
                  <a:moveTo>
                    <a:pt x="9947" y="1"/>
                  </a:moveTo>
                  <a:lnTo>
                    <a:pt x="5899" y="792"/>
                  </a:lnTo>
                  <a:cubicBezTo>
                    <a:pt x="4540" y="4840"/>
                    <a:pt x="2076" y="12158"/>
                    <a:pt x="2076" y="12158"/>
                  </a:cubicBezTo>
                  <a:cubicBezTo>
                    <a:pt x="1748" y="12352"/>
                    <a:pt x="1404" y="12516"/>
                    <a:pt x="1046" y="12651"/>
                  </a:cubicBezTo>
                  <a:cubicBezTo>
                    <a:pt x="848" y="12700"/>
                    <a:pt x="639" y="12729"/>
                    <a:pt x="429" y="12729"/>
                  </a:cubicBezTo>
                  <a:cubicBezTo>
                    <a:pt x="386" y="12729"/>
                    <a:pt x="342" y="12728"/>
                    <a:pt x="299" y="12725"/>
                  </a:cubicBezTo>
                  <a:cubicBezTo>
                    <a:pt x="279" y="12721"/>
                    <a:pt x="260" y="12719"/>
                    <a:pt x="241" y="12719"/>
                  </a:cubicBezTo>
                  <a:cubicBezTo>
                    <a:pt x="131" y="12719"/>
                    <a:pt x="41" y="12790"/>
                    <a:pt x="15" y="12904"/>
                  </a:cubicBezTo>
                  <a:cubicBezTo>
                    <a:pt x="0" y="12979"/>
                    <a:pt x="15" y="13054"/>
                    <a:pt x="60" y="13099"/>
                  </a:cubicBezTo>
                  <a:cubicBezTo>
                    <a:pt x="149" y="13188"/>
                    <a:pt x="414" y="13261"/>
                    <a:pt x="766" y="13261"/>
                  </a:cubicBezTo>
                  <a:cubicBezTo>
                    <a:pt x="1003" y="13261"/>
                    <a:pt x="1279" y="13228"/>
                    <a:pt x="1568" y="13143"/>
                  </a:cubicBezTo>
                  <a:cubicBezTo>
                    <a:pt x="1634" y="13123"/>
                    <a:pt x="1689" y="13113"/>
                    <a:pt x="1735" y="13113"/>
                  </a:cubicBezTo>
                  <a:cubicBezTo>
                    <a:pt x="2189" y="13113"/>
                    <a:pt x="1727" y="14043"/>
                    <a:pt x="1524" y="14368"/>
                  </a:cubicBezTo>
                  <a:cubicBezTo>
                    <a:pt x="1285" y="14741"/>
                    <a:pt x="612" y="15906"/>
                    <a:pt x="657" y="16071"/>
                  </a:cubicBezTo>
                  <a:cubicBezTo>
                    <a:pt x="685" y="16158"/>
                    <a:pt x="742" y="16199"/>
                    <a:pt x="814" y="16199"/>
                  </a:cubicBezTo>
                  <a:cubicBezTo>
                    <a:pt x="940" y="16199"/>
                    <a:pt x="1112" y="16074"/>
                    <a:pt x="1255" y="15847"/>
                  </a:cubicBezTo>
                  <a:cubicBezTo>
                    <a:pt x="1474" y="15496"/>
                    <a:pt x="2138" y="14471"/>
                    <a:pt x="2249" y="14471"/>
                  </a:cubicBezTo>
                  <a:cubicBezTo>
                    <a:pt x="2251" y="14471"/>
                    <a:pt x="2253" y="14472"/>
                    <a:pt x="2255" y="14473"/>
                  </a:cubicBezTo>
                  <a:cubicBezTo>
                    <a:pt x="2449" y="14592"/>
                    <a:pt x="1285" y="16459"/>
                    <a:pt x="1285" y="16459"/>
                  </a:cubicBezTo>
                  <a:cubicBezTo>
                    <a:pt x="1285" y="16459"/>
                    <a:pt x="1001" y="16788"/>
                    <a:pt x="1210" y="16952"/>
                  </a:cubicBezTo>
                  <a:cubicBezTo>
                    <a:pt x="1235" y="16972"/>
                    <a:pt x="1264" y="16982"/>
                    <a:pt x="1297" y="16982"/>
                  </a:cubicBezTo>
                  <a:cubicBezTo>
                    <a:pt x="1735" y="16982"/>
                    <a:pt x="2741" y="15206"/>
                    <a:pt x="2853" y="15025"/>
                  </a:cubicBezTo>
                  <a:cubicBezTo>
                    <a:pt x="2872" y="14981"/>
                    <a:pt x="2897" y="14963"/>
                    <a:pt x="2918" y="14963"/>
                  </a:cubicBezTo>
                  <a:cubicBezTo>
                    <a:pt x="2960" y="14963"/>
                    <a:pt x="2988" y="15040"/>
                    <a:pt x="2927" y="15130"/>
                  </a:cubicBezTo>
                  <a:cubicBezTo>
                    <a:pt x="2838" y="15279"/>
                    <a:pt x="1837" y="16922"/>
                    <a:pt x="2136" y="17116"/>
                  </a:cubicBezTo>
                  <a:cubicBezTo>
                    <a:pt x="2153" y="17127"/>
                    <a:pt x="2172" y="17132"/>
                    <a:pt x="2191" y="17132"/>
                  </a:cubicBezTo>
                  <a:cubicBezTo>
                    <a:pt x="2526" y="17132"/>
                    <a:pt x="3168" y="15636"/>
                    <a:pt x="3450" y="15354"/>
                  </a:cubicBezTo>
                  <a:cubicBezTo>
                    <a:pt x="3480" y="15323"/>
                    <a:pt x="3499" y="15309"/>
                    <a:pt x="3509" y="15309"/>
                  </a:cubicBezTo>
                  <a:cubicBezTo>
                    <a:pt x="3611" y="15309"/>
                    <a:pt x="2819" y="16747"/>
                    <a:pt x="3077" y="16937"/>
                  </a:cubicBezTo>
                  <a:cubicBezTo>
                    <a:pt x="3102" y="16955"/>
                    <a:pt x="3127" y="16971"/>
                    <a:pt x="3156" y="16971"/>
                  </a:cubicBezTo>
                  <a:cubicBezTo>
                    <a:pt x="3249" y="16971"/>
                    <a:pt x="3391" y="16813"/>
                    <a:pt x="3764" y="16056"/>
                  </a:cubicBezTo>
                  <a:cubicBezTo>
                    <a:pt x="4197" y="15085"/>
                    <a:pt x="4555" y="14084"/>
                    <a:pt x="4884" y="13069"/>
                  </a:cubicBezTo>
                  <a:cubicBezTo>
                    <a:pt x="5929" y="10948"/>
                    <a:pt x="8946" y="4436"/>
                    <a:pt x="994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2958;p72">
              <a:extLst>
                <a:ext uri="{FF2B5EF4-FFF2-40B4-BE49-F238E27FC236}">
                  <a16:creationId xmlns:a16="http://schemas.microsoft.com/office/drawing/2014/main" id="{575E6405-B1AD-EE60-5CA0-185D7B51B611}"/>
                </a:ext>
              </a:extLst>
            </p:cNvPr>
            <p:cNvSpPr/>
            <p:nvPr/>
          </p:nvSpPr>
          <p:spPr>
            <a:xfrm>
              <a:off x="7823845" y="2316097"/>
              <a:ext cx="260756" cy="541946"/>
            </a:xfrm>
            <a:custGeom>
              <a:avLst/>
              <a:gdLst/>
              <a:ahLst/>
              <a:cxnLst/>
              <a:rect l="l" t="t" r="r" b="b"/>
              <a:pathLst>
                <a:path w="9201" h="19123" extrusionOk="0">
                  <a:moveTo>
                    <a:pt x="4589" y="1"/>
                  </a:moveTo>
                  <a:cubicBezTo>
                    <a:pt x="4255" y="1"/>
                    <a:pt x="4033" y="65"/>
                    <a:pt x="4033" y="65"/>
                  </a:cubicBezTo>
                  <a:cubicBezTo>
                    <a:pt x="1868" y="65"/>
                    <a:pt x="1584" y="95"/>
                    <a:pt x="1136" y="1469"/>
                  </a:cubicBezTo>
                  <a:cubicBezTo>
                    <a:pt x="658" y="2903"/>
                    <a:pt x="658" y="13357"/>
                    <a:pt x="329" y="17539"/>
                  </a:cubicBezTo>
                  <a:cubicBezTo>
                    <a:pt x="314" y="17838"/>
                    <a:pt x="1" y="18047"/>
                    <a:pt x="1" y="18525"/>
                  </a:cubicBezTo>
                  <a:cubicBezTo>
                    <a:pt x="15" y="19109"/>
                    <a:pt x="654" y="19122"/>
                    <a:pt x="713" y="19122"/>
                  </a:cubicBezTo>
                  <a:cubicBezTo>
                    <a:pt x="716" y="19122"/>
                    <a:pt x="718" y="19122"/>
                    <a:pt x="718" y="19122"/>
                  </a:cubicBezTo>
                  <a:lnTo>
                    <a:pt x="8379" y="18764"/>
                  </a:lnTo>
                  <a:cubicBezTo>
                    <a:pt x="8379" y="18764"/>
                    <a:pt x="9201" y="18764"/>
                    <a:pt x="9201" y="18047"/>
                  </a:cubicBezTo>
                  <a:cubicBezTo>
                    <a:pt x="9201" y="17823"/>
                    <a:pt x="8917" y="17569"/>
                    <a:pt x="8887" y="17255"/>
                  </a:cubicBezTo>
                  <a:cubicBezTo>
                    <a:pt x="8872" y="16987"/>
                    <a:pt x="9081" y="17106"/>
                    <a:pt x="9051" y="16777"/>
                  </a:cubicBezTo>
                  <a:cubicBezTo>
                    <a:pt x="8723" y="13298"/>
                    <a:pt x="7901" y="6517"/>
                    <a:pt x="7543" y="3695"/>
                  </a:cubicBezTo>
                  <a:cubicBezTo>
                    <a:pt x="7121" y="448"/>
                    <a:pt x="5468" y="1"/>
                    <a:pt x="4589"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2959;p72">
              <a:extLst>
                <a:ext uri="{FF2B5EF4-FFF2-40B4-BE49-F238E27FC236}">
                  <a16:creationId xmlns:a16="http://schemas.microsoft.com/office/drawing/2014/main" id="{A28E0471-33D4-9E4C-3A37-D2A36BD99F54}"/>
                </a:ext>
              </a:extLst>
            </p:cNvPr>
            <p:cNvSpPr/>
            <p:nvPr/>
          </p:nvSpPr>
          <p:spPr>
            <a:xfrm>
              <a:off x="7954634" y="2323863"/>
              <a:ext cx="31769" cy="38967"/>
            </a:xfrm>
            <a:custGeom>
              <a:avLst/>
              <a:gdLst/>
              <a:ahLst/>
              <a:cxnLst/>
              <a:rect l="l" t="t" r="r" b="b"/>
              <a:pathLst>
                <a:path w="1121" h="1375" extrusionOk="0">
                  <a:moveTo>
                    <a:pt x="1" y="0"/>
                  </a:moveTo>
                  <a:cubicBezTo>
                    <a:pt x="46" y="75"/>
                    <a:pt x="90" y="150"/>
                    <a:pt x="150" y="210"/>
                  </a:cubicBezTo>
                  <a:cubicBezTo>
                    <a:pt x="255" y="329"/>
                    <a:pt x="404" y="508"/>
                    <a:pt x="568" y="687"/>
                  </a:cubicBezTo>
                  <a:cubicBezTo>
                    <a:pt x="718" y="882"/>
                    <a:pt x="867" y="1046"/>
                    <a:pt x="957" y="1180"/>
                  </a:cubicBezTo>
                  <a:cubicBezTo>
                    <a:pt x="1001" y="1255"/>
                    <a:pt x="1061" y="1315"/>
                    <a:pt x="1121" y="1374"/>
                  </a:cubicBezTo>
                  <a:cubicBezTo>
                    <a:pt x="1091" y="1300"/>
                    <a:pt x="1031" y="1240"/>
                    <a:pt x="986" y="1165"/>
                  </a:cubicBezTo>
                  <a:cubicBezTo>
                    <a:pt x="897" y="1031"/>
                    <a:pt x="762" y="852"/>
                    <a:pt x="598" y="673"/>
                  </a:cubicBezTo>
                  <a:cubicBezTo>
                    <a:pt x="434" y="478"/>
                    <a:pt x="284" y="314"/>
                    <a:pt x="180" y="195"/>
                  </a:cubicBezTo>
                  <a:cubicBezTo>
                    <a:pt x="120" y="120"/>
                    <a:pt x="60" y="60"/>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2960;p72">
              <a:extLst>
                <a:ext uri="{FF2B5EF4-FFF2-40B4-BE49-F238E27FC236}">
                  <a16:creationId xmlns:a16="http://schemas.microsoft.com/office/drawing/2014/main" id="{BE50184A-A414-EA36-1B7E-61D10FF21B34}"/>
                </a:ext>
              </a:extLst>
            </p:cNvPr>
            <p:cNvSpPr/>
            <p:nvPr/>
          </p:nvSpPr>
          <p:spPr>
            <a:xfrm>
              <a:off x="7872533" y="2321737"/>
              <a:ext cx="91453" cy="32194"/>
            </a:xfrm>
            <a:custGeom>
              <a:avLst/>
              <a:gdLst/>
              <a:ahLst/>
              <a:cxnLst/>
              <a:rect l="l" t="t" r="r" b="b"/>
              <a:pathLst>
                <a:path w="3227" h="1136" extrusionOk="0">
                  <a:moveTo>
                    <a:pt x="3226" y="1"/>
                  </a:moveTo>
                  <a:lnTo>
                    <a:pt x="3226" y="1"/>
                  </a:lnTo>
                  <a:cubicBezTo>
                    <a:pt x="3181" y="16"/>
                    <a:pt x="3152" y="31"/>
                    <a:pt x="3107" y="46"/>
                  </a:cubicBezTo>
                  <a:lnTo>
                    <a:pt x="2763" y="180"/>
                  </a:lnTo>
                  <a:cubicBezTo>
                    <a:pt x="2465" y="285"/>
                    <a:pt x="2061" y="434"/>
                    <a:pt x="1628" y="583"/>
                  </a:cubicBezTo>
                  <a:cubicBezTo>
                    <a:pt x="1180" y="748"/>
                    <a:pt x="777" y="882"/>
                    <a:pt x="478" y="972"/>
                  </a:cubicBezTo>
                  <a:lnTo>
                    <a:pt x="135" y="1091"/>
                  </a:lnTo>
                  <a:cubicBezTo>
                    <a:pt x="90" y="1091"/>
                    <a:pt x="45" y="1106"/>
                    <a:pt x="0" y="1136"/>
                  </a:cubicBezTo>
                  <a:cubicBezTo>
                    <a:pt x="45" y="1121"/>
                    <a:pt x="90" y="1121"/>
                    <a:pt x="135" y="1106"/>
                  </a:cubicBezTo>
                  <a:lnTo>
                    <a:pt x="493" y="1001"/>
                  </a:lnTo>
                  <a:cubicBezTo>
                    <a:pt x="777" y="912"/>
                    <a:pt x="1195" y="792"/>
                    <a:pt x="1643" y="628"/>
                  </a:cubicBezTo>
                  <a:cubicBezTo>
                    <a:pt x="2091" y="464"/>
                    <a:pt x="2480" y="314"/>
                    <a:pt x="2778" y="195"/>
                  </a:cubicBezTo>
                  <a:lnTo>
                    <a:pt x="3107" y="61"/>
                  </a:lnTo>
                  <a:cubicBezTo>
                    <a:pt x="3152" y="46"/>
                    <a:pt x="3196" y="31"/>
                    <a:pt x="322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2961;p72">
              <a:extLst>
                <a:ext uri="{FF2B5EF4-FFF2-40B4-BE49-F238E27FC236}">
                  <a16:creationId xmlns:a16="http://schemas.microsoft.com/office/drawing/2014/main" id="{57502E21-F544-6CC3-8B67-7E4E9D4113FA}"/>
                </a:ext>
              </a:extLst>
            </p:cNvPr>
            <p:cNvSpPr/>
            <p:nvPr/>
          </p:nvSpPr>
          <p:spPr>
            <a:xfrm>
              <a:off x="7872958" y="2330211"/>
              <a:ext cx="1700" cy="22870"/>
            </a:xfrm>
            <a:custGeom>
              <a:avLst/>
              <a:gdLst/>
              <a:ahLst/>
              <a:cxnLst/>
              <a:rect l="l" t="t" r="r" b="b"/>
              <a:pathLst>
                <a:path w="60" h="807" extrusionOk="0">
                  <a:moveTo>
                    <a:pt x="30" y="0"/>
                  </a:moveTo>
                  <a:cubicBezTo>
                    <a:pt x="0" y="269"/>
                    <a:pt x="0" y="538"/>
                    <a:pt x="30" y="807"/>
                  </a:cubicBezTo>
                  <a:cubicBezTo>
                    <a:pt x="60" y="538"/>
                    <a:pt x="60" y="269"/>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2962;p72">
              <a:extLst>
                <a:ext uri="{FF2B5EF4-FFF2-40B4-BE49-F238E27FC236}">
                  <a16:creationId xmlns:a16="http://schemas.microsoft.com/office/drawing/2014/main" id="{CF5570AA-1757-D556-5073-E42D112B882E}"/>
                </a:ext>
              </a:extLst>
            </p:cNvPr>
            <p:cNvSpPr/>
            <p:nvPr/>
          </p:nvSpPr>
          <p:spPr>
            <a:xfrm>
              <a:off x="7857286" y="2362802"/>
              <a:ext cx="164684" cy="879"/>
            </a:xfrm>
            <a:custGeom>
              <a:avLst/>
              <a:gdLst/>
              <a:ahLst/>
              <a:cxnLst/>
              <a:rect l="l" t="t" r="r" b="b"/>
              <a:pathLst>
                <a:path w="5811" h="31" extrusionOk="0">
                  <a:moveTo>
                    <a:pt x="2913" y="0"/>
                  </a:moveTo>
                  <a:cubicBezTo>
                    <a:pt x="1300" y="0"/>
                    <a:pt x="1" y="0"/>
                    <a:pt x="1" y="15"/>
                  </a:cubicBezTo>
                  <a:cubicBezTo>
                    <a:pt x="1" y="30"/>
                    <a:pt x="1300" y="30"/>
                    <a:pt x="2913" y="30"/>
                  </a:cubicBezTo>
                  <a:cubicBezTo>
                    <a:pt x="4511" y="30"/>
                    <a:pt x="5810" y="30"/>
                    <a:pt x="5810" y="15"/>
                  </a:cubicBezTo>
                  <a:cubicBezTo>
                    <a:pt x="5810" y="0"/>
                    <a:pt x="4511" y="0"/>
                    <a:pt x="291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2963;p72">
              <a:extLst>
                <a:ext uri="{FF2B5EF4-FFF2-40B4-BE49-F238E27FC236}">
                  <a16:creationId xmlns:a16="http://schemas.microsoft.com/office/drawing/2014/main" id="{B5556CA9-9289-C04E-0AC0-106553CD4730}"/>
                </a:ext>
              </a:extLst>
            </p:cNvPr>
            <p:cNvSpPr/>
            <p:nvPr/>
          </p:nvSpPr>
          <p:spPr>
            <a:xfrm>
              <a:off x="7876756" y="2386494"/>
              <a:ext cx="155785" cy="4704"/>
            </a:xfrm>
            <a:custGeom>
              <a:avLst/>
              <a:gdLst/>
              <a:ahLst/>
              <a:cxnLst/>
              <a:rect l="l" t="t" r="r" b="b"/>
              <a:pathLst>
                <a:path w="5497" h="166" extrusionOk="0">
                  <a:moveTo>
                    <a:pt x="1" y="1"/>
                  </a:moveTo>
                  <a:lnTo>
                    <a:pt x="2286" y="46"/>
                  </a:lnTo>
                  <a:lnTo>
                    <a:pt x="4556" y="105"/>
                  </a:lnTo>
                  <a:cubicBezTo>
                    <a:pt x="3973" y="75"/>
                    <a:pt x="3182" y="46"/>
                    <a:pt x="2286" y="31"/>
                  </a:cubicBezTo>
                  <a:cubicBezTo>
                    <a:pt x="1390" y="1"/>
                    <a:pt x="583" y="1"/>
                    <a:pt x="1" y="1"/>
                  </a:cubicBezTo>
                  <a:close/>
                  <a:moveTo>
                    <a:pt x="4556" y="105"/>
                  </a:moveTo>
                  <a:lnTo>
                    <a:pt x="5258" y="150"/>
                  </a:lnTo>
                  <a:lnTo>
                    <a:pt x="5437" y="165"/>
                  </a:lnTo>
                  <a:lnTo>
                    <a:pt x="5497" y="135"/>
                  </a:lnTo>
                  <a:lnTo>
                    <a:pt x="5243" y="135"/>
                  </a:lnTo>
                  <a:lnTo>
                    <a:pt x="4556" y="105"/>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2964;p72">
              <a:extLst>
                <a:ext uri="{FF2B5EF4-FFF2-40B4-BE49-F238E27FC236}">
                  <a16:creationId xmlns:a16="http://schemas.microsoft.com/office/drawing/2014/main" id="{2417FA11-B2B9-7E2E-6512-BDFA6E0A4B61}"/>
                </a:ext>
              </a:extLst>
            </p:cNvPr>
            <p:cNvSpPr/>
            <p:nvPr/>
          </p:nvSpPr>
          <p:spPr>
            <a:xfrm>
              <a:off x="7849238" y="2413587"/>
              <a:ext cx="185854" cy="1304"/>
            </a:xfrm>
            <a:custGeom>
              <a:avLst/>
              <a:gdLst/>
              <a:ahLst/>
              <a:cxnLst/>
              <a:rect l="l" t="t" r="r" b="b"/>
              <a:pathLst>
                <a:path w="6558" h="46" extrusionOk="0">
                  <a:moveTo>
                    <a:pt x="3287" y="1"/>
                  </a:moveTo>
                  <a:cubicBezTo>
                    <a:pt x="1465" y="1"/>
                    <a:pt x="1" y="16"/>
                    <a:pt x="1" y="30"/>
                  </a:cubicBezTo>
                  <a:cubicBezTo>
                    <a:pt x="1" y="30"/>
                    <a:pt x="1465" y="45"/>
                    <a:pt x="3287" y="45"/>
                  </a:cubicBezTo>
                  <a:cubicBezTo>
                    <a:pt x="5094" y="45"/>
                    <a:pt x="6557" y="30"/>
                    <a:pt x="6557" y="30"/>
                  </a:cubicBezTo>
                  <a:cubicBezTo>
                    <a:pt x="6557" y="16"/>
                    <a:pt x="5094" y="1"/>
                    <a:pt x="328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2965;p72">
              <a:extLst>
                <a:ext uri="{FF2B5EF4-FFF2-40B4-BE49-F238E27FC236}">
                  <a16:creationId xmlns:a16="http://schemas.microsoft.com/office/drawing/2014/main" id="{BF0D6E70-BCDA-C30B-2FAF-B78F53BBB8A3}"/>
                </a:ext>
              </a:extLst>
            </p:cNvPr>
            <p:cNvSpPr/>
            <p:nvPr/>
          </p:nvSpPr>
          <p:spPr>
            <a:xfrm>
              <a:off x="7847140" y="2439405"/>
              <a:ext cx="193024" cy="1304"/>
            </a:xfrm>
            <a:custGeom>
              <a:avLst/>
              <a:gdLst/>
              <a:ahLst/>
              <a:cxnLst/>
              <a:rect l="l" t="t" r="r" b="b"/>
              <a:pathLst>
                <a:path w="6811" h="46" extrusionOk="0">
                  <a:moveTo>
                    <a:pt x="3405" y="1"/>
                  </a:moveTo>
                  <a:cubicBezTo>
                    <a:pt x="1524" y="1"/>
                    <a:pt x="0" y="16"/>
                    <a:pt x="0" y="31"/>
                  </a:cubicBezTo>
                  <a:cubicBezTo>
                    <a:pt x="0" y="45"/>
                    <a:pt x="1524" y="45"/>
                    <a:pt x="3405" y="45"/>
                  </a:cubicBezTo>
                  <a:cubicBezTo>
                    <a:pt x="5287" y="45"/>
                    <a:pt x="6811" y="45"/>
                    <a:pt x="6811" y="31"/>
                  </a:cubicBezTo>
                  <a:cubicBezTo>
                    <a:pt x="6811" y="16"/>
                    <a:pt x="5287" y="1"/>
                    <a:pt x="340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2966;p72">
              <a:extLst>
                <a:ext uri="{FF2B5EF4-FFF2-40B4-BE49-F238E27FC236}">
                  <a16:creationId xmlns:a16="http://schemas.microsoft.com/office/drawing/2014/main" id="{7F3D2EE3-E802-FA95-ABEA-CB040AA42F02}"/>
                </a:ext>
              </a:extLst>
            </p:cNvPr>
            <p:cNvSpPr/>
            <p:nvPr/>
          </p:nvSpPr>
          <p:spPr>
            <a:xfrm>
              <a:off x="7847140" y="2468198"/>
              <a:ext cx="197246" cy="1304"/>
            </a:xfrm>
            <a:custGeom>
              <a:avLst/>
              <a:gdLst/>
              <a:ahLst/>
              <a:cxnLst/>
              <a:rect l="l" t="t" r="r" b="b"/>
              <a:pathLst>
                <a:path w="6960" h="46" extrusionOk="0">
                  <a:moveTo>
                    <a:pt x="3480" y="0"/>
                  </a:moveTo>
                  <a:cubicBezTo>
                    <a:pt x="1553" y="0"/>
                    <a:pt x="0" y="0"/>
                    <a:pt x="0" y="15"/>
                  </a:cubicBezTo>
                  <a:cubicBezTo>
                    <a:pt x="0" y="45"/>
                    <a:pt x="1553" y="45"/>
                    <a:pt x="3480" y="45"/>
                  </a:cubicBezTo>
                  <a:cubicBezTo>
                    <a:pt x="5392" y="45"/>
                    <a:pt x="6960" y="30"/>
                    <a:pt x="6960" y="15"/>
                  </a:cubicBezTo>
                  <a:cubicBezTo>
                    <a:pt x="6960" y="0"/>
                    <a:pt x="5392" y="0"/>
                    <a:pt x="348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2967;p72">
              <a:extLst>
                <a:ext uri="{FF2B5EF4-FFF2-40B4-BE49-F238E27FC236}">
                  <a16:creationId xmlns:a16="http://schemas.microsoft.com/office/drawing/2014/main" id="{BCED1E5C-714C-2042-6CE0-E2F37074FD36}"/>
                </a:ext>
              </a:extLst>
            </p:cNvPr>
            <p:cNvSpPr/>
            <p:nvPr/>
          </p:nvSpPr>
          <p:spPr>
            <a:xfrm>
              <a:off x="7847140" y="2496538"/>
              <a:ext cx="200222" cy="1304"/>
            </a:xfrm>
            <a:custGeom>
              <a:avLst/>
              <a:gdLst/>
              <a:ahLst/>
              <a:cxnLst/>
              <a:rect l="l" t="t" r="r" b="b"/>
              <a:pathLst>
                <a:path w="7065" h="46" extrusionOk="0">
                  <a:moveTo>
                    <a:pt x="3525" y="1"/>
                  </a:moveTo>
                  <a:cubicBezTo>
                    <a:pt x="1583" y="1"/>
                    <a:pt x="0" y="1"/>
                    <a:pt x="0" y="16"/>
                  </a:cubicBezTo>
                  <a:cubicBezTo>
                    <a:pt x="0" y="46"/>
                    <a:pt x="1583" y="46"/>
                    <a:pt x="3525" y="46"/>
                  </a:cubicBezTo>
                  <a:cubicBezTo>
                    <a:pt x="5481" y="46"/>
                    <a:pt x="7064" y="31"/>
                    <a:pt x="7064" y="16"/>
                  </a:cubicBezTo>
                  <a:cubicBezTo>
                    <a:pt x="7064" y="16"/>
                    <a:pt x="5481" y="1"/>
                    <a:pt x="3525"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2968;p72">
              <a:extLst>
                <a:ext uri="{FF2B5EF4-FFF2-40B4-BE49-F238E27FC236}">
                  <a16:creationId xmlns:a16="http://schemas.microsoft.com/office/drawing/2014/main" id="{27BFD9FF-0905-53EB-1AC4-1A49D858AE6A}"/>
                </a:ext>
              </a:extLst>
            </p:cNvPr>
            <p:cNvSpPr/>
            <p:nvPr/>
          </p:nvSpPr>
          <p:spPr>
            <a:xfrm>
              <a:off x="7846715" y="2527032"/>
              <a:ext cx="203595" cy="1275"/>
            </a:xfrm>
            <a:custGeom>
              <a:avLst/>
              <a:gdLst/>
              <a:ahLst/>
              <a:cxnLst/>
              <a:rect l="l" t="t" r="r" b="b"/>
              <a:pathLst>
                <a:path w="7184" h="45" extrusionOk="0">
                  <a:moveTo>
                    <a:pt x="3600" y="0"/>
                  </a:moveTo>
                  <a:cubicBezTo>
                    <a:pt x="1613" y="0"/>
                    <a:pt x="0" y="0"/>
                    <a:pt x="0" y="30"/>
                  </a:cubicBezTo>
                  <a:cubicBezTo>
                    <a:pt x="0" y="45"/>
                    <a:pt x="1613" y="45"/>
                    <a:pt x="3600" y="45"/>
                  </a:cubicBezTo>
                  <a:cubicBezTo>
                    <a:pt x="5571" y="45"/>
                    <a:pt x="7184" y="30"/>
                    <a:pt x="7184" y="30"/>
                  </a:cubicBezTo>
                  <a:cubicBezTo>
                    <a:pt x="7184" y="15"/>
                    <a:pt x="5586" y="0"/>
                    <a:pt x="3600"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2969;p72">
              <a:extLst>
                <a:ext uri="{FF2B5EF4-FFF2-40B4-BE49-F238E27FC236}">
                  <a16:creationId xmlns:a16="http://schemas.microsoft.com/office/drawing/2014/main" id="{AFE50195-2414-CBF4-9F5F-29A30E058BBC}"/>
                </a:ext>
              </a:extLst>
            </p:cNvPr>
            <p:cNvSpPr/>
            <p:nvPr/>
          </p:nvSpPr>
          <p:spPr>
            <a:xfrm>
              <a:off x="7847140" y="2553700"/>
              <a:ext cx="206995" cy="850"/>
            </a:xfrm>
            <a:custGeom>
              <a:avLst/>
              <a:gdLst/>
              <a:ahLst/>
              <a:cxnLst/>
              <a:rect l="l" t="t" r="r" b="b"/>
              <a:pathLst>
                <a:path w="7304" h="30" extrusionOk="0">
                  <a:moveTo>
                    <a:pt x="3644" y="0"/>
                  </a:moveTo>
                  <a:cubicBezTo>
                    <a:pt x="1628" y="0"/>
                    <a:pt x="0" y="0"/>
                    <a:pt x="0" y="15"/>
                  </a:cubicBezTo>
                  <a:cubicBezTo>
                    <a:pt x="0" y="30"/>
                    <a:pt x="1628" y="30"/>
                    <a:pt x="3644" y="30"/>
                  </a:cubicBezTo>
                  <a:cubicBezTo>
                    <a:pt x="5661" y="30"/>
                    <a:pt x="7303" y="30"/>
                    <a:pt x="7303" y="15"/>
                  </a:cubicBezTo>
                  <a:cubicBezTo>
                    <a:pt x="7303" y="0"/>
                    <a:pt x="5661" y="0"/>
                    <a:pt x="364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2970;p72">
              <a:extLst>
                <a:ext uri="{FF2B5EF4-FFF2-40B4-BE49-F238E27FC236}">
                  <a16:creationId xmlns:a16="http://schemas.microsoft.com/office/drawing/2014/main" id="{F4D7083F-547F-17FD-2E5E-8BD00E8C7725}"/>
                </a:ext>
              </a:extLst>
            </p:cNvPr>
            <p:cNvSpPr/>
            <p:nvPr/>
          </p:nvSpPr>
          <p:spPr>
            <a:xfrm>
              <a:off x="7847140" y="2582465"/>
              <a:ext cx="211218" cy="1304"/>
            </a:xfrm>
            <a:custGeom>
              <a:avLst/>
              <a:gdLst/>
              <a:ahLst/>
              <a:cxnLst/>
              <a:rect l="l" t="t" r="r" b="b"/>
              <a:pathLst>
                <a:path w="7453" h="46" extrusionOk="0">
                  <a:moveTo>
                    <a:pt x="3734" y="1"/>
                  </a:moveTo>
                  <a:cubicBezTo>
                    <a:pt x="1673" y="1"/>
                    <a:pt x="0" y="1"/>
                    <a:pt x="0" y="30"/>
                  </a:cubicBezTo>
                  <a:cubicBezTo>
                    <a:pt x="0" y="45"/>
                    <a:pt x="1673" y="45"/>
                    <a:pt x="3734" y="45"/>
                  </a:cubicBezTo>
                  <a:cubicBezTo>
                    <a:pt x="5780" y="45"/>
                    <a:pt x="7453" y="30"/>
                    <a:pt x="7453" y="30"/>
                  </a:cubicBezTo>
                  <a:cubicBezTo>
                    <a:pt x="7453" y="16"/>
                    <a:pt x="5780" y="1"/>
                    <a:pt x="373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2971;p72">
              <a:extLst>
                <a:ext uri="{FF2B5EF4-FFF2-40B4-BE49-F238E27FC236}">
                  <a16:creationId xmlns:a16="http://schemas.microsoft.com/office/drawing/2014/main" id="{52F61D51-1381-6FDB-35E3-EAAF570E3B45}"/>
                </a:ext>
              </a:extLst>
            </p:cNvPr>
            <p:cNvSpPr/>
            <p:nvPr/>
          </p:nvSpPr>
          <p:spPr>
            <a:xfrm>
              <a:off x="7847140" y="2611684"/>
              <a:ext cx="213769" cy="1275"/>
            </a:xfrm>
            <a:custGeom>
              <a:avLst/>
              <a:gdLst/>
              <a:ahLst/>
              <a:cxnLst/>
              <a:rect l="l" t="t" r="r" b="b"/>
              <a:pathLst>
                <a:path w="7543" h="45" extrusionOk="0">
                  <a:moveTo>
                    <a:pt x="3764" y="0"/>
                  </a:moveTo>
                  <a:cubicBezTo>
                    <a:pt x="1688" y="0"/>
                    <a:pt x="0" y="0"/>
                    <a:pt x="0" y="15"/>
                  </a:cubicBezTo>
                  <a:cubicBezTo>
                    <a:pt x="0" y="30"/>
                    <a:pt x="1688" y="45"/>
                    <a:pt x="3764" y="45"/>
                  </a:cubicBezTo>
                  <a:cubicBezTo>
                    <a:pt x="5855" y="45"/>
                    <a:pt x="7542" y="15"/>
                    <a:pt x="7542" y="15"/>
                  </a:cubicBezTo>
                  <a:cubicBezTo>
                    <a:pt x="7542" y="0"/>
                    <a:pt x="5855" y="0"/>
                    <a:pt x="3764"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2972;p72">
              <a:extLst>
                <a:ext uri="{FF2B5EF4-FFF2-40B4-BE49-F238E27FC236}">
                  <a16:creationId xmlns:a16="http://schemas.microsoft.com/office/drawing/2014/main" id="{89AE31B0-BDFF-D5CC-6070-E116E1C60E24}"/>
                </a:ext>
              </a:extLst>
            </p:cNvPr>
            <p:cNvSpPr/>
            <p:nvPr/>
          </p:nvSpPr>
          <p:spPr>
            <a:xfrm>
              <a:off x="7847140" y="2640449"/>
              <a:ext cx="217141" cy="1304"/>
            </a:xfrm>
            <a:custGeom>
              <a:avLst/>
              <a:gdLst/>
              <a:ahLst/>
              <a:cxnLst/>
              <a:rect l="l" t="t" r="r" b="b"/>
              <a:pathLst>
                <a:path w="7662" h="46" extrusionOk="0">
                  <a:moveTo>
                    <a:pt x="3824" y="1"/>
                  </a:moveTo>
                  <a:cubicBezTo>
                    <a:pt x="1718" y="1"/>
                    <a:pt x="0" y="16"/>
                    <a:pt x="0" y="31"/>
                  </a:cubicBezTo>
                  <a:cubicBezTo>
                    <a:pt x="0" y="45"/>
                    <a:pt x="1718" y="45"/>
                    <a:pt x="3824" y="45"/>
                  </a:cubicBezTo>
                  <a:cubicBezTo>
                    <a:pt x="5944" y="45"/>
                    <a:pt x="7662" y="45"/>
                    <a:pt x="7662" y="31"/>
                  </a:cubicBezTo>
                  <a:cubicBezTo>
                    <a:pt x="7662" y="1"/>
                    <a:pt x="5944" y="1"/>
                    <a:pt x="3824"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2973;p72">
              <a:extLst>
                <a:ext uri="{FF2B5EF4-FFF2-40B4-BE49-F238E27FC236}">
                  <a16:creationId xmlns:a16="http://schemas.microsoft.com/office/drawing/2014/main" id="{8287C260-8DCB-1DEE-2C70-E797FAD1E548}"/>
                </a:ext>
              </a:extLst>
            </p:cNvPr>
            <p:cNvSpPr/>
            <p:nvPr/>
          </p:nvSpPr>
          <p:spPr>
            <a:xfrm>
              <a:off x="7847140" y="2669667"/>
              <a:ext cx="220542" cy="1275"/>
            </a:xfrm>
            <a:custGeom>
              <a:avLst/>
              <a:gdLst/>
              <a:ahLst/>
              <a:cxnLst/>
              <a:rect l="l" t="t" r="r" b="b"/>
              <a:pathLst>
                <a:path w="7782" h="45" extrusionOk="0">
                  <a:moveTo>
                    <a:pt x="3883" y="0"/>
                  </a:moveTo>
                  <a:cubicBezTo>
                    <a:pt x="1733" y="0"/>
                    <a:pt x="0" y="0"/>
                    <a:pt x="0" y="15"/>
                  </a:cubicBezTo>
                  <a:cubicBezTo>
                    <a:pt x="0" y="30"/>
                    <a:pt x="1748" y="45"/>
                    <a:pt x="3883" y="45"/>
                  </a:cubicBezTo>
                  <a:cubicBezTo>
                    <a:pt x="6034" y="45"/>
                    <a:pt x="7781" y="30"/>
                    <a:pt x="7781" y="15"/>
                  </a:cubicBezTo>
                  <a:cubicBezTo>
                    <a:pt x="7781" y="0"/>
                    <a:pt x="6034" y="0"/>
                    <a:pt x="3883"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2974;p72">
              <a:extLst>
                <a:ext uri="{FF2B5EF4-FFF2-40B4-BE49-F238E27FC236}">
                  <a16:creationId xmlns:a16="http://schemas.microsoft.com/office/drawing/2014/main" id="{369FEC4F-B64C-644A-9E55-F67EDF342738}"/>
                </a:ext>
              </a:extLst>
            </p:cNvPr>
            <p:cNvSpPr/>
            <p:nvPr/>
          </p:nvSpPr>
          <p:spPr>
            <a:xfrm>
              <a:off x="7842068" y="2698432"/>
              <a:ext cx="228562" cy="1304"/>
            </a:xfrm>
            <a:custGeom>
              <a:avLst/>
              <a:gdLst/>
              <a:ahLst/>
              <a:cxnLst/>
              <a:rect l="l" t="t" r="r" b="b"/>
              <a:pathLst>
                <a:path w="8065" h="46" extrusionOk="0">
                  <a:moveTo>
                    <a:pt x="4032" y="1"/>
                  </a:moveTo>
                  <a:cubicBezTo>
                    <a:pt x="1807" y="1"/>
                    <a:pt x="0" y="1"/>
                    <a:pt x="0" y="31"/>
                  </a:cubicBezTo>
                  <a:cubicBezTo>
                    <a:pt x="0" y="46"/>
                    <a:pt x="1807" y="46"/>
                    <a:pt x="4032" y="46"/>
                  </a:cubicBezTo>
                  <a:cubicBezTo>
                    <a:pt x="6258" y="46"/>
                    <a:pt x="8065" y="46"/>
                    <a:pt x="8065" y="31"/>
                  </a:cubicBezTo>
                  <a:cubicBezTo>
                    <a:pt x="8065" y="16"/>
                    <a:pt x="6258" y="1"/>
                    <a:pt x="403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2975;p72">
              <a:extLst>
                <a:ext uri="{FF2B5EF4-FFF2-40B4-BE49-F238E27FC236}">
                  <a16:creationId xmlns:a16="http://schemas.microsoft.com/office/drawing/2014/main" id="{1CC70C88-5028-2EEE-0B47-5ED7F2FD8E95}"/>
                </a:ext>
              </a:extLst>
            </p:cNvPr>
            <p:cNvSpPr/>
            <p:nvPr/>
          </p:nvSpPr>
          <p:spPr>
            <a:xfrm>
              <a:off x="7837817" y="2727651"/>
              <a:ext cx="236214" cy="1304"/>
            </a:xfrm>
            <a:custGeom>
              <a:avLst/>
              <a:gdLst/>
              <a:ahLst/>
              <a:cxnLst/>
              <a:rect l="l" t="t" r="r" b="b"/>
              <a:pathLst>
                <a:path w="8335" h="46" extrusionOk="0">
                  <a:moveTo>
                    <a:pt x="4168" y="0"/>
                  </a:moveTo>
                  <a:cubicBezTo>
                    <a:pt x="1868" y="0"/>
                    <a:pt x="1" y="0"/>
                    <a:pt x="1" y="30"/>
                  </a:cubicBezTo>
                  <a:cubicBezTo>
                    <a:pt x="1" y="45"/>
                    <a:pt x="1868" y="45"/>
                    <a:pt x="4168" y="45"/>
                  </a:cubicBezTo>
                  <a:cubicBezTo>
                    <a:pt x="6468" y="45"/>
                    <a:pt x="8334" y="30"/>
                    <a:pt x="8334" y="30"/>
                  </a:cubicBezTo>
                  <a:cubicBezTo>
                    <a:pt x="8334" y="15"/>
                    <a:pt x="6468" y="0"/>
                    <a:pt x="416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2976;p72">
              <a:extLst>
                <a:ext uri="{FF2B5EF4-FFF2-40B4-BE49-F238E27FC236}">
                  <a16:creationId xmlns:a16="http://schemas.microsoft.com/office/drawing/2014/main" id="{A2FC3A98-A2C8-788D-85AA-51B80D00403F}"/>
                </a:ext>
              </a:extLst>
            </p:cNvPr>
            <p:cNvSpPr/>
            <p:nvPr/>
          </p:nvSpPr>
          <p:spPr>
            <a:xfrm>
              <a:off x="7836966" y="2756841"/>
              <a:ext cx="240011" cy="1304"/>
            </a:xfrm>
            <a:custGeom>
              <a:avLst/>
              <a:gdLst/>
              <a:ahLst/>
              <a:cxnLst/>
              <a:rect l="l" t="t" r="r" b="b"/>
              <a:pathLst>
                <a:path w="8469" h="46" extrusionOk="0">
                  <a:moveTo>
                    <a:pt x="4227" y="1"/>
                  </a:moveTo>
                  <a:cubicBezTo>
                    <a:pt x="1898" y="1"/>
                    <a:pt x="1" y="1"/>
                    <a:pt x="1" y="16"/>
                  </a:cubicBezTo>
                  <a:cubicBezTo>
                    <a:pt x="1" y="46"/>
                    <a:pt x="1898" y="46"/>
                    <a:pt x="4227" y="46"/>
                  </a:cubicBezTo>
                  <a:cubicBezTo>
                    <a:pt x="6572" y="46"/>
                    <a:pt x="8469" y="31"/>
                    <a:pt x="8469" y="16"/>
                  </a:cubicBezTo>
                  <a:cubicBezTo>
                    <a:pt x="8469" y="1"/>
                    <a:pt x="6572" y="1"/>
                    <a:pt x="4227"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2977;p72">
              <a:extLst>
                <a:ext uri="{FF2B5EF4-FFF2-40B4-BE49-F238E27FC236}">
                  <a16:creationId xmlns:a16="http://schemas.microsoft.com/office/drawing/2014/main" id="{9BA76BB4-7BBC-4FAB-A73E-FA0ED31FECB0}"/>
                </a:ext>
              </a:extLst>
            </p:cNvPr>
            <p:cNvSpPr/>
            <p:nvPr/>
          </p:nvSpPr>
          <p:spPr>
            <a:xfrm>
              <a:off x="7836966" y="2785634"/>
              <a:ext cx="242562" cy="1304"/>
            </a:xfrm>
            <a:custGeom>
              <a:avLst/>
              <a:gdLst/>
              <a:ahLst/>
              <a:cxnLst/>
              <a:rect l="l" t="t" r="r" b="b"/>
              <a:pathLst>
                <a:path w="8559" h="46" extrusionOk="0">
                  <a:moveTo>
                    <a:pt x="4287" y="0"/>
                  </a:moveTo>
                  <a:cubicBezTo>
                    <a:pt x="1912" y="0"/>
                    <a:pt x="1" y="15"/>
                    <a:pt x="1" y="30"/>
                  </a:cubicBezTo>
                  <a:cubicBezTo>
                    <a:pt x="1" y="45"/>
                    <a:pt x="1912" y="45"/>
                    <a:pt x="4287" y="45"/>
                  </a:cubicBezTo>
                  <a:cubicBezTo>
                    <a:pt x="6647" y="45"/>
                    <a:pt x="8559" y="45"/>
                    <a:pt x="8559" y="30"/>
                  </a:cubicBezTo>
                  <a:cubicBezTo>
                    <a:pt x="8559" y="15"/>
                    <a:pt x="6647" y="0"/>
                    <a:pt x="428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2978;p72">
              <a:extLst>
                <a:ext uri="{FF2B5EF4-FFF2-40B4-BE49-F238E27FC236}">
                  <a16:creationId xmlns:a16="http://schemas.microsoft.com/office/drawing/2014/main" id="{88EB1CC9-69F6-B3BC-FAB3-91958FFA9F63}"/>
                </a:ext>
              </a:extLst>
            </p:cNvPr>
            <p:cNvSpPr/>
            <p:nvPr/>
          </p:nvSpPr>
          <p:spPr>
            <a:xfrm>
              <a:off x="7833169" y="2812954"/>
              <a:ext cx="244659" cy="2494"/>
            </a:xfrm>
            <a:custGeom>
              <a:avLst/>
              <a:gdLst/>
              <a:ahLst/>
              <a:cxnLst/>
              <a:rect l="l" t="t" r="r" b="b"/>
              <a:pathLst>
                <a:path w="8633" h="88" extrusionOk="0">
                  <a:moveTo>
                    <a:pt x="462" y="1"/>
                  </a:moveTo>
                  <a:cubicBezTo>
                    <a:pt x="167" y="1"/>
                    <a:pt x="0" y="3"/>
                    <a:pt x="0" y="7"/>
                  </a:cubicBezTo>
                  <a:cubicBezTo>
                    <a:pt x="0" y="22"/>
                    <a:pt x="1942" y="52"/>
                    <a:pt x="4317" y="67"/>
                  </a:cubicBezTo>
                  <a:cubicBezTo>
                    <a:pt x="6006" y="77"/>
                    <a:pt x="7464" y="88"/>
                    <a:pt x="8174" y="88"/>
                  </a:cubicBezTo>
                  <a:cubicBezTo>
                    <a:pt x="8468" y="88"/>
                    <a:pt x="8633" y="86"/>
                    <a:pt x="8633" y="82"/>
                  </a:cubicBezTo>
                  <a:cubicBezTo>
                    <a:pt x="8633" y="67"/>
                    <a:pt x="6706" y="37"/>
                    <a:pt x="4317" y="22"/>
                  </a:cubicBezTo>
                  <a:cubicBezTo>
                    <a:pt x="2637" y="11"/>
                    <a:pt x="1175" y="1"/>
                    <a:pt x="462"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2979;p72">
              <a:extLst>
                <a:ext uri="{FF2B5EF4-FFF2-40B4-BE49-F238E27FC236}">
                  <a16:creationId xmlns:a16="http://schemas.microsoft.com/office/drawing/2014/main" id="{AC635275-6D71-D11B-7DC2-F123D07EDA70}"/>
                </a:ext>
              </a:extLst>
            </p:cNvPr>
            <p:cNvSpPr/>
            <p:nvPr/>
          </p:nvSpPr>
          <p:spPr>
            <a:xfrm>
              <a:off x="7824270" y="2841889"/>
              <a:ext cx="253558" cy="2891"/>
            </a:xfrm>
            <a:custGeom>
              <a:avLst/>
              <a:gdLst/>
              <a:ahLst/>
              <a:cxnLst/>
              <a:rect l="l" t="t" r="r" b="b"/>
              <a:pathLst>
                <a:path w="8947" h="102" extrusionOk="0">
                  <a:moveTo>
                    <a:pt x="8157" y="0"/>
                  </a:moveTo>
                  <a:cubicBezTo>
                    <a:pt x="7350" y="0"/>
                    <a:pt x="6004" y="13"/>
                    <a:pt x="4481" y="32"/>
                  </a:cubicBezTo>
                  <a:cubicBezTo>
                    <a:pt x="2002" y="61"/>
                    <a:pt x="1" y="91"/>
                    <a:pt x="1" y="91"/>
                  </a:cubicBezTo>
                  <a:cubicBezTo>
                    <a:pt x="1" y="97"/>
                    <a:pt x="347" y="101"/>
                    <a:pt x="927" y="101"/>
                  </a:cubicBezTo>
                  <a:cubicBezTo>
                    <a:pt x="1748" y="101"/>
                    <a:pt x="3038" y="94"/>
                    <a:pt x="4481" y="76"/>
                  </a:cubicBezTo>
                  <a:cubicBezTo>
                    <a:pt x="6946" y="46"/>
                    <a:pt x="8947" y="17"/>
                    <a:pt x="8947" y="17"/>
                  </a:cubicBezTo>
                  <a:cubicBezTo>
                    <a:pt x="8947" y="5"/>
                    <a:pt x="8655" y="0"/>
                    <a:pt x="8157"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2980;p72">
              <a:extLst>
                <a:ext uri="{FF2B5EF4-FFF2-40B4-BE49-F238E27FC236}">
                  <a16:creationId xmlns:a16="http://schemas.microsoft.com/office/drawing/2014/main" id="{583D97D0-F38E-E36F-9C5F-383188B411E5}"/>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2981;p72">
              <a:extLst>
                <a:ext uri="{FF2B5EF4-FFF2-40B4-BE49-F238E27FC236}">
                  <a16:creationId xmlns:a16="http://schemas.microsoft.com/office/drawing/2014/main" id="{76F2AA98-9A52-9A9A-1DD9-2443A82478AF}"/>
                </a:ext>
              </a:extLst>
            </p:cNvPr>
            <p:cNvSpPr/>
            <p:nvPr/>
          </p:nvSpPr>
          <p:spPr>
            <a:xfrm>
              <a:off x="7914420" y="2441955"/>
              <a:ext cx="118546" cy="264526"/>
            </a:xfrm>
            <a:custGeom>
              <a:avLst/>
              <a:gdLst/>
              <a:ahLst/>
              <a:cxnLst/>
              <a:rect l="l" t="t" r="r" b="b"/>
              <a:pathLst>
                <a:path w="4183" h="9334" extrusionOk="0">
                  <a:moveTo>
                    <a:pt x="4108" y="0"/>
                  </a:moveTo>
                  <a:cubicBezTo>
                    <a:pt x="3869" y="1792"/>
                    <a:pt x="3421" y="3555"/>
                    <a:pt x="2764" y="5242"/>
                  </a:cubicBezTo>
                  <a:cubicBezTo>
                    <a:pt x="2211" y="6661"/>
                    <a:pt x="1420" y="7975"/>
                    <a:pt x="434" y="9125"/>
                  </a:cubicBezTo>
                  <a:lnTo>
                    <a:pt x="1" y="9320"/>
                  </a:lnTo>
                  <a:cubicBezTo>
                    <a:pt x="78" y="9329"/>
                    <a:pt x="156" y="9334"/>
                    <a:pt x="233" y="9334"/>
                  </a:cubicBezTo>
                  <a:cubicBezTo>
                    <a:pt x="650" y="9334"/>
                    <a:pt x="1065" y="9200"/>
                    <a:pt x="1405" y="8961"/>
                  </a:cubicBezTo>
                  <a:cubicBezTo>
                    <a:pt x="1793" y="8648"/>
                    <a:pt x="2137" y="8274"/>
                    <a:pt x="2390" y="7856"/>
                  </a:cubicBezTo>
                  <a:cubicBezTo>
                    <a:pt x="3406" y="6348"/>
                    <a:pt x="4018" y="4600"/>
                    <a:pt x="4138" y="2778"/>
                  </a:cubicBezTo>
                  <a:cubicBezTo>
                    <a:pt x="4183" y="1852"/>
                    <a:pt x="4183" y="926"/>
                    <a:pt x="4108"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2982;p72">
              <a:extLst>
                <a:ext uri="{FF2B5EF4-FFF2-40B4-BE49-F238E27FC236}">
                  <a16:creationId xmlns:a16="http://schemas.microsoft.com/office/drawing/2014/main" id="{A84E4954-F5A9-4B2B-DEA0-D6FDF7FBA967}"/>
                </a:ext>
              </a:extLst>
            </p:cNvPr>
            <p:cNvSpPr/>
            <p:nvPr/>
          </p:nvSpPr>
          <p:spPr>
            <a:xfrm>
              <a:off x="7871258" y="2732299"/>
              <a:ext cx="179902" cy="85530"/>
            </a:xfrm>
            <a:custGeom>
              <a:avLst/>
              <a:gdLst/>
              <a:ahLst/>
              <a:cxnLst/>
              <a:rect l="l" t="t" r="r" b="b"/>
              <a:pathLst>
                <a:path w="6348" h="3018" extrusionOk="0">
                  <a:moveTo>
                    <a:pt x="6348" y="1"/>
                  </a:moveTo>
                  <a:cubicBezTo>
                    <a:pt x="6321" y="31"/>
                    <a:pt x="6294" y="60"/>
                    <a:pt x="6267" y="90"/>
                  </a:cubicBezTo>
                  <a:lnTo>
                    <a:pt x="6267" y="90"/>
                  </a:lnTo>
                  <a:lnTo>
                    <a:pt x="6303" y="60"/>
                  </a:lnTo>
                  <a:lnTo>
                    <a:pt x="6348" y="1"/>
                  </a:lnTo>
                  <a:close/>
                  <a:moveTo>
                    <a:pt x="6267" y="90"/>
                  </a:moveTo>
                  <a:lnTo>
                    <a:pt x="6139" y="195"/>
                  </a:lnTo>
                  <a:cubicBezTo>
                    <a:pt x="6019" y="329"/>
                    <a:pt x="5810" y="493"/>
                    <a:pt x="5571" y="702"/>
                  </a:cubicBezTo>
                  <a:cubicBezTo>
                    <a:pt x="5273" y="941"/>
                    <a:pt x="4959" y="1165"/>
                    <a:pt x="4645" y="1375"/>
                  </a:cubicBezTo>
                  <a:cubicBezTo>
                    <a:pt x="4257" y="1628"/>
                    <a:pt x="3854" y="1852"/>
                    <a:pt x="3436" y="2062"/>
                  </a:cubicBezTo>
                  <a:cubicBezTo>
                    <a:pt x="3017" y="2256"/>
                    <a:pt x="2584" y="2420"/>
                    <a:pt x="2151" y="2569"/>
                  </a:cubicBezTo>
                  <a:cubicBezTo>
                    <a:pt x="1778" y="2689"/>
                    <a:pt x="1419" y="2778"/>
                    <a:pt x="1046" y="2853"/>
                  </a:cubicBezTo>
                  <a:cubicBezTo>
                    <a:pt x="717" y="2913"/>
                    <a:pt x="464" y="2958"/>
                    <a:pt x="284" y="2988"/>
                  </a:cubicBezTo>
                  <a:lnTo>
                    <a:pt x="75" y="3002"/>
                  </a:lnTo>
                  <a:lnTo>
                    <a:pt x="1" y="3017"/>
                  </a:lnTo>
                  <a:cubicBezTo>
                    <a:pt x="344" y="3002"/>
                    <a:pt x="688" y="2958"/>
                    <a:pt x="1046" y="2883"/>
                  </a:cubicBezTo>
                  <a:cubicBezTo>
                    <a:pt x="1419" y="2808"/>
                    <a:pt x="1778" y="2719"/>
                    <a:pt x="2151" y="2614"/>
                  </a:cubicBezTo>
                  <a:cubicBezTo>
                    <a:pt x="3047" y="2330"/>
                    <a:pt x="3884" y="1927"/>
                    <a:pt x="4675" y="1419"/>
                  </a:cubicBezTo>
                  <a:cubicBezTo>
                    <a:pt x="4989" y="1195"/>
                    <a:pt x="5302" y="971"/>
                    <a:pt x="5586" y="732"/>
                  </a:cubicBezTo>
                  <a:cubicBezTo>
                    <a:pt x="5825" y="533"/>
                    <a:pt x="6052" y="323"/>
                    <a:pt x="6267" y="9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2983;p72">
              <a:extLst>
                <a:ext uri="{FF2B5EF4-FFF2-40B4-BE49-F238E27FC236}">
                  <a16:creationId xmlns:a16="http://schemas.microsoft.com/office/drawing/2014/main" id="{F7706087-4FF1-EF75-ECBC-E82A5A73F509}"/>
                </a:ext>
              </a:extLst>
            </p:cNvPr>
            <p:cNvSpPr/>
            <p:nvPr/>
          </p:nvSpPr>
          <p:spPr>
            <a:xfrm>
              <a:off x="7875055" y="2555372"/>
              <a:ext cx="116449" cy="39818"/>
            </a:xfrm>
            <a:custGeom>
              <a:avLst/>
              <a:gdLst/>
              <a:ahLst/>
              <a:cxnLst/>
              <a:rect l="l" t="t" r="r" b="b"/>
              <a:pathLst>
                <a:path w="4109" h="1405" extrusionOk="0">
                  <a:moveTo>
                    <a:pt x="1" y="1"/>
                  </a:moveTo>
                  <a:lnTo>
                    <a:pt x="31" y="16"/>
                  </a:lnTo>
                  <a:lnTo>
                    <a:pt x="165" y="61"/>
                  </a:lnTo>
                  <a:lnTo>
                    <a:pt x="613" y="180"/>
                  </a:lnTo>
                  <a:cubicBezTo>
                    <a:pt x="987" y="285"/>
                    <a:pt x="1509" y="449"/>
                    <a:pt x="2062" y="658"/>
                  </a:cubicBezTo>
                  <a:lnTo>
                    <a:pt x="3511" y="1196"/>
                  </a:lnTo>
                  <a:lnTo>
                    <a:pt x="3944" y="1360"/>
                  </a:lnTo>
                  <a:lnTo>
                    <a:pt x="4078" y="1390"/>
                  </a:lnTo>
                  <a:cubicBezTo>
                    <a:pt x="4093" y="1405"/>
                    <a:pt x="4108" y="1405"/>
                    <a:pt x="4108" y="1405"/>
                  </a:cubicBezTo>
                  <a:lnTo>
                    <a:pt x="4063" y="1375"/>
                  </a:lnTo>
                  <a:lnTo>
                    <a:pt x="3944" y="1330"/>
                  </a:lnTo>
                  <a:lnTo>
                    <a:pt x="3526" y="1166"/>
                  </a:lnTo>
                  <a:cubicBezTo>
                    <a:pt x="3152" y="1031"/>
                    <a:pt x="2644" y="822"/>
                    <a:pt x="2077" y="613"/>
                  </a:cubicBezTo>
                  <a:cubicBezTo>
                    <a:pt x="1524" y="404"/>
                    <a:pt x="1002" y="255"/>
                    <a:pt x="613" y="150"/>
                  </a:cubicBezTo>
                  <a:cubicBezTo>
                    <a:pt x="419" y="90"/>
                    <a:pt x="270" y="61"/>
                    <a:pt x="165" y="31"/>
                  </a:cubicBezTo>
                  <a:lnTo>
                    <a:pt x="46"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2984;p72">
              <a:extLst>
                <a:ext uri="{FF2B5EF4-FFF2-40B4-BE49-F238E27FC236}">
                  <a16:creationId xmlns:a16="http://schemas.microsoft.com/office/drawing/2014/main" id="{7BD6AF88-E391-0832-0E0C-201E41584A25}"/>
                </a:ext>
              </a:extLst>
            </p:cNvPr>
            <p:cNvSpPr/>
            <p:nvPr/>
          </p:nvSpPr>
          <p:spPr>
            <a:xfrm>
              <a:off x="7875906" y="2362377"/>
              <a:ext cx="156635" cy="232813"/>
            </a:xfrm>
            <a:custGeom>
              <a:avLst/>
              <a:gdLst/>
              <a:ahLst/>
              <a:cxnLst/>
              <a:rect l="l" t="t" r="r" b="b"/>
              <a:pathLst>
                <a:path w="5527" h="8215" extrusionOk="0">
                  <a:moveTo>
                    <a:pt x="3633" y="1"/>
                  </a:moveTo>
                  <a:cubicBezTo>
                    <a:pt x="3532" y="1"/>
                    <a:pt x="3431" y="10"/>
                    <a:pt x="3331" y="30"/>
                  </a:cubicBezTo>
                  <a:cubicBezTo>
                    <a:pt x="3048" y="90"/>
                    <a:pt x="2779" y="195"/>
                    <a:pt x="2540" y="374"/>
                  </a:cubicBezTo>
                  <a:cubicBezTo>
                    <a:pt x="2301" y="523"/>
                    <a:pt x="2107" y="732"/>
                    <a:pt x="1972" y="986"/>
                  </a:cubicBezTo>
                  <a:cubicBezTo>
                    <a:pt x="1838" y="1225"/>
                    <a:pt x="1733" y="1464"/>
                    <a:pt x="1644" y="1718"/>
                  </a:cubicBezTo>
                  <a:cubicBezTo>
                    <a:pt x="1330" y="2704"/>
                    <a:pt x="1031" y="3615"/>
                    <a:pt x="792" y="4361"/>
                  </a:cubicBezTo>
                  <a:cubicBezTo>
                    <a:pt x="553" y="5093"/>
                    <a:pt x="344" y="5706"/>
                    <a:pt x="210" y="6139"/>
                  </a:cubicBezTo>
                  <a:lnTo>
                    <a:pt x="46" y="6617"/>
                  </a:lnTo>
                  <a:lnTo>
                    <a:pt x="1" y="6781"/>
                  </a:lnTo>
                  <a:cubicBezTo>
                    <a:pt x="1" y="6781"/>
                    <a:pt x="16" y="6736"/>
                    <a:pt x="61" y="6617"/>
                  </a:cubicBezTo>
                  <a:cubicBezTo>
                    <a:pt x="105" y="6497"/>
                    <a:pt x="150" y="6333"/>
                    <a:pt x="225" y="6139"/>
                  </a:cubicBezTo>
                  <a:lnTo>
                    <a:pt x="822" y="4361"/>
                  </a:lnTo>
                  <a:cubicBezTo>
                    <a:pt x="1076" y="3615"/>
                    <a:pt x="1360" y="2719"/>
                    <a:pt x="1688" y="1733"/>
                  </a:cubicBezTo>
                  <a:cubicBezTo>
                    <a:pt x="1853" y="1255"/>
                    <a:pt x="2077" y="717"/>
                    <a:pt x="2570" y="404"/>
                  </a:cubicBezTo>
                  <a:cubicBezTo>
                    <a:pt x="2809" y="239"/>
                    <a:pt x="3077" y="135"/>
                    <a:pt x="3346" y="75"/>
                  </a:cubicBezTo>
                  <a:cubicBezTo>
                    <a:pt x="3438" y="57"/>
                    <a:pt x="3529" y="48"/>
                    <a:pt x="3619" y="48"/>
                  </a:cubicBezTo>
                  <a:cubicBezTo>
                    <a:pt x="3825" y="48"/>
                    <a:pt x="4026" y="92"/>
                    <a:pt x="4212" y="165"/>
                  </a:cubicBezTo>
                  <a:cubicBezTo>
                    <a:pt x="4347" y="225"/>
                    <a:pt x="4466" y="314"/>
                    <a:pt x="4571" y="419"/>
                  </a:cubicBezTo>
                  <a:cubicBezTo>
                    <a:pt x="4690" y="508"/>
                    <a:pt x="4795" y="613"/>
                    <a:pt x="4885" y="717"/>
                  </a:cubicBezTo>
                  <a:cubicBezTo>
                    <a:pt x="5079" y="941"/>
                    <a:pt x="5228" y="1180"/>
                    <a:pt x="5318" y="1464"/>
                  </a:cubicBezTo>
                  <a:cubicBezTo>
                    <a:pt x="5467" y="1987"/>
                    <a:pt x="5497" y="2539"/>
                    <a:pt x="5392" y="3062"/>
                  </a:cubicBezTo>
                  <a:cubicBezTo>
                    <a:pt x="5273" y="3988"/>
                    <a:pt x="5109" y="4899"/>
                    <a:pt x="4885" y="5795"/>
                  </a:cubicBezTo>
                  <a:cubicBezTo>
                    <a:pt x="4675" y="6557"/>
                    <a:pt x="4466" y="7154"/>
                    <a:pt x="4317" y="7572"/>
                  </a:cubicBezTo>
                  <a:cubicBezTo>
                    <a:pt x="4466" y="7154"/>
                    <a:pt x="4690" y="6557"/>
                    <a:pt x="4899" y="5795"/>
                  </a:cubicBezTo>
                  <a:cubicBezTo>
                    <a:pt x="5124" y="4899"/>
                    <a:pt x="5288" y="3988"/>
                    <a:pt x="5407" y="3077"/>
                  </a:cubicBezTo>
                  <a:cubicBezTo>
                    <a:pt x="5527" y="2539"/>
                    <a:pt x="5497" y="1972"/>
                    <a:pt x="5348" y="1449"/>
                  </a:cubicBezTo>
                  <a:cubicBezTo>
                    <a:pt x="5258" y="1165"/>
                    <a:pt x="5109" y="912"/>
                    <a:pt x="4914" y="702"/>
                  </a:cubicBezTo>
                  <a:cubicBezTo>
                    <a:pt x="4810" y="583"/>
                    <a:pt x="4705" y="478"/>
                    <a:pt x="4601" y="374"/>
                  </a:cubicBezTo>
                  <a:cubicBezTo>
                    <a:pt x="4496" y="269"/>
                    <a:pt x="4362" y="195"/>
                    <a:pt x="4227" y="120"/>
                  </a:cubicBezTo>
                  <a:cubicBezTo>
                    <a:pt x="4038" y="40"/>
                    <a:pt x="3836" y="1"/>
                    <a:pt x="3633" y="1"/>
                  </a:cubicBezTo>
                  <a:close/>
                  <a:moveTo>
                    <a:pt x="4317" y="7572"/>
                  </a:moveTo>
                  <a:lnTo>
                    <a:pt x="4138" y="8050"/>
                  </a:lnTo>
                  <a:cubicBezTo>
                    <a:pt x="4133" y="8068"/>
                    <a:pt x="4128" y="8085"/>
                    <a:pt x="4123" y="8100"/>
                  </a:cubicBezTo>
                  <a:lnTo>
                    <a:pt x="4123" y="8100"/>
                  </a:lnTo>
                  <a:cubicBezTo>
                    <a:pt x="4163" y="7994"/>
                    <a:pt x="4230" y="7816"/>
                    <a:pt x="4317" y="7572"/>
                  </a:cubicBezTo>
                  <a:close/>
                  <a:moveTo>
                    <a:pt x="4123" y="8100"/>
                  </a:moveTo>
                  <a:cubicBezTo>
                    <a:pt x="4094" y="8176"/>
                    <a:pt x="4078" y="8215"/>
                    <a:pt x="4078" y="8215"/>
                  </a:cubicBezTo>
                  <a:cubicBezTo>
                    <a:pt x="4078" y="8215"/>
                    <a:pt x="4099" y="8174"/>
                    <a:pt x="4123" y="810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2985;p72">
              <a:extLst>
                <a:ext uri="{FF2B5EF4-FFF2-40B4-BE49-F238E27FC236}">
                  <a16:creationId xmlns:a16="http://schemas.microsoft.com/office/drawing/2014/main" id="{5312D415-6749-C015-FC03-7F961C48DB35}"/>
                </a:ext>
              </a:extLst>
            </p:cNvPr>
            <p:cNvSpPr/>
            <p:nvPr/>
          </p:nvSpPr>
          <p:spPr>
            <a:xfrm>
              <a:off x="7938990" y="2943517"/>
              <a:ext cx="283173" cy="781334"/>
            </a:xfrm>
            <a:custGeom>
              <a:avLst/>
              <a:gdLst/>
              <a:ahLst/>
              <a:cxnLst/>
              <a:rect l="l" t="t" r="r" b="b"/>
              <a:pathLst>
                <a:path w="9992" h="27570" extrusionOk="0">
                  <a:moveTo>
                    <a:pt x="3674" y="0"/>
                  </a:moveTo>
                  <a:lnTo>
                    <a:pt x="209" y="1225"/>
                  </a:lnTo>
                  <a:cubicBezTo>
                    <a:pt x="209" y="1225"/>
                    <a:pt x="0" y="15443"/>
                    <a:pt x="209" y="17817"/>
                  </a:cubicBezTo>
                  <a:cubicBezTo>
                    <a:pt x="627" y="22507"/>
                    <a:pt x="6990" y="27570"/>
                    <a:pt x="6990" y="27570"/>
                  </a:cubicBezTo>
                  <a:lnTo>
                    <a:pt x="9992" y="24060"/>
                  </a:lnTo>
                  <a:cubicBezTo>
                    <a:pt x="9992" y="24060"/>
                    <a:pt x="6437" y="20058"/>
                    <a:pt x="5422" y="18654"/>
                  </a:cubicBezTo>
                  <a:cubicBezTo>
                    <a:pt x="4764" y="17713"/>
                    <a:pt x="4346" y="16219"/>
                    <a:pt x="4107" y="15069"/>
                  </a:cubicBezTo>
                  <a:cubicBezTo>
                    <a:pt x="3943" y="14218"/>
                    <a:pt x="3853" y="13352"/>
                    <a:pt x="3838" y="12500"/>
                  </a:cubicBezTo>
                  <a:lnTo>
                    <a:pt x="3674"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2986;p72">
              <a:extLst>
                <a:ext uri="{FF2B5EF4-FFF2-40B4-BE49-F238E27FC236}">
                  <a16:creationId xmlns:a16="http://schemas.microsoft.com/office/drawing/2014/main" id="{EF12D428-D9D9-9F46-1291-9A78BBC1C8E7}"/>
                </a:ext>
              </a:extLst>
            </p:cNvPr>
            <p:cNvSpPr/>
            <p:nvPr/>
          </p:nvSpPr>
          <p:spPr>
            <a:xfrm>
              <a:off x="7842068" y="2847416"/>
              <a:ext cx="223489" cy="926548"/>
            </a:xfrm>
            <a:custGeom>
              <a:avLst/>
              <a:gdLst/>
              <a:ahLst/>
              <a:cxnLst/>
              <a:rect l="l" t="t" r="r" b="b"/>
              <a:pathLst>
                <a:path w="7886" h="32694" extrusionOk="0">
                  <a:moveTo>
                    <a:pt x="7736" y="1"/>
                  </a:moveTo>
                  <a:lnTo>
                    <a:pt x="75" y="374"/>
                  </a:lnTo>
                  <a:lnTo>
                    <a:pt x="0" y="32693"/>
                  </a:lnTo>
                  <a:lnTo>
                    <a:pt x="4973" y="32693"/>
                  </a:lnTo>
                  <a:lnTo>
                    <a:pt x="5840" y="4571"/>
                  </a:lnTo>
                  <a:cubicBezTo>
                    <a:pt x="5840" y="4571"/>
                    <a:pt x="7288" y="3615"/>
                    <a:pt x="7542" y="2405"/>
                  </a:cubicBezTo>
                  <a:cubicBezTo>
                    <a:pt x="7886" y="777"/>
                    <a:pt x="7736" y="1"/>
                    <a:pt x="77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2987;p72">
              <a:extLst>
                <a:ext uri="{FF2B5EF4-FFF2-40B4-BE49-F238E27FC236}">
                  <a16:creationId xmlns:a16="http://schemas.microsoft.com/office/drawing/2014/main" id="{F7E86073-1221-ECBA-DCD1-49B4089872B3}"/>
                </a:ext>
              </a:extLst>
            </p:cNvPr>
            <p:cNvSpPr/>
            <p:nvPr/>
          </p:nvSpPr>
          <p:spPr>
            <a:xfrm>
              <a:off x="7835719" y="3751915"/>
              <a:ext cx="153234" cy="22049"/>
            </a:xfrm>
            <a:custGeom>
              <a:avLst/>
              <a:gdLst/>
              <a:ahLst/>
              <a:cxnLst/>
              <a:rect l="l" t="t" r="r" b="b"/>
              <a:pathLst>
                <a:path w="5407" h="778" extrusionOk="0">
                  <a:moveTo>
                    <a:pt x="0" y="1"/>
                  </a:moveTo>
                  <a:lnTo>
                    <a:pt x="0" y="777"/>
                  </a:lnTo>
                  <a:lnTo>
                    <a:pt x="5406" y="777"/>
                  </a:lnTo>
                  <a:lnTo>
                    <a:pt x="5406"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2988;p72">
              <a:extLst>
                <a:ext uri="{FF2B5EF4-FFF2-40B4-BE49-F238E27FC236}">
                  <a16:creationId xmlns:a16="http://schemas.microsoft.com/office/drawing/2014/main" id="{80763593-8BFF-E562-A4B8-2D9C988D9199}"/>
                </a:ext>
              </a:extLst>
            </p:cNvPr>
            <p:cNvSpPr/>
            <p:nvPr/>
          </p:nvSpPr>
          <p:spPr>
            <a:xfrm>
              <a:off x="8114217" y="3605057"/>
              <a:ext cx="121494" cy="126566"/>
            </a:xfrm>
            <a:custGeom>
              <a:avLst/>
              <a:gdLst/>
              <a:ahLst/>
              <a:cxnLst/>
              <a:rect l="l" t="t" r="r" b="b"/>
              <a:pathLst>
                <a:path w="4287" h="4466" extrusionOk="0">
                  <a:moveTo>
                    <a:pt x="3719" y="0"/>
                  </a:moveTo>
                  <a:lnTo>
                    <a:pt x="0" y="3928"/>
                  </a:lnTo>
                  <a:lnTo>
                    <a:pt x="568" y="4466"/>
                  </a:lnTo>
                  <a:lnTo>
                    <a:pt x="4287" y="538"/>
                  </a:lnTo>
                  <a:lnTo>
                    <a:pt x="3719"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2989;p72">
              <a:extLst>
                <a:ext uri="{FF2B5EF4-FFF2-40B4-BE49-F238E27FC236}">
                  <a16:creationId xmlns:a16="http://schemas.microsoft.com/office/drawing/2014/main" id="{4534F239-C9FB-11DA-B814-7230EB55233A}"/>
                </a:ext>
              </a:extLst>
            </p:cNvPr>
            <p:cNvSpPr/>
            <p:nvPr/>
          </p:nvSpPr>
          <p:spPr>
            <a:xfrm>
              <a:off x="8120565" y="3613077"/>
              <a:ext cx="93125" cy="96554"/>
            </a:xfrm>
            <a:custGeom>
              <a:avLst/>
              <a:gdLst/>
              <a:ahLst/>
              <a:cxnLst/>
              <a:rect l="l" t="t" r="r" b="b"/>
              <a:pathLst>
                <a:path w="3286" h="3407" extrusionOk="0">
                  <a:moveTo>
                    <a:pt x="3286" y="1"/>
                  </a:moveTo>
                  <a:lnTo>
                    <a:pt x="3286" y="1"/>
                  </a:lnTo>
                  <a:cubicBezTo>
                    <a:pt x="3271" y="16"/>
                    <a:pt x="3256" y="16"/>
                    <a:pt x="3241" y="31"/>
                  </a:cubicBezTo>
                  <a:lnTo>
                    <a:pt x="3137" y="120"/>
                  </a:lnTo>
                  <a:lnTo>
                    <a:pt x="2793" y="494"/>
                  </a:lnTo>
                  <a:lnTo>
                    <a:pt x="1643" y="1703"/>
                  </a:lnTo>
                  <a:lnTo>
                    <a:pt x="478" y="2898"/>
                  </a:lnTo>
                  <a:lnTo>
                    <a:pt x="120" y="3257"/>
                  </a:lnTo>
                  <a:lnTo>
                    <a:pt x="30" y="3361"/>
                  </a:lnTo>
                  <a:lnTo>
                    <a:pt x="30" y="3361"/>
                  </a:lnTo>
                  <a:lnTo>
                    <a:pt x="135" y="3272"/>
                  </a:lnTo>
                  <a:lnTo>
                    <a:pt x="493" y="2913"/>
                  </a:lnTo>
                  <a:cubicBezTo>
                    <a:pt x="822" y="2600"/>
                    <a:pt x="1225" y="2211"/>
                    <a:pt x="1673" y="1733"/>
                  </a:cubicBezTo>
                  <a:cubicBezTo>
                    <a:pt x="2136" y="1270"/>
                    <a:pt x="2524" y="822"/>
                    <a:pt x="2808" y="509"/>
                  </a:cubicBezTo>
                  <a:lnTo>
                    <a:pt x="3151" y="135"/>
                  </a:lnTo>
                  <a:lnTo>
                    <a:pt x="3256" y="46"/>
                  </a:lnTo>
                  <a:cubicBezTo>
                    <a:pt x="3256" y="31"/>
                    <a:pt x="3271" y="16"/>
                    <a:pt x="3286" y="1"/>
                  </a:cubicBezTo>
                  <a:close/>
                  <a:moveTo>
                    <a:pt x="30" y="3361"/>
                  </a:moveTo>
                  <a:lnTo>
                    <a:pt x="30" y="3361"/>
                  </a:lnTo>
                  <a:cubicBezTo>
                    <a:pt x="15" y="3376"/>
                    <a:pt x="15" y="3391"/>
                    <a:pt x="0" y="3406"/>
                  </a:cubicBezTo>
                  <a:cubicBezTo>
                    <a:pt x="15" y="3391"/>
                    <a:pt x="30" y="3376"/>
                    <a:pt x="30" y="336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2990;p72">
              <a:extLst>
                <a:ext uri="{FF2B5EF4-FFF2-40B4-BE49-F238E27FC236}">
                  <a16:creationId xmlns:a16="http://schemas.microsoft.com/office/drawing/2014/main" id="{6679E483-4117-79DF-CF54-B9C32EF37D6F}"/>
                </a:ext>
              </a:extLst>
            </p:cNvPr>
            <p:cNvSpPr/>
            <p:nvPr/>
          </p:nvSpPr>
          <p:spPr>
            <a:xfrm>
              <a:off x="7896225" y="2852914"/>
              <a:ext cx="55490" cy="900730"/>
            </a:xfrm>
            <a:custGeom>
              <a:avLst/>
              <a:gdLst/>
              <a:ahLst/>
              <a:cxnLst/>
              <a:rect l="l" t="t" r="r" b="b"/>
              <a:pathLst>
                <a:path w="1958" h="31783" extrusionOk="0">
                  <a:moveTo>
                    <a:pt x="1957" y="1"/>
                  </a:moveTo>
                  <a:lnTo>
                    <a:pt x="1948" y="67"/>
                  </a:lnTo>
                  <a:lnTo>
                    <a:pt x="1948" y="67"/>
                  </a:lnTo>
                  <a:cubicBezTo>
                    <a:pt x="1957" y="23"/>
                    <a:pt x="1957" y="1"/>
                    <a:pt x="1957" y="1"/>
                  </a:cubicBezTo>
                  <a:close/>
                  <a:moveTo>
                    <a:pt x="1948" y="67"/>
                  </a:moveTo>
                  <a:cubicBezTo>
                    <a:pt x="1946" y="74"/>
                    <a:pt x="1944" y="82"/>
                    <a:pt x="1942" y="91"/>
                  </a:cubicBezTo>
                  <a:cubicBezTo>
                    <a:pt x="1936" y="111"/>
                    <a:pt x="1930" y="131"/>
                    <a:pt x="1924" y="152"/>
                  </a:cubicBezTo>
                  <a:lnTo>
                    <a:pt x="1924" y="152"/>
                  </a:lnTo>
                  <a:cubicBezTo>
                    <a:pt x="1930" y="136"/>
                    <a:pt x="1936" y="121"/>
                    <a:pt x="1942" y="106"/>
                  </a:cubicBezTo>
                  <a:lnTo>
                    <a:pt x="1948" y="67"/>
                  </a:lnTo>
                  <a:close/>
                  <a:moveTo>
                    <a:pt x="1924" y="152"/>
                  </a:moveTo>
                  <a:cubicBezTo>
                    <a:pt x="1900" y="211"/>
                    <a:pt x="1876" y="270"/>
                    <a:pt x="1853" y="330"/>
                  </a:cubicBezTo>
                  <a:cubicBezTo>
                    <a:pt x="1793" y="449"/>
                    <a:pt x="1733" y="554"/>
                    <a:pt x="1644" y="658"/>
                  </a:cubicBezTo>
                  <a:cubicBezTo>
                    <a:pt x="1524" y="793"/>
                    <a:pt x="1390" y="927"/>
                    <a:pt x="1255" y="1046"/>
                  </a:cubicBezTo>
                  <a:cubicBezTo>
                    <a:pt x="1091" y="1196"/>
                    <a:pt x="942" y="1360"/>
                    <a:pt x="807" y="1539"/>
                  </a:cubicBezTo>
                  <a:cubicBezTo>
                    <a:pt x="643" y="1748"/>
                    <a:pt x="658" y="2047"/>
                    <a:pt x="643" y="2331"/>
                  </a:cubicBezTo>
                  <a:cubicBezTo>
                    <a:pt x="628" y="2913"/>
                    <a:pt x="598" y="3570"/>
                    <a:pt x="568" y="4287"/>
                  </a:cubicBezTo>
                  <a:cubicBezTo>
                    <a:pt x="538" y="5019"/>
                    <a:pt x="508" y="5826"/>
                    <a:pt x="494" y="6677"/>
                  </a:cubicBezTo>
                  <a:cubicBezTo>
                    <a:pt x="464" y="7528"/>
                    <a:pt x="434" y="8454"/>
                    <a:pt x="404" y="9410"/>
                  </a:cubicBezTo>
                  <a:cubicBezTo>
                    <a:pt x="359" y="11337"/>
                    <a:pt x="284" y="13457"/>
                    <a:pt x="240" y="15683"/>
                  </a:cubicBezTo>
                  <a:cubicBezTo>
                    <a:pt x="165" y="20118"/>
                    <a:pt x="105" y="24151"/>
                    <a:pt x="60" y="27063"/>
                  </a:cubicBezTo>
                  <a:cubicBezTo>
                    <a:pt x="31" y="28512"/>
                    <a:pt x="1" y="29691"/>
                    <a:pt x="1" y="30513"/>
                  </a:cubicBezTo>
                  <a:cubicBezTo>
                    <a:pt x="1" y="30916"/>
                    <a:pt x="1" y="31245"/>
                    <a:pt x="1" y="31454"/>
                  </a:cubicBezTo>
                  <a:lnTo>
                    <a:pt x="1" y="31782"/>
                  </a:lnTo>
                  <a:cubicBezTo>
                    <a:pt x="1" y="31469"/>
                    <a:pt x="31" y="29900"/>
                    <a:pt x="90" y="27063"/>
                  </a:cubicBezTo>
                  <a:cubicBezTo>
                    <a:pt x="135" y="24136"/>
                    <a:pt x="210" y="20118"/>
                    <a:pt x="284" y="15668"/>
                  </a:cubicBezTo>
                  <a:cubicBezTo>
                    <a:pt x="329" y="13442"/>
                    <a:pt x="404" y="11337"/>
                    <a:pt x="449" y="9410"/>
                  </a:cubicBezTo>
                  <a:cubicBezTo>
                    <a:pt x="479" y="8439"/>
                    <a:pt x="494" y="7528"/>
                    <a:pt x="523" y="6662"/>
                  </a:cubicBezTo>
                  <a:cubicBezTo>
                    <a:pt x="553" y="5811"/>
                    <a:pt x="583" y="5004"/>
                    <a:pt x="598" y="4287"/>
                  </a:cubicBezTo>
                  <a:cubicBezTo>
                    <a:pt x="628" y="3555"/>
                    <a:pt x="643" y="2898"/>
                    <a:pt x="673" y="2316"/>
                  </a:cubicBezTo>
                  <a:cubicBezTo>
                    <a:pt x="688" y="2032"/>
                    <a:pt x="673" y="1763"/>
                    <a:pt x="822" y="1539"/>
                  </a:cubicBezTo>
                  <a:cubicBezTo>
                    <a:pt x="957" y="1360"/>
                    <a:pt x="1106" y="1196"/>
                    <a:pt x="1270" y="1046"/>
                  </a:cubicBezTo>
                  <a:cubicBezTo>
                    <a:pt x="1405" y="927"/>
                    <a:pt x="1539" y="793"/>
                    <a:pt x="1658" y="658"/>
                  </a:cubicBezTo>
                  <a:cubicBezTo>
                    <a:pt x="1780" y="510"/>
                    <a:pt x="1865" y="337"/>
                    <a:pt x="1924" y="152"/>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2991;p72">
              <a:extLst>
                <a:ext uri="{FF2B5EF4-FFF2-40B4-BE49-F238E27FC236}">
                  <a16:creationId xmlns:a16="http://schemas.microsoft.com/office/drawing/2014/main" id="{F1BA845B-FC02-954C-E117-9A7FC9BEA2C0}"/>
                </a:ext>
              </a:extLst>
            </p:cNvPr>
            <p:cNvSpPr/>
            <p:nvPr/>
          </p:nvSpPr>
          <p:spPr>
            <a:xfrm>
              <a:off x="7864059" y="2858865"/>
              <a:ext cx="3854" cy="5101"/>
            </a:xfrm>
            <a:custGeom>
              <a:avLst/>
              <a:gdLst/>
              <a:ahLst/>
              <a:cxnLst/>
              <a:rect l="l" t="t" r="r" b="b"/>
              <a:pathLst>
                <a:path w="136" h="180" extrusionOk="0">
                  <a:moveTo>
                    <a:pt x="16" y="0"/>
                  </a:moveTo>
                  <a:cubicBezTo>
                    <a:pt x="1" y="0"/>
                    <a:pt x="16" y="45"/>
                    <a:pt x="45" y="105"/>
                  </a:cubicBezTo>
                  <a:cubicBezTo>
                    <a:pt x="75" y="149"/>
                    <a:pt x="120" y="179"/>
                    <a:pt x="120" y="179"/>
                  </a:cubicBezTo>
                  <a:cubicBezTo>
                    <a:pt x="135" y="179"/>
                    <a:pt x="120" y="134"/>
                    <a:pt x="90" y="75"/>
                  </a:cubicBezTo>
                  <a:cubicBezTo>
                    <a:pt x="60" y="30"/>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2992;p72">
              <a:extLst>
                <a:ext uri="{FF2B5EF4-FFF2-40B4-BE49-F238E27FC236}">
                  <a16:creationId xmlns:a16="http://schemas.microsoft.com/office/drawing/2014/main" id="{E9068445-0955-5044-067A-A1961274C7D5}"/>
                </a:ext>
              </a:extLst>
            </p:cNvPr>
            <p:cNvSpPr/>
            <p:nvPr/>
          </p:nvSpPr>
          <p:spPr>
            <a:xfrm>
              <a:off x="7870833" y="2868897"/>
              <a:ext cx="4676" cy="4364"/>
            </a:xfrm>
            <a:custGeom>
              <a:avLst/>
              <a:gdLst/>
              <a:ahLst/>
              <a:cxnLst/>
              <a:rect l="l" t="t" r="r" b="b"/>
              <a:pathLst>
                <a:path w="165" h="154" extrusionOk="0">
                  <a:moveTo>
                    <a:pt x="11" y="1"/>
                  </a:moveTo>
                  <a:cubicBezTo>
                    <a:pt x="7" y="1"/>
                    <a:pt x="3" y="2"/>
                    <a:pt x="1" y="4"/>
                  </a:cubicBezTo>
                  <a:cubicBezTo>
                    <a:pt x="1" y="4"/>
                    <a:pt x="30" y="49"/>
                    <a:pt x="75" y="94"/>
                  </a:cubicBezTo>
                  <a:cubicBezTo>
                    <a:pt x="120" y="139"/>
                    <a:pt x="165" y="154"/>
                    <a:pt x="165" y="154"/>
                  </a:cubicBezTo>
                  <a:cubicBezTo>
                    <a:pt x="165" y="139"/>
                    <a:pt x="135" y="109"/>
                    <a:pt x="105" y="64"/>
                  </a:cubicBezTo>
                  <a:cubicBezTo>
                    <a:pt x="68" y="27"/>
                    <a:pt x="31" y="1"/>
                    <a:pt x="1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2993;p72">
              <a:extLst>
                <a:ext uri="{FF2B5EF4-FFF2-40B4-BE49-F238E27FC236}">
                  <a16:creationId xmlns:a16="http://schemas.microsoft.com/office/drawing/2014/main" id="{A8225F8E-D4C3-4E32-DB2D-E928E0FBA190}"/>
                </a:ext>
              </a:extLst>
            </p:cNvPr>
            <p:cNvSpPr/>
            <p:nvPr/>
          </p:nvSpPr>
          <p:spPr>
            <a:xfrm>
              <a:off x="7880582" y="2876634"/>
              <a:ext cx="5526" cy="3146"/>
            </a:xfrm>
            <a:custGeom>
              <a:avLst/>
              <a:gdLst/>
              <a:ahLst/>
              <a:cxnLst/>
              <a:rect l="l" t="t" r="r" b="b"/>
              <a:pathLst>
                <a:path w="195" h="111" extrusionOk="0">
                  <a:moveTo>
                    <a:pt x="0" y="0"/>
                  </a:moveTo>
                  <a:cubicBezTo>
                    <a:pt x="0" y="15"/>
                    <a:pt x="30" y="45"/>
                    <a:pt x="90" y="75"/>
                  </a:cubicBezTo>
                  <a:cubicBezTo>
                    <a:pt x="123" y="97"/>
                    <a:pt x="163" y="111"/>
                    <a:pt x="183" y="111"/>
                  </a:cubicBezTo>
                  <a:cubicBezTo>
                    <a:pt x="190" y="111"/>
                    <a:pt x="194" y="109"/>
                    <a:pt x="194" y="105"/>
                  </a:cubicBezTo>
                  <a:cubicBezTo>
                    <a:pt x="194" y="90"/>
                    <a:pt x="164" y="60"/>
                    <a:pt x="105" y="30"/>
                  </a:cubicBezTo>
                  <a:cubicBezTo>
                    <a:pt x="60" y="0"/>
                    <a:pt x="15" y="0"/>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2994;p72">
              <a:extLst>
                <a:ext uri="{FF2B5EF4-FFF2-40B4-BE49-F238E27FC236}">
                  <a16:creationId xmlns:a16="http://schemas.microsoft.com/office/drawing/2014/main" id="{7B90EC04-34F3-EF5A-CA4C-E5C5BB944CAD}"/>
                </a:ext>
              </a:extLst>
            </p:cNvPr>
            <p:cNvSpPr/>
            <p:nvPr/>
          </p:nvSpPr>
          <p:spPr>
            <a:xfrm>
              <a:off x="7891578" y="2881395"/>
              <a:ext cx="5951" cy="1927"/>
            </a:xfrm>
            <a:custGeom>
              <a:avLst/>
              <a:gdLst/>
              <a:ahLst/>
              <a:cxnLst/>
              <a:rect l="l" t="t" r="r" b="b"/>
              <a:pathLst>
                <a:path w="210" h="68" extrusionOk="0">
                  <a:moveTo>
                    <a:pt x="30" y="0"/>
                  </a:moveTo>
                  <a:cubicBezTo>
                    <a:pt x="12" y="0"/>
                    <a:pt x="0" y="4"/>
                    <a:pt x="0" y="12"/>
                  </a:cubicBezTo>
                  <a:cubicBezTo>
                    <a:pt x="0" y="26"/>
                    <a:pt x="30" y="41"/>
                    <a:pt x="90" y="56"/>
                  </a:cubicBezTo>
                  <a:cubicBezTo>
                    <a:pt x="120" y="64"/>
                    <a:pt x="150" y="68"/>
                    <a:pt x="172" y="68"/>
                  </a:cubicBezTo>
                  <a:cubicBezTo>
                    <a:pt x="195" y="68"/>
                    <a:pt x="210" y="64"/>
                    <a:pt x="210" y="56"/>
                  </a:cubicBezTo>
                  <a:cubicBezTo>
                    <a:pt x="210" y="41"/>
                    <a:pt x="165" y="26"/>
                    <a:pt x="105" y="12"/>
                  </a:cubicBezTo>
                  <a:cubicBezTo>
                    <a:pt x="75" y="4"/>
                    <a:pt x="49"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2995;p72">
              <a:extLst>
                <a:ext uri="{FF2B5EF4-FFF2-40B4-BE49-F238E27FC236}">
                  <a16:creationId xmlns:a16="http://schemas.microsoft.com/office/drawing/2014/main" id="{2C4CF667-2B70-3436-3233-A03FFA37E389}"/>
                </a:ext>
              </a:extLst>
            </p:cNvPr>
            <p:cNvSpPr/>
            <p:nvPr/>
          </p:nvSpPr>
          <p:spPr>
            <a:xfrm>
              <a:off x="7903424" y="2882132"/>
              <a:ext cx="5951" cy="1474"/>
            </a:xfrm>
            <a:custGeom>
              <a:avLst/>
              <a:gdLst/>
              <a:ahLst/>
              <a:cxnLst/>
              <a:rect l="l" t="t" r="r" b="b"/>
              <a:pathLst>
                <a:path w="210" h="52" extrusionOk="0">
                  <a:moveTo>
                    <a:pt x="105" y="0"/>
                  </a:moveTo>
                  <a:cubicBezTo>
                    <a:pt x="45" y="15"/>
                    <a:pt x="1" y="30"/>
                    <a:pt x="1" y="45"/>
                  </a:cubicBezTo>
                  <a:cubicBezTo>
                    <a:pt x="1" y="45"/>
                    <a:pt x="21" y="52"/>
                    <a:pt x="51" y="52"/>
                  </a:cubicBezTo>
                  <a:cubicBezTo>
                    <a:pt x="67" y="52"/>
                    <a:pt x="85" y="50"/>
                    <a:pt x="105" y="45"/>
                  </a:cubicBezTo>
                  <a:cubicBezTo>
                    <a:pt x="180" y="45"/>
                    <a:pt x="210" y="30"/>
                    <a:pt x="210" y="15"/>
                  </a:cubicBezTo>
                  <a:cubicBezTo>
                    <a:pt x="210" y="0"/>
                    <a:pt x="165" y="0"/>
                    <a:pt x="10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2996;p72">
              <a:extLst>
                <a:ext uri="{FF2B5EF4-FFF2-40B4-BE49-F238E27FC236}">
                  <a16:creationId xmlns:a16="http://schemas.microsoft.com/office/drawing/2014/main" id="{3C5BCC64-F873-A95D-F442-55BC59351889}"/>
                </a:ext>
              </a:extLst>
            </p:cNvPr>
            <p:cNvSpPr/>
            <p:nvPr/>
          </p:nvSpPr>
          <p:spPr>
            <a:xfrm>
              <a:off x="7915270" y="2877910"/>
              <a:ext cx="5526" cy="2721"/>
            </a:xfrm>
            <a:custGeom>
              <a:avLst/>
              <a:gdLst/>
              <a:ahLst/>
              <a:cxnLst/>
              <a:rect l="l" t="t" r="r" b="b"/>
              <a:pathLst>
                <a:path w="195" h="96" extrusionOk="0">
                  <a:moveTo>
                    <a:pt x="195" y="0"/>
                  </a:moveTo>
                  <a:lnTo>
                    <a:pt x="195" y="0"/>
                  </a:lnTo>
                  <a:cubicBezTo>
                    <a:pt x="195" y="0"/>
                    <a:pt x="150" y="0"/>
                    <a:pt x="90" y="30"/>
                  </a:cubicBezTo>
                  <a:cubicBezTo>
                    <a:pt x="46" y="60"/>
                    <a:pt x="1" y="75"/>
                    <a:pt x="1" y="90"/>
                  </a:cubicBezTo>
                  <a:cubicBezTo>
                    <a:pt x="5" y="94"/>
                    <a:pt x="12" y="96"/>
                    <a:pt x="21" y="96"/>
                  </a:cubicBezTo>
                  <a:cubicBezTo>
                    <a:pt x="42" y="96"/>
                    <a:pt x="74" y="85"/>
                    <a:pt x="105" y="75"/>
                  </a:cubicBezTo>
                  <a:cubicBezTo>
                    <a:pt x="165" y="45"/>
                    <a:pt x="195"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2997;p72">
              <a:extLst>
                <a:ext uri="{FF2B5EF4-FFF2-40B4-BE49-F238E27FC236}">
                  <a16:creationId xmlns:a16="http://schemas.microsoft.com/office/drawing/2014/main" id="{82BB7F53-E3F6-B737-28D4-631FE370CC29}"/>
                </a:ext>
              </a:extLst>
            </p:cNvPr>
            <p:cNvSpPr/>
            <p:nvPr/>
          </p:nvSpPr>
          <p:spPr>
            <a:xfrm>
              <a:off x="7925869" y="2871023"/>
              <a:ext cx="4676" cy="4109"/>
            </a:xfrm>
            <a:custGeom>
              <a:avLst/>
              <a:gdLst/>
              <a:ahLst/>
              <a:cxnLst/>
              <a:rect l="l" t="t" r="r" b="b"/>
              <a:pathLst>
                <a:path w="165" h="145" extrusionOk="0">
                  <a:moveTo>
                    <a:pt x="160" y="0"/>
                  </a:moveTo>
                  <a:cubicBezTo>
                    <a:pt x="148" y="0"/>
                    <a:pt x="111" y="25"/>
                    <a:pt x="75" y="49"/>
                  </a:cubicBezTo>
                  <a:cubicBezTo>
                    <a:pt x="30" y="94"/>
                    <a:pt x="0" y="139"/>
                    <a:pt x="15" y="139"/>
                  </a:cubicBezTo>
                  <a:cubicBezTo>
                    <a:pt x="15" y="142"/>
                    <a:pt x="18" y="144"/>
                    <a:pt x="23" y="144"/>
                  </a:cubicBezTo>
                  <a:cubicBezTo>
                    <a:pt x="37" y="144"/>
                    <a:pt x="71" y="127"/>
                    <a:pt x="105" y="94"/>
                  </a:cubicBezTo>
                  <a:cubicBezTo>
                    <a:pt x="149" y="49"/>
                    <a:pt x="164" y="4"/>
                    <a:pt x="164" y="4"/>
                  </a:cubicBezTo>
                  <a:cubicBezTo>
                    <a:pt x="164" y="1"/>
                    <a:pt x="163" y="0"/>
                    <a:pt x="16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2998;p72">
              <a:extLst>
                <a:ext uri="{FF2B5EF4-FFF2-40B4-BE49-F238E27FC236}">
                  <a16:creationId xmlns:a16="http://schemas.microsoft.com/office/drawing/2014/main" id="{63718AA7-6F6D-5DE7-083F-49A2749B4AF7}"/>
                </a:ext>
              </a:extLst>
            </p:cNvPr>
            <p:cNvSpPr/>
            <p:nvPr/>
          </p:nvSpPr>
          <p:spPr>
            <a:xfrm>
              <a:off x="7934314" y="2861387"/>
              <a:ext cx="4279" cy="5186"/>
            </a:xfrm>
            <a:custGeom>
              <a:avLst/>
              <a:gdLst/>
              <a:ahLst/>
              <a:cxnLst/>
              <a:rect l="l" t="t" r="r" b="b"/>
              <a:pathLst>
                <a:path w="151" h="183" extrusionOk="0">
                  <a:moveTo>
                    <a:pt x="135" y="1"/>
                  </a:moveTo>
                  <a:cubicBezTo>
                    <a:pt x="120" y="1"/>
                    <a:pt x="90" y="31"/>
                    <a:pt x="61" y="75"/>
                  </a:cubicBezTo>
                  <a:cubicBezTo>
                    <a:pt x="16" y="135"/>
                    <a:pt x="1" y="180"/>
                    <a:pt x="16" y="180"/>
                  </a:cubicBezTo>
                  <a:cubicBezTo>
                    <a:pt x="18" y="182"/>
                    <a:pt x="20" y="183"/>
                    <a:pt x="22" y="183"/>
                  </a:cubicBezTo>
                  <a:cubicBezTo>
                    <a:pt x="35" y="183"/>
                    <a:pt x="52" y="144"/>
                    <a:pt x="90" y="105"/>
                  </a:cubicBezTo>
                  <a:cubicBezTo>
                    <a:pt x="135" y="45"/>
                    <a:pt x="150" y="1"/>
                    <a:pt x="13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2999;p72">
              <a:extLst>
                <a:ext uri="{FF2B5EF4-FFF2-40B4-BE49-F238E27FC236}">
                  <a16:creationId xmlns:a16="http://schemas.microsoft.com/office/drawing/2014/main" id="{7FA5C5B8-A4E4-FBBE-3B1E-511E94EEA6F9}"/>
                </a:ext>
              </a:extLst>
            </p:cNvPr>
            <p:cNvSpPr/>
            <p:nvPr/>
          </p:nvSpPr>
          <p:spPr>
            <a:xfrm>
              <a:off x="7939812" y="2853764"/>
              <a:ext cx="1729" cy="2154"/>
            </a:xfrm>
            <a:custGeom>
              <a:avLst/>
              <a:gdLst/>
              <a:ahLst/>
              <a:cxnLst/>
              <a:rect l="l" t="t" r="r" b="b"/>
              <a:pathLst>
                <a:path w="61" h="76" extrusionOk="0">
                  <a:moveTo>
                    <a:pt x="46" y="1"/>
                  </a:moveTo>
                  <a:cubicBezTo>
                    <a:pt x="31" y="1"/>
                    <a:pt x="16" y="16"/>
                    <a:pt x="1" y="31"/>
                  </a:cubicBezTo>
                  <a:cubicBezTo>
                    <a:pt x="1" y="46"/>
                    <a:pt x="1" y="61"/>
                    <a:pt x="16" y="76"/>
                  </a:cubicBezTo>
                  <a:cubicBezTo>
                    <a:pt x="31" y="76"/>
                    <a:pt x="31" y="61"/>
                    <a:pt x="46" y="46"/>
                  </a:cubicBezTo>
                  <a:cubicBezTo>
                    <a:pt x="61" y="16"/>
                    <a:pt x="46" y="1"/>
                    <a:pt x="4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3000;p72">
              <a:extLst>
                <a:ext uri="{FF2B5EF4-FFF2-40B4-BE49-F238E27FC236}">
                  <a16:creationId xmlns:a16="http://schemas.microsoft.com/office/drawing/2014/main" id="{02E4D54B-FD66-8C14-A983-1F4EB16C033D}"/>
                </a:ext>
              </a:extLst>
            </p:cNvPr>
            <p:cNvSpPr/>
            <p:nvPr/>
          </p:nvSpPr>
          <p:spPr>
            <a:xfrm>
              <a:off x="7902999" y="2900326"/>
              <a:ext cx="1729" cy="5951"/>
            </a:xfrm>
            <a:custGeom>
              <a:avLst/>
              <a:gdLst/>
              <a:ahLst/>
              <a:cxnLst/>
              <a:rect l="l" t="t" r="r" b="b"/>
              <a:pathLst>
                <a:path w="61" h="210" extrusionOk="0">
                  <a:moveTo>
                    <a:pt x="31" y="1"/>
                  </a:moveTo>
                  <a:cubicBezTo>
                    <a:pt x="16" y="1"/>
                    <a:pt x="16" y="45"/>
                    <a:pt x="16" y="105"/>
                  </a:cubicBezTo>
                  <a:cubicBezTo>
                    <a:pt x="1" y="165"/>
                    <a:pt x="16" y="210"/>
                    <a:pt x="31" y="210"/>
                  </a:cubicBezTo>
                  <a:cubicBezTo>
                    <a:pt x="45" y="210"/>
                    <a:pt x="45" y="165"/>
                    <a:pt x="60" y="105"/>
                  </a:cubicBezTo>
                  <a:cubicBezTo>
                    <a:pt x="60" y="45"/>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3001;p72">
              <a:extLst>
                <a:ext uri="{FF2B5EF4-FFF2-40B4-BE49-F238E27FC236}">
                  <a16:creationId xmlns:a16="http://schemas.microsoft.com/office/drawing/2014/main" id="{05039CCE-1C54-667D-9090-C28A9A4F20C7}"/>
                </a:ext>
              </a:extLst>
            </p:cNvPr>
            <p:cNvSpPr/>
            <p:nvPr/>
          </p:nvSpPr>
          <p:spPr>
            <a:xfrm>
              <a:off x="7902573" y="2912598"/>
              <a:ext cx="1729" cy="5951"/>
            </a:xfrm>
            <a:custGeom>
              <a:avLst/>
              <a:gdLst/>
              <a:ahLst/>
              <a:cxnLst/>
              <a:rect l="l" t="t" r="r" b="b"/>
              <a:pathLst>
                <a:path w="61" h="210" extrusionOk="0">
                  <a:moveTo>
                    <a:pt x="31" y="1"/>
                  </a:moveTo>
                  <a:cubicBezTo>
                    <a:pt x="31" y="1"/>
                    <a:pt x="16" y="46"/>
                    <a:pt x="16" y="105"/>
                  </a:cubicBezTo>
                  <a:cubicBezTo>
                    <a:pt x="1" y="165"/>
                    <a:pt x="16" y="210"/>
                    <a:pt x="31" y="210"/>
                  </a:cubicBezTo>
                  <a:cubicBezTo>
                    <a:pt x="46" y="210"/>
                    <a:pt x="46"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3002;p72">
              <a:extLst>
                <a:ext uri="{FF2B5EF4-FFF2-40B4-BE49-F238E27FC236}">
                  <a16:creationId xmlns:a16="http://schemas.microsoft.com/office/drawing/2014/main" id="{5EDDCF19-2DAE-546E-742F-3D1FF36B3290}"/>
                </a:ext>
              </a:extLst>
            </p:cNvPr>
            <p:cNvSpPr/>
            <p:nvPr/>
          </p:nvSpPr>
          <p:spPr>
            <a:xfrm>
              <a:off x="7902573" y="2924444"/>
              <a:ext cx="1304" cy="6376"/>
            </a:xfrm>
            <a:custGeom>
              <a:avLst/>
              <a:gdLst/>
              <a:ahLst/>
              <a:cxnLst/>
              <a:rect l="l" t="t" r="r" b="b"/>
              <a:pathLst>
                <a:path w="46" h="225" extrusionOk="0">
                  <a:moveTo>
                    <a:pt x="16" y="1"/>
                  </a:moveTo>
                  <a:cubicBezTo>
                    <a:pt x="16" y="1"/>
                    <a:pt x="1" y="61"/>
                    <a:pt x="1" y="120"/>
                  </a:cubicBezTo>
                  <a:cubicBezTo>
                    <a:pt x="1" y="165"/>
                    <a:pt x="16" y="225"/>
                    <a:pt x="16" y="225"/>
                  </a:cubicBezTo>
                  <a:cubicBezTo>
                    <a:pt x="31" y="225"/>
                    <a:pt x="46" y="165"/>
                    <a:pt x="46" y="120"/>
                  </a:cubicBezTo>
                  <a:cubicBezTo>
                    <a:pt x="46" y="61"/>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3003;p72">
              <a:extLst>
                <a:ext uri="{FF2B5EF4-FFF2-40B4-BE49-F238E27FC236}">
                  <a16:creationId xmlns:a16="http://schemas.microsoft.com/office/drawing/2014/main" id="{A68122D9-7C50-DB5C-D6B7-4F6CAC329EAC}"/>
                </a:ext>
              </a:extLst>
            </p:cNvPr>
            <p:cNvSpPr/>
            <p:nvPr/>
          </p:nvSpPr>
          <p:spPr>
            <a:xfrm>
              <a:off x="7902148" y="2936743"/>
              <a:ext cx="1304" cy="5951"/>
            </a:xfrm>
            <a:custGeom>
              <a:avLst/>
              <a:gdLst/>
              <a:ahLst/>
              <a:cxnLst/>
              <a:rect l="l" t="t" r="r" b="b"/>
              <a:pathLst>
                <a:path w="46" h="210" extrusionOk="0">
                  <a:moveTo>
                    <a:pt x="16" y="0"/>
                  </a:moveTo>
                  <a:cubicBezTo>
                    <a:pt x="16" y="0"/>
                    <a:pt x="1" y="45"/>
                    <a:pt x="1" y="105"/>
                  </a:cubicBezTo>
                  <a:cubicBezTo>
                    <a:pt x="1" y="164"/>
                    <a:pt x="1" y="209"/>
                    <a:pt x="16" y="209"/>
                  </a:cubicBezTo>
                  <a:cubicBezTo>
                    <a:pt x="31" y="209"/>
                    <a:pt x="46" y="164"/>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3004;p72">
              <a:extLst>
                <a:ext uri="{FF2B5EF4-FFF2-40B4-BE49-F238E27FC236}">
                  <a16:creationId xmlns:a16="http://schemas.microsoft.com/office/drawing/2014/main" id="{21864ACA-5C76-CB34-3945-F63D2D7F7A33}"/>
                </a:ext>
              </a:extLst>
            </p:cNvPr>
            <p:cNvSpPr/>
            <p:nvPr/>
          </p:nvSpPr>
          <p:spPr>
            <a:xfrm>
              <a:off x="7901723" y="294901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3005;p72">
              <a:extLst>
                <a:ext uri="{FF2B5EF4-FFF2-40B4-BE49-F238E27FC236}">
                  <a16:creationId xmlns:a16="http://schemas.microsoft.com/office/drawing/2014/main" id="{802B778A-5779-7FAE-FAA0-376E910AED27}"/>
                </a:ext>
              </a:extLst>
            </p:cNvPr>
            <p:cNvSpPr/>
            <p:nvPr/>
          </p:nvSpPr>
          <p:spPr>
            <a:xfrm>
              <a:off x="7901298" y="2961286"/>
              <a:ext cx="1304" cy="5951"/>
            </a:xfrm>
            <a:custGeom>
              <a:avLst/>
              <a:gdLst/>
              <a:ahLst/>
              <a:cxnLst/>
              <a:rect l="l" t="t" r="r" b="b"/>
              <a:pathLst>
                <a:path w="46" h="210" extrusionOk="0">
                  <a:moveTo>
                    <a:pt x="31" y="0"/>
                  </a:moveTo>
                  <a:cubicBezTo>
                    <a:pt x="16" y="0"/>
                    <a:pt x="1" y="45"/>
                    <a:pt x="1" y="105"/>
                  </a:cubicBezTo>
                  <a:cubicBezTo>
                    <a:pt x="1" y="165"/>
                    <a:pt x="1"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3006;p72">
              <a:extLst>
                <a:ext uri="{FF2B5EF4-FFF2-40B4-BE49-F238E27FC236}">
                  <a16:creationId xmlns:a16="http://schemas.microsoft.com/office/drawing/2014/main" id="{C9F69913-7993-F813-F436-F5686C1E9EFD}"/>
                </a:ext>
              </a:extLst>
            </p:cNvPr>
            <p:cNvSpPr/>
            <p:nvPr/>
          </p:nvSpPr>
          <p:spPr>
            <a:xfrm>
              <a:off x="7900873" y="2973132"/>
              <a:ext cx="1304" cy="6376"/>
            </a:xfrm>
            <a:custGeom>
              <a:avLst/>
              <a:gdLst/>
              <a:ahLst/>
              <a:cxnLst/>
              <a:rect l="l" t="t" r="r" b="b"/>
              <a:pathLst>
                <a:path w="46" h="225" extrusionOk="0">
                  <a:moveTo>
                    <a:pt x="31" y="0"/>
                  </a:moveTo>
                  <a:cubicBezTo>
                    <a:pt x="16" y="0"/>
                    <a:pt x="1" y="60"/>
                    <a:pt x="1" y="120"/>
                  </a:cubicBezTo>
                  <a:cubicBezTo>
                    <a:pt x="1" y="165"/>
                    <a:pt x="16" y="224"/>
                    <a:pt x="16" y="224"/>
                  </a:cubicBezTo>
                  <a:cubicBezTo>
                    <a:pt x="31" y="224"/>
                    <a:pt x="46" y="165"/>
                    <a:pt x="46" y="120"/>
                  </a:cubicBezTo>
                  <a:cubicBezTo>
                    <a:pt x="46" y="60"/>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3007;p72">
              <a:extLst>
                <a:ext uri="{FF2B5EF4-FFF2-40B4-BE49-F238E27FC236}">
                  <a16:creationId xmlns:a16="http://schemas.microsoft.com/office/drawing/2014/main" id="{D1364920-538B-F325-90B5-98754633B46E}"/>
                </a:ext>
              </a:extLst>
            </p:cNvPr>
            <p:cNvSpPr/>
            <p:nvPr/>
          </p:nvSpPr>
          <p:spPr>
            <a:xfrm>
              <a:off x="7900476" y="2985403"/>
              <a:ext cx="1275" cy="6376"/>
            </a:xfrm>
            <a:custGeom>
              <a:avLst/>
              <a:gdLst/>
              <a:ahLst/>
              <a:cxnLst/>
              <a:rect l="l" t="t" r="r" b="b"/>
              <a:pathLst>
                <a:path w="45" h="225" extrusionOk="0">
                  <a:moveTo>
                    <a:pt x="30" y="1"/>
                  </a:moveTo>
                  <a:cubicBezTo>
                    <a:pt x="15" y="1"/>
                    <a:pt x="0" y="45"/>
                    <a:pt x="0" y="105"/>
                  </a:cubicBezTo>
                  <a:cubicBezTo>
                    <a:pt x="0" y="165"/>
                    <a:pt x="15" y="225"/>
                    <a:pt x="30" y="225"/>
                  </a:cubicBezTo>
                  <a:cubicBezTo>
                    <a:pt x="30" y="225"/>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3008;p72">
              <a:extLst>
                <a:ext uri="{FF2B5EF4-FFF2-40B4-BE49-F238E27FC236}">
                  <a16:creationId xmlns:a16="http://schemas.microsoft.com/office/drawing/2014/main" id="{4CC07DA2-AC3E-9EBE-AA1E-2C92DFB3B370}"/>
                </a:ext>
              </a:extLst>
            </p:cNvPr>
            <p:cNvSpPr/>
            <p:nvPr/>
          </p:nvSpPr>
          <p:spPr>
            <a:xfrm>
              <a:off x="7900051" y="2997674"/>
              <a:ext cx="1700" cy="5951"/>
            </a:xfrm>
            <a:custGeom>
              <a:avLst/>
              <a:gdLst/>
              <a:ahLst/>
              <a:cxnLst/>
              <a:rect l="l" t="t" r="r" b="b"/>
              <a:pathLst>
                <a:path w="60" h="210" extrusionOk="0">
                  <a:moveTo>
                    <a:pt x="30" y="1"/>
                  </a:moveTo>
                  <a:cubicBezTo>
                    <a:pt x="15" y="1"/>
                    <a:pt x="0" y="45"/>
                    <a:pt x="0" y="105"/>
                  </a:cubicBezTo>
                  <a:cubicBezTo>
                    <a:pt x="0" y="165"/>
                    <a:pt x="30"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3009;p72">
              <a:extLst>
                <a:ext uri="{FF2B5EF4-FFF2-40B4-BE49-F238E27FC236}">
                  <a16:creationId xmlns:a16="http://schemas.microsoft.com/office/drawing/2014/main" id="{B3EBD93E-A6B8-8915-1C03-592C5BF0A3DF}"/>
                </a:ext>
              </a:extLst>
            </p:cNvPr>
            <p:cNvSpPr/>
            <p:nvPr/>
          </p:nvSpPr>
          <p:spPr>
            <a:xfrm>
              <a:off x="7900051" y="300994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3010;p72">
              <a:extLst>
                <a:ext uri="{FF2B5EF4-FFF2-40B4-BE49-F238E27FC236}">
                  <a16:creationId xmlns:a16="http://schemas.microsoft.com/office/drawing/2014/main" id="{8D364386-5EDE-CA3A-DE2E-D1C7995ED74D}"/>
                </a:ext>
              </a:extLst>
            </p:cNvPr>
            <p:cNvSpPr/>
            <p:nvPr/>
          </p:nvSpPr>
          <p:spPr>
            <a:xfrm>
              <a:off x="7899626" y="3022217"/>
              <a:ext cx="1275" cy="5951"/>
            </a:xfrm>
            <a:custGeom>
              <a:avLst/>
              <a:gdLst/>
              <a:ahLst/>
              <a:cxnLst/>
              <a:rect l="l" t="t" r="r" b="b"/>
              <a:pathLst>
                <a:path w="45" h="210" extrusionOk="0">
                  <a:moveTo>
                    <a:pt x="30" y="1"/>
                  </a:moveTo>
                  <a:cubicBezTo>
                    <a:pt x="15" y="1"/>
                    <a:pt x="0" y="46"/>
                    <a:pt x="0" y="105"/>
                  </a:cubicBezTo>
                  <a:cubicBezTo>
                    <a:pt x="0" y="165"/>
                    <a:pt x="0"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3011;p72">
              <a:extLst>
                <a:ext uri="{FF2B5EF4-FFF2-40B4-BE49-F238E27FC236}">
                  <a16:creationId xmlns:a16="http://schemas.microsoft.com/office/drawing/2014/main" id="{2BCCB950-3824-721D-05CB-D5A3FFBBAF51}"/>
                </a:ext>
              </a:extLst>
            </p:cNvPr>
            <p:cNvSpPr/>
            <p:nvPr/>
          </p:nvSpPr>
          <p:spPr>
            <a:xfrm>
              <a:off x="7899201" y="3034091"/>
              <a:ext cx="1304" cy="6376"/>
            </a:xfrm>
            <a:custGeom>
              <a:avLst/>
              <a:gdLst/>
              <a:ahLst/>
              <a:cxnLst/>
              <a:rect l="l" t="t" r="r" b="b"/>
              <a:pathLst>
                <a:path w="46" h="225" extrusionOk="0">
                  <a:moveTo>
                    <a:pt x="30" y="0"/>
                  </a:moveTo>
                  <a:cubicBezTo>
                    <a:pt x="15" y="0"/>
                    <a:pt x="0" y="45"/>
                    <a:pt x="0" y="105"/>
                  </a:cubicBezTo>
                  <a:cubicBezTo>
                    <a:pt x="0" y="164"/>
                    <a:pt x="15" y="224"/>
                    <a:pt x="15" y="224"/>
                  </a:cubicBezTo>
                  <a:cubicBezTo>
                    <a:pt x="30" y="224"/>
                    <a:pt x="45" y="179"/>
                    <a:pt x="45" y="120"/>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3012;p72">
              <a:extLst>
                <a:ext uri="{FF2B5EF4-FFF2-40B4-BE49-F238E27FC236}">
                  <a16:creationId xmlns:a16="http://schemas.microsoft.com/office/drawing/2014/main" id="{316FECB9-AD3D-6335-7440-1CBBE88D1EED}"/>
                </a:ext>
              </a:extLst>
            </p:cNvPr>
            <p:cNvSpPr/>
            <p:nvPr/>
          </p:nvSpPr>
          <p:spPr>
            <a:xfrm>
              <a:off x="7898776" y="3046362"/>
              <a:ext cx="1304" cy="6376"/>
            </a:xfrm>
            <a:custGeom>
              <a:avLst/>
              <a:gdLst/>
              <a:ahLst/>
              <a:cxnLst/>
              <a:rect l="l" t="t" r="r" b="b"/>
              <a:pathLst>
                <a:path w="46" h="225" extrusionOk="0">
                  <a:moveTo>
                    <a:pt x="30" y="0"/>
                  </a:moveTo>
                  <a:cubicBezTo>
                    <a:pt x="15" y="0"/>
                    <a:pt x="15" y="60"/>
                    <a:pt x="0" y="105"/>
                  </a:cubicBezTo>
                  <a:cubicBezTo>
                    <a:pt x="0" y="164"/>
                    <a:pt x="15" y="224"/>
                    <a:pt x="30" y="224"/>
                  </a:cubicBezTo>
                  <a:cubicBezTo>
                    <a:pt x="45" y="224"/>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3013;p72">
              <a:extLst>
                <a:ext uri="{FF2B5EF4-FFF2-40B4-BE49-F238E27FC236}">
                  <a16:creationId xmlns:a16="http://schemas.microsoft.com/office/drawing/2014/main" id="{A71D5451-667B-0951-54A6-182D5CD7D8B4}"/>
                </a:ext>
              </a:extLst>
            </p:cNvPr>
            <p:cNvSpPr/>
            <p:nvPr/>
          </p:nvSpPr>
          <p:spPr>
            <a:xfrm>
              <a:off x="7898776" y="3058634"/>
              <a:ext cx="1304" cy="5951"/>
            </a:xfrm>
            <a:custGeom>
              <a:avLst/>
              <a:gdLst/>
              <a:ahLst/>
              <a:cxnLst/>
              <a:rect l="l" t="t" r="r" b="b"/>
              <a:pathLst>
                <a:path w="46" h="210" extrusionOk="0">
                  <a:moveTo>
                    <a:pt x="15" y="0"/>
                  </a:moveTo>
                  <a:cubicBezTo>
                    <a:pt x="0" y="0"/>
                    <a:pt x="0" y="45"/>
                    <a:pt x="0" y="105"/>
                  </a:cubicBezTo>
                  <a:cubicBezTo>
                    <a:pt x="0" y="165"/>
                    <a:pt x="0" y="209"/>
                    <a:pt x="15" y="209"/>
                  </a:cubicBezTo>
                  <a:cubicBezTo>
                    <a:pt x="30" y="209"/>
                    <a:pt x="30"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3014;p72">
              <a:extLst>
                <a:ext uri="{FF2B5EF4-FFF2-40B4-BE49-F238E27FC236}">
                  <a16:creationId xmlns:a16="http://schemas.microsoft.com/office/drawing/2014/main" id="{D081DF55-1025-C94C-A3BE-CEBB0DE61A08}"/>
                </a:ext>
              </a:extLst>
            </p:cNvPr>
            <p:cNvSpPr/>
            <p:nvPr/>
          </p:nvSpPr>
          <p:spPr>
            <a:xfrm>
              <a:off x="7898351" y="3070905"/>
              <a:ext cx="1304" cy="5951"/>
            </a:xfrm>
            <a:custGeom>
              <a:avLst/>
              <a:gdLst/>
              <a:ahLst/>
              <a:cxnLst/>
              <a:rect l="l" t="t" r="r" b="b"/>
              <a:pathLst>
                <a:path w="46" h="210" extrusionOk="0">
                  <a:moveTo>
                    <a:pt x="30" y="0"/>
                  </a:moveTo>
                  <a:cubicBezTo>
                    <a:pt x="15" y="0"/>
                    <a:pt x="0" y="45"/>
                    <a:pt x="0" y="105"/>
                  </a:cubicBezTo>
                  <a:cubicBezTo>
                    <a:pt x="0" y="165"/>
                    <a:pt x="0" y="209"/>
                    <a:pt x="15" y="209"/>
                  </a:cubicBezTo>
                  <a:cubicBezTo>
                    <a:pt x="30" y="209"/>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3015;p72">
              <a:extLst>
                <a:ext uri="{FF2B5EF4-FFF2-40B4-BE49-F238E27FC236}">
                  <a16:creationId xmlns:a16="http://schemas.microsoft.com/office/drawing/2014/main" id="{F60048A7-3ACA-1BD4-06EB-584F276486C7}"/>
                </a:ext>
              </a:extLst>
            </p:cNvPr>
            <p:cNvSpPr/>
            <p:nvPr/>
          </p:nvSpPr>
          <p:spPr>
            <a:xfrm>
              <a:off x="7897926" y="3083176"/>
              <a:ext cx="1304" cy="5951"/>
            </a:xfrm>
            <a:custGeom>
              <a:avLst/>
              <a:gdLst/>
              <a:ahLst/>
              <a:cxnLst/>
              <a:rect l="l" t="t" r="r" b="b"/>
              <a:pathLst>
                <a:path w="46" h="210" extrusionOk="0">
                  <a:moveTo>
                    <a:pt x="30" y="1"/>
                  </a:moveTo>
                  <a:cubicBezTo>
                    <a:pt x="0" y="1"/>
                    <a:pt x="0" y="45"/>
                    <a:pt x="0" y="105"/>
                  </a:cubicBezTo>
                  <a:cubicBezTo>
                    <a:pt x="0" y="165"/>
                    <a:pt x="15" y="210"/>
                    <a:pt x="30" y="210"/>
                  </a:cubicBezTo>
                  <a:cubicBezTo>
                    <a:pt x="30"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3016;p72">
              <a:extLst>
                <a:ext uri="{FF2B5EF4-FFF2-40B4-BE49-F238E27FC236}">
                  <a16:creationId xmlns:a16="http://schemas.microsoft.com/office/drawing/2014/main" id="{AE9D533F-772B-E1FE-8829-3964A0C550FB}"/>
                </a:ext>
              </a:extLst>
            </p:cNvPr>
            <p:cNvSpPr/>
            <p:nvPr/>
          </p:nvSpPr>
          <p:spPr>
            <a:xfrm>
              <a:off x="7897501" y="3095022"/>
              <a:ext cx="1304" cy="6376"/>
            </a:xfrm>
            <a:custGeom>
              <a:avLst/>
              <a:gdLst/>
              <a:ahLst/>
              <a:cxnLst/>
              <a:rect l="l" t="t" r="r" b="b"/>
              <a:pathLst>
                <a:path w="46" h="225" extrusionOk="0">
                  <a:moveTo>
                    <a:pt x="30" y="1"/>
                  </a:moveTo>
                  <a:cubicBezTo>
                    <a:pt x="15" y="1"/>
                    <a:pt x="1" y="60"/>
                    <a:pt x="1" y="120"/>
                  </a:cubicBezTo>
                  <a:cubicBezTo>
                    <a:pt x="1"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3017;p72">
              <a:extLst>
                <a:ext uri="{FF2B5EF4-FFF2-40B4-BE49-F238E27FC236}">
                  <a16:creationId xmlns:a16="http://schemas.microsoft.com/office/drawing/2014/main" id="{98F5A030-B024-DB75-3593-59EF739AC96D}"/>
                </a:ext>
              </a:extLst>
            </p:cNvPr>
            <p:cNvSpPr/>
            <p:nvPr/>
          </p:nvSpPr>
          <p:spPr>
            <a:xfrm>
              <a:off x="7897501" y="3107293"/>
              <a:ext cx="1304" cy="6376"/>
            </a:xfrm>
            <a:custGeom>
              <a:avLst/>
              <a:gdLst/>
              <a:ahLst/>
              <a:cxnLst/>
              <a:rect l="l" t="t" r="r" b="b"/>
              <a:pathLst>
                <a:path w="46" h="225" extrusionOk="0">
                  <a:moveTo>
                    <a:pt x="30" y="1"/>
                  </a:moveTo>
                  <a:cubicBezTo>
                    <a:pt x="15" y="1"/>
                    <a:pt x="1" y="46"/>
                    <a:pt x="1" y="105"/>
                  </a:cubicBezTo>
                  <a:cubicBezTo>
                    <a:pt x="1" y="165"/>
                    <a:pt x="15" y="225"/>
                    <a:pt x="30" y="225"/>
                  </a:cubicBezTo>
                  <a:cubicBezTo>
                    <a:pt x="30" y="225"/>
                    <a:pt x="45" y="180"/>
                    <a:pt x="45" y="120"/>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3018;p72">
              <a:extLst>
                <a:ext uri="{FF2B5EF4-FFF2-40B4-BE49-F238E27FC236}">
                  <a16:creationId xmlns:a16="http://schemas.microsoft.com/office/drawing/2014/main" id="{E50ED0DC-CB55-C381-C9E2-B5962443E4D5}"/>
                </a:ext>
              </a:extLst>
            </p:cNvPr>
            <p:cNvSpPr/>
            <p:nvPr/>
          </p:nvSpPr>
          <p:spPr>
            <a:xfrm>
              <a:off x="7897076" y="3119565"/>
              <a:ext cx="1304" cy="6376"/>
            </a:xfrm>
            <a:custGeom>
              <a:avLst/>
              <a:gdLst/>
              <a:ahLst/>
              <a:cxnLst/>
              <a:rect l="l" t="t" r="r" b="b"/>
              <a:pathLst>
                <a:path w="46" h="225" extrusionOk="0">
                  <a:moveTo>
                    <a:pt x="30" y="1"/>
                  </a:moveTo>
                  <a:cubicBezTo>
                    <a:pt x="16" y="1"/>
                    <a:pt x="1" y="46"/>
                    <a:pt x="1" y="105"/>
                  </a:cubicBezTo>
                  <a:cubicBezTo>
                    <a:pt x="1" y="165"/>
                    <a:pt x="16" y="225"/>
                    <a:pt x="30" y="225"/>
                  </a:cubicBezTo>
                  <a:cubicBezTo>
                    <a:pt x="45" y="225"/>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3019;p72">
              <a:extLst>
                <a:ext uri="{FF2B5EF4-FFF2-40B4-BE49-F238E27FC236}">
                  <a16:creationId xmlns:a16="http://schemas.microsoft.com/office/drawing/2014/main" id="{BE62D814-5254-9C61-C2B5-58346E4EB78F}"/>
                </a:ext>
              </a:extLst>
            </p:cNvPr>
            <p:cNvSpPr/>
            <p:nvPr/>
          </p:nvSpPr>
          <p:spPr>
            <a:xfrm>
              <a:off x="7896650" y="3131864"/>
              <a:ext cx="1729" cy="5951"/>
            </a:xfrm>
            <a:custGeom>
              <a:avLst/>
              <a:gdLst/>
              <a:ahLst/>
              <a:cxnLst/>
              <a:rect l="l" t="t" r="r" b="b"/>
              <a:pathLst>
                <a:path w="61" h="210" extrusionOk="0">
                  <a:moveTo>
                    <a:pt x="31" y="0"/>
                  </a:moveTo>
                  <a:cubicBezTo>
                    <a:pt x="16" y="0"/>
                    <a:pt x="16" y="45"/>
                    <a:pt x="1" y="105"/>
                  </a:cubicBezTo>
                  <a:cubicBezTo>
                    <a:pt x="1" y="164"/>
                    <a:pt x="16" y="209"/>
                    <a:pt x="31" y="209"/>
                  </a:cubicBezTo>
                  <a:cubicBezTo>
                    <a:pt x="45" y="209"/>
                    <a:pt x="60" y="164"/>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3020;p72">
              <a:extLst>
                <a:ext uri="{FF2B5EF4-FFF2-40B4-BE49-F238E27FC236}">
                  <a16:creationId xmlns:a16="http://schemas.microsoft.com/office/drawing/2014/main" id="{A8F40C36-5613-2224-84E8-A59DB9937A63}"/>
                </a:ext>
              </a:extLst>
            </p:cNvPr>
            <p:cNvSpPr/>
            <p:nvPr/>
          </p:nvSpPr>
          <p:spPr>
            <a:xfrm>
              <a:off x="7896650" y="314413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5" y="164"/>
                    <a:pt x="45" y="105"/>
                  </a:cubicBezTo>
                  <a:cubicBezTo>
                    <a:pt x="45"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3021;p72">
              <a:extLst>
                <a:ext uri="{FF2B5EF4-FFF2-40B4-BE49-F238E27FC236}">
                  <a16:creationId xmlns:a16="http://schemas.microsoft.com/office/drawing/2014/main" id="{956247CD-3C60-191F-BBD5-0B8BDA832BE2}"/>
                </a:ext>
              </a:extLst>
            </p:cNvPr>
            <p:cNvSpPr/>
            <p:nvPr/>
          </p:nvSpPr>
          <p:spPr>
            <a:xfrm>
              <a:off x="7896225" y="3156407"/>
              <a:ext cx="1304" cy="5951"/>
            </a:xfrm>
            <a:custGeom>
              <a:avLst/>
              <a:gdLst/>
              <a:ahLst/>
              <a:cxnLst/>
              <a:rect l="l" t="t" r="r" b="b"/>
              <a:pathLst>
                <a:path w="46" h="210" extrusionOk="0">
                  <a:moveTo>
                    <a:pt x="31" y="0"/>
                  </a:moveTo>
                  <a:cubicBezTo>
                    <a:pt x="16" y="0"/>
                    <a:pt x="1" y="45"/>
                    <a:pt x="1" y="105"/>
                  </a:cubicBezTo>
                  <a:cubicBezTo>
                    <a:pt x="1" y="165"/>
                    <a:pt x="16" y="209"/>
                    <a:pt x="16" y="209"/>
                  </a:cubicBezTo>
                  <a:cubicBezTo>
                    <a:pt x="31"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3022;p72">
              <a:extLst>
                <a:ext uri="{FF2B5EF4-FFF2-40B4-BE49-F238E27FC236}">
                  <a16:creationId xmlns:a16="http://schemas.microsoft.com/office/drawing/2014/main" id="{682BDB32-1D14-DDB7-5DD2-C9380FBB4043}"/>
                </a:ext>
              </a:extLst>
            </p:cNvPr>
            <p:cNvSpPr/>
            <p:nvPr/>
          </p:nvSpPr>
          <p:spPr>
            <a:xfrm>
              <a:off x="7895800" y="3168621"/>
              <a:ext cx="1729" cy="6008"/>
            </a:xfrm>
            <a:custGeom>
              <a:avLst/>
              <a:gdLst/>
              <a:ahLst/>
              <a:cxnLst/>
              <a:rect l="l" t="t" r="r" b="b"/>
              <a:pathLst>
                <a:path w="61" h="212" extrusionOk="0">
                  <a:moveTo>
                    <a:pt x="26" y="0"/>
                  </a:moveTo>
                  <a:cubicBezTo>
                    <a:pt x="16" y="0"/>
                    <a:pt x="16" y="53"/>
                    <a:pt x="16" y="107"/>
                  </a:cubicBezTo>
                  <a:cubicBezTo>
                    <a:pt x="1" y="167"/>
                    <a:pt x="16" y="211"/>
                    <a:pt x="31" y="211"/>
                  </a:cubicBezTo>
                  <a:cubicBezTo>
                    <a:pt x="46" y="211"/>
                    <a:pt x="46" y="167"/>
                    <a:pt x="46" y="107"/>
                  </a:cubicBezTo>
                  <a:cubicBezTo>
                    <a:pt x="61" y="47"/>
                    <a:pt x="46" y="2"/>
                    <a:pt x="31" y="2"/>
                  </a:cubicBezTo>
                  <a:cubicBezTo>
                    <a:pt x="29" y="1"/>
                    <a:pt x="28"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3023;p72">
              <a:extLst>
                <a:ext uri="{FF2B5EF4-FFF2-40B4-BE49-F238E27FC236}">
                  <a16:creationId xmlns:a16="http://schemas.microsoft.com/office/drawing/2014/main" id="{3D7FF501-2891-FEB4-9377-1808B57B4278}"/>
                </a:ext>
              </a:extLst>
            </p:cNvPr>
            <p:cNvSpPr/>
            <p:nvPr/>
          </p:nvSpPr>
          <p:spPr>
            <a:xfrm>
              <a:off x="7895800" y="3180524"/>
              <a:ext cx="1304" cy="6376"/>
            </a:xfrm>
            <a:custGeom>
              <a:avLst/>
              <a:gdLst/>
              <a:ahLst/>
              <a:cxnLst/>
              <a:rect l="l" t="t" r="r" b="b"/>
              <a:pathLst>
                <a:path w="46" h="225" extrusionOk="0">
                  <a:moveTo>
                    <a:pt x="31" y="1"/>
                  </a:moveTo>
                  <a:cubicBezTo>
                    <a:pt x="16" y="1"/>
                    <a:pt x="1" y="45"/>
                    <a:pt x="1" y="105"/>
                  </a:cubicBezTo>
                  <a:cubicBezTo>
                    <a:pt x="1" y="165"/>
                    <a:pt x="1" y="225"/>
                    <a:pt x="16" y="225"/>
                  </a:cubicBezTo>
                  <a:cubicBezTo>
                    <a:pt x="31" y="225"/>
                    <a:pt x="46" y="165"/>
                    <a:pt x="46" y="105"/>
                  </a:cubicBezTo>
                  <a:cubicBezTo>
                    <a:pt x="46" y="60"/>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3024;p72">
              <a:extLst>
                <a:ext uri="{FF2B5EF4-FFF2-40B4-BE49-F238E27FC236}">
                  <a16:creationId xmlns:a16="http://schemas.microsoft.com/office/drawing/2014/main" id="{510E0D8E-D89E-E64C-D5F4-F52100D27151}"/>
                </a:ext>
              </a:extLst>
            </p:cNvPr>
            <p:cNvSpPr/>
            <p:nvPr/>
          </p:nvSpPr>
          <p:spPr>
            <a:xfrm>
              <a:off x="7895375" y="3192795"/>
              <a:ext cx="1304" cy="6376"/>
            </a:xfrm>
            <a:custGeom>
              <a:avLst/>
              <a:gdLst/>
              <a:ahLst/>
              <a:cxnLst/>
              <a:rect l="l" t="t" r="r" b="b"/>
              <a:pathLst>
                <a:path w="46" h="225" extrusionOk="0">
                  <a:moveTo>
                    <a:pt x="31" y="1"/>
                  </a:moveTo>
                  <a:cubicBezTo>
                    <a:pt x="16" y="1"/>
                    <a:pt x="1" y="45"/>
                    <a:pt x="1" y="105"/>
                  </a:cubicBezTo>
                  <a:cubicBezTo>
                    <a:pt x="1" y="165"/>
                    <a:pt x="16" y="225"/>
                    <a:pt x="31" y="225"/>
                  </a:cubicBezTo>
                  <a:cubicBezTo>
                    <a:pt x="31" y="225"/>
                    <a:pt x="46" y="165"/>
                    <a:pt x="46" y="105"/>
                  </a:cubicBezTo>
                  <a:cubicBezTo>
                    <a:pt x="46" y="45"/>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3025;p72">
              <a:extLst>
                <a:ext uri="{FF2B5EF4-FFF2-40B4-BE49-F238E27FC236}">
                  <a16:creationId xmlns:a16="http://schemas.microsoft.com/office/drawing/2014/main" id="{63218849-8544-CD86-AB9F-58683AFE3572}"/>
                </a:ext>
              </a:extLst>
            </p:cNvPr>
            <p:cNvSpPr/>
            <p:nvPr/>
          </p:nvSpPr>
          <p:spPr>
            <a:xfrm>
              <a:off x="7895375" y="3205066"/>
              <a:ext cx="1304" cy="5951"/>
            </a:xfrm>
            <a:custGeom>
              <a:avLst/>
              <a:gdLst/>
              <a:ahLst/>
              <a:cxnLst/>
              <a:rect l="l" t="t" r="r" b="b"/>
              <a:pathLst>
                <a:path w="46" h="210" extrusionOk="0">
                  <a:moveTo>
                    <a:pt x="16" y="1"/>
                  </a:moveTo>
                  <a:cubicBezTo>
                    <a:pt x="16" y="1"/>
                    <a:pt x="1" y="46"/>
                    <a:pt x="1" y="105"/>
                  </a:cubicBezTo>
                  <a:cubicBezTo>
                    <a:pt x="1" y="165"/>
                    <a:pt x="16" y="210"/>
                    <a:pt x="16" y="210"/>
                  </a:cubicBezTo>
                  <a:cubicBezTo>
                    <a:pt x="31" y="210"/>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3026;p72">
              <a:extLst>
                <a:ext uri="{FF2B5EF4-FFF2-40B4-BE49-F238E27FC236}">
                  <a16:creationId xmlns:a16="http://schemas.microsoft.com/office/drawing/2014/main" id="{6F0DA7BD-4D49-2AA4-3DD4-F65B74F1B7DB}"/>
                </a:ext>
              </a:extLst>
            </p:cNvPr>
            <p:cNvSpPr/>
            <p:nvPr/>
          </p:nvSpPr>
          <p:spPr>
            <a:xfrm>
              <a:off x="7894950" y="3217338"/>
              <a:ext cx="1304" cy="5951"/>
            </a:xfrm>
            <a:custGeom>
              <a:avLst/>
              <a:gdLst/>
              <a:ahLst/>
              <a:cxnLst/>
              <a:rect l="l" t="t" r="r" b="b"/>
              <a:pathLst>
                <a:path w="46" h="210" extrusionOk="0">
                  <a:moveTo>
                    <a:pt x="31" y="1"/>
                  </a:moveTo>
                  <a:cubicBezTo>
                    <a:pt x="16" y="1"/>
                    <a:pt x="1" y="46"/>
                    <a:pt x="1" y="105"/>
                  </a:cubicBezTo>
                  <a:cubicBezTo>
                    <a:pt x="1" y="165"/>
                    <a:pt x="16" y="210"/>
                    <a:pt x="16" y="210"/>
                  </a:cubicBezTo>
                  <a:cubicBezTo>
                    <a:pt x="31" y="210"/>
                    <a:pt x="46" y="165"/>
                    <a:pt x="46" y="105"/>
                  </a:cubicBezTo>
                  <a:cubicBezTo>
                    <a:pt x="46" y="46"/>
                    <a:pt x="31"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3027;p72">
              <a:extLst>
                <a:ext uri="{FF2B5EF4-FFF2-40B4-BE49-F238E27FC236}">
                  <a16:creationId xmlns:a16="http://schemas.microsoft.com/office/drawing/2014/main" id="{11B41EBE-25F6-1D08-EADA-C367976E5740}"/>
                </a:ext>
              </a:extLst>
            </p:cNvPr>
            <p:cNvSpPr/>
            <p:nvPr/>
          </p:nvSpPr>
          <p:spPr>
            <a:xfrm>
              <a:off x="7894525" y="3229609"/>
              <a:ext cx="1729" cy="5980"/>
            </a:xfrm>
            <a:custGeom>
              <a:avLst/>
              <a:gdLst/>
              <a:ahLst/>
              <a:cxnLst/>
              <a:rect l="l" t="t" r="r" b="b"/>
              <a:pathLst>
                <a:path w="61" h="211" extrusionOk="0">
                  <a:moveTo>
                    <a:pt x="31" y="1"/>
                  </a:moveTo>
                  <a:cubicBezTo>
                    <a:pt x="16" y="1"/>
                    <a:pt x="16" y="46"/>
                    <a:pt x="16" y="106"/>
                  </a:cubicBezTo>
                  <a:cubicBezTo>
                    <a:pt x="1" y="165"/>
                    <a:pt x="31" y="210"/>
                    <a:pt x="31" y="210"/>
                  </a:cubicBezTo>
                  <a:cubicBezTo>
                    <a:pt x="46" y="210"/>
                    <a:pt x="61" y="165"/>
                    <a:pt x="61" y="106"/>
                  </a:cubicBezTo>
                  <a:cubicBezTo>
                    <a:pt x="61"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028;p72">
              <a:extLst>
                <a:ext uri="{FF2B5EF4-FFF2-40B4-BE49-F238E27FC236}">
                  <a16:creationId xmlns:a16="http://schemas.microsoft.com/office/drawing/2014/main" id="{EADF77FD-CF3A-BDC1-421B-7CE1E562617B}"/>
                </a:ext>
              </a:extLst>
            </p:cNvPr>
            <p:cNvSpPr/>
            <p:nvPr/>
          </p:nvSpPr>
          <p:spPr>
            <a:xfrm>
              <a:off x="7894525" y="3241908"/>
              <a:ext cx="1304" cy="5951"/>
            </a:xfrm>
            <a:custGeom>
              <a:avLst/>
              <a:gdLst/>
              <a:ahLst/>
              <a:cxnLst/>
              <a:rect l="l" t="t" r="r" b="b"/>
              <a:pathLst>
                <a:path w="46" h="210" extrusionOk="0">
                  <a:moveTo>
                    <a:pt x="31" y="0"/>
                  </a:moveTo>
                  <a:cubicBezTo>
                    <a:pt x="16" y="0"/>
                    <a:pt x="1" y="45"/>
                    <a:pt x="1" y="105"/>
                  </a:cubicBezTo>
                  <a:cubicBezTo>
                    <a:pt x="1" y="164"/>
                    <a:pt x="16"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029;p72">
              <a:extLst>
                <a:ext uri="{FF2B5EF4-FFF2-40B4-BE49-F238E27FC236}">
                  <a16:creationId xmlns:a16="http://schemas.microsoft.com/office/drawing/2014/main" id="{BBF93821-3622-C7BA-A3BE-98BD10E340F0}"/>
                </a:ext>
              </a:extLst>
            </p:cNvPr>
            <p:cNvSpPr/>
            <p:nvPr/>
          </p:nvSpPr>
          <p:spPr>
            <a:xfrm>
              <a:off x="7894128" y="3253755"/>
              <a:ext cx="1700" cy="6376"/>
            </a:xfrm>
            <a:custGeom>
              <a:avLst/>
              <a:gdLst/>
              <a:ahLst/>
              <a:cxnLst/>
              <a:rect l="l" t="t" r="r" b="b"/>
              <a:pathLst>
                <a:path w="60" h="225" extrusionOk="0">
                  <a:moveTo>
                    <a:pt x="30" y="0"/>
                  </a:moveTo>
                  <a:cubicBezTo>
                    <a:pt x="15" y="0"/>
                    <a:pt x="0" y="45"/>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030;p72">
              <a:extLst>
                <a:ext uri="{FF2B5EF4-FFF2-40B4-BE49-F238E27FC236}">
                  <a16:creationId xmlns:a16="http://schemas.microsoft.com/office/drawing/2014/main" id="{40A024BD-EE8E-4549-6565-8F2A388BCE03}"/>
                </a:ext>
              </a:extLst>
            </p:cNvPr>
            <p:cNvSpPr/>
            <p:nvPr/>
          </p:nvSpPr>
          <p:spPr>
            <a:xfrm>
              <a:off x="7894128" y="3266026"/>
              <a:ext cx="1275" cy="6376"/>
            </a:xfrm>
            <a:custGeom>
              <a:avLst/>
              <a:gdLst/>
              <a:ahLst/>
              <a:cxnLst/>
              <a:rect l="l" t="t" r="r" b="b"/>
              <a:pathLst>
                <a:path w="45" h="225" extrusionOk="0">
                  <a:moveTo>
                    <a:pt x="30" y="0"/>
                  </a:moveTo>
                  <a:cubicBezTo>
                    <a:pt x="15" y="0"/>
                    <a:pt x="0" y="45"/>
                    <a:pt x="0" y="105"/>
                  </a:cubicBezTo>
                  <a:cubicBezTo>
                    <a:pt x="0" y="165"/>
                    <a:pt x="0" y="224"/>
                    <a:pt x="15" y="224"/>
                  </a:cubicBezTo>
                  <a:cubicBezTo>
                    <a:pt x="30" y="224"/>
                    <a:pt x="45" y="165"/>
                    <a:pt x="45" y="105"/>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031;p72">
              <a:extLst>
                <a:ext uri="{FF2B5EF4-FFF2-40B4-BE49-F238E27FC236}">
                  <a16:creationId xmlns:a16="http://schemas.microsoft.com/office/drawing/2014/main" id="{FDEFE14D-08C4-EE30-FFF2-13AFEBBCCA25}"/>
                </a:ext>
              </a:extLst>
            </p:cNvPr>
            <p:cNvSpPr/>
            <p:nvPr/>
          </p:nvSpPr>
          <p:spPr>
            <a:xfrm>
              <a:off x="7893703" y="3278297"/>
              <a:ext cx="1275" cy="6376"/>
            </a:xfrm>
            <a:custGeom>
              <a:avLst/>
              <a:gdLst/>
              <a:ahLst/>
              <a:cxnLst/>
              <a:rect l="l" t="t" r="r" b="b"/>
              <a:pathLst>
                <a:path w="45" h="225" extrusionOk="0">
                  <a:moveTo>
                    <a:pt x="30" y="0"/>
                  </a:moveTo>
                  <a:cubicBezTo>
                    <a:pt x="15" y="0"/>
                    <a:pt x="0" y="45"/>
                    <a:pt x="0" y="105"/>
                  </a:cubicBezTo>
                  <a:cubicBezTo>
                    <a:pt x="0" y="165"/>
                    <a:pt x="15" y="224"/>
                    <a:pt x="30" y="224"/>
                  </a:cubicBezTo>
                  <a:cubicBezTo>
                    <a:pt x="45" y="224"/>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032;p72">
              <a:extLst>
                <a:ext uri="{FF2B5EF4-FFF2-40B4-BE49-F238E27FC236}">
                  <a16:creationId xmlns:a16="http://schemas.microsoft.com/office/drawing/2014/main" id="{3C03B622-A1C1-655C-021B-69939D097C11}"/>
                </a:ext>
              </a:extLst>
            </p:cNvPr>
            <p:cNvSpPr/>
            <p:nvPr/>
          </p:nvSpPr>
          <p:spPr>
            <a:xfrm>
              <a:off x="7893703" y="3290568"/>
              <a:ext cx="1275" cy="5951"/>
            </a:xfrm>
            <a:custGeom>
              <a:avLst/>
              <a:gdLst/>
              <a:ahLst/>
              <a:cxnLst/>
              <a:rect l="l" t="t" r="r" b="b"/>
              <a:pathLst>
                <a:path w="45" h="210" extrusionOk="0">
                  <a:moveTo>
                    <a:pt x="15" y="1"/>
                  </a:moveTo>
                  <a:cubicBezTo>
                    <a:pt x="0" y="1"/>
                    <a:pt x="0" y="45"/>
                    <a:pt x="0" y="105"/>
                  </a:cubicBezTo>
                  <a:cubicBezTo>
                    <a:pt x="0" y="165"/>
                    <a:pt x="0" y="210"/>
                    <a:pt x="15" y="210"/>
                  </a:cubicBezTo>
                  <a:cubicBezTo>
                    <a:pt x="30" y="210"/>
                    <a:pt x="45" y="165"/>
                    <a:pt x="45" y="105"/>
                  </a:cubicBezTo>
                  <a:cubicBezTo>
                    <a:pt x="45" y="45"/>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3033;p72">
              <a:extLst>
                <a:ext uri="{FF2B5EF4-FFF2-40B4-BE49-F238E27FC236}">
                  <a16:creationId xmlns:a16="http://schemas.microsoft.com/office/drawing/2014/main" id="{BABF64F9-59EE-6939-B367-ECCCCD809825}"/>
                </a:ext>
              </a:extLst>
            </p:cNvPr>
            <p:cNvSpPr/>
            <p:nvPr/>
          </p:nvSpPr>
          <p:spPr>
            <a:xfrm>
              <a:off x="7893278" y="3302839"/>
              <a:ext cx="1275" cy="5951"/>
            </a:xfrm>
            <a:custGeom>
              <a:avLst/>
              <a:gdLst/>
              <a:ahLst/>
              <a:cxnLst/>
              <a:rect l="l" t="t" r="r" b="b"/>
              <a:pathLst>
                <a:path w="45" h="210" extrusionOk="0">
                  <a:moveTo>
                    <a:pt x="30" y="1"/>
                  </a:moveTo>
                  <a:cubicBezTo>
                    <a:pt x="0" y="1"/>
                    <a:pt x="0" y="46"/>
                    <a:pt x="0" y="105"/>
                  </a:cubicBezTo>
                  <a:cubicBezTo>
                    <a:pt x="0" y="165"/>
                    <a:pt x="30"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3034;p72">
              <a:extLst>
                <a:ext uri="{FF2B5EF4-FFF2-40B4-BE49-F238E27FC236}">
                  <a16:creationId xmlns:a16="http://schemas.microsoft.com/office/drawing/2014/main" id="{3232E0EA-CC61-5ADB-0149-FE53F5017375}"/>
                </a:ext>
              </a:extLst>
            </p:cNvPr>
            <p:cNvSpPr/>
            <p:nvPr/>
          </p:nvSpPr>
          <p:spPr>
            <a:xfrm>
              <a:off x="7893278" y="3315111"/>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035;p72">
              <a:extLst>
                <a:ext uri="{FF2B5EF4-FFF2-40B4-BE49-F238E27FC236}">
                  <a16:creationId xmlns:a16="http://schemas.microsoft.com/office/drawing/2014/main" id="{0BBE7BAC-8093-8FA5-227F-5891D7DBE788}"/>
                </a:ext>
              </a:extLst>
            </p:cNvPr>
            <p:cNvSpPr/>
            <p:nvPr/>
          </p:nvSpPr>
          <p:spPr>
            <a:xfrm>
              <a:off x="7892853" y="3327382"/>
              <a:ext cx="1275" cy="5951"/>
            </a:xfrm>
            <a:custGeom>
              <a:avLst/>
              <a:gdLst/>
              <a:ahLst/>
              <a:cxnLst/>
              <a:rect l="l" t="t" r="r" b="b"/>
              <a:pathLst>
                <a:path w="45" h="210" extrusionOk="0">
                  <a:moveTo>
                    <a:pt x="30" y="1"/>
                  </a:moveTo>
                  <a:cubicBezTo>
                    <a:pt x="15" y="1"/>
                    <a:pt x="0" y="46"/>
                    <a:pt x="0" y="105"/>
                  </a:cubicBezTo>
                  <a:cubicBezTo>
                    <a:pt x="0" y="165"/>
                    <a:pt x="15" y="210"/>
                    <a:pt x="30" y="210"/>
                  </a:cubicBezTo>
                  <a:cubicBezTo>
                    <a:pt x="30" y="210"/>
                    <a:pt x="45"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036;p72">
              <a:extLst>
                <a:ext uri="{FF2B5EF4-FFF2-40B4-BE49-F238E27FC236}">
                  <a16:creationId xmlns:a16="http://schemas.microsoft.com/office/drawing/2014/main" id="{D1DC98BA-10C4-F924-D784-C310A18696FC}"/>
                </a:ext>
              </a:extLst>
            </p:cNvPr>
            <p:cNvSpPr/>
            <p:nvPr/>
          </p:nvSpPr>
          <p:spPr>
            <a:xfrm>
              <a:off x="7892853" y="3339256"/>
              <a:ext cx="1275" cy="6376"/>
            </a:xfrm>
            <a:custGeom>
              <a:avLst/>
              <a:gdLst/>
              <a:ahLst/>
              <a:cxnLst/>
              <a:rect l="l" t="t" r="r" b="b"/>
              <a:pathLst>
                <a:path w="45" h="225" extrusionOk="0">
                  <a:moveTo>
                    <a:pt x="15" y="0"/>
                  </a:moveTo>
                  <a:cubicBezTo>
                    <a:pt x="0" y="0"/>
                    <a:pt x="0" y="60"/>
                    <a:pt x="0" y="120"/>
                  </a:cubicBezTo>
                  <a:cubicBezTo>
                    <a:pt x="0" y="179"/>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037;p72">
              <a:extLst>
                <a:ext uri="{FF2B5EF4-FFF2-40B4-BE49-F238E27FC236}">
                  <a16:creationId xmlns:a16="http://schemas.microsoft.com/office/drawing/2014/main" id="{82C3E7FE-51CA-6C25-78BC-413BDDE75356}"/>
                </a:ext>
              </a:extLst>
            </p:cNvPr>
            <p:cNvSpPr/>
            <p:nvPr/>
          </p:nvSpPr>
          <p:spPr>
            <a:xfrm>
              <a:off x="7892428" y="3351528"/>
              <a:ext cx="1304" cy="6376"/>
            </a:xfrm>
            <a:custGeom>
              <a:avLst/>
              <a:gdLst/>
              <a:ahLst/>
              <a:cxnLst/>
              <a:rect l="l" t="t" r="r" b="b"/>
              <a:pathLst>
                <a:path w="46" h="225" extrusionOk="0">
                  <a:moveTo>
                    <a:pt x="30" y="0"/>
                  </a:moveTo>
                  <a:cubicBezTo>
                    <a:pt x="15" y="0"/>
                    <a:pt x="0" y="45"/>
                    <a:pt x="0" y="105"/>
                  </a:cubicBezTo>
                  <a:cubicBezTo>
                    <a:pt x="0" y="164"/>
                    <a:pt x="15" y="224"/>
                    <a:pt x="30" y="224"/>
                  </a:cubicBezTo>
                  <a:cubicBezTo>
                    <a:pt x="30" y="224"/>
                    <a:pt x="45" y="179"/>
                    <a:pt x="45" y="120"/>
                  </a:cubicBezTo>
                  <a:cubicBezTo>
                    <a:pt x="45" y="60"/>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038;p72">
              <a:extLst>
                <a:ext uri="{FF2B5EF4-FFF2-40B4-BE49-F238E27FC236}">
                  <a16:creationId xmlns:a16="http://schemas.microsoft.com/office/drawing/2014/main" id="{2FAEF087-EA5F-72C7-8DBB-5B65E77AC2CD}"/>
                </a:ext>
              </a:extLst>
            </p:cNvPr>
            <p:cNvSpPr/>
            <p:nvPr/>
          </p:nvSpPr>
          <p:spPr>
            <a:xfrm>
              <a:off x="7892428" y="3363799"/>
              <a:ext cx="1304" cy="6376"/>
            </a:xfrm>
            <a:custGeom>
              <a:avLst/>
              <a:gdLst/>
              <a:ahLst/>
              <a:cxnLst/>
              <a:rect l="l" t="t" r="r" b="b"/>
              <a:pathLst>
                <a:path w="46" h="225" extrusionOk="0">
                  <a:moveTo>
                    <a:pt x="15" y="0"/>
                  </a:moveTo>
                  <a:cubicBezTo>
                    <a:pt x="0" y="0"/>
                    <a:pt x="0" y="45"/>
                    <a:pt x="0" y="105"/>
                  </a:cubicBezTo>
                  <a:cubicBezTo>
                    <a:pt x="0" y="165"/>
                    <a:pt x="0" y="224"/>
                    <a:pt x="15" y="224"/>
                  </a:cubicBezTo>
                  <a:cubicBezTo>
                    <a:pt x="30" y="224"/>
                    <a:pt x="3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039;p72">
              <a:extLst>
                <a:ext uri="{FF2B5EF4-FFF2-40B4-BE49-F238E27FC236}">
                  <a16:creationId xmlns:a16="http://schemas.microsoft.com/office/drawing/2014/main" id="{DA51106F-8F5F-51AF-0A4D-86E33163CFFD}"/>
                </a:ext>
              </a:extLst>
            </p:cNvPr>
            <p:cNvSpPr/>
            <p:nvPr/>
          </p:nvSpPr>
          <p:spPr>
            <a:xfrm>
              <a:off x="7892003" y="3376070"/>
              <a:ext cx="1304" cy="5951"/>
            </a:xfrm>
            <a:custGeom>
              <a:avLst/>
              <a:gdLst/>
              <a:ahLst/>
              <a:cxnLst/>
              <a:rect l="l" t="t" r="r" b="b"/>
              <a:pathLst>
                <a:path w="46" h="210" extrusionOk="0">
                  <a:moveTo>
                    <a:pt x="30" y="0"/>
                  </a:moveTo>
                  <a:cubicBezTo>
                    <a:pt x="0" y="0"/>
                    <a:pt x="0" y="45"/>
                    <a:pt x="0" y="105"/>
                  </a:cubicBezTo>
                  <a:cubicBezTo>
                    <a:pt x="0" y="165"/>
                    <a:pt x="15" y="210"/>
                    <a:pt x="15" y="210"/>
                  </a:cubicBezTo>
                  <a:cubicBezTo>
                    <a:pt x="30"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040;p72">
              <a:extLst>
                <a:ext uri="{FF2B5EF4-FFF2-40B4-BE49-F238E27FC236}">
                  <a16:creationId xmlns:a16="http://schemas.microsoft.com/office/drawing/2014/main" id="{2F600F85-5E5C-84C1-1270-D56B76DC7E5A}"/>
                </a:ext>
              </a:extLst>
            </p:cNvPr>
            <p:cNvSpPr/>
            <p:nvPr/>
          </p:nvSpPr>
          <p:spPr>
            <a:xfrm>
              <a:off x="7892003" y="3388341"/>
              <a:ext cx="1304" cy="5951"/>
            </a:xfrm>
            <a:custGeom>
              <a:avLst/>
              <a:gdLst/>
              <a:ahLst/>
              <a:cxnLst/>
              <a:rect l="l" t="t" r="r" b="b"/>
              <a:pathLst>
                <a:path w="46" h="210" extrusionOk="0">
                  <a:moveTo>
                    <a:pt x="15" y="1"/>
                  </a:moveTo>
                  <a:cubicBezTo>
                    <a:pt x="0"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041;p72">
              <a:extLst>
                <a:ext uri="{FF2B5EF4-FFF2-40B4-BE49-F238E27FC236}">
                  <a16:creationId xmlns:a16="http://schemas.microsoft.com/office/drawing/2014/main" id="{AD406269-C48D-999C-3416-EEF6CD353778}"/>
                </a:ext>
              </a:extLst>
            </p:cNvPr>
            <p:cNvSpPr/>
            <p:nvPr/>
          </p:nvSpPr>
          <p:spPr>
            <a:xfrm>
              <a:off x="7891578" y="3400612"/>
              <a:ext cx="1304" cy="5951"/>
            </a:xfrm>
            <a:custGeom>
              <a:avLst/>
              <a:gdLst/>
              <a:ahLst/>
              <a:cxnLst/>
              <a:rect l="l" t="t" r="r" b="b"/>
              <a:pathLst>
                <a:path w="46" h="210" extrusionOk="0">
                  <a:moveTo>
                    <a:pt x="15" y="1"/>
                  </a:moveTo>
                  <a:cubicBezTo>
                    <a:pt x="15" y="1"/>
                    <a:pt x="0" y="45"/>
                    <a:pt x="0" y="105"/>
                  </a:cubicBezTo>
                  <a:cubicBezTo>
                    <a:pt x="0" y="165"/>
                    <a:pt x="0" y="210"/>
                    <a:pt x="15" y="210"/>
                  </a:cubicBezTo>
                  <a:cubicBezTo>
                    <a:pt x="30" y="210"/>
                    <a:pt x="45"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042;p72">
              <a:extLst>
                <a:ext uri="{FF2B5EF4-FFF2-40B4-BE49-F238E27FC236}">
                  <a16:creationId xmlns:a16="http://schemas.microsoft.com/office/drawing/2014/main" id="{D5B0DC66-0209-9445-6168-7AE28AC6A6E5}"/>
                </a:ext>
              </a:extLst>
            </p:cNvPr>
            <p:cNvSpPr/>
            <p:nvPr/>
          </p:nvSpPr>
          <p:spPr>
            <a:xfrm>
              <a:off x="7891578" y="3412884"/>
              <a:ext cx="1304" cy="5951"/>
            </a:xfrm>
            <a:custGeom>
              <a:avLst/>
              <a:gdLst/>
              <a:ahLst/>
              <a:cxnLst/>
              <a:rect l="l" t="t" r="r" b="b"/>
              <a:pathLst>
                <a:path w="46" h="210" extrusionOk="0">
                  <a:moveTo>
                    <a:pt x="15" y="1"/>
                  </a:moveTo>
                  <a:cubicBezTo>
                    <a:pt x="15" y="1"/>
                    <a:pt x="0" y="46"/>
                    <a:pt x="0" y="105"/>
                  </a:cubicBezTo>
                  <a:cubicBezTo>
                    <a:pt x="0" y="165"/>
                    <a:pt x="0" y="210"/>
                    <a:pt x="15" y="210"/>
                  </a:cubicBezTo>
                  <a:cubicBezTo>
                    <a:pt x="15"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043;p72">
              <a:extLst>
                <a:ext uri="{FF2B5EF4-FFF2-40B4-BE49-F238E27FC236}">
                  <a16:creationId xmlns:a16="http://schemas.microsoft.com/office/drawing/2014/main" id="{9D257513-8C87-73D7-B594-D1A1384EAF7A}"/>
                </a:ext>
              </a:extLst>
            </p:cNvPr>
            <p:cNvSpPr/>
            <p:nvPr/>
          </p:nvSpPr>
          <p:spPr>
            <a:xfrm>
              <a:off x="7891152" y="3424730"/>
              <a:ext cx="1304" cy="6376"/>
            </a:xfrm>
            <a:custGeom>
              <a:avLst/>
              <a:gdLst/>
              <a:ahLst/>
              <a:cxnLst/>
              <a:rect l="l" t="t" r="r" b="b"/>
              <a:pathLst>
                <a:path w="46" h="225" extrusionOk="0">
                  <a:moveTo>
                    <a:pt x="30" y="1"/>
                  </a:moveTo>
                  <a:cubicBezTo>
                    <a:pt x="15" y="1"/>
                    <a:pt x="0" y="61"/>
                    <a:pt x="0" y="120"/>
                  </a:cubicBezTo>
                  <a:cubicBezTo>
                    <a:pt x="0" y="180"/>
                    <a:pt x="15" y="225"/>
                    <a:pt x="15" y="225"/>
                  </a:cubicBezTo>
                  <a:cubicBezTo>
                    <a:pt x="30" y="225"/>
                    <a:pt x="45" y="180"/>
                    <a:pt x="45" y="120"/>
                  </a:cubicBezTo>
                  <a:cubicBezTo>
                    <a:pt x="45" y="61"/>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044;p72">
              <a:extLst>
                <a:ext uri="{FF2B5EF4-FFF2-40B4-BE49-F238E27FC236}">
                  <a16:creationId xmlns:a16="http://schemas.microsoft.com/office/drawing/2014/main" id="{0CD1AD37-5537-9B57-0D73-2E50998F4C3E}"/>
                </a:ext>
              </a:extLst>
            </p:cNvPr>
            <p:cNvSpPr/>
            <p:nvPr/>
          </p:nvSpPr>
          <p:spPr>
            <a:xfrm>
              <a:off x="7890727" y="3437029"/>
              <a:ext cx="1729" cy="6376"/>
            </a:xfrm>
            <a:custGeom>
              <a:avLst/>
              <a:gdLst/>
              <a:ahLst/>
              <a:cxnLst/>
              <a:rect l="l" t="t" r="r" b="b"/>
              <a:pathLst>
                <a:path w="61" h="225" extrusionOk="0">
                  <a:moveTo>
                    <a:pt x="30" y="0"/>
                  </a:moveTo>
                  <a:cubicBezTo>
                    <a:pt x="15" y="0"/>
                    <a:pt x="1" y="60"/>
                    <a:pt x="1" y="120"/>
                  </a:cubicBezTo>
                  <a:cubicBezTo>
                    <a:pt x="1" y="164"/>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045;p72">
              <a:extLst>
                <a:ext uri="{FF2B5EF4-FFF2-40B4-BE49-F238E27FC236}">
                  <a16:creationId xmlns:a16="http://schemas.microsoft.com/office/drawing/2014/main" id="{D5861F51-207A-CEFD-D5C8-45D2C35F6C9E}"/>
                </a:ext>
              </a:extLst>
            </p:cNvPr>
            <p:cNvSpPr/>
            <p:nvPr/>
          </p:nvSpPr>
          <p:spPr>
            <a:xfrm>
              <a:off x="7890727" y="3449301"/>
              <a:ext cx="1304" cy="6008"/>
            </a:xfrm>
            <a:custGeom>
              <a:avLst/>
              <a:gdLst/>
              <a:ahLst/>
              <a:cxnLst/>
              <a:rect l="l" t="t" r="r" b="b"/>
              <a:pathLst>
                <a:path w="46" h="212" extrusionOk="0">
                  <a:moveTo>
                    <a:pt x="30" y="0"/>
                  </a:moveTo>
                  <a:cubicBezTo>
                    <a:pt x="15" y="0"/>
                    <a:pt x="1" y="45"/>
                    <a:pt x="1" y="105"/>
                  </a:cubicBezTo>
                  <a:cubicBezTo>
                    <a:pt x="1" y="164"/>
                    <a:pt x="1" y="209"/>
                    <a:pt x="15" y="209"/>
                  </a:cubicBezTo>
                  <a:cubicBezTo>
                    <a:pt x="17" y="211"/>
                    <a:pt x="19" y="212"/>
                    <a:pt x="20" y="212"/>
                  </a:cubicBezTo>
                  <a:cubicBezTo>
                    <a:pt x="33" y="212"/>
                    <a:pt x="45" y="158"/>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046;p72">
              <a:extLst>
                <a:ext uri="{FF2B5EF4-FFF2-40B4-BE49-F238E27FC236}">
                  <a16:creationId xmlns:a16="http://schemas.microsoft.com/office/drawing/2014/main" id="{84825545-0A09-67B1-E54A-9115994D63B9}"/>
                </a:ext>
              </a:extLst>
            </p:cNvPr>
            <p:cNvSpPr/>
            <p:nvPr/>
          </p:nvSpPr>
          <p:spPr>
            <a:xfrm>
              <a:off x="7890302" y="3461572"/>
              <a:ext cx="1729" cy="5951"/>
            </a:xfrm>
            <a:custGeom>
              <a:avLst/>
              <a:gdLst/>
              <a:ahLst/>
              <a:cxnLst/>
              <a:rect l="l" t="t" r="r" b="b"/>
              <a:pathLst>
                <a:path w="61" h="210" extrusionOk="0">
                  <a:moveTo>
                    <a:pt x="30" y="0"/>
                  </a:moveTo>
                  <a:cubicBezTo>
                    <a:pt x="1" y="0"/>
                    <a:pt x="16" y="45"/>
                    <a:pt x="1" y="105"/>
                  </a:cubicBezTo>
                  <a:cubicBezTo>
                    <a:pt x="1" y="165"/>
                    <a:pt x="16" y="209"/>
                    <a:pt x="30" y="209"/>
                  </a:cubicBezTo>
                  <a:cubicBezTo>
                    <a:pt x="45" y="209"/>
                    <a:pt x="45" y="165"/>
                    <a:pt x="45" y="105"/>
                  </a:cubicBezTo>
                  <a:cubicBezTo>
                    <a:pt x="45" y="45"/>
                    <a:pt x="6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047;p72">
              <a:extLst>
                <a:ext uri="{FF2B5EF4-FFF2-40B4-BE49-F238E27FC236}">
                  <a16:creationId xmlns:a16="http://schemas.microsoft.com/office/drawing/2014/main" id="{0DD088AB-C71E-9BFF-D988-2ACCA7711D64}"/>
                </a:ext>
              </a:extLst>
            </p:cNvPr>
            <p:cNvSpPr/>
            <p:nvPr/>
          </p:nvSpPr>
          <p:spPr>
            <a:xfrm>
              <a:off x="7890302" y="3473843"/>
              <a:ext cx="1304" cy="5951"/>
            </a:xfrm>
            <a:custGeom>
              <a:avLst/>
              <a:gdLst/>
              <a:ahLst/>
              <a:cxnLst/>
              <a:rect l="l" t="t" r="r" b="b"/>
              <a:pathLst>
                <a:path w="46" h="210" extrusionOk="0">
                  <a:moveTo>
                    <a:pt x="16" y="0"/>
                  </a:moveTo>
                  <a:cubicBezTo>
                    <a:pt x="16" y="0"/>
                    <a:pt x="1" y="45"/>
                    <a:pt x="1" y="105"/>
                  </a:cubicBezTo>
                  <a:cubicBezTo>
                    <a:pt x="1" y="165"/>
                    <a:pt x="1" y="209"/>
                    <a:pt x="16" y="209"/>
                  </a:cubicBezTo>
                  <a:cubicBezTo>
                    <a:pt x="30" y="209"/>
                    <a:pt x="45" y="165"/>
                    <a:pt x="45" y="105"/>
                  </a:cubicBezTo>
                  <a:cubicBezTo>
                    <a:pt x="45" y="45"/>
                    <a:pt x="30"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048;p72">
              <a:extLst>
                <a:ext uri="{FF2B5EF4-FFF2-40B4-BE49-F238E27FC236}">
                  <a16:creationId xmlns:a16="http://schemas.microsoft.com/office/drawing/2014/main" id="{5F0C4F78-51EA-5D06-7A76-628876710268}"/>
                </a:ext>
              </a:extLst>
            </p:cNvPr>
            <p:cNvSpPr/>
            <p:nvPr/>
          </p:nvSpPr>
          <p:spPr>
            <a:xfrm>
              <a:off x="7889877" y="3486114"/>
              <a:ext cx="1304" cy="5951"/>
            </a:xfrm>
            <a:custGeom>
              <a:avLst/>
              <a:gdLst/>
              <a:ahLst/>
              <a:cxnLst/>
              <a:rect l="l" t="t" r="r" b="b"/>
              <a:pathLst>
                <a:path w="46" h="210" extrusionOk="0">
                  <a:moveTo>
                    <a:pt x="31" y="0"/>
                  </a:moveTo>
                  <a:cubicBezTo>
                    <a:pt x="16" y="0"/>
                    <a:pt x="1" y="45"/>
                    <a:pt x="1" y="105"/>
                  </a:cubicBezTo>
                  <a:cubicBezTo>
                    <a:pt x="1" y="165"/>
                    <a:pt x="16" y="210"/>
                    <a:pt x="31" y="210"/>
                  </a:cubicBezTo>
                  <a:cubicBezTo>
                    <a:pt x="31" y="210"/>
                    <a:pt x="45" y="165"/>
                    <a:pt x="45" y="105"/>
                  </a:cubicBezTo>
                  <a:cubicBezTo>
                    <a:pt x="45" y="45"/>
                    <a:pt x="45"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049;p72">
              <a:extLst>
                <a:ext uri="{FF2B5EF4-FFF2-40B4-BE49-F238E27FC236}">
                  <a16:creationId xmlns:a16="http://schemas.microsoft.com/office/drawing/2014/main" id="{FE0B5DEF-1A5C-AAE9-36B0-75AB8E153591}"/>
                </a:ext>
              </a:extLst>
            </p:cNvPr>
            <p:cNvSpPr/>
            <p:nvPr/>
          </p:nvSpPr>
          <p:spPr>
            <a:xfrm>
              <a:off x="7889877" y="3497960"/>
              <a:ext cx="1304" cy="6376"/>
            </a:xfrm>
            <a:custGeom>
              <a:avLst/>
              <a:gdLst/>
              <a:ahLst/>
              <a:cxnLst/>
              <a:rect l="l" t="t" r="r" b="b"/>
              <a:pathLst>
                <a:path w="46" h="225" extrusionOk="0">
                  <a:moveTo>
                    <a:pt x="16" y="1"/>
                  </a:moveTo>
                  <a:cubicBezTo>
                    <a:pt x="16" y="1"/>
                    <a:pt x="1" y="60"/>
                    <a:pt x="1" y="120"/>
                  </a:cubicBezTo>
                  <a:cubicBezTo>
                    <a:pt x="1" y="180"/>
                    <a:pt x="1" y="225"/>
                    <a:pt x="16" y="225"/>
                  </a:cubicBezTo>
                  <a:cubicBezTo>
                    <a:pt x="31" y="225"/>
                    <a:pt x="45" y="180"/>
                    <a:pt x="45" y="120"/>
                  </a:cubicBezTo>
                  <a:cubicBezTo>
                    <a:pt x="45" y="60"/>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050;p72">
              <a:extLst>
                <a:ext uri="{FF2B5EF4-FFF2-40B4-BE49-F238E27FC236}">
                  <a16:creationId xmlns:a16="http://schemas.microsoft.com/office/drawing/2014/main" id="{0B98E019-966B-8611-B702-34C730D7B0E6}"/>
                </a:ext>
              </a:extLst>
            </p:cNvPr>
            <p:cNvSpPr/>
            <p:nvPr/>
          </p:nvSpPr>
          <p:spPr>
            <a:xfrm>
              <a:off x="7889452" y="3510232"/>
              <a:ext cx="1304" cy="6376"/>
            </a:xfrm>
            <a:custGeom>
              <a:avLst/>
              <a:gdLst/>
              <a:ahLst/>
              <a:cxnLst/>
              <a:rect l="l" t="t" r="r" b="b"/>
              <a:pathLst>
                <a:path w="46" h="225" extrusionOk="0">
                  <a:moveTo>
                    <a:pt x="31" y="1"/>
                  </a:moveTo>
                  <a:cubicBezTo>
                    <a:pt x="1" y="1"/>
                    <a:pt x="1" y="61"/>
                    <a:pt x="1" y="120"/>
                  </a:cubicBezTo>
                  <a:cubicBezTo>
                    <a:pt x="1" y="180"/>
                    <a:pt x="16" y="225"/>
                    <a:pt x="31" y="225"/>
                  </a:cubicBezTo>
                  <a:cubicBezTo>
                    <a:pt x="31" y="225"/>
                    <a:pt x="46" y="165"/>
                    <a:pt x="46"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051;p72">
              <a:extLst>
                <a:ext uri="{FF2B5EF4-FFF2-40B4-BE49-F238E27FC236}">
                  <a16:creationId xmlns:a16="http://schemas.microsoft.com/office/drawing/2014/main" id="{571B5192-EA80-8CBA-DE26-5E3A379D560A}"/>
                </a:ext>
              </a:extLst>
            </p:cNvPr>
            <p:cNvSpPr/>
            <p:nvPr/>
          </p:nvSpPr>
          <p:spPr>
            <a:xfrm>
              <a:off x="7889452" y="3522503"/>
              <a:ext cx="1304" cy="6376"/>
            </a:xfrm>
            <a:custGeom>
              <a:avLst/>
              <a:gdLst/>
              <a:ahLst/>
              <a:cxnLst/>
              <a:rect l="l" t="t" r="r" b="b"/>
              <a:pathLst>
                <a:path w="46" h="225" extrusionOk="0">
                  <a:moveTo>
                    <a:pt x="16" y="1"/>
                  </a:moveTo>
                  <a:cubicBezTo>
                    <a:pt x="1" y="1"/>
                    <a:pt x="1" y="46"/>
                    <a:pt x="1" y="105"/>
                  </a:cubicBezTo>
                  <a:cubicBezTo>
                    <a:pt x="1" y="165"/>
                    <a:pt x="1" y="225"/>
                    <a:pt x="16" y="225"/>
                  </a:cubicBezTo>
                  <a:cubicBezTo>
                    <a:pt x="31" y="225"/>
                    <a:pt x="31" y="180"/>
                    <a:pt x="46" y="120"/>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052;p72">
              <a:extLst>
                <a:ext uri="{FF2B5EF4-FFF2-40B4-BE49-F238E27FC236}">
                  <a16:creationId xmlns:a16="http://schemas.microsoft.com/office/drawing/2014/main" id="{14A7DF4E-13C9-8C2E-D529-79EE05D80216}"/>
                </a:ext>
              </a:extLst>
            </p:cNvPr>
            <p:cNvSpPr/>
            <p:nvPr/>
          </p:nvSpPr>
          <p:spPr>
            <a:xfrm>
              <a:off x="7889027" y="3534774"/>
              <a:ext cx="1304" cy="5980"/>
            </a:xfrm>
            <a:custGeom>
              <a:avLst/>
              <a:gdLst/>
              <a:ahLst/>
              <a:cxnLst/>
              <a:rect l="l" t="t" r="r" b="b"/>
              <a:pathLst>
                <a:path w="46" h="211" extrusionOk="0">
                  <a:moveTo>
                    <a:pt x="31" y="1"/>
                  </a:moveTo>
                  <a:cubicBezTo>
                    <a:pt x="1" y="1"/>
                    <a:pt x="1" y="46"/>
                    <a:pt x="1" y="106"/>
                  </a:cubicBezTo>
                  <a:cubicBezTo>
                    <a:pt x="1" y="165"/>
                    <a:pt x="16" y="210"/>
                    <a:pt x="16" y="210"/>
                  </a:cubicBezTo>
                  <a:cubicBezTo>
                    <a:pt x="31" y="210"/>
                    <a:pt x="46"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053;p72">
              <a:extLst>
                <a:ext uri="{FF2B5EF4-FFF2-40B4-BE49-F238E27FC236}">
                  <a16:creationId xmlns:a16="http://schemas.microsoft.com/office/drawing/2014/main" id="{4EFD1BA2-AAF8-B60E-D8C7-A6EF0F2B2576}"/>
                </a:ext>
              </a:extLst>
            </p:cNvPr>
            <p:cNvSpPr/>
            <p:nvPr/>
          </p:nvSpPr>
          <p:spPr>
            <a:xfrm>
              <a:off x="7888602" y="3547074"/>
              <a:ext cx="1729" cy="5951"/>
            </a:xfrm>
            <a:custGeom>
              <a:avLst/>
              <a:gdLst/>
              <a:ahLst/>
              <a:cxnLst/>
              <a:rect l="l" t="t" r="r" b="b"/>
              <a:pathLst>
                <a:path w="61" h="210" extrusionOk="0">
                  <a:moveTo>
                    <a:pt x="31" y="0"/>
                  </a:moveTo>
                  <a:cubicBezTo>
                    <a:pt x="16" y="0"/>
                    <a:pt x="16" y="45"/>
                    <a:pt x="16" y="105"/>
                  </a:cubicBezTo>
                  <a:cubicBezTo>
                    <a:pt x="1" y="164"/>
                    <a:pt x="16" y="209"/>
                    <a:pt x="31" y="209"/>
                  </a:cubicBezTo>
                  <a:cubicBezTo>
                    <a:pt x="46" y="209"/>
                    <a:pt x="46" y="164"/>
                    <a:pt x="46" y="105"/>
                  </a:cubicBezTo>
                  <a:cubicBezTo>
                    <a:pt x="61" y="45"/>
                    <a:pt x="6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054;p72">
              <a:extLst>
                <a:ext uri="{FF2B5EF4-FFF2-40B4-BE49-F238E27FC236}">
                  <a16:creationId xmlns:a16="http://schemas.microsoft.com/office/drawing/2014/main" id="{52F8E0AB-F119-2ADC-F3CA-97E86A169C3A}"/>
                </a:ext>
              </a:extLst>
            </p:cNvPr>
            <p:cNvSpPr/>
            <p:nvPr/>
          </p:nvSpPr>
          <p:spPr>
            <a:xfrm>
              <a:off x="7888602" y="3559345"/>
              <a:ext cx="1304" cy="5951"/>
            </a:xfrm>
            <a:custGeom>
              <a:avLst/>
              <a:gdLst/>
              <a:ahLst/>
              <a:cxnLst/>
              <a:rect l="l" t="t" r="r" b="b"/>
              <a:pathLst>
                <a:path w="46" h="210" extrusionOk="0">
                  <a:moveTo>
                    <a:pt x="31" y="0"/>
                  </a:moveTo>
                  <a:cubicBezTo>
                    <a:pt x="16" y="0"/>
                    <a:pt x="1" y="45"/>
                    <a:pt x="1" y="105"/>
                  </a:cubicBezTo>
                  <a:cubicBezTo>
                    <a:pt x="1" y="164"/>
                    <a:pt x="1" y="209"/>
                    <a:pt x="16" y="209"/>
                  </a:cubicBezTo>
                  <a:cubicBezTo>
                    <a:pt x="31" y="209"/>
                    <a:pt x="46" y="164"/>
                    <a:pt x="46" y="105"/>
                  </a:cubicBezTo>
                  <a:cubicBezTo>
                    <a:pt x="46" y="45"/>
                    <a:pt x="31"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055;p72">
              <a:extLst>
                <a:ext uri="{FF2B5EF4-FFF2-40B4-BE49-F238E27FC236}">
                  <a16:creationId xmlns:a16="http://schemas.microsoft.com/office/drawing/2014/main" id="{7224688F-56F4-3C82-E226-5CDC3C1CFB61}"/>
                </a:ext>
              </a:extLst>
            </p:cNvPr>
            <p:cNvSpPr/>
            <p:nvPr/>
          </p:nvSpPr>
          <p:spPr>
            <a:xfrm>
              <a:off x="7888177" y="3571616"/>
              <a:ext cx="1304" cy="5951"/>
            </a:xfrm>
            <a:custGeom>
              <a:avLst/>
              <a:gdLst/>
              <a:ahLst/>
              <a:cxnLst/>
              <a:rect l="l" t="t" r="r" b="b"/>
              <a:pathLst>
                <a:path w="46" h="210" extrusionOk="0">
                  <a:moveTo>
                    <a:pt x="31" y="0"/>
                  </a:moveTo>
                  <a:cubicBezTo>
                    <a:pt x="16"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056;p72">
              <a:extLst>
                <a:ext uri="{FF2B5EF4-FFF2-40B4-BE49-F238E27FC236}">
                  <a16:creationId xmlns:a16="http://schemas.microsoft.com/office/drawing/2014/main" id="{FA9224CC-8BFC-E097-589D-0B5057C1AC72}"/>
                </a:ext>
              </a:extLst>
            </p:cNvPr>
            <p:cNvSpPr/>
            <p:nvPr/>
          </p:nvSpPr>
          <p:spPr>
            <a:xfrm>
              <a:off x="7888177" y="3583462"/>
              <a:ext cx="1304" cy="6376"/>
            </a:xfrm>
            <a:custGeom>
              <a:avLst/>
              <a:gdLst/>
              <a:ahLst/>
              <a:cxnLst/>
              <a:rect l="l" t="t" r="r" b="b"/>
              <a:pathLst>
                <a:path w="46" h="225" extrusionOk="0">
                  <a:moveTo>
                    <a:pt x="16" y="0"/>
                  </a:moveTo>
                  <a:cubicBezTo>
                    <a:pt x="16" y="0"/>
                    <a:pt x="1" y="45"/>
                    <a:pt x="1" y="120"/>
                  </a:cubicBezTo>
                  <a:cubicBezTo>
                    <a:pt x="1" y="180"/>
                    <a:pt x="1" y="225"/>
                    <a:pt x="16" y="225"/>
                  </a:cubicBezTo>
                  <a:cubicBezTo>
                    <a:pt x="31" y="225"/>
                    <a:pt x="46" y="180"/>
                    <a:pt x="46" y="120"/>
                  </a:cubicBezTo>
                  <a:cubicBezTo>
                    <a:pt x="46" y="60"/>
                    <a:pt x="31" y="15"/>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057;p72">
              <a:extLst>
                <a:ext uri="{FF2B5EF4-FFF2-40B4-BE49-F238E27FC236}">
                  <a16:creationId xmlns:a16="http://schemas.microsoft.com/office/drawing/2014/main" id="{C6A48128-A5D3-26FB-C83C-330FD13263C0}"/>
                </a:ext>
              </a:extLst>
            </p:cNvPr>
            <p:cNvSpPr/>
            <p:nvPr/>
          </p:nvSpPr>
          <p:spPr>
            <a:xfrm>
              <a:off x="7887780" y="3595733"/>
              <a:ext cx="1275" cy="6376"/>
            </a:xfrm>
            <a:custGeom>
              <a:avLst/>
              <a:gdLst/>
              <a:ahLst/>
              <a:cxnLst/>
              <a:rect l="l" t="t" r="r" b="b"/>
              <a:pathLst>
                <a:path w="45" h="225" extrusionOk="0">
                  <a:moveTo>
                    <a:pt x="30" y="1"/>
                  </a:moveTo>
                  <a:cubicBezTo>
                    <a:pt x="15" y="1"/>
                    <a:pt x="0" y="60"/>
                    <a:pt x="0" y="105"/>
                  </a:cubicBezTo>
                  <a:cubicBezTo>
                    <a:pt x="0" y="165"/>
                    <a:pt x="15" y="225"/>
                    <a:pt x="15" y="225"/>
                  </a:cubicBezTo>
                  <a:cubicBezTo>
                    <a:pt x="30" y="225"/>
                    <a:pt x="45" y="165"/>
                    <a:pt x="45" y="105"/>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058;p72">
              <a:extLst>
                <a:ext uri="{FF2B5EF4-FFF2-40B4-BE49-F238E27FC236}">
                  <a16:creationId xmlns:a16="http://schemas.microsoft.com/office/drawing/2014/main" id="{058629AD-A0BC-CDF9-CE6F-58C91091652C}"/>
                </a:ext>
              </a:extLst>
            </p:cNvPr>
            <p:cNvSpPr/>
            <p:nvPr/>
          </p:nvSpPr>
          <p:spPr>
            <a:xfrm>
              <a:off x="7887355" y="3608005"/>
              <a:ext cx="1700" cy="6036"/>
            </a:xfrm>
            <a:custGeom>
              <a:avLst/>
              <a:gdLst/>
              <a:ahLst/>
              <a:cxnLst/>
              <a:rect l="l" t="t" r="r" b="b"/>
              <a:pathLst>
                <a:path w="60" h="213" extrusionOk="0">
                  <a:moveTo>
                    <a:pt x="30" y="1"/>
                  </a:moveTo>
                  <a:cubicBezTo>
                    <a:pt x="0" y="1"/>
                    <a:pt x="15" y="46"/>
                    <a:pt x="0" y="105"/>
                  </a:cubicBezTo>
                  <a:cubicBezTo>
                    <a:pt x="0" y="165"/>
                    <a:pt x="15" y="210"/>
                    <a:pt x="30" y="210"/>
                  </a:cubicBezTo>
                  <a:cubicBezTo>
                    <a:pt x="32" y="211"/>
                    <a:pt x="33" y="212"/>
                    <a:pt x="35" y="212"/>
                  </a:cubicBezTo>
                  <a:cubicBezTo>
                    <a:pt x="48" y="212"/>
                    <a:pt x="58" y="159"/>
                    <a:pt x="45" y="105"/>
                  </a:cubicBezTo>
                  <a:cubicBezTo>
                    <a:pt x="45" y="46"/>
                    <a:pt x="6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059;p72">
              <a:extLst>
                <a:ext uri="{FF2B5EF4-FFF2-40B4-BE49-F238E27FC236}">
                  <a16:creationId xmlns:a16="http://schemas.microsoft.com/office/drawing/2014/main" id="{6C9DD583-3D1F-930A-A1EF-6A1E46B690D6}"/>
                </a:ext>
              </a:extLst>
            </p:cNvPr>
            <p:cNvSpPr/>
            <p:nvPr/>
          </p:nvSpPr>
          <p:spPr>
            <a:xfrm>
              <a:off x="7887355" y="3620276"/>
              <a:ext cx="1275" cy="5951"/>
            </a:xfrm>
            <a:custGeom>
              <a:avLst/>
              <a:gdLst/>
              <a:ahLst/>
              <a:cxnLst/>
              <a:rect l="l" t="t" r="r" b="b"/>
              <a:pathLst>
                <a:path w="45" h="210" extrusionOk="0">
                  <a:moveTo>
                    <a:pt x="15" y="1"/>
                  </a:moveTo>
                  <a:cubicBezTo>
                    <a:pt x="15" y="1"/>
                    <a:pt x="0" y="46"/>
                    <a:pt x="0" y="105"/>
                  </a:cubicBezTo>
                  <a:cubicBezTo>
                    <a:pt x="0" y="165"/>
                    <a:pt x="0" y="210"/>
                    <a:pt x="15" y="210"/>
                  </a:cubicBezTo>
                  <a:cubicBezTo>
                    <a:pt x="30" y="210"/>
                    <a:pt x="45"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060;p72">
              <a:extLst>
                <a:ext uri="{FF2B5EF4-FFF2-40B4-BE49-F238E27FC236}">
                  <a16:creationId xmlns:a16="http://schemas.microsoft.com/office/drawing/2014/main" id="{CDD5A543-DC14-D8DF-3430-DE7E4B04F0C4}"/>
                </a:ext>
              </a:extLst>
            </p:cNvPr>
            <p:cNvSpPr/>
            <p:nvPr/>
          </p:nvSpPr>
          <p:spPr>
            <a:xfrm>
              <a:off x="7886930" y="3632547"/>
              <a:ext cx="1275" cy="5951"/>
            </a:xfrm>
            <a:custGeom>
              <a:avLst/>
              <a:gdLst/>
              <a:ahLst/>
              <a:cxnLst/>
              <a:rect l="l" t="t" r="r" b="b"/>
              <a:pathLst>
                <a:path w="45" h="210" extrusionOk="0">
                  <a:moveTo>
                    <a:pt x="30" y="1"/>
                  </a:moveTo>
                  <a:cubicBezTo>
                    <a:pt x="15" y="1"/>
                    <a:pt x="0" y="46"/>
                    <a:pt x="0" y="105"/>
                  </a:cubicBezTo>
                  <a:cubicBezTo>
                    <a:pt x="0" y="165"/>
                    <a:pt x="15" y="210"/>
                    <a:pt x="15" y="210"/>
                  </a:cubicBezTo>
                  <a:cubicBezTo>
                    <a:pt x="30" y="210"/>
                    <a:pt x="45" y="165"/>
                    <a:pt x="45"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061;p72">
              <a:extLst>
                <a:ext uri="{FF2B5EF4-FFF2-40B4-BE49-F238E27FC236}">
                  <a16:creationId xmlns:a16="http://schemas.microsoft.com/office/drawing/2014/main" id="{373BA0AD-6782-9A2B-20A3-3B7A5C9B13C9}"/>
                </a:ext>
              </a:extLst>
            </p:cNvPr>
            <p:cNvSpPr/>
            <p:nvPr/>
          </p:nvSpPr>
          <p:spPr>
            <a:xfrm>
              <a:off x="7886505" y="3644421"/>
              <a:ext cx="1700" cy="6376"/>
            </a:xfrm>
            <a:custGeom>
              <a:avLst/>
              <a:gdLst/>
              <a:ahLst/>
              <a:cxnLst/>
              <a:rect l="l" t="t" r="r" b="b"/>
              <a:pathLst>
                <a:path w="60" h="225" extrusionOk="0">
                  <a:moveTo>
                    <a:pt x="30" y="0"/>
                  </a:moveTo>
                  <a:cubicBezTo>
                    <a:pt x="15" y="0"/>
                    <a:pt x="0" y="60"/>
                    <a:pt x="0" y="120"/>
                  </a:cubicBezTo>
                  <a:cubicBezTo>
                    <a:pt x="0" y="179"/>
                    <a:pt x="15" y="224"/>
                    <a:pt x="30" y="224"/>
                  </a:cubicBezTo>
                  <a:cubicBezTo>
                    <a:pt x="45" y="224"/>
                    <a:pt x="45" y="179"/>
                    <a:pt x="45" y="120"/>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062;p72">
              <a:extLst>
                <a:ext uri="{FF2B5EF4-FFF2-40B4-BE49-F238E27FC236}">
                  <a16:creationId xmlns:a16="http://schemas.microsoft.com/office/drawing/2014/main" id="{1BEE1E25-5643-5883-0F1E-A14098F2DEB3}"/>
                </a:ext>
              </a:extLst>
            </p:cNvPr>
            <p:cNvSpPr/>
            <p:nvPr/>
          </p:nvSpPr>
          <p:spPr>
            <a:xfrm>
              <a:off x="7886505" y="3656693"/>
              <a:ext cx="1275" cy="6376"/>
            </a:xfrm>
            <a:custGeom>
              <a:avLst/>
              <a:gdLst/>
              <a:ahLst/>
              <a:cxnLst/>
              <a:rect l="l" t="t" r="r" b="b"/>
              <a:pathLst>
                <a:path w="45" h="225" extrusionOk="0">
                  <a:moveTo>
                    <a:pt x="15" y="0"/>
                  </a:moveTo>
                  <a:cubicBezTo>
                    <a:pt x="0" y="0"/>
                    <a:pt x="0" y="45"/>
                    <a:pt x="0" y="105"/>
                  </a:cubicBezTo>
                  <a:cubicBezTo>
                    <a:pt x="0" y="164"/>
                    <a:pt x="0" y="224"/>
                    <a:pt x="15" y="224"/>
                  </a:cubicBezTo>
                  <a:cubicBezTo>
                    <a:pt x="30"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063;p72">
              <a:extLst>
                <a:ext uri="{FF2B5EF4-FFF2-40B4-BE49-F238E27FC236}">
                  <a16:creationId xmlns:a16="http://schemas.microsoft.com/office/drawing/2014/main" id="{0119BD34-FE41-85C7-3D0D-85A11CCD34C4}"/>
                </a:ext>
              </a:extLst>
            </p:cNvPr>
            <p:cNvSpPr/>
            <p:nvPr/>
          </p:nvSpPr>
          <p:spPr>
            <a:xfrm>
              <a:off x="7886080" y="3668964"/>
              <a:ext cx="1304" cy="6376"/>
            </a:xfrm>
            <a:custGeom>
              <a:avLst/>
              <a:gdLst/>
              <a:ahLst/>
              <a:cxnLst/>
              <a:rect l="l" t="t" r="r" b="b"/>
              <a:pathLst>
                <a:path w="46" h="225" extrusionOk="0">
                  <a:moveTo>
                    <a:pt x="30" y="0"/>
                  </a:moveTo>
                  <a:cubicBezTo>
                    <a:pt x="15" y="0"/>
                    <a:pt x="0" y="45"/>
                    <a:pt x="0" y="105"/>
                  </a:cubicBezTo>
                  <a:cubicBezTo>
                    <a:pt x="0" y="165"/>
                    <a:pt x="15" y="224"/>
                    <a:pt x="15" y="224"/>
                  </a:cubicBezTo>
                  <a:cubicBezTo>
                    <a:pt x="30" y="224"/>
                    <a:pt x="45" y="165"/>
                    <a:pt x="45" y="105"/>
                  </a:cubicBezTo>
                  <a:cubicBezTo>
                    <a:pt x="45" y="45"/>
                    <a:pt x="30"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064;p72">
              <a:extLst>
                <a:ext uri="{FF2B5EF4-FFF2-40B4-BE49-F238E27FC236}">
                  <a16:creationId xmlns:a16="http://schemas.microsoft.com/office/drawing/2014/main" id="{7F9FF804-298B-F9A2-02D9-6FCA9803B22C}"/>
                </a:ext>
              </a:extLst>
            </p:cNvPr>
            <p:cNvSpPr/>
            <p:nvPr/>
          </p:nvSpPr>
          <p:spPr>
            <a:xfrm>
              <a:off x="7885655" y="3681235"/>
              <a:ext cx="1304" cy="5951"/>
            </a:xfrm>
            <a:custGeom>
              <a:avLst/>
              <a:gdLst/>
              <a:ahLst/>
              <a:cxnLst/>
              <a:rect l="l" t="t" r="r" b="b"/>
              <a:pathLst>
                <a:path w="46" h="210" extrusionOk="0">
                  <a:moveTo>
                    <a:pt x="30" y="0"/>
                  </a:moveTo>
                  <a:cubicBezTo>
                    <a:pt x="15" y="0"/>
                    <a:pt x="15" y="45"/>
                    <a:pt x="0" y="105"/>
                  </a:cubicBezTo>
                  <a:cubicBezTo>
                    <a:pt x="0" y="165"/>
                    <a:pt x="15" y="210"/>
                    <a:pt x="30" y="210"/>
                  </a:cubicBezTo>
                  <a:cubicBezTo>
                    <a:pt x="45" y="210"/>
                    <a:pt x="45" y="165"/>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065;p72">
              <a:extLst>
                <a:ext uri="{FF2B5EF4-FFF2-40B4-BE49-F238E27FC236}">
                  <a16:creationId xmlns:a16="http://schemas.microsoft.com/office/drawing/2014/main" id="{2E66AC3F-7D45-F167-E749-3A6F8A255820}"/>
                </a:ext>
              </a:extLst>
            </p:cNvPr>
            <p:cNvSpPr/>
            <p:nvPr/>
          </p:nvSpPr>
          <p:spPr>
            <a:xfrm>
              <a:off x="7885229" y="3693506"/>
              <a:ext cx="1729" cy="5951"/>
            </a:xfrm>
            <a:custGeom>
              <a:avLst/>
              <a:gdLst/>
              <a:ahLst/>
              <a:cxnLst/>
              <a:rect l="l" t="t" r="r" b="b"/>
              <a:pathLst>
                <a:path w="61" h="210" extrusionOk="0">
                  <a:moveTo>
                    <a:pt x="30" y="1"/>
                  </a:moveTo>
                  <a:cubicBezTo>
                    <a:pt x="15" y="1"/>
                    <a:pt x="15" y="45"/>
                    <a:pt x="0" y="105"/>
                  </a:cubicBezTo>
                  <a:cubicBezTo>
                    <a:pt x="0" y="165"/>
                    <a:pt x="15" y="210"/>
                    <a:pt x="30" y="210"/>
                  </a:cubicBezTo>
                  <a:cubicBezTo>
                    <a:pt x="45" y="210"/>
                    <a:pt x="45" y="165"/>
                    <a:pt x="45" y="105"/>
                  </a:cubicBezTo>
                  <a:cubicBezTo>
                    <a:pt x="60"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066;p72">
              <a:extLst>
                <a:ext uri="{FF2B5EF4-FFF2-40B4-BE49-F238E27FC236}">
                  <a16:creationId xmlns:a16="http://schemas.microsoft.com/office/drawing/2014/main" id="{5DADE902-E4BA-DF95-DFB8-10FDA725210C}"/>
                </a:ext>
              </a:extLst>
            </p:cNvPr>
            <p:cNvSpPr/>
            <p:nvPr/>
          </p:nvSpPr>
          <p:spPr>
            <a:xfrm>
              <a:off x="7885229" y="3705352"/>
              <a:ext cx="1729" cy="6376"/>
            </a:xfrm>
            <a:custGeom>
              <a:avLst/>
              <a:gdLst/>
              <a:ahLst/>
              <a:cxnLst/>
              <a:rect l="l" t="t" r="r" b="b"/>
              <a:pathLst>
                <a:path w="61" h="225" extrusionOk="0">
                  <a:moveTo>
                    <a:pt x="30" y="1"/>
                  </a:moveTo>
                  <a:cubicBezTo>
                    <a:pt x="15" y="1"/>
                    <a:pt x="15" y="60"/>
                    <a:pt x="0" y="120"/>
                  </a:cubicBezTo>
                  <a:cubicBezTo>
                    <a:pt x="0" y="180"/>
                    <a:pt x="15" y="225"/>
                    <a:pt x="30" y="225"/>
                  </a:cubicBezTo>
                  <a:cubicBezTo>
                    <a:pt x="30" y="225"/>
                    <a:pt x="45" y="180"/>
                    <a:pt x="45" y="120"/>
                  </a:cubicBezTo>
                  <a:cubicBezTo>
                    <a:pt x="60"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067;p72">
              <a:extLst>
                <a:ext uri="{FF2B5EF4-FFF2-40B4-BE49-F238E27FC236}">
                  <a16:creationId xmlns:a16="http://schemas.microsoft.com/office/drawing/2014/main" id="{E2E0C882-F289-4FCF-5F10-EC35C41C1CEA}"/>
                </a:ext>
              </a:extLst>
            </p:cNvPr>
            <p:cNvSpPr/>
            <p:nvPr/>
          </p:nvSpPr>
          <p:spPr>
            <a:xfrm>
              <a:off x="7884804" y="3717624"/>
              <a:ext cx="1304" cy="6376"/>
            </a:xfrm>
            <a:custGeom>
              <a:avLst/>
              <a:gdLst/>
              <a:ahLst/>
              <a:cxnLst/>
              <a:rect l="l" t="t" r="r" b="b"/>
              <a:pathLst>
                <a:path w="46" h="225" extrusionOk="0">
                  <a:moveTo>
                    <a:pt x="30" y="1"/>
                  </a:moveTo>
                  <a:cubicBezTo>
                    <a:pt x="15" y="1"/>
                    <a:pt x="0" y="61"/>
                    <a:pt x="0" y="105"/>
                  </a:cubicBezTo>
                  <a:cubicBezTo>
                    <a:pt x="0" y="165"/>
                    <a:pt x="15" y="225"/>
                    <a:pt x="30" y="225"/>
                  </a:cubicBezTo>
                  <a:cubicBezTo>
                    <a:pt x="45" y="225"/>
                    <a:pt x="45" y="165"/>
                    <a:pt x="45" y="105"/>
                  </a:cubicBezTo>
                  <a:cubicBezTo>
                    <a:pt x="45" y="61"/>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068;p72">
              <a:extLst>
                <a:ext uri="{FF2B5EF4-FFF2-40B4-BE49-F238E27FC236}">
                  <a16:creationId xmlns:a16="http://schemas.microsoft.com/office/drawing/2014/main" id="{1A4C5069-1F76-22B7-9C76-8EB6C99C3D98}"/>
                </a:ext>
              </a:extLst>
            </p:cNvPr>
            <p:cNvSpPr/>
            <p:nvPr/>
          </p:nvSpPr>
          <p:spPr>
            <a:xfrm>
              <a:off x="7884379" y="3729895"/>
              <a:ext cx="1729" cy="5980"/>
            </a:xfrm>
            <a:custGeom>
              <a:avLst/>
              <a:gdLst/>
              <a:ahLst/>
              <a:cxnLst/>
              <a:rect l="l" t="t" r="r" b="b"/>
              <a:pathLst>
                <a:path w="61" h="211" extrusionOk="0">
                  <a:moveTo>
                    <a:pt x="30" y="1"/>
                  </a:moveTo>
                  <a:cubicBezTo>
                    <a:pt x="15" y="1"/>
                    <a:pt x="15" y="46"/>
                    <a:pt x="15" y="105"/>
                  </a:cubicBezTo>
                  <a:cubicBezTo>
                    <a:pt x="1" y="165"/>
                    <a:pt x="15" y="210"/>
                    <a:pt x="30" y="210"/>
                  </a:cubicBezTo>
                  <a:cubicBezTo>
                    <a:pt x="45" y="210"/>
                    <a:pt x="45" y="165"/>
                    <a:pt x="45"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069;p72">
              <a:extLst>
                <a:ext uri="{FF2B5EF4-FFF2-40B4-BE49-F238E27FC236}">
                  <a16:creationId xmlns:a16="http://schemas.microsoft.com/office/drawing/2014/main" id="{F2793907-0AE8-D857-B9CE-2DD5269F9D3E}"/>
                </a:ext>
              </a:extLst>
            </p:cNvPr>
            <p:cNvSpPr/>
            <p:nvPr/>
          </p:nvSpPr>
          <p:spPr>
            <a:xfrm>
              <a:off x="7884379" y="3742194"/>
              <a:ext cx="1304" cy="5526"/>
            </a:xfrm>
            <a:custGeom>
              <a:avLst/>
              <a:gdLst/>
              <a:ahLst/>
              <a:cxnLst/>
              <a:rect l="l" t="t" r="r" b="b"/>
              <a:pathLst>
                <a:path w="46" h="195" extrusionOk="0">
                  <a:moveTo>
                    <a:pt x="15" y="0"/>
                  </a:moveTo>
                  <a:cubicBezTo>
                    <a:pt x="15" y="0"/>
                    <a:pt x="1" y="45"/>
                    <a:pt x="1" y="90"/>
                  </a:cubicBezTo>
                  <a:cubicBezTo>
                    <a:pt x="1" y="149"/>
                    <a:pt x="1" y="194"/>
                    <a:pt x="15" y="194"/>
                  </a:cubicBezTo>
                  <a:cubicBezTo>
                    <a:pt x="30" y="194"/>
                    <a:pt x="45" y="149"/>
                    <a:pt x="45" y="90"/>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070;p72">
              <a:extLst>
                <a:ext uri="{FF2B5EF4-FFF2-40B4-BE49-F238E27FC236}">
                  <a16:creationId xmlns:a16="http://schemas.microsoft.com/office/drawing/2014/main" id="{9F4D8B17-FF8E-C1C3-243A-40B968DD5BB6}"/>
                </a:ext>
              </a:extLst>
            </p:cNvPr>
            <p:cNvSpPr/>
            <p:nvPr/>
          </p:nvSpPr>
          <p:spPr>
            <a:xfrm>
              <a:off x="7823420" y="2103349"/>
              <a:ext cx="143514" cy="247210"/>
            </a:xfrm>
            <a:custGeom>
              <a:avLst/>
              <a:gdLst/>
              <a:ahLst/>
              <a:cxnLst/>
              <a:rect l="l" t="t" r="r" b="b"/>
              <a:pathLst>
                <a:path w="5064" h="8723" extrusionOk="0">
                  <a:moveTo>
                    <a:pt x="2228" y="0"/>
                  </a:moveTo>
                  <a:cubicBezTo>
                    <a:pt x="1464" y="0"/>
                    <a:pt x="698" y="188"/>
                    <a:pt x="1" y="568"/>
                  </a:cubicBezTo>
                  <a:cubicBezTo>
                    <a:pt x="1" y="568"/>
                    <a:pt x="46" y="3644"/>
                    <a:pt x="195" y="4959"/>
                  </a:cubicBezTo>
                  <a:cubicBezTo>
                    <a:pt x="329" y="6288"/>
                    <a:pt x="1674" y="6378"/>
                    <a:pt x="1674" y="6378"/>
                  </a:cubicBezTo>
                  <a:cubicBezTo>
                    <a:pt x="1674" y="6378"/>
                    <a:pt x="1793" y="8274"/>
                    <a:pt x="1823" y="8707"/>
                  </a:cubicBezTo>
                  <a:cubicBezTo>
                    <a:pt x="1823" y="8707"/>
                    <a:pt x="1823" y="8722"/>
                    <a:pt x="1823" y="8722"/>
                  </a:cubicBezTo>
                  <a:lnTo>
                    <a:pt x="4929" y="7692"/>
                  </a:lnTo>
                  <a:lnTo>
                    <a:pt x="4989" y="3883"/>
                  </a:lnTo>
                  <a:lnTo>
                    <a:pt x="5064" y="2480"/>
                  </a:lnTo>
                  <a:lnTo>
                    <a:pt x="5034" y="926"/>
                  </a:lnTo>
                  <a:lnTo>
                    <a:pt x="4690" y="702"/>
                  </a:lnTo>
                  <a:cubicBezTo>
                    <a:pt x="3940" y="236"/>
                    <a:pt x="3086" y="0"/>
                    <a:pt x="2228"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071;p72">
              <a:extLst>
                <a:ext uri="{FF2B5EF4-FFF2-40B4-BE49-F238E27FC236}">
                  <a16:creationId xmlns:a16="http://schemas.microsoft.com/office/drawing/2014/main" id="{01A6C701-5FF7-10A6-BCC7-8FE7CD54B7E7}"/>
                </a:ext>
              </a:extLst>
            </p:cNvPr>
            <p:cNvSpPr/>
            <p:nvPr/>
          </p:nvSpPr>
          <p:spPr>
            <a:xfrm>
              <a:off x="7828946" y="2174879"/>
              <a:ext cx="9749" cy="9749"/>
            </a:xfrm>
            <a:custGeom>
              <a:avLst/>
              <a:gdLst/>
              <a:ahLst/>
              <a:cxnLst/>
              <a:rect l="l" t="t" r="r" b="b"/>
              <a:pathLst>
                <a:path w="344" h="344" extrusionOk="0">
                  <a:moveTo>
                    <a:pt x="164" y="0"/>
                  </a:moveTo>
                  <a:cubicBezTo>
                    <a:pt x="75" y="0"/>
                    <a:pt x="0" y="75"/>
                    <a:pt x="15" y="180"/>
                  </a:cubicBezTo>
                  <a:cubicBezTo>
                    <a:pt x="15" y="269"/>
                    <a:pt x="90" y="344"/>
                    <a:pt x="179" y="344"/>
                  </a:cubicBezTo>
                  <a:cubicBezTo>
                    <a:pt x="284" y="329"/>
                    <a:pt x="344" y="254"/>
                    <a:pt x="344" y="165"/>
                  </a:cubicBezTo>
                  <a:cubicBezTo>
                    <a:pt x="344" y="75"/>
                    <a:pt x="26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072;p72">
              <a:extLst>
                <a:ext uri="{FF2B5EF4-FFF2-40B4-BE49-F238E27FC236}">
                  <a16:creationId xmlns:a16="http://schemas.microsoft.com/office/drawing/2014/main" id="{2E52C7EB-FADD-DBB5-D4C9-8F0D19834140}"/>
                </a:ext>
              </a:extLst>
            </p:cNvPr>
            <p:cNvSpPr/>
            <p:nvPr/>
          </p:nvSpPr>
          <p:spPr>
            <a:xfrm>
              <a:off x="7828521" y="2171790"/>
              <a:ext cx="19923" cy="6547"/>
            </a:xfrm>
            <a:custGeom>
              <a:avLst/>
              <a:gdLst/>
              <a:ahLst/>
              <a:cxnLst/>
              <a:rect l="l" t="t" r="r" b="b"/>
              <a:pathLst>
                <a:path w="703" h="231" extrusionOk="0">
                  <a:moveTo>
                    <a:pt x="377" y="1"/>
                  </a:moveTo>
                  <a:cubicBezTo>
                    <a:pt x="361" y="1"/>
                    <a:pt x="345" y="2"/>
                    <a:pt x="329" y="5"/>
                  </a:cubicBezTo>
                  <a:cubicBezTo>
                    <a:pt x="224" y="20"/>
                    <a:pt x="135" y="50"/>
                    <a:pt x="75" y="124"/>
                  </a:cubicBezTo>
                  <a:cubicBezTo>
                    <a:pt x="15" y="169"/>
                    <a:pt x="0" y="214"/>
                    <a:pt x="15" y="229"/>
                  </a:cubicBezTo>
                  <a:cubicBezTo>
                    <a:pt x="16" y="230"/>
                    <a:pt x="17" y="230"/>
                    <a:pt x="19" y="230"/>
                  </a:cubicBezTo>
                  <a:cubicBezTo>
                    <a:pt x="46" y="230"/>
                    <a:pt x="162" y="137"/>
                    <a:pt x="344" y="109"/>
                  </a:cubicBezTo>
                  <a:cubicBezTo>
                    <a:pt x="358" y="108"/>
                    <a:pt x="371" y="108"/>
                    <a:pt x="385" y="108"/>
                  </a:cubicBezTo>
                  <a:cubicBezTo>
                    <a:pt x="518" y="108"/>
                    <a:pt x="621" y="160"/>
                    <a:pt x="658" y="160"/>
                  </a:cubicBezTo>
                  <a:cubicBezTo>
                    <a:pt x="665" y="160"/>
                    <a:pt x="670" y="159"/>
                    <a:pt x="672" y="154"/>
                  </a:cubicBezTo>
                  <a:cubicBezTo>
                    <a:pt x="702" y="124"/>
                    <a:pt x="657" y="109"/>
                    <a:pt x="598" y="65"/>
                  </a:cubicBezTo>
                  <a:cubicBezTo>
                    <a:pt x="536" y="28"/>
                    <a:pt x="454" y="1"/>
                    <a:pt x="37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073;p72">
              <a:extLst>
                <a:ext uri="{FF2B5EF4-FFF2-40B4-BE49-F238E27FC236}">
                  <a16:creationId xmlns:a16="http://schemas.microsoft.com/office/drawing/2014/main" id="{C51DF422-AD72-0B5B-BFCD-EAD6839EC42E}"/>
                </a:ext>
              </a:extLst>
            </p:cNvPr>
            <p:cNvSpPr/>
            <p:nvPr/>
          </p:nvSpPr>
          <p:spPr>
            <a:xfrm>
              <a:off x="7885655" y="2172555"/>
              <a:ext cx="11024" cy="9749"/>
            </a:xfrm>
            <a:custGeom>
              <a:avLst/>
              <a:gdLst/>
              <a:ahLst/>
              <a:cxnLst/>
              <a:rect l="l" t="t" r="r" b="b"/>
              <a:pathLst>
                <a:path w="389" h="344" extrusionOk="0">
                  <a:moveTo>
                    <a:pt x="184" y="1"/>
                  </a:moveTo>
                  <a:cubicBezTo>
                    <a:pt x="145" y="1"/>
                    <a:pt x="106" y="13"/>
                    <a:pt x="75" y="38"/>
                  </a:cubicBezTo>
                  <a:lnTo>
                    <a:pt x="90" y="38"/>
                  </a:lnTo>
                  <a:cubicBezTo>
                    <a:pt x="15" y="82"/>
                    <a:pt x="0" y="187"/>
                    <a:pt x="60" y="262"/>
                  </a:cubicBezTo>
                  <a:cubicBezTo>
                    <a:pt x="60" y="262"/>
                    <a:pt x="60" y="277"/>
                    <a:pt x="60" y="277"/>
                  </a:cubicBezTo>
                  <a:cubicBezTo>
                    <a:pt x="95" y="320"/>
                    <a:pt x="145" y="343"/>
                    <a:pt x="195" y="343"/>
                  </a:cubicBezTo>
                  <a:cubicBezTo>
                    <a:pt x="231" y="343"/>
                    <a:pt x="268" y="331"/>
                    <a:pt x="299" y="306"/>
                  </a:cubicBezTo>
                  <a:cubicBezTo>
                    <a:pt x="374" y="247"/>
                    <a:pt x="389" y="142"/>
                    <a:pt x="329" y="67"/>
                  </a:cubicBezTo>
                  <a:cubicBezTo>
                    <a:pt x="294" y="24"/>
                    <a:pt x="239" y="1"/>
                    <a:pt x="1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074;p72">
              <a:extLst>
                <a:ext uri="{FF2B5EF4-FFF2-40B4-BE49-F238E27FC236}">
                  <a16:creationId xmlns:a16="http://schemas.microsoft.com/office/drawing/2014/main" id="{A3C8CADC-7C0C-AC15-F0A1-85CBF32829AE}"/>
                </a:ext>
              </a:extLst>
            </p:cNvPr>
            <p:cNvSpPr/>
            <p:nvPr/>
          </p:nvSpPr>
          <p:spPr>
            <a:xfrm>
              <a:off x="7886080" y="2169268"/>
              <a:ext cx="19498" cy="6518"/>
            </a:xfrm>
            <a:custGeom>
              <a:avLst/>
              <a:gdLst/>
              <a:ahLst/>
              <a:cxnLst/>
              <a:rect l="l" t="t" r="r" b="b"/>
              <a:pathLst>
                <a:path w="688" h="230" extrusionOk="0">
                  <a:moveTo>
                    <a:pt x="378" y="0"/>
                  </a:moveTo>
                  <a:cubicBezTo>
                    <a:pt x="361" y="0"/>
                    <a:pt x="345" y="2"/>
                    <a:pt x="329" y="4"/>
                  </a:cubicBezTo>
                  <a:cubicBezTo>
                    <a:pt x="224" y="19"/>
                    <a:pt x="135" y="49"/>
                    <a:pt x="60" y="124"/>
                  </a:cubicBezTo>
                  <a:cubicBezTo>
                    <a:pt x="15" y="169"/>
                    <a:pt x="0" y="213"/>
                    <a:pt x="0" y="228"/>
                  </a:cubicBezTo>
                  <a:cubicBezTo>
                    <a:pt x="2" y="229"/>
                    <a:pt x="5" y="230"/>
                    <a:pt x="7" y="230"/>
                  </a:cubicBezTo>
                  <a:cubicBezTo>
                    <a:pt x="46" y="230"/>
                    <a:pt x="161" y="137"/>
                    <a:pt x="329" y="109"/>
                  </a:cubicBezTo>
                  <a:cubicBezTo>
                    <a:pt x="344" y="108"/>
                    <a:pt x="359" y="107"/>
                    <a:pt x="373" y="107"/>
                  </a:cubicBezTo>
                  <a:cubicBezTo>
                    <a:pt x="517" y="107"/>
                    <a:pt x="621" y="160"/>
                    <a:pt x="659" y="160"/>
                  </a:cubicBezTo>
                  <a:cubicBezTo>
                    <a:pt x="666" y="160"/>
                    <a:pt x="670" y="158"/>
                    <a:pt x="672" y="154"/>
                  </a:cubicBezTo>
                  <a:cubicBezTo>
                    <a:pt x="687" y="124"/>
                    <a:pt x="657" y="109"/>
                    <a:pt x="598" y="64"/>
                  </a:cubicBezTo>
                  <a:cubicBezTo>
                    <a:pt x="536" y="27"/>
                    <a:pt x="455" y="0"/>
                    <a:pt x="37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075;p72">
              <a:extLst>
                <a:ext uri="{FF2B5EF4-FFF2-40B4-BE49-F238E27FC236}">
                  <a16:creationId xmlns:a16="http://schemas.microsoft.com/office/drawing/2014/main" id="{48A0FA1C-0485-222C-79E4-C1E5DB725111}"/>
                </a:ext>
              </a:extLst>
            </p:cNvPr>
            <p:cNvSpPr/>
            <p:nvPr/>
          </p:nvSpPr>
          <p:spPr>
            <a:xfrm>
              <a:off x="7855586" y="2175304"/>
              <a:ext cx="14000" cy="46279"/>
            </a:xfrm>
            <a:custGeom>
              <a:avLst/>
              <a:gdLst/>
              <a:ahLst/>
              <a:cxnLst/>
              <a:rect l="l" t="t" r="r" b="b"/>
              <a:pathLst>
                <a:path w="494" h="1633" extrusionOk="0">
                  <a:moveTo>
                    <a:pt x="449" y="0"/>
                  </a:moveTo>
                  <a:lnTo>
                    <a:pt x="449" y="0"/>
                  </a:lnTo>
                  <a:cubicBezTo>
                    <a:pt x="300" y="314"/>
                    <a:pt x="195" y="643"/>
                    <a:pt x="120" y="971"/>
                  </a:cubicBezTo>
                  <a:cubicBezTo>
                    <a:pt x="91" y="1105"/>
                    <a:pt x="61" y="1225"/>
                    <a:pt x="16" y="1359"/>
                  </a:cubicBezTo>
                  <a:cubicBezTo>
                    <a:pt x="1" y="1419"/>
                    <a:pt x="1" y="1494"/>
                    <a:pt x="16" y="1554"/>
                  </a:cubicBezTo>
                  <a:cubicBezTo>
                    <a:pt x="53" y="1603"/>
                    <a:pt x="100" y="1632"/>
                    <a:pt x="158" y="1632"/>
                  </a:cubicBezTo>
                  <a:cubicBezTo>
                    <a:pt x="170" y="1632"/>
                    <a:pt x="182" y="1631"/>
                    <a:pt x="195" y="1628"/>
                  </a:cubicBezTo>
                  <a:cubicBezTo>
                    <a:pt x="300" y="1628"/>
                    <a:pt x="389" y="1628"/>
                    <a:pt x="494" y="1598"/>
                  </a:cubicBezTo>
                  <a:cubicBezTo>
                    <a:pt x="417" y="1576"/>
                    <a:pt x="341" y="1563"/>
                    <a:pt x="264" y="1563"/>
                  </a:cubicBezTo>
                  <a:cubicBezTo>
                    <a:pt x="236" y="1563"/>
                    <a:pt x="208" y="1564"/>
                    <a:pt x="180" y="1568"/>
                  </a:cubicBezTo>
                  <a:cubicBezTo>
                    <a:pt x="135" y="1568"/>
                    <a:pt x="91" y="1554"/>
                    <a:pt x="91" y="1524"/>
                  </a:cubicBezTo>
                  <a:cubicBezTo>
                    <a:pt x="76" y="1479"/>
                    <a:pt x="91" y="1434"/>
                    <a:pt x="105" y="1389"/>
                  </a:cubicBezTo>
                  <a:cubicBezTo>
                    <a:pt x="150" y="1255"/>
                    <a:pt x="180" y="1135"/>
                    <a:pt x="210" y="1001"/>
                  </a:cubicBezTo>
                  <a:cubicBezTo>
                    <a:pt x="330" y="672"/>
                    <a:pt x="404" y="344"/>
                    <a:pt x="44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076;p72">
              <a:extLst>
                <a:ext uri="{FF2B5EF4-FFF2-40B4-BE49-F238E27FC236}">
                  <a16:creationId xmlns:a16="http://schemas.microsoft.com/office/drawing/2014/main" id="{6F996E6B-00AF-BF46-9737-A303A06269D5}"/>
                </a:ext>
              </a:extLst>
            </p:cNvPr>
            <p:cNvSpPr/>
            <p:nvPr/>
          </p:nvSpPr>
          <p:spPr>
            <a:xfrm>
              <a:off x="7861934" y="2223709"/>
              <a:ext cx="28397" cy="16040"/>
            </a:xfrm>
            <a:custGeom>
              <a:avLst/>
              <a:gdLst/>
              <a:ahLst/>
              <a:cxnLst/>
              <a:rect l="l" t="t" r="r" b="b"/>
              <a:pathLst>
                <a:path w="1002" h="566" extrusionOk="0">
                  <a:moveTo>
                    <a:pt x="912" y="0"/>
                  </a:moveTo>
                  <a:cubicBezTo>
                    <a:pt x="896" y="0"/>
                    <a:pt x="340" y="355"/>
                    <a:pt x="1" y="368"/>
                  </a:cubicBezTo>
                  <a:cubicBezTo>
                    <a:pt x="104" y="492"/>
                    <a:pt x="256" y="565"/>
                    <a:pt x="414" y="565"/>
                  </a:cubicBezTo>
                  <a:cubicBezTo>
                    <a:pt x="486" y="565"/>
                    <a:pt x="558" y="550"/>
                    <a:pt x="628" y="518"/>
                  </a:cubicBezTo>
                  <a:cubicBezTo>
                    <a:pt x="1002" y="338"/>
                    <a:pt x="882" y="25"/>
                    <a:pt x="882" y="25"/>
                  </a:cubicBezTo>
                  <a:cubicBezTo>
                    <a:pt x="905" y="8"/>
                    <a:pt x="914" y="0"/>
                    <a:pt x="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077;p72">
              <a:extLst>
                <a:ext uri="{FF2B5EF4-FFF2-40B4-BE49-F238E27FC236}">
                  <a16:creationId xmlns:a16="http://schemas.microsoft.com/office/drawing/2014/main" id="{86C8C737-D710-147D-A521-C35ADD69F75F}"/>
                </a:ext>
              </a:extLst>
            </p:cNvPr>
            <p:cNvSpPr/>
            <p:nvPr/>
          </p:nvSpPr>
          <p:spPr>
            <a:xfrm>
              <a:off x="7870833" y="2265454"/>
              <a:ext cx="49142" cy="28397"/>
            </a:xfrm>
            <a:custGeom>
              <a:avLst/>
              <a:gdLst/>
              <a:ahLst/>
              <a:cxnLst/>
              <a:rect l="l" t="t" r="r" b="b"/>
              <a:pathLst>
                <a:path w="1734" h="1002" extrusionOk="0">
                  <a:moveTo>
                    <a:pt x="1733" y="0"/>
                  </a:moveTo>
                  <a:lnTo>
                    <a:pt x="1733" y="0"/>
                  </a:lnTo>
                  <a:cubicBezTo>
                    <a:pt x="1240" y="389"/>
                    <a:pt x="628" y="628"/>
                    <a:pt x="1" y="673"/>
                  </a:cubicBezTo>
                  <a:lnTo>
                    <a:pt x="45" y="1001"/>
                  </a:lnTo>
                  <a:cubicBezTo>
                    <a:pt x="1374" y="1001"/>
                    <a:pt x="1733" y="1"/>
                    <a:pt x="1733"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078;p72">
              <a:extLst>
                <a:ext uri="{FF2B5EF4-FFF2-40B4-BE49-F238E27FC236}">
                  <a16:creationId xmlns:a16="http://schemas.microsoft.com/office/drawing/2014/main" id="{87514CB1-5B12-6DA0-D39F-DE26DBCA6F86}"/>
                </a:ext>
              </a:extLst>
            </p:cNvPr>
            <p:cNvSpPr/>
            <p:nvPr/>
          </p:nvSpPr>
          <p:spPr>
            <a:xfrm>
              <a:off x="7804375" y="2071268"/>
              <a:ext cx="177380" cy="134898"/>
            </a:xfrm>
            <a:custGeom>
              <a:avLst/>
              <a:gdLst/>
              <a:ahLst/>
              <a:cxnLst/>
              <a:rect l="l" t="t" r="r" b="b"/>
              <a:pathLst>
                <a:path w="6259" h="4760" extrusionOk="0">
                  <a:moveTo>
                    <a:pt x="3050" y="1"/>
                  </a:moveTo>
                  <a:cubicBezTo>
                    <a:pt x="2820" y="1"/>
                    <a:pt x="2591" y="46"/>
                    <a:pt x="2375" y="132"/>
                  </a:cubicBezTo>
                  <a:cubicBezTo>
                    <a:pt x="2166" y="236"/>
                    <a:pt x="1987" y="371"/>
                    <a:pt x="1778" y="460"/>
                  </a:cubicBezTo>
                  <a:cubicBezTo>
                    <a:pt x="1360" y="625"/>
                    <a:pt x="807" y="505"/>
                    <a:pt x="434" y="774"/>
                  </a:cubicBezTo>
                  <a:cubicBezTo>
                    <a:pt x="90" y="1058"/>
                    <a:pt x="1" y="1536"/>
                    <a:pt x="225" y="1924"/>
                  </a:cubicBezTo>
                  <a:cubicBezTo>
                    <a:pt x="449" y="2297"/>
                    <a:pt x="837" y="2536"/>
                    <a:pt x="1270" y="2581"/>
                  </a:cubicBezTo>
                  <a:cubicBezTo>
                    <a:pt x="1340" y="2586"/>
                    <a:pt x="1410" y="2589"/>
                    <a:pt x="1480" y="2589"/>
                  </a:cubicBezTo>
                  <a:cubicBezTo>
                    <a:pt x="1832" y="2589"/>
                    <a:pt x="2189" y="2526"/>
                    <a:pt x="2525" y="2402"/>
                  </a:cubicBezTo>
                  <a:cubicBezTo>
                    <a:pt x="2674" y="2322"/>
                    <a:pt x="2837" y="2282"/>
                    <a:pt x="3004" y="2282"/>
                  </a:cubicBezTo>
                  <a:cubicBezTo>
                    <a:pt x="3087" y="2282"/>
                    <a:pt x="3172" y="2292"/>
                    <a:pt x="3257" y="2312"/>
                  </a:cubicBezTo>
                  <a:cubicBezTo>
                    <a:pt x="3466" y="2387"/>
                    <a:pt x="3630" y="2641"/>
                    <a:pt x="3869" y="2656"/>
                  </a:cubicBezTo>
                  <a:cubicBezTo>
                    <a:pt x="3890" y="2658"/>
                    <a:pt x="3910" y="2659"/>
                    <a:pt x="3930" y="2659"/>
                  </a:cubicBezTo>
                  <a:cubicBezTo>
                    <a:pt x="4074" y="2659"/>
                    <a:pt x="4206" y="2602"/>
                    <a:pt x="4323" y="2602"/>
                  </a:cubicBezTo>
                  <a:cubicBezTo>
                    <a:pt x="4379" y="2602"/>
                    <a:pt x="4432" y="2616"/>
                    <a:pt x="4481" y="2656"/>
                  </a:cubicBezTo>
                  <a:cubicBezTo>
                    <a:pt x="4526" y="2730"/>
                    <a:pt x="4571" y="2805"/>
                    <a:pt x="4571" y="2895"/>
                  </a:cubicBezTo>
                  <a:cubicBezTo>
                    <a:pt x="4661" y="3343"/>
                    <a:pt x="4929" y="4269"/>
                    <a:pt x="5004" y="4732"/>
                  </a:cubicBezTo>
                  <a:cubicBezTo>
                    <a:pt x="5047" y="4751"/>
                    <a:pt x="5086" y="4759"/>
                    <a:pt x="5124" y="4759"/>
                  </a:cubicBezTo>
                  <a:cubicBezTo>
                    <a:pt x="5349" y="4759"/>
                    <a:pt x="5497" y="4461"/>
                    <a:pt x="5766" y="4448"/>
                  </a:cubicBezTo>
                  <a:cubicBezTo>
                    <a:pt x="5825" y="3432"/>
                    <a:pt x="6259" y="2417"/>
                    <a:pt x="6005" y="1446"/>
                  </a:cubicBezTo>
                  <a:cubicBezTo>
                    <a:pt x="5960" y="1192"/>
                    <a:pt x="5825" y="968"/>
                    <a:pt x="5616" y="819"/>
                  </a:cubicBezTo>
                  <a:cubicBezTo>
                    <a:pt x="5528" y="755"/>
                    <a:pt x="5426" y="724"/>
                    <a:pt x="5324" y="724"/>
                  </a:cubicBezTo>
                  <a:cubicBezTo>
                    <a:pt x="5190" y="724"/>
                    <a:pt x="5057" y="778"/>
                    <a:pt x="4955" y="882"/>
                  </a:cubicBezTo>
                  <a:lnTo>
                    <a:pt x="4955" y="882"/>
                  </a:lnTo>
                  <a:cubicBezTo>
                    <a:pt x="4595" y="588"/>
                    <a:pt x="4208" y="347"/>
                    <a:pt x="3779" y="162"/>
                  </a:cubicBezTo>
                  <a:cubicBezTo>
                    <a:pt x="3547" y="53"/>
                    <a:pt x="3298" y="1"/>
                    <a:pt x="30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079;p72">
              <a:extLst>
                <a:ext uri="{FF2B5EF4-FFF2-40B4-BE49-F238E27FC236}">
                  <a16:creationId xmlns:a16="http://schemas.microsoft.com/office/drawing/2014/main" id="{B70846D4-6418-06F4-79E5-089BF5EBC280}"/>
                </a:ext>
              </a:extLst>
            </p:cNvPr>
            <p:cNvSpPr/>
            <p:nvPr/>
          </p:nvSpPr>
          <p:spPr>
            <a:xfrm>
              <a:off x="7952112" y="2166009"/>
              <a:ext cx="32421" cy="47158"/>
            </a:xfrm>
            <a:custGeom>
              <a:avLst/>
              <a:gdLst/>
              <a:ahLst/>
              <a:cxnLst/>
              <a:rect l="l" t="t" r="r" b="b"/>
              <a:pathLst>
                <a:path w="1144" h="1664" extrusionOk="0">
                  <a:moveTo>
                    <a:pt x="310" y="1"/>
                  </a:moveTo>
                  <a:cubicBezTo>
                    <a:pt x="140" y="1"/>
                    <a:pt x="6" y="54"/>
                    <a:pt x="0" y="59"/>
                  </a:cubicBezTo>
                  <a:cubicBezTo>
                    <a:pt x="0" y="59"/>
                    <a:pt x="45" y="1598"/>
                    <a:pt x="60" y="1628"/>
                  </a:cubicBezTo>
                  <a:cubicBezTo>
                    <a:pt x="60" y="1637"/>
                    <a:pt x="169" y="1663"/>
                    <a:pt x="315" y="1663"/>
                  </a:cubicBezTo>
                  <a:cubicBezTo>
                    <a:pt x="640" y="1663"/>
                    <a:pt x="1144" y="1533"/>
                    <a:pt x="1031" y="791"/>
                  </a:cubicBezTo>
                  <a:cubicBezTo>
                    <a:pt x="939" y="133"/>
                    <a:pt x="579" y="1"/>
                    <a:pt x="310"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080;p72">
              <a:extLst>
                <a:ext uri="{FF2B5EF4-FFF2-40B4-BE49-F238E27FC236}">
                  <a16:creationId xmlns:a16="http://schemas.microsoft.com/office/drawing/2014/main" id="{98D08875-7D17-67BB-7D16-6154D764E32C}"/>
                </a:ext>
              </a:extLst>
            </p:cNvPr>
            <p:cNvSpPr/>
            <p:nvPr/>
          </p:nvSpPr>
          <p:spPr>
            <a:xfrm>
              <a:off x="7960557" y="2175304"/>
              <a:ext cx="14000" cy="27008"/>
            </a:xfrm>
            <a:custGeom>
              <a:avLst/>
              <a:gdLst/>
              <a:ahLst/>
              <a:cxnLst/>
              <a:rect l="l" t="t" r="r" b="b"/>
              <a:pathLst>
                <a:path w="494" h="953" extrusionOk="0">
                  <a:moveTo>
                    <a:pt x="135" y="0"/>
                  </a:moveTo>
                  <a:cubicBezTo>
                    <a:pt x="90" y="0"/>
                    <a:pt x="61" y="15"/>
                    <a:pt x="31" y="45"/>
                  </a:cubicBezTo>
                  <a:cubicBezTo>
                    <a:pt x="16" y="60"/>
                    <a:pt x="1" y="90"/>
                    <a:pt x="1" y="120"/>
                  </a:cubicBezTo>
                  <a:cubicBezTo>
                    <a:pt x="1" y="165"/>
                    <a:pt x="16" y="180"/>
                    <a:pt x="16" y="180"/>
                  </a:cubicBezTo>
                  <a:lnTo>
                    <a:pt x="16" y="120"/>
                  </a:lnTo>
                  <a:cubicBezTo>
                    <a:pt x="31" y="75"/>
                    <a:pt x="75" y="60"/>
                    <a:pt x="120" y="60"/>
                  </a:cubicBezTo>
                  <a:cubicBezTo>
                    <a:pt x="195" y="75"/>
                    <a:pt x="255" y="120"/>
                    <a:pt x="285" y="180"/>
                  </a:cubicBezTo>
                  <a:cubicBezTo>
                    <a:pt x="329" y="254"/>
                    <a:pt x="359" y="344"/>
                    <a:pt x="374" y="433"/>
                  </a:cubicBezTo>
                  <a:cubicBezTo>
                    <a:pt x="404" y="613"/>
                    <a:pt x="344" y="777"/>
                    <a:pt x="225" y="881"/>
                  </a:cubicBezTo>
                  <a:cubicBezTo>
                    <a:pt x="199" y="899"/>
                    <a:pt x="172" y="906"/>
                    <a:pt x="146" y="906"/>
                  </a:cubicBezTo>
                  <a:cubicBezTo>
                    <a:pt x="128" y="906"/>
                    <a:pt x="109" y="903"/>
                    <a:pt x="90" y="896"/>
                  </a:cubicBezTo>
                  <a:cubicBezTo>
                    <a:pt x="46" y="896"/>
                    <a:pt x="31" y="881"/>
                    <a:pt x="31" y="881"/>
                  </a:cubicBezTo>
                  <a:lnTo>
                    <a:pt x="31" y="881"/>
                  </a:lnTo>
                  <a:cubicBezTo>
                    <a:pt x="31" y="882"/>
                    <a:pt x="31" y="911"/>
                    <a:pt x="61" y="941"/>
                  </a:cubicBezTo>
                  <a:cubicBezTo>
                    <a:pt x="90" y="949"/>
                    <a:pt x="120" y="952"/>
                    <a:pt x="150" y="952"/>
                  </a:cubicBezTo>
                  <a:cubicBezTo>
                    <a:pt x="180" y="952"/>
                    <a:pt x="210" y="949"/>
                    <a:pt x="240" y="941"/>
                  </a:cubicBezTo>
                  <a:cubicBezTo>
                    <a:pt x="404" y="822"/>
                    <a:pt x="494" y="628"/>
                    <a:pt x="449" y="433"/>
                  </a:cubicBezTo>
                  <a:cubicBezTo>
                    <a:pt x="434" y="329"/>
                    <a:pt x="404" y="224"/>
                    <a:pt x="344" y="150"/>
                  </a:cubicBezTo>
                  <a:cubicBezTo>
                    <a:pt x="300" y="60"/>
                    <a:pt x="225" y="15"/>
                    <a:pt x="13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081;p72">
              <a:extLst>
                <a:ext uri="{FF2B5EF4-FFF2-40B4-BE49-F238E27FC236}">
                  <a16:creationId xmlns:a16="http://schemas.microsoft.com/office/drawing/2014/main" id="{B13DF2C5-87E9-B5EB-4940-E8C8ABD0A79A}"/>
                </a:ext>
              </a:extLst>
            </p:cNvPr>
            <p:cNvSpPr/>
            <p:nvPr/>
          </p:nvSpPr>
          <p:spPr>
            <a:xfrm>
              <a:off x="7938990" y="2077106"/>
              <a:ext cx="6802" cy="22445"/>
            </a:xfrm>
            <a:custGeom>
              <a:avLst/>
              <a:gdLst/>
              <a:ahLst/>
              <a:cxnLst/>
              <a:rect l="l" t="t" r="r" b="b"/>
              <a:pathLst>
                <a:path w="240" h="792" extrusionOk="0">
                  <a:moveTo>
                    <a:pt x="30" y="0"/>
                  </a:moveTo>
                  <a:lnTo>
                    <a:pt x="30" y="0"/>
                  </a:lnTo>
                  <a:cubicBezTo>
                    <a:pt x="0" y="15"/>
                    <a:pt x="15" y="195"/>
                    <a:pt x="60" y="404"/>
                  </a:cubicBezTo>
                  <a:cubicBezTo>
                    <a:pt x="105" y="628"/>
                    <a:pt x="179" y="792"/>
                    <a:pt x="209" y="792"/>
                  </a:cubicBezTo>
                  <a:cubicBezTo>
                    <a:pt x="239" y="777"/>
                    <a:pt x="224" y="598"/>
                    <a:pt x="164" y="389"/>
                  </a:cubicBezTo>
                  <a:cubicBezTo>
                    <a:pt x="120" y="165"/>
                    <a:pt x="60"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082;p72">
              <a:extLst>
                <a:ext uri="{FF2B5EF4-FFF2-40B4-BE49-F238E27FC236}">
                  <a16:creationId xmlns:a16="http://schemas.microsoft.com/office/drawing/2014/main" id="{AB594C41-AFEE-B2DD-F884-DC66744E0E98}"/>
                </a:ext>
              </a:extLst>
            </p:cNvPr>
            <p:cNvSpPr/>
            <p:nvPr/>
          </p:nvSpPr>
          <p:spPr>
            <a:xfrm>
              <a:off x="7942788" y="2078778"/>
              <a:ext cx="11024" cy="20773"/>
            </a:xfrm>
            <a:custGeom>
              <a:avLst/>
              <a:gdLst/>
              <a:ahLst/>
              <a:cxnLst/>
              <a:rect l="l" t="t" r="r" b="b"/>
              <a:pathLst>
                <a:path w="389" h="733" extrusionOk="0">
                  <a:moveTo>
                    <a:pt x="354" y="0"/>
                  </a:moveTo>
                  <a:cubicBezTo>
                    <a:pt x="320" y="0"/>
                    <a:pt x="221" y="145"/>
                    <a:pt x="150" y="345"/>
                  </a:cubicBezTo>
                  <a:cubicBezTo>
                    <a:pt x="60" y="539"/>
                    <a:pt x="1" y="718"/>
                    <a:pt x="30" y="733"/>
                  </a:cubicBezTo>
                  <a:cubicBezTo>
                    <a:pt x="75" y="733"/>
                    <a:pt x="165" y="584"/>
                    <a:pt x="254" y="389"/>
                  </a:cubicBezTo>
                  <a:cubicBezTo>
                    <a:pt x="344" y="180"/>
                    <a:pt x="389" y="1"/>
                    <a:pt x="359" y="1"/>
                  </a:cubicBezTo>
                  <a:cubicBezTo>
                    <a:pt x="358" y="0"/>
                    <a:pt x="356" y="0"/>
                    <a:pt x="3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083;p72">
              <a:extLst>
                <a:ext uri="{FF2B5EF4-FFF2-40B4-BE49-F238E27FC236}">
                  <a16:creationId xmlns:a16="http://schemas.microsoft.com/office/drawing/2014/main" id="{9809CF3A-3A5E-6A05-F145-C935C5497A56}"/>
                </a:ext>
              </a:extLst>
            </p:cNvPr>
            <p:cNvSpPr/>
            <p:nvPr/>
          </p:nvSpPr>
          <p:spPr>
            <a:xfrm>
              <a:off x="7562295" y="2357700"/>
              <a:ext cx="427084" cy="350452"/>
            </a:xfrm>
            <a:custGeom>
              <a:avLst/>
              <a:gdLst/>
              <a:ahLst/>
              <a:cxnLst/>
              <a:rect l="l" t="t" r="r" b="b"/>
              <a:pathLst>
                <a:path w="15070" h="12366" extrusionOk="0">
                  <a:moveTo>
                    <a:pt x="1924" y="1"/>
                  </a:moveTo>
                  <a:cubicBezTo>
                    <a:pt x="1687" y="1"/>
                    <a:pt x="1678" y="293"/>
                    <a:pt x="1912" y="628"/>
                  </a:cubicBezTo>
                  <a:cubicBezTo>
                    <a:pt x="2151" y="972"/>
                    <a:pt x="2838" y="2017"/>
                    <a:pt x="2748" y="2077"/>
                  </a:cubicBezTo>
                  <a:cubicBezTo>
                    <a:pt x="2742" y="2082"/>
                    <a:pt x="2734" y="2084"/>
                    <a:pt x="2725" y="2084"/>
                  </a:cubicBezTo>
                  <a:cubicBezTo>
                    <a:pt x="2482" y="2084"/>
                    <a:pt x="1329" y="404"/>
                    <a:pt x="1329" y="404"/>
                  </a:cubicBezTo>
                  <a:cubicBezTo>
                    <a:pt x="1329" y="404"/>
                    <a:pt x="1201" y="136"/>
                    <a:pt x="1016" y="136"/>
                  </a:cubicBezTo>
                  <a:cubicBezTo>
                    <a:pt x="983" y="136"/>
                    <a:pt x="948" y="145"/>
                    <a:pt x="911" y="166"/>
                  </a:cubicBezTo>
                  <a:cubicBezTo>
                    <a:pt x="508" y="375"/>
                    <a:pt x="1882" y="2212"/>
                    <a:pt x="2016" y="2391"/>
                  </a:cubicBezTo>
                  <a:cubicBezTo>
                    <a:pt x="2067" y="2459"/>
                    <a:pt x="2046" y="2503"/>
                    <a:pt x="2001" y="2503"/>
                  </a:cubicBezTo>
                  <a:cubicBezTo>
                    <a:pt x="1967" y="2503"/>
                    <a:pt x="1920" y="2478"/>
                    <a:pt x="1882" y="2421"/>
                  </a:cubicBezTo>
                  <a:cubicBezTo>
                    <a:pt x="1797" y="2294"/>
                    <a:pt x="804" y="898"/>
                    <a:pt x="444" y="898"/>
                  </a:cubicBezTo>
                  <a:cubicBezTo>
                    <a:pt x="423" y="898"/>
                    <a:pt x="405" y="903"/>
                    <a:pt x="388" y="912"/>
                  </a:cubicBezTo>
                  <a:cubicBezTo>
                    <a:pt x="105" y="1106"/>
                    <a:pt x="1314" y="2421"/>
                    <a:pt x="1479" y="2794"/>
                  </a:cubicBezTo>
                  <a:cubicBezTo>
                    <a:pt x="1500" y="2847"/>
                    <a:pt x="1502" y="2870"/>
                    <a:pt x="1488" y="2870"/>
                  </a:cubicBezTo>
                  <a:cubicBezTo>
                    <a:pt x="1392" y="2870"/>
                    <a:pt x="569" y="1824"/>
                    <a:pt x="250" y="1824"/>
                  </a:cubicBezTo>
                  <a:cubicBezTo>
                    <a:pt x="229" y="1824"/>
                    <a:pt x="210" y="1828"/>
                    <a:pt x="194" y="1838"/>
                  </a:cubicBezTo>
                  <a:cubicBezTo>
                    <a:pt x="75" y="1898"/>
                    <a:pt x="0" y="1958"/>
                    <a:pt x="717" y="2809"/>
                  </a:cubicBezTo>
                  <a:cubicBezTo>
                    <a:pt x="1434" y="3571"/>
                    <a:pt x="2195" y="4302"/>
                    <a:pt x="2987" y="4975"/>
                  </a:cubicBezTo>
                  <a:cubicBezTo>
                    <a:pt x="4455" y="6718"/>
                    <a:pt x="9402" y="12365"/>
                    <a:pt x="11896" y="12365"/>
                  </a:cubicBezTo>
                  <a:cubicBezTo>
                    <a:pt x="11965" y="12365"/>
                    <a:pt x="12032" y="12361"/>
                    <a:pt x="12097" y="12352"/>
                  </a:cubicBezTo>
                  <a:cubicBezTo>
                    <a:pt x="12650" y="12293"/>
                    <a:pt x="13128" y="11994"/>
                    <a:pt x="13427" y="11531"/>
                  </a:cubicBezTo>
                  <a:cubicBezTo>
                    <a:pt x="14069" y="10515"/>
                    <a:pt x="14621" y="9455"/>
                    <a:pt x="15069" y="8350"/>
                  </a:cubicBezTo>
                  <a:lnTo>
                    <a:pt x="11186" y="7036"/>
                  </a:lnTo>
                  <a:cubicBezTo>
                    <a:pt x="11127" y="7334"/>
                    <a:pt x="10992" y="7618"/>
                    <a:pt x="10813" y="7872"/>
                  </a:cubicBezTo>
                  <a:cubicBezTo>
                    <a:pt x="10779" y="7909"/>
                    <a:pt x="10731" y="7927"/>
                    <a:pt x="10670" y="7927"/>
                  </a:cubicBezTo>
                  <a:cubicBezTo>
                    <a:pt x="9633" y="7927"/>
                    <a:pt x="4929" y="2809"/>
                    <a:pt x="4929" y="2809"/>
                  </a:cubicBezTo>
                  <a:cubicBezTo>
                    <a:pt x="4884" y="2436"/>
                    <a:pt x="4869" y="2062"/>
                    <a:pt x="4884" y="1689"/>
                  </a:cubicBezTo>
                  <a:cubicBezTo>
                    <a:pt x="4929" y="1450"/>
                    <a:pt x="5003" y="1211"/>
                    <a:pt x="5108" y="987"/>
                  </a:cubicBezTo>
                  <a:cubicBezTo>
                    <a:pt x="5212" y="818"/>
                    <a:pt x="5089" y="614"/>
                    <a:pt x="4927" y="614"/>
                  </a:cubicBezTo>
                  <a:cubicBezTo>
                    <a:pt x="4904" y="614"/>
                    <a:pt x="4879" y="619"/>
                    <a:pt x="4854" y="628"/>
                  </a:cubicBezTo>
                  <a:cubicBezTo>
                    <a:pt x="4660" y="703"/>
                    <a:pt x="4316" y="1241"/>
                    <a:pt x="4242" y="1973"/>
                  </a:cubicBezTo>
                  <a:cubicBezTo>
                    <a:pt x="4217" y="2172"/>
                    <a:pt x="4142" y="2249"/>
                    <a:pt x="4040" y="2249"/>
                  </a:cubicBezTo>
                  <a:cubicBezTo>
                    <a:pt x="3769" y="2249"/>
                    <a:pt x="3310" y="1696"/>
                    <a:pt x="3136" y="1435"/>
                  </a:cubicBezTo>
                  <a:cubicBezTo>
                    <a:pt x="2897" y="1077"/>
                    <a:pt x="2106" y="16"/>
                    <a:pt x="1942" y="1"/>
                  </a:cubicBezTo>
                  <a:cubicBezTo>
                    <a:pt x="1935" y="1"/>
                    <a:pt x="1929" y="1"/>
                    <a:pt x="1924"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084;p72">
              <a:extLst>
                <a:ext uri="{FF2B5EF4-FFF2-40B4-BE49-F238E27FC236}">
                  <a16:creationId xmlns:a16="http://schemas.microsoft.com/office/drawing/2014/main" id="{AAD3D13E-713B-2AD1-A98D-E8AFADEB6102}"/>
                </a:ext>
              </a:extLst>
            </p:cNvPr>
            <p:cNvSpPr/>
            <p:nvPr/>
          </p:nvSpPr>
          <p:spPr>
            <a:xfrm>
              <a:off x="6157085" y="3727373"/>
              <a:ext cx="195546" cy="85417"/>
            </a:xfrm>
            <a:custGeom>
              <a:avLst/>
              <a:gdLst/>
              <a:ahLst/>
              <a:cxnLst/>
              <a:rect l="l" t="t" r="r" b="b"/>
              <a:pathLst>
                <a:path w="6900" h="3014" extrusionOk="0">
                  <a:moveTo>
                    <a:pt x="3704" y="0"/>
                  </a:moveTo>
                  <a:lnTo>
                    <a:pt x="0" y="60"/>
                  </a:lnTo>
                  <a:lnTo>
                    <a:pt x="45" y="2942"/>
                  </a:lnTo>
                  <a:lnTo>
                    <a:pt x="269" y="2957"/>
                  </a:lnTo>
                  <a:cubicBezTo>
                    <a:pt x="784" y="2980"/>
                    <a:pt x="2083" y="3013"/>
                    <a:pt x="3338" y="3013"/>
                  </a:cubicBezTo>
                  <a:cubicBezTo>
                    <a:pt x="4593" y="3013"/>
                    <a:pt x="5802" y="2980"/>
                    <a:pt x="6138" y="2868"/>
                  </a:cubicBezTo>
                  <a:cubicBezTo>
                    <a:pt x="6900" y="2629"/>
                    <a:pt x="3749" y="1972"/>
                    <a:pt x="3749" y="1972"/>
                  </a:cubicBezTo>
                  <a:lnTo>
                    <a:pt x="3704"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085;p72">
              <a:extLst>
                <a:ext uri="{FF2B5EF4-FFF2-40B4-BE49-F238E27FC236}">
                  <a16:creationId xmlns:a16="http://schemas.microsoft.com/office/drawing/2014/main" id="{CEF3AAAF-1493-FC08-2E4C-520D15183BD1}"/>
                </a:ext>
              </a:extLst>
            </p:cNvPr>
            <p:cNvSpPr/>
            <p:nvPr/>
          </p:nvSpPr>
          <p:spPr>
            <a:xfrm>
              <a:off x="6157906" y="3780227"/>
              <a:ext cx="38146" cy="29275"/>
            </a:xfrm>
            <a:custGeom>
              <a:avLst/>
              <a:gdLst/>
              <a:ahLst/>
              <a:cxnLst/>
              <a:rect l="l" t="t" r="r" b="b"/>
              <a:pathLst>
                <a:path w="1346" h="1033" extrusionOk="0">
                  <a:moveTo>
                    <a:pt x="65" y="1"/>
                  </a:moveTo>
                  <a:cubicBezTo>
                    <a:pt x="44" y="1"/>
                    <a:pt x="22" y="1"/>
                    <a:pt x="1" y="2"/>
                  </a:cubicBezTo>
                  <a:lnTo>
                    <a:pt x="16" y="1033"/>
                  </a:lnTo>
                  <a:lnTo>
                    <a:pt x="1345" y="1033"/>
                  </a:lnTo>
                  <a:cubicBezTo>
                    <a:pt x="1285" y="734"/>
                    <a:pt x="1106" y="450"/>
                    <a:pt x="852" y="256"/>
                  </a:cubicBezTo>
                  <a:cubicBezTo>
                    <a:pt x="630" y="90"/>
                    <a:pt x="344" y="1"/>
                    <a:pt x="6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086;p72">
              <a:extLst>
                <a:ext uri="{FF2B5EF4-FFF2-40B4-BE49-F238E27FC236}">
                  <a16:creationId xmlns:a16="http://schemas.microsoft.com/office/drawing/2014/main" id="{9CB5F4D0-EC04-640F-0B9B-9BEA5E193FC2}"/>
                </a:ext>
              </a:extLst>
            </p:cNvPr>
            <p:cNvSpPr/>
            <p:nvPr/>
          </p:nvSpPr>
          <p:spPr>
            <a:xfrm>
              <a:off x="6158332" y="3793830"/>
              <a:ext cx="179931" cy="18903"/>
            </a:xfrm>
            <a:custGeom>
              <a:avLst/>
              <a:gdLst/>
              <a:ahLst/>
              <a:cxnLst/>
              <a:rect l="l" t="t" r="r" b="b"/>
              <a:pathLst>
                <a:path w="6349" h="667" extrusionOk="0">
                  <a:moveTo>
                    <a:pt x="5243" y="0"/>
                  </a:moveTo>
                  <a:cubicBezTo>
                    <a:pt x="5034" y="15"/>
                    <a:pt x="4914" y="478"/>
                    <a:pt x="4914" y="478"/>
                  </a:cubicBezTo>
                  <a:lnTo>
                    <a:pt x="1" y="523"/>
                  </a:lnTo>
                  <a:lnTo>
                    <a:pt x="1" y="597"/>
                  </a:lnTo>
                  <a:cubicBezTo>
                    <a:pt x="659" y="645"/>
                    <a:pt x="1608" y="666"/>
                    <a:pt x="2568" y="666"/>
                  </a:cubicBezTo>
                  <a:cubicBezTo>
                    <a:pt x="4330" y="666"/>
                    <a:pt x="6127" y="594"/>
                    <a:pt x="6214" y="478"/>
                  </a:cubicBezTo>
                  <a:cubicBezTo>
                    <a:pt x="6348" y="299"/>
                    <a:pt x="5243" y="0"/>
                    <a:pt x="524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087;p72">
              <a:extLst>
                <a:ext uri="{FF2B5EF4-FFF2-40B4-BE49-F238E27FC236}">
                  <a16:creationId xmlns:a16="http://schemas.microsoft.com/office/drawing/2014/main" id="{DF22C2AC-3E7B-BA0D-06A9-EE54A6A5A4DF}"/>
                </a:ext>
              </a:extLst>
            </p:cNvPr>
            <p:cNvSpPr/>
            <p:nvPr/>
          </p:nvSpPr>
          <p:spPr>
            <a:xfrm>
              <a:off x="6156659" y="3805676"/>
              <a:ext cx="175680" cy="4024"/>
            </a:xfrm>
            <a:custGeom>
              <a:avLst/>
              <a:gdLst/>
              <a:ahLst/>
              <a:cxnLst/>
              <a:rect l="l" t="t" r="r" b="b"/>
              <a:pathLst>
                <a:path w="6199" h="142" extrusionOk="0">
                  <a:moveTo>
                    <a:pt x="6019" y="0"/>
                  </a:moveTo>
                  <a:lnTo>
                    <a:pt x="5347" y="30"/>
                  </a:lnTo>
                  <a:cubicBezTo>
                    <a:pt x="4779" y="45"/>
                    <a:pt x="4003" y="75"/>
                    <a:pt x="3136" y="90"/>
                  </a:cubicBezTo>
                  <a:cubicBezTo>
                    <a:pt x="2270" y="105"/>
                    <a:pt x="1494" y="105"/>
                    <a:pt x="926" y="105"/>
                  </a:cubicBezTo>
                  <a:lnTo>
                    <a:pt x="0" y="105"/>
                  </a:lnTo>
                  <a:lnTo>
                    <a:pt x="60" y="120"/>
                  </a:lnTo>
                  <a:lnTo>
                    <a:pt x="254" y="120"/>
                  </a:lnTo>
                  <a:lnTo>
                    <a:pt x="926" y="135"/>
                  </a:lnTo>
                  <a:cubicBezTo>
                    <a:pt x="1304" y="135"/>
                    <a:pt x="1776" y="141"/>
                    <a:pt x="2305" y="141"/>
                  </a:cubicBezTo>
                  <a:cubicBezTo>
                    <a:pt x="2569" y="141"/>
                    <a:pt x="2848" y="140"/>
                    <a:pt x="3136" y="135"/>
                  </a:cubicBezTo>
                  <a:cubicBezTo>
                    <a:pt x="4003" y="120"/>
                    <a:pt x="4779" y="90"/>
                    <a:pt x="5347" y="60"/>
                  </a:cubicBezTo>
                  <a:lnTo>
                    <a:pt x="6019" y="15"/>
                  </a:lnTo>
                  <a:lnTo>
                    <a:pt x="6198"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088;p72">
              <a:extLst>
                <a:ext uri="{FF2B5EF4-FFF2-40B4-BE49-F238E27FC236}">
                  <a16:creationId xmlns:a16="http://schemas.microsoft.com/office/drawing/2014/main" id="{F61C86DA-E764-2A19-9FEF-3036AAA15E62}"/>
                </a:ext>
              </a:extLst>
            </p:cNvPr>
            <p:cNvSpPr/>
            <p:nvPr/>
          </p:nvSpPr>
          <p:spPr>
            <a:xfrm>
              <a:off x="6297594" y="3792555"/>
              <a:ext cx="10174" cy="16522"/>
            </a:xfrm>
            <a:custGeom>
              <a:avLst/>
              <a:gdLst/>
              <a:ahLst/>
              <a:cxnLst/>
              <a:rect l="l" t="t" r="r" b="b"/>
              <a:pathLst>
                <a:path w="359" h="583" extrusionOk="0">
                  <a:moveTo>
                    <a:pt x="359" y="0"/>
                  </a:moveTo>
                  <a:cubicBezTo>
                    <a:pt x="239" y="45"/>
                    <a:pt x="150" y="135"/>
                    <a:pt x="90" y="239"/>
                  </a:cubicBezTo>
                  <a:cubicBezTo>
                    <a:pt x="30" y="344"/>
                    <a:pt x="0" y="463"/>
                    <a:pt x="15" y="583"/>
                  </a:cubicBezTo>
                  <a:cubicBezTo>
                    <a:pt x="45" y="478"/>
                    <a:pt x="90" y="359"/>
                    <a:pt x="135" y="254"/>
                  </a:cubicBezTo>
                  <a:cubicBezTo>
                    <a:pt x="210" y="165"/>
                    <a:pt x="269" y="75"/>
                    <a:pt x="359"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089;p72">
              <a:extLst>
                <a:ext uri="{FF2B5EF4-FFF2-40B4-BE49-F238E27FC236}">
                  <a16:creationId xmlns:a16="http://schemas.microsoft.com/office/drawing/2014/main" id="{B86726BF-DC16-AC83-101A-74C53DEE4A57}"/>
                </a:ext>
              </a:extLst>
            </p:cNvPr>
            <p:cNvSpPr/>
            <p:nvPr/>
          </p:nvSpPr>
          <p:spPr>
            <a:xfrm>
              <a:off x="6266279" y="3785300"/>
              <a:ext cx="6376" cy="8615"/>
            </a:xfrm>
            <a:custGeom>
              <a:avLst/>
              <a:gdLst/>
              <a:ahLst/>
              <a:cxnLst/>
              <a:rect l="l" t="t" r="r" b="b"/>
              <a:pathLst>
                <a:path w="225" h="304" extrusionOk="0">
                  <a:moveTo>
                    <a:pt x="204" y="0"/>
                  </a:moveTo>
                  <a:cubicBezTo>
                    <a:pt x="185" y="0"/>
                    <a:pt x="143" y="56"/>
                    <a:pt x="90" y="137"/>
                  </a:cubicBezTo>
                  <a:cubicBezTo>
                    <a:pt x="45" y="226"/>
                    <a:pt x="0" y="301"/>
                    <a:pt x="15" y="301"/>
                  </a:cubicBezTo>
                  <a:cubicBezTo>
                    <a:pt x="17" y="302"/>
                    <a:pt x="18" y="303"/>
                    <a:pt x="20" y="303"/>
                  </a:cubicBezTo>
                  <a:cubicBezTo>
                    <a:pt x="38" y="303"/>
                    <a:pt x="80" y="235"/>
                    <a:pt x="135" y="167"/>
                  </a:cubicBezTo>
                  <a:cubicBezTo>
                    <a:pt x="180" y="77"/>
                    <a:pt x="224" y="2"/>
                    <a:pt x="209" y="2"/>
                  </a:cubicBezTo>
                  <a:cubicBezTo>
                    <a:pt x="208" y="1"/>
                    <a:pt x="206" y="0"/>
                    <a:pt x="204"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090;p72">
              <a:extLst>
                <a:ext uri="{FF2B5EF4-FFF2-40B4-BE49-F238E27FC236}">
                  <a16:creationId xmlns:a16="http://schemas.microsoft.com/office/drawing/2014/main" id="{7C99BBAA-BF95-29AE-1AB4-718841A05664}"/>
                </a:ext>
              </a:extLst>
            </p:cNvPr>
            <p:cNvSpPr/>
            <p:nvPr/>
          </p:nvSpPr>
          <p:spPr>
            <a:xfrm>
              <a:off x="6258230" y="3783571"/>
              <a:ext cx="6376" cy="6121"/>
            </a:xfrm>
            <a:custGeom>
              <a:avLst/>
              <a:gdLst/>
              <a:ahLst/>
              <a:cxnLst/>
              <a:rect l="l" t="t" r="r" b="b"/>
              <a:pathLst>
                <a:path w="225" h="216" extrusionOk="0">
                  <a:moveTo>
                    <a:pt x="222" y="1"/>
                  </a:moveTo>
                  <a:cubicBezTo>
                    <a:pt x="209" y="1"/>
                    <a:pt x="157" y="41"/>
                    <a:pt x="105" y="93"/>
                  </a:cubicBezTo>
                  <a:cubicBezTo>
                    <a:pt x="30" y="153"/>
                    <a:pt x="1" y="213"/>
                    <a:pt x="1" y="213"/>
                  </a:cubicBezTo>
                  <a:cubicBezTo>
                    <a:pt x="2" y="215"/>
                    <a:pt x="5" y="216"/>
                    <a:pt x="8" y="216"/>
                  </a:cubicBezTo>
                  <a:cubicBezTo>
                    <a:pt x="28" y="216"/>
                    <a:pt x="70" y="175"/>
                    <a:pt x="135" y="123"/>
                  </a:cubicBezTo>
                  <a:cubicBezTo>
                    <a:pt x="195" y="63"/>
                    <a:pt x="225" y="4"/>
                    <a:pt x="225" y="4"/>
                  </a:cubicBezTo>
                  <a:cubicBezTo>
                    <a:pt x="225" y="2"/>
                    <a:pt x="224" y="1"/>
                    <a:pt x="22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091;p72">
              <a:extLst>
                <a:ext uri="{FF2B5EF4-FFF2-40B4-BE49-F238E27FC236}">
                  <a16:creationId xmlns:a16="http://schemas.microsoft.com/office/drawing/2014/main" id="{129BE726-312A-808C-55BF-F1D476C74C9C}"/>
                </a:ext>
              </a:extLst>
            </p:cNvPr>
            <p:cNvSpPr/>
            <p:nvPr/>
          </p:nvSpPr>
          <p:spPr>
            <a:xfrm>
              <a:off x="6252732" y="3779008"/>
              <a:ext cx="11024" cy="1474"/>
            </a:xfrm>
            <a:custGeom>
              <a:avLst/>
              <a:gdLst/>
              <a:ahLst/>
              <a:cxnLst/>
              <a:rect l="l" t="t" r="r" b="b"/>
              <a:pathLst>
                <a:path w="389" h="52" extrusionOk="0">
                  <a:moveTo>
                    <a:pt x="195" y="0"/>
                  </a:moveTo>
                  <a:cubicBezTo>
                    <a:pt x="120" y="0"/>
                    <a:pt x="60" y="0"/>
                    <a:pt x="0" y="30"/>
                  </a:cubicBezTo>
                  <a:cubicBezTo>
                    <a:pt x="43" y="41"/>
                    <a:pt x="85" y="51"/>
                    <a:pt x="132" y="51"/>
                  </a:cubicBezTo>
                  <a:cubicBezTo>
                    <a:pt x="152" y="51"/>
                    <a:pt x="173" y="50"/>
                    <a:pt x="195" y="45"/>
                  </a:cubicBezTo>
                  <a:cubicBezTo>
                    <a:pt x="212" y="50"/>
                    <a:pt x="231" y="51"/>
                    <a:pt x="250" y="51"/>
                  </a:cubicBezTo>
                  <a:cubicBezTo>
                    <a:pt x="297" y="51"/>
                    <a:pt x="346" y="41"/>
                    <a:pt x="389" y="30"/>
                  </a:cubicBezTo>
                  <a:cubicBezTo>
                    <a:pt x="329" y="0"/>
                    <a:pt x="254" y="0"/>
                    <a:pt x="19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3092;p72">
              <a:extLst>
                <a:ext uri="{FF2B5EF4-FFF2-40B4-BE49-F238E27FC236}">
                  <a16:creationId xmlns:a16="http://schemas.microsoft.com/office/drawing/2014/main" id="{0B151D65-B4FF-1C0D-81E6-09D6885474A8}"/>
                </a:ext>
              </a:extLst>
            </p:cNvPr>
            <p:cNvSpPr/>
            <p:nvPr/>
          </p:nvSpPr>
          <p:spPr>
            <a:xfrm>
              <a:off x="6250607" y="3773085"/>
              <a:ext cx="12300" cy="1870"/>
            </a:xfrm>
            <a:custGeom>
              <a:avLst/>
              <a:gdLst/>
              <a:ahLst/>
              <a:cxnLst/>
              <a:rect l="l" t="t" r="r" b="b"/>
              <a:pathLst>
                <a:path w="434" h="66" extrusionOk="0">
                  <a:moveTo>
                    <a:pt x="1" y="0"/>
                  </a:moveTo>
                  <a:cubicBezTo>
                    <a:pt x="75" y="45"/>
                    <a:pt x="150" y="60"/>
                    <a:pt x="225" y="60"/>
                  </a:cubicBezTo>
                  <a:cubicBezTo>
                    <a:pt x="245" y="64"/>
                    <a:pt x="265" y="66"/>
                    <a:pt x="284" y="66"/>
                  </a:cubicBezTo>
                  <a:cubicBezTo>
                    <a:pt x="338" y="66"/>
                    <a:pt x="390" y="52"/>
                    <a:pt x="434" y="30"/>
                  </a:cubicBezTo>
                  <a:cubicBezTo>
                    <a:pt x="359" y="15"/>
                    <a:pt x="284" y="15"/>
                    <a:pt x="225" y="15"/>
                  </a:cubicBezTo>
                  <a:cubicBezTo>
                    <a:pt x="150" y="0"/>
                    <a:pt x="75"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3093;p72">
              <a:extLst>
                <a:ext uri="{FF2B5EF4-FFF2-40B4-BE49-F238E27FC236}">
                  <a16:creationId xmlns:a16="http://schemas.microsoft.com/office/drawing/2014/main" id="{156FC6A1-553E-722B-424A-A281CA504D94}"/>
                </a:ext>
              </a:extLst>
            </p:cNvPr>
            <p:cNvSpPr/>
            <p:nvPr/>
          </p:nvSpPr>
          <p:spPr>
            <a:xfrm>
              <a:off x="6270076" y="3775182"/>
              <a:ext cx="19498" cy="11478"/>
            </a:xfrm>
            <a:custGeom>
              <a:avLst/>
              <a:gdLst/>
              <a:ahLst/>
              <a:cxnLst/>
              <a:rect l="l" t="t" r="r" b="b"/>
              <a:pathLst>
                <a:path w="688" h="405" extrusionOk="0">
                  <a:moveTo>
                    <a:pt x="471" y="40"/>
                  </a:moveTo>
                  <a:cubicBezTo>
                    <a:pt x="525" y="40"/>
                    <a:pt x="579" y="51"/>
                    <a:pt x="628" y="76"/>
                  </a:cubicBezTo>
                  <a:cubicBezTo>
                    <a:pt x="673" y="106"/>
                    <a:pt x="658" y="150"/>
                    <a:pt x="613" y="180"/>
                  </a:cubicBezTo>
                  <a:cubicBezTo>
                    <a:pt x="568" y="195"/>
                    <a:pt x="523" y="225"/>
                    <a:pt x="479" y="240"/>
                  </a:cubicBezTo>
                  <a:cubicBezTo>
                    <a:pt x="404" y="270"/>
                    <a:pt x="314" y="285"/>
                    <a:pt x="240" y="300"/>
                  </a:cubicBezTo>
                  <a:cubicBezTo>
                    <a:pt x="169" y="314"/>
                    <a:pt x="112" y="321"/>
                    <a:pt x="71" y="325"/>
                  </a:cubicBezTo>
                  <a:lnTo>
                    <a:pt x="71" y="325"/>
                  </a:lnTo>
                  <a:cubicBezTo>
                    <a:pt x="92" y="278"/>
                    <a:pt x="121" y="234"/>
                    <a:pt x="150" y="195"/>
                  </a:cubicBezTo>
                  <a:cubicBezTo>
                    <a:pt x="195" y="135"/>
                    <a:pt x="270" y="91"/>
                    <a:pt x="344" y="61"/>
                  </a:cubicBezTo>
                  <a:cubicBezTo>
                    <a:pt x="384" y="47"/>
                    <a:pt x="428" y="40"/>
                    <a:pt x="471" y="40"/>
                  </a:cubicBezTo>
                  <a:close/>
                  <a:moveTo>
                    <a:pt x="459" y="1"/>
                  </a:moveTo>
                  <a:cubicBezTo>
                    <a:pt x="326" y="1"/>
                    <a:pt x="200" y="61"/>
                    <a:pt x="120" y="180"/>
                  </a:cubicBezTo>
                  <a:cubicBezTo>
                    <a:pt x="80" y="221"/>
                    <a:pt x="64" y="273"/>
                    <a:pt x="50" y="327"/>
                  </a:cubicBezTo>
                  <a:lnTo>
                    <a:pt x="50" y="327"/>
                  </a:lnTo>
                  <a:cubicBezTo>
                    <a:pt x="18" y="330"/>
                    <a:pt x="1" y="330"/>
                    <a:pt x="1" y="330"/>
                  </a:cubicBezTo>
                  <a:cubicBezTo>
                    <a:pt x="16" y="333"/>
                    <a:pt x="31" y="335"/>
                    <a:pt x="47" y="337"/>
                  </a:cubicBezTo>
                  <a:lnTo>
                    <a:pt x="47" y="337"/>
                  </a:lnTo>
                  <a:cubicBezTo>
                    <a:pt x="47" y="339"/>
                    <a:pt x="46" y="342"/>
                    <a:pt x="46" y="344"/>
                  </a:cubicBezTo>
                  <a:cubicBezTo>
                    <a:pt x="31" y="359"/>
                    <a:pt x="31" y="374"/>
                    <a:pt x="46" y="404"/>
                  </a:cubicBezTo>
                  <a:cubicBezTo>
                    <a:pt x="50" y="382"/>
                    <a:pt x="57" y="360"/>
                    <a:pt x="66" y="339"/>
                  </a:cubicBezTo>
                  <a:lnTo>
                    <a:pt x="66" y="339"/>
                  </a:lnTo>
                  <a:cubicBezTo>
                    <a:pt x="84" y="340"/>
                    <a:pt x="102" y="341"/>
                    <a:pt x="120" y="341"/>
                  </a:cubicBezTo>
                  <a:cubicBezTo>
                    <a:pt x="161" y="341"/>
                    <a:pt x="202" y="337"/>
                    <a:pt x="240" y="330"/>
                  </a:cubicBezTo>
                  <a:cubicBezTo>
                    <a:pt x="314" y="315"/>
                    <a:pt x="404" y="300"/>
                    <a:pt x="494" y="270"/>
                  </a:cubicBezTo>
                  <a:cubicBezTo>
                    <a:pt x="538" y="255"/>
                    <a:pt x="583" y="240"/>
                    <a:pt x="628" y="210"/>
                  </a:cubicBezTo>
                  <a:cubicBezTo>
                    <a:pt x="658" y="195"/>
                    <a:pt x="673" y="165"/>
                    <a:pt x="688" y="135"/>
                  </a:cubicBezTo>
                  <a:cubicBezTo>
                    <a:pt x="688" y="106"/>
                    <a:pt x="673" y="61"/>
                    <a:pt x="658" y="46"/>
                  </a:cubicBezTo>
                  <a:cubicBezTo>
                    <a:pt x="593" y="16"/>
                    <a:pt x="525" y="1"/>
                    <a:pt x="459"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3094;p72">
              <a:extLst>
                <a:ext uri="{FF2B5EF4-FFF2-40B4-BE49-F238E27FC236}">
                  <a16:creationId xmlns:a16="http://schemas.microsoft.com/office/drawing/2014/main" id="{2739632F-D6FF-3CEF-241D-DDDA6852195F}"/>
                </a:ext>
              </a:extLst>
            </p:cNvPr>
            <p:cNvSpPr/>
            <p:nvPr/>
          </p:nvSpPr>
          <p:spPr>
            <a:xfrm>
              <a:off x="6262878" y="3772660"/>
              <a:ext cx="10202" cy="12725"/>
            </a:xfrm>
            <a:custGeom>
              <a:avLst/>
              <a:gdLst/>
              <a:ahLst/>
              <a:cxnLst/>
              <a:rect l="l" t="t" r="r" b="b"/>
              <a:pathLst>
                <a:path w="360" h="449" extrusionOk="0">
                  <a:moveTo>
                    <a:pt x="90" y="0"/>
                  </a:moveTo>
                  <a:cubicBezTo>
                    <a:pt x="31" y="0"/>
                    <a:pt x="1" y="60"/>
                    <a:pt x="16" y="105"/>
                  </a:cubicBezTo>
                  <a:cubicBezTo>
                    <a:pt x="16" y="135"/>
                    <a:pt x="31" y="180"/>
                    <a:pt x="61" y="209"/>
                  </a:cubicBezTo>
                  <a:cubicBezTo>
                    <a:pt x="90" y="254"/>
                    <a:pt x="120" y="314"/>
                    <a:pt x="165" y="344"/>
                  </a:cubicBezTo>
                  <a:cubicBezTo>
                    <a:pt x="210" y="389"/>
                    <a:pt x="255" y="419"/>
                    <a:pt x="300" y="448"/>
                  </a:cubicBezTo>
                  <a:cubicBezTo>
                    <a:pt x="314" y="433"/>
                    <a:pt x="255" y="404"/>
                    <a:pt x="195" y="329"/>
                  </a:cubicBezTo>
                  <a:cubicBezTo>
                    <a:pt x="150" y="284"/>
                    <a:pt x="120" y="239"/>
                    <a:pt x="90" y="195"/>
                  </a:cubicBezTo>
                  <a:cubicBezTo>
                    <a:pt x="61" y="135"/>
                    <a:pt x="31" y="45"/>
                    <a:pt x="90" y="30"/>
                  </a:cubicBezTo>
                  <a:cubicBezTo>
                    <a:pt x="150" y="30"/>
                    <a:pt x="210" y="90"/>
                    <a:pt x="255" y="135"/>
                  </a:cubicBezTo>
                  <a:cubicBezTo>
                    <a:pt x="285" y="180"/>
                    <a:pt x="314" y="239"/>
                    <a:pt x="314" y="284"/>
                  </a:cubicBezTo>
                  <a:cubicBezTo>
                    <a:pt x="329" y="344"/>
                    <a:pt x="329" y="389"/>
                    <a:pt x="314" y="448"/>
                  </a:cubicBezTo>
                  <a:cubicBezTo>
                    <a:pt x="344" y="404"/>
                    <a:pt x="359" y="344"/>
                    <a:pt x="344" y="284"/>
                  </a:cubicBezTo>
                  <a:cubicBezTo>
                    <a:pt x="344" y="224"/>
                    <a:pt x="314" y="165"/>
                    <a:pt x="285" y="105"/>
                  </a:cubicBezTo>
                  <a:cubicBezTo>
                    <a:pt x="240" y="45"/>
                    <a:pt x="165" y="0"/>
                    <a:pt x="9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3095;p72">
              <a:extLst>
                <a:ext uri="{FF2B5EF4-FFF2-40B4-BE49-F238E27FC236}">
                  <a16:creationId xmlns:a16="http://schemas.microsoft.com/office/drawing/2014/main" id="{F2F9E655-E2BB-7739-41E1-91DCE6581343}"/>
                </a:ext>
              </a:extLst>
            </p:cNvPr>
            <p:cNvSpPr/>
            <p:nvPr/>
          </p:nvSpPr>
          <p:spPr>
            <a:xfrm>
              <a:off x="6158332" y="3779433"/>
              <a:ext cx="37721" cy="29644"/>
            </a:xfrm>
            <a:custGeom>
              <a:avLst/>
              <a:gdLst/>
              <a:ahLst/>
              <a:cxnLst/>
              <a:rect l="l" t="t" r="r" b="b"/>
              <a:pathLst>
                <a:path w="1331" h="1046" extrusionOk="0">
                  <a:moveTo>
                    <a:pt x="76" y="0"/>
                  </a:moveTo>
                  <a:cubicBezTo>
                    <a:pt x="31" y="15"/>
                    <a:pt x="1" y="15"/>
                    <a:pt x="1" y="15"/>
                  </a:cubicBezTo>
                  <a:cubicBezTo>
                    <a:pt x="105" y="15"/>
                    <a:pt x="195" y="30"/>
                    <a:pt x="285" y="30"/>
                  </a:cubicBezTo>
                  <a:cubicBezTo>
                    <a:pt x="718" y="75"/>
                    <a:pt x="1106" y="374"/>
                    <a:pt x="1255" y="792"/>
                  </a:cubicBezTo>
                  <a:cubicBezTo>
                    <a:pt x="1315" y="941"/>
                    <a:pt x="1330" y="1046"/>
                    <a:pt x="1330" y="1046"/>
                  </a:cubicBezTo>
                  <a:cubicBezTo>
                    <a:pt x="1330" y="1031"/>
                    <a:pt x="1330" y="1001"/>
                    <a:pt x="1330" y="971"/>
                  </a:cubicBezTo>
                  <a:cubicBezTo>
                    <a:pt x="1330" y="911"/>
                    <a:pt x="1315" y="837"/>
                    <a:pt x="1285" y="777"/>
                  </a:cubicBezTo>
                  <a:cubicBezTo>
                    <a:pt x="1226" y="553"/>
                    <a:pt x="1091" y="374"/>
                    <a:pt x="912" y="224"/>
                  </a:cubicBezTo>
                  <a:cubicBezTo>
                    <a:pt x="733" y="90"/>
                    <a:pt x="509" y="15"/>
                    <a:pt x="28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3096;p72">
              <a:extLst>
                <a:ext uri="{FF2B5EF4-FFF2-40B4-BE49-F238E27FC236}">
                  <a16:creationId xmlns:a16="http://schemas.microsoft.com/office/drawing/2014/main" id="{10F7B5D7-5411-91E2-D360-FA188D4B6F22}"/>
                </a:ext>
              </a:extLst>
            </p:cNvPr>
            <p:cNvSpPr/>
            <p:nvPr/>
          </p:nvSpPr>
          <p:spPr>
            <a:xfrm>
              <a:off x="6168080" y="3736243"/>
              <a:ext cx="1729" cy="43218"/>
            </a:xfrm>
            <a:custGeom>
              <a:avLst/>
              <a:gdLst/>
              <a:ahLst/>
              <a:cxnLst/>
              <a:rect l="l" t="t" r="r" b="b"/>
              <a:pathLst>
                <a:path w="61" h="1525" extrusionOk="0">
                  <a:moveTo>
                    <a:pt x="30" y="1"/>
                  </a:moveTo>
                  <a:cubicBezTo>
                    <a:pt x="0" y="255"/>
                    <a:pt x="0" y="509"/>
                    <a:pt x="0" y="763"/>
                  </a:cubicBezTo>
                  <a:cubicBezTo>
                    <a:pt x="0" y="1017"/>
                    <a:pt x="0" y="1270"/>
                    <a:pt x="30" y="1524"/>
                  </a:cubicBezTo>
                  <a:cubicBezTo>
                    <a:pt x="45" y="1270"/>
                    <a:pt x="60" y="1017"/>
                    <a:pt x="60" y="763"/>
                  </a:cubicBezTo>
                  <a:cubicBezTo>
                    <a:pt x="60" y="509"/>
                    <a:pt x="45" y="255"/>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3097;p72">
              <a:extLst>
                <a:ext uri="{FF2B5EF4-FFF2-40B4-BE49-F238E27FC236}">
                  <a16:creationId xmlns:a16="http://schemas.microsoft.com/office/drawing/2014/main" id="{451A7859-2D9F-C91E-5EFA-DCC17E90EDD0}"/>
                </a:ext>
              </a:extLst>
            </p:cNvPr>
            <p:cNvSpPr/>
            <p:nvPr/>
          </p:nvSpPr>
          <p:spPr>
            <a:xfrm>
              <a:off x="6209145" y="3798704"/>
              <a:ext cx="30919" cy="1927"/>
            </a:xfrm>
            <a:custGeom>
              <a:avLst/>
              <a:gdLst/>
              <a:ahLst/>
              <a:cxnLst/>
              <a:rect l="l" t="t" r="r" b="b"/>
              <a:pathLst>
                <a:path w="1091" h="68" extrusionOk="0">
                  <a:moveTo>
                    <a:pt x="1014" y="1"/>
                  </a:moveTo>
                  <a:cubicBezTo>
                    <a:pt x="918" y="1"/>
                    <a:pt x="742" y="7"/>
                    <a:pt x="553" y="7"/>
                  </a:cubicBezTo>
                  <a:lnTo>
                    <a:pt x="0" y="7"/>
                  </a:lnTo>
                  <a:cubicBezTo>
                    <a:pt x="179" y="52"/>
                    <a:pt x="359" y="67"/>
                    <a:pt x="553" y="67"/>
                  </a:cubicBezTo>
                  <a:cubicBezTo>
                    <a:pt x="732" y="67"/>
                    <a:pt x="911" y="52"/>
                    <a:pt x="1090" y="7"/>
                  </a:cubicBezTo>
                  <a:cubicBezTo>
                    <a:pt x="1090" y="2"/>
                    <a:pt x="1062" y="1"/>
                    <a:pt x="101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3098;p72">
              <a:extLst>
                <a:ext uri="{FF2B5EF4-FFF2-40B4-BE49-F238E27FC236}">
                  <a16:creationId xmlns:a16="http://schemas.microsoft.com/office/drawing/2014/main" id="{06CBBCFB-70E9-2971-3A07-138F85821418}"/>
                </a:ext>
              </a:extLst>
            </p:cNvPr>
            <p:cNvSpPr/>
            <p:nvPr/>
          </p:nvSpPr>
          <p:spPr>
            <a:xfrm>
              <a:off x="6188400" y="3799328"/>
              <a:ext cx="3826" cy="5951"/>
            </a:xfrm>
            <a:custGeom>
              <a:avLst/>
              <a:gdLst/>
              <a:ahLst/>
              <a:cxnLst/>
              <a:rect l="l" t="t" r="r" b="b"/>
              <a:pathLst>
                <a:path w="135" h="210" extrusionOk="0">
                  <a:moveTo>
                    <a:pt x="15" y="0"/>
                  </a:moveTo>
                  <a:cubicBezTo>
                    <a:pt x="0" y="15"/>
                    <a:pt x="30" y="60"/>
                    <a:pt x="60" y="105"/>
                  </a:cubicBezTo>
                  <a:cubicBezTo>
                    <a:pt x="90" y="165"/>
                    <a:pt x="105" y="209"/>
                    <a:pt x="120" y="209"/>
                  </a:cubicBezTo>
                  <a:cubicBezTo>
                    <a:pt x="120" y="209"/>
                    <a:pt x="135" y="150"/>
                    <a:pt x="105" y="90"/>
                  </a:cubicBezTo>
                  <a:cubicBezTo>
                    <a:pt x="75" y="3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3099;p72">
              <a:extLst>
                <a:ext uri="{FF2B5EF4-FFF2-40B4-BE49-F238E27FC236}">
                  <a16:creationId xmlns:a16="http://schemas.microsoft.com/office/drawing/2014/main" id="{7A436018-750C-0583-A629-90459E72FBAB}"/>
                </a:ext>
              </a:extLst>
            </p:cNvPr>
            <p:cNvSpPr/>
            <p:nvPr/>
          </p:nvSpPr>
          <p:spPr>
            <a:xfrm>
              <a:off x="6180777" y="3790004"/>
              <a:ext cx="4676" cy="3854"/>
            </a:xfrm>
            <a:custGeom>
              <a:avLst/>
              <a:gdLst/>
              <a:ahLst/>
              <a:cxnLst/>
              <a:rect l="l" t="t" r="r" b="b"/>
              <a:pathLst>
                <a:path w="165" h="136" extrusionOk="0">
                  <a:moveTo>
                    <a:pt x="15" y="1"/>
                  </a:moveTo>
                  <a:cubicBezTo>
                    <a:pt x="0" y="1"/>
                    <a:pt x="30" y="45"/>
                    <a:pt x="60" y="75"/>
                  </a:cubicBezTo>
                  <a:cubicBezTo>
                    <a:pt x="105" y="120"/>
                    <a:pt x="150" y="135"/>
                    <a:pt x="150" y="135"/>
                  </a:cubicBezTo>
                  <a:cubicBezTo>
                    <a:pt x="165" y="120"/>
                    <a:pt x="135" y="90"/>
                    <a:pt x="90" y="45"/>
                  </a:cubicBezTo>
                  <a:cubicBezTo>
                    <a:pt x="60" y="1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3100;p72">
              <a:extLst>
                <a:ext uri="{FF2B5EF4-FFF2-40B4-BE49-F238E27FC236}">
                  <a16:creationId xmlns:a16="http://schemas.microsoft.com/office/drawing/2014/main" id="{222D7A4D-3229-060B-3596-648FE4E41A62}"/>
                </a:ext>
              </a:extLst>
            </p:cNvPr>
            <p:cNvSpPr/>
            <p:nvPr/>
          </p:nvSpPr>
          <p:spPr>
            <a:xfrm>
              <a:off x="6169781" y="3784988"/>
              <a:ext cx="6376" cy="2636"/>
            </a:xfrm>
            <a:custGeom>
              <a:avLst/>
              <a:gdLst/>
              <a:ahLst/>
              <a:cxnLst/>
              <a:rect l="l" t="t" r="r" b="b"/>
              <a:pathLst>
                <a:path w="225" h="93" extrusionOk="0">
                  <a:moveTo>
                    <a:pt x="66" y="1"/>
                  </a:moveTo>
                  <a:cubicBezTo>
                    <a:pt x="29" y="1"/>
                    <a:pt x="0" y="18"/>
                    <a:pt x="0" y="28"/>
                  </a:cubicBezTo>
                  <a:cubicBezTo>
                    <a:pt x="0" y="43"/>
                    <a:pt x="45" y="43"/>
                    <a:pt x="105" y="58"/>
                  </a:cubicBezTo>
                  <a:cubicBezTo>
                    <a:pt x="153" y="70"/>
                    <a:pt x="182" y="92"/>
                    <a:pt x="199" y="92"/>
                  </a:cubicBezTo>
                  <a:cubicBezTo>
                    <a:pt x="203" y="92"/>
                    <a:pt x="206" y="91"/>
                    <a:pt x="209" y="88"/>
                  </a:cubicBezTo>
                  <a:cubicBezTo>
                    <a:pt x="224" y="88"/>
                    <a:pt x="179" y="28"/>
                    <a:pt x="120" y="13"/>
                  </a:cubicBezTo>
                  <a:cubicBezTo>
                    <a:pt x="101" y="4"/>
                    <a:pt x="83" y="1"/>
                    <a:pt x="6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3101;p72">
              <a:extLst>
                <a:ext uri="{FF2B5EF4-FFF2-40B4-BE49-F238E27FC236}">
                  <a16:creationId xmlns:a16="http://schemas.microsoft.com/office/drawing/2014/main" id="{B61B757A-05EA-0CD1-93EA-CAE260E3E9FE}"/>
                </a:ext>
              </a:extLst>
            </p:cNvPr>
            <p:cNvSpPr/>
            <p:nvPr/>
          </p:nvSpPr>
          <p:spPr>
            <a:xfrm>
              <a:off x="6161732" y="3783344"/>
              <a:ext cx="3401" cy="1927"/>
            </a:xfrm>
            <a:custGeom>
              <a:avLst/>
              <a:gdLst/>
              <a:ahLst/>
              <a:cxnLst/>
              <a:rect l="l" t="t" r="r" b="b"/>
              <a:pathLst>
                <a:path w="120" h="68" extrusionOk="0">
                  <a:moveTo>
                    <a:pt x="26" y="0"/>
                  </a:moveTo>
                  <a:cubicBezTo>
                    <a:pt x="12" y="0"/>
                    <a:pt x="0" y="4"/>
                    <a:pt x="0" y="12"/>
                  </a:cubicBezTo>
                  <a:cubicBezTo>
                    <a:pt x="0" y="27"/>
                    <a:pt x="30" y="42"/>
                    <a:pt x="60" y="56"/>
                  </a:cubicBezTo>
                  <a:cubicBezTo>
                    <a:pt x="75" y="64"/>
                    <a:pt x="90" y="68"/>
                    <a:pt x="101" y="68"/>
                  </a:cubicBezTo>
                  <a:cubicBezTo>
                    <a:pt x="112" y="68"/>
                    <a:pt x="120" y="64"/>
                    <a:pt x="120" y="56"/>
                  </a:cubicBezTo>
                  <a:cubicBezTo>
                    <a:pt x="120" y="42"/>
                    <a:pt x="105" y="27"/>
                    <a:pt x="75" y="12"/>
                  </a:cubicBezTo>
                  <a:cubicBezTo>
                    <a:pt x="60" y="4"/>
                    <a:pt x="41" y="0"/>
                    <a:pt x="2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3102;p72">
              <a:extLst>
                <a:ext uri="{FF2B5EF4-FFF2-40B4-BE49-F238E27FC236}">
                  <a16:creationId xmlns:a16="http://schemas.microsoft.com/office/drawing/2014/main" id="{6E52C473-3D5B-7189-B066-B9FB177C30D0}"/>
                </a:ext>
              </a:extLst>
            </p:cNvPr>
            <p:cNvSpPr/>
            <p:nvPr/>
          </p:nvSpPr>
          <p:spPr>
            <a:xfrm>
              <a:off x="6629852" y="2127778"/>
              <a:ext cx="118971" cy="136004"/>
            </a:xfrm>
            <a:custGeom>
              <a:avLst/>
              <a:gdLst/>
              <a:ahLst/>
              <a:cxnLst/>
              <a:rect l="l" t="t" r="r" b="b"/>
              <a:pathLst>
                <a:path w="4198" h="4799" extrusionOk="0">
                  <a:moveTo>
                    <a:pt x="3415" y="1"/>
                  </a:moveTo>
                  <a:cubicBezTo>
                    <a:pt x="3025" y="1"/>
                    <a:pt x="0" y="3126"/>
                    <a:pt x="0" y="3126"/>
                  </a:cubicBezTo>
                  <a:lnTo>
                    <a:pt x="1733" y="4799"/>
                  </a:lnTo>
                  <a:cubicBezTo>
                    <a:pt x="4197" y="2977"/>
                    <a:pt x="2659" y="1827"/>
                    <a:pt x="2465" y="1647"/>
                  </a:cubicBezTo>
                  <a:cubicBezTo>
                    <a:pt x="2285" y="1483"/>
                    <a:pt x="3719" y="154"/>
                    <a:pt x="3435" y="5"/>
                  </a:cubicBezTo>
                  <a:cubicBezTo>
                    <a:pt x="3430" y="2"/>
                    <a:pt x="3423" y="1"/>
                    <a:pt x="3415"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3103;p72">
              <a:extLst>
                <a:ext uri="{FF2B5EF4-FFF2-40B4-BE49-F238E27FC236}">
                  <a16:creationId xmlns:a16="http://schemas.microsoft.com/office/drawing/2014/main" id="{CA153C5C-CB35-A5C9-7514-B27C0BF70305}"/>
                </a:ext>
              </a:extLst>
            </p:cNvPr>
            <p:cNvSpPr/>
            <p:nvPr/>
          </p:nvSpPr>
          <p:spPr>
            <a:xfrm>
              <a:off x="6679788" y="2179952"/>
              <a:ext cx="26696" cy="36219"/>
            </a:xfrm>
            <a:custGeom>
              <a:avLst/>
              <a:gdLst/>
              <a:ahLst/>
              <a:cxnLst/>
              <a:rect l="l" t="t" r="r" b="b"/>
              <a:pathLst>
                <a:path w="942" h="1278" extrusionOk="0">
                  <a:moveTo>
                    <a:pt x="673" y="1"/>
                  </a:moveTo>
                  <a:lnTo>
                    <a:pt x="673" y="1"/>
                  </a:lnTo>
                  <a:cubicBezTo>
                    <a:pt x="643" y="30"/>
                    <a:pt x="628" y="60"/>
                    <a:pt x="613" y="90"/>
                  </a:cubicBezTo>
                  <a:lnTo>
                    <a:pt x="449" y="344"/>
                  </a:lnTo>
                  <a:cubicBezTo>
                    <a:pt x="374" y="464"/>
                    <a:pt x="284" y="583"/>
                    <a:pt x="210" y="703"/>
                  </a:cubicBezTo>
                  <a:cubicBezTo>
                    <a:pt x="165" y="777"/>
                    <a:pt x="120" y="837"/>
                    <a:pt x="60" y="927"/>
                  </a:cubicBezTo>
                  <a:cubicBezTo>
                    <a:pt x="1" y="1001"/>
                    <a:pt x="1" y="1121"/>
                    <a:pt x="46" y="1210"/>
                  </a:cubicBezTo>
                  <a:cubicBezTo>
                    <a:pt x="89" y="1254"/>
                    <a:pt x="148" y="1277"/>
                    <a:pt x="207" y="1277"/>
                  </a:cubicBezTo>
                  <a:cubicBezTo>
                    <a:pt x="249" y="1277"/>
                    <a:pt x="292" y="1265"/>
                    <a:pt x="329" y="1240"/>
                  </a:cubicBezTo>
                  <a:cubicBezTo>
                    <a:pt x="404" y="1195"/>
                    <a:pt x="464" y="1136"/>
                    <a:pt x="508" y="1046"/>
                  </a:cubicBezTo>
                  <a:cubicBezTo>
                    <a:pt x="598" y="927"/>
                    <a:pt x="688" y="777"/>
                    <a:pt x="747" y="688"/>
                  </a:cubicBezTo>
                  <a:cubicBezTo>
                    <a:pt x="792" y="598"/>
                    <a:pt x="852" y="508"/>
                    <a:pt x="897" y="434"/>
                  </a:cubicBezTo>
                  <a:cubicBezTo>
                    <a:pt x="912" y="404"/>
                    <a:pt x="942" y="374"/>
                    <a:pt x="942" y="329"/>
                  </a:cubicBezTo>
                  <a:lnTo>
                    <a:pt x="942" y="329"/>
                  </a:lnTo>
                  <a:cubicBezTo>
                    <a:pt x="927" y="359"/>
                    <a:pt x="897" y="389"/>
                    <a:pt x="867" y="419"/>
                  </a:cubicBezTo>
                  <a:lnTo>
                    <a:pt x="703" y="673"/>
                  </a:lnTo>
                  <a:lnTo>
                    <a:pt x="464" y="1031"/>
                  </a:lnTo>
                  <a:cubicBezTo>
                    <a:pt x="434" y="1106"/>
                    <a:pt x="374" y="1166"/>
                    <a:pt x="299" y="1210"/>
                  </a:cubicBezTo>
                  <a:cubicBezTo>
                    <a:pt x="273" y="1221"/>
                    <a:pt x="245" y="1226"/>
                    <a:pt x="217" y="1226"/>
                  </a:cubicBezTo>
                  <a:cubicBezTo>
                    <a:pt x="167" y="1226"/>
                    <a:pt x="119" y="1209"/>
                    <a:pt x="90" y="1180"/>
                  </a:cubicBezTo>
                  <a:cubicBezTo>
                    <a:pt x="46" y="1106"/>
                    <a:pt x="46" y="1016"/>
                    <a:pt x="105" y="941"/>
                  </a:cubicBezTo>
                  <a:lnTo>
                    <a:pt x="240" y="732"/>
                  </a:lnTo>
                  <a:cubicBezTo>
                    <a:pt x="314" y="598"/>
                    <a:pt x="404" y="479"/>
                    <a:pt x="479" y="359"/>
                  </a:cubicBezTo>
                  <a:lnTo>
                    <a:pt x="628" y="105"/>
                  </a:lnTo>
                  <a:cubicBezTo>
                    <a:pt x="643" y="75"/>
                    <a:pt x="658" y="45"/>
                    <a:pt x="67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3104;p72">
              <a:extLst>
                <a:ext uri="{FF2B5EF4-FFF2-40B4-BE49-F238E27FC236}">
                  <a16:creationId xmlns:a16="http://schemas.microsoft.com/office/drawing/2014/main" id="{C493AC89-4746-CB25-8165-92CC64B15DA1}"/>
                </a:ext>
              </a:extLst>
            </p:cNvPr>
            <p:cNvSpPr/>
            <p:nvPr/>
          </p:nvSpPr>
          <p:spPr>
            <a:xfrm>
              <a:off x="6689111" y="2192223"/>
              <a:ext cx="22020" cy="31174"/>
            </a:xfrm>
            <a:custGeom>
              <a:avLst/>
              <a:gdLst/>
              <a:ahLst/>
              <a:cxnLst/>
              <a:rect l="l" t="t" r="r" b="b"/>
              <a:pathLst>
                <a:path w="777" h="1100" extrusionOk="0">
                  <a:moveTo>
                    <a:pt x="553" y="1"/>
                  </a:moveTo>
                  <a:cubicBezTo>
                    <a:pt x="538" y="16"/>
                    <a:pt x="508" y="46"/>
                    <a:pt x="493" y="75"/>
                  </a:cubicBezTo>
                  <a:cubicBezTo>
                    <a:pt x="448" y="135"/>
                    <a:pt x="404" y="210"/>
                    <a:pt x="359" y="284"/>
                  </a:cubicBezTo>
                  <a:cubicBezTo>
                    <a:pt x="299" y="389"/>
                    <a:pt x="224" y="479"/>
                    <a:pt x="150" y="598"/>
                  </a:cubicBezTo>
                  <a:cubicBezTo>
                    <a:pt x="105" y="658"/>
                    <a:pt x="60" y="718"/>
                    <a:pt x="30" y="792"/>
                  </a:cubicBezTo>
                  <a:cubicBezTo>
                    <a:pt x="0" y="867"/>
                    <a:pt x="15" y="971"/>
                    <a:pt x="60" y="1046"/>
                  </a:cubicBezTo>
                  <a:cubicBezTo>
                    <a:pt x="102" y="1080"/>
                    <a:pt x="153" y="1099"/>
                    <a:pt x="203" y="1099"/>
                  </a:cubicBezTo>
                  <a:cubicBezTo>
                    <a:pt x="243" y="1099"/>
                    <a:pt x="281" y="1087"/>
                    <a:pt x="314" y="1061"/>
                  </a:cubicBezTo>
                  <a:cubicBezTo>
                    <a:pt x="374" y="1031"/>
                    <a:pt x="433" y="971"/>
                    <a:pt x="478" y="912"/>
                  </a:cubicBezTo>
                  <a:cubicBezTo>
                    <a:pt x="568" y="822"/>
                    <a:pt x="642" y="703"/>
                    <a:pt x="687" y="598"/>
                  </a:cubicBezTo>
                  <a:cubicBezTo>
                    <a:pt x="717" y="508"/>
                    <a:pt x="747" y="434"/>
                    <a:pt x="762" y="344"/>
                  </a:cubicBezTo>
                  <a:cubicBezTo>
                    <a:pt x="777" y="314"/>
                    <a:pt x="777" y="284"/>
                    <a:pt x="777" y="255"/>
                  </a:cubicBezTo>
                  <a:lnTo>
                    <a:pt x="777" y="255"/>
                  </a:lnTo>
                  <a:cubicBezTo>
                    <a:pt x="747" y="359"/>
                    <a:pt x="702" y="464"/>
                    <a:pt x="657" y="568"/>
                  </a:cubicBezTo>
                  <a:cubicBezTo>
                    <a:pt x="598" y="688"/>
                    <a:pt x="538" y="792"/>
                    <a:pt x="448" y="882"/>
                  </a:cubicBezTo>
                  <a:cubicBezTo>
                    <a:pt x="404" y="942"/>
                    <a:pt x="359" y="986"/>
                    <a:pt x="284" y="1016"/>
                  </a:cubicBezTo>
                  <a:cubicBezTo>
                    <a:pt x="259" y="1035"/>
                    <a:pt x="231" y="1043"/>
                    <a:pt x="204" y="1043"/>
                  </a:cubicBezTo>
                  <a:cubicBezTo>
                    <a:pt x="167" y="1043"/>
                    <a:pt x="131" y="1027"/>
                    <a:pt x="105" y="1001"/>
                  </a:cubicBezTo>
                  <a:cubicBezTo>
                    <a:pt x="60" y="942"/>
                    <a:pt x="45" y="867"/>
                    <a:pt x="75" y="807"/>
                  </a:cubicBezTo>
                  <a:cubicBezTo>
                    <a:pt x="105" y="733"/>
                    <a:pt x="135" y="673"/>
                    <a:pt x="179" y="613"/>
                  </a:cubicBezTo>
                  <a:cubicBezTo>
                    <a:pt x="269" y="494"/>
                    <a:pt x="344" y="359"/>
                    <a:pt x="374" y="299"/>
                  </a:cubicBezTo>
                  <a:cubicBezTo>
                    <a:pt x="418" y="225"/>
                    <a:pt x="463" y="150"/>
                    <a:pt x="508" y="75"/>
                  </a:cubicBezTo>
                  <a:cubicBezTo>
                    <a:pt x="523" y="46"/>
                    <a:pt x="538" y="31"/>
                    <a:pt x="553"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3105;p72">
              <a:extLst>
                <a:ext uri="{FF2B5EF4-FFF2-40B4-BE49-F238E27FC236}">
                  <a16:creationId xmlns:a16="http://schemas.microsoft.com/office/drawing/2014/main" id="{FA921328-D5EE-7FBB-804E-941E41A391A1}"/>
                </a:ext>
              </a:extLst>
            </p:cNvPr>
            <p:cNvSpPr/>
            <p:nvPr/>
          </p:nvSpPr>
          <p:spPr>
            <a:xfrm>
              <a:off x="6649747" y="2194774"/>
              <a:ext cx="44040" cy="20773"/>
            </a:xfrm>
            <a:custGeom>
              <a:avLst/>
              <a:gdLst/>
              <a:ahLst/>
              <a:cxnLst/>
              <a:rect l="l" t="t" r="r" b="b"/>
              <a:pathLst>
                <a:path w="1554" h="733" extrusionOk="0">
                  <a:moveTo>
                    <a:pt x="1419" y="0"/>
                  </a:moveTo>
                  <a:lnTo>
                    <a:pt x="269" y="90"/>
                  </a:lnTo>
                  <a:lnTo>
                    <a:pt x="0" y="732"/>
                  </a:lnTo>
                  <a:lnTo>
                    <a:pt x="553" y="702"/>
                  </a:lnTo>
                  <a:cubicBezTo>
                    <a:pt x="747" y="702"/>
                    <a:pt x="956" y="672"/>
                    <a:pt x="1150" y="598"/>
                  </a:cubicBezTo>
                  <a:cubicBezTo>
                    <a:pt x="1344" y="538"/>
                    <a:pt x="1494" y="374"/>
                    <a:pt x="1539" y="180"/>
                  </a:cubicBezTo>
                  <a:cubicBezTo>
                    <a:pt x="1554" y="105"/>
                    <a:pt x="1554" y="30"/>
                    <a:pt x="1494" y="0"/>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3106;p72">
              <a:extLst>
                <a:ext uri="{FF2B5EF4-FFF2-40B4-BE49-F238E27FC236}">
                  <a16:creationId xmlns:a16="http://schemas.microsoft.com/office/drawing/2014/main" id="{B59BD479-E14F-0EA2-C656-8782B54EF2F5}"/>
                </a:ext>
              </a:extLst>
            </p:cNvPr>
            <p:cNvSpPr/>
            <p:nvPr/>
          </p:nvSpPr>
          <p:spPr>
            <a:xfrm>
              <a:off x="6649747" y="2194774"/>
              <a:ext cx="45316" cy="21198"/>
            </a:xfrm>
            <a:custGeom>
              <a:avLst/>
              <a:gdLst/>
              <a:ahLst/>
              <a:cxnLst/>
              <a:rect l="l" t="t" r="r" b="b"/>
              <a:pathLst>
                <a:path w="1599" h="748" extrusionOk="0">
                  <a:moveTo>
                    <a:pt x="1255" y="0"/>
                  </a:moveTo>
                  <a:lnTo>
                    <a:pt x="747" y="45"/>
                  </a:lnTo>
                  <a:lnTo>
                    <a:pt x="404" y="75"/>
                  </a:lnTo>
                  <a:cubicBezTo>
                    <a:pt x="359" y="75"/>
                    <a:pt x="329" y="75"/>
                    <a:pt x="284" y="90"/>
                  </a:cubicBezTo>
                  <a:lnTo>
                    <a:pt x="404" y="90"/>
                  </a:lnTo>
                  <a:lnTo>
                    <a:pt x="747" y="75"/>
                  </a:lnTo>
                  <a:lnTo>
                    <a:pt x="1255" y="45"/>
                  </a:lnTo>
                  <a:lnTo>
                    <a:pt x="1389" y="30"/>
                  </a:lnTo>
                  <a:cubicBezTo>
                    <a:pt x="1419" y="30"/>
                    <a:pt x="1445" y="26"/>
                    <a:pt x="1468" y="26"/>
                  </a:cubicBezTo>
                  <a:cubicBezTo>
                    <a:pt x="1490" y="26"/>
                    <a:pt x="1509" y="30"/>
                    <a:pt x="1524" y="45"/>
                  </a:cubicBezTo>
                  <a:cubicBezTo>
                    <a:pt x="1568" y="120"/>
                    <a:pt x="1524" y="239"/>
                    <a:pt x="1464" y="329"/>
                  </a:cubicBezTo>
                  <a:cubicBezTo>
                    <a:pt x="1344" y="493"/>
                    <a:pt x="1165" y="598"/>
                    <a:pt x="971" y="628"/>
                  </a:cubicBezTo>
                  <a:cubicBezTo>
                    <a:pt x="807" y="657"/>
                    <a:pt x="643" y="687"/>
                    <a:pt x="463" y="687"/>
                  </a:cubicBezTo>
                  <a:lnTo>
                    <a:pt x="135" y="717"/>
                  </a:lnTo>
                  <a:cubicBezTo>
                    <a:pt x="90" y="717"/>
                    <a:pt x="45" y="732"/>
                    <a:pt x="0" y="732"/>
                  </a:cubicBezTo>
                  <a:cubicBezTo>
                    <a:pt x="45" y="747"/>
                    <a:pt x="90" y="747"/>
                    <a:pt x="135" y="747"/>
                  </a:cubicBezTo>
                  <a:lnTo>
                    <a:pt x="478" y="732"/>
                  </a:lnTo>
                  <a:cubicBezTo>
                    <a:pt x="643" y="732"/>
                    <a:pt x="807" y="717"/>
                    <a:pt x="971" y="687"/>
                  </a:cubicBezTo>
                  <a:cubicBezTo>
                    <a:pt x="1195" y="657"/>
                    <a:pt x="1374" y="538"/>
                    <a:pt x="1509" y="359"/>
                  </a:cubicBezTo>
                  <a:cubicBezTo>
                    <a:pt x="1539" y="314"/>
                    <a:pt x="1554" y="269"/>
                    <a:pt x="1568" y="209"/>
                  </a:cubicBezTo>
                  <a:cubicBezTo>
                    <a:pt x="1598" y="150"/>
                    <a:pt x="1583" y="90"/>
                    <a:pt x="1554" y="45"/>
                  </a:cubicBezTo>
                  <a:cubicBezTo>
                    <a:pt x="1539" y="15"/>
                    <a:pt x="1509" y="0"/>
                    <a:pt x="146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3107;p72">
              <a:extLst>
                <a:ext uri="{FF2B5EF4-FFF2-40B4-BE49-F238E27FC236}">
                  <a16:creationId xmlns:a16="http://schemas.microsoft.com/office/drawing/2014/main" id="{C4F35E4E-10B5-5CC1-0294-C8EBA3EE645D}"/>
                </a:ext>
              </a:extLst>
            </p:cNvPr>
            <p:cNvSpPr/>
            <p:nvPr/>
          </p:nvSpPr>
          <p:spPr>
            <a:xfrm>
              <a:off x="6700957" y="2201547"/>
              <a:ext cx="16097" cy="26696"/>
            </a:xfrm>
            <a:custGeom>
              <a:avLst/>
              <a:gdLst/>
              <a:ahLst/>
              <a:cxnLst/>
              <a:rect l="l" t="t" r="r" b="b"/>
              <a:pathLst>
                <a:path w="568" h="942" extrusionOk="0">
                  <a:moveTo>
                    <a:pt x="344" y="0"/>
                  </a:moveTo>
                  <a:cubicBezTo>
                    <a:pt x="299" y="75"/>
                    <a:pt x="269" y="150"/>
                    <a:pt x="224" y="239"/>
                  </a:cubicBezTo>
                  <a:lnTo>
                    <a:pt x="105" y="508"/>
                  </a:lnTo>
                  <a:cubicBezTo>
                    <a:pt x="75" y="568"/>
                    <a:pt x="60" y="613"/>
                    <a:pt x="30" y="672"/>
                  </a:cubicBezTo>
                  <a:cubicBezTo>
                    <a:pt x="0" y="747"/>
                    <a:pt x="15" y="807"/>
                    <a:pt x="45" y="881"/>
                  </a:cubicBezTo>
                  <a:cubicBezTo>
                    <a:pt x="60" y="911"/>
                    <a:pt x="105" y="926"/>
                    <a:pt x="135" y="941"/>
                  </a:cubicBezTo>
                  <a:cubicBezTo>
                    <a:pt x="180" y="941"/>
                    <a:pt x="210" y="926"/>
                    <a:pt x="239" y="911"/>
                  </a:cubicBezTo>
                  <a:cubicBezTo>
                    <a:pt x="299" y="881"/>
                    <a:pt x="329" y="837"/>
                    <a:pt x="374" y="777"/>
                  </a:cubicBezTo>
                  <a:cubicBezTo>
                    <a:pt x="419" y="687"/>
                    <a:pt x="449" y="598"/>
                    <a:pt x="478" y="493"/>
                  </a:cubicBezTo>
                  <a:cubicBezTo>
                    <a:pt x="493" y="433"/>
                    <a:pt x="508" y="374"/>
                    <a:pt x="538" y="314"/>
                  </a:cubicBezTo>
                  <a:cubicBezTo>
                    <a:pt x="553" y="269"/>
                    <a:pt x="568" y="239"/>
                    <a:pt x="568" y="239"/>
                  </a:cubicBezTo>
                  <a:lnTo>
                    <a:pt x="568" y="239"/>
                  </a:lnTo>
                  <a:cubicBezTo>
                    <a:pt x="508" y="314"/>
                    <a:pt x="463" y="404"/>
                    <a:pt x="449" y="493"/>
                  </a:cubicBezTo>
                  <a:cubicBezTo>
                    <a:pt x="419" y="583"/>
                    <a:pt x="389" y="672"/>
                    <a:pt x="329" y="762"/>
                  </a:cubicBezTo>
                  <a:cubicBezTo>
                    <a:pt x="299" y="807"/>
                    <a:pt x="269" y="852"/>
                    <a:pt x="224" y="881"/>
                  </a:cubicBezTo>
                  <a:lnTo>
                    <a:pt x="210" y="881"/>
                  </a:lnTo>
                  <a:cubicBezTo>
                    <a:pt x="194" y="892"/>
                    <a:pt x="176" y="897"/>
                    <a:pt x="159" y="897"/>
                  </a:cubicBezTo>
                  <a:cubicBezTo>
                    <a:pt x="128" y="897"/>
                    <a:pt x="100" y="880"/>
                    <a:pt x="90" y="852"/>
                  </a:cubicBezTo>
                  <a:cubicBezTo>
                    <a:pt x="15" y="747"/>
                    <a:pt x="105" y="628"/>
                    <a:pt x="135" y="523"/>
                  </a:cubicBezTo>
                  <a:lnTo>
                    <a:pt x="254" y="254"/>
                  </a:lnTo>
                  <a:cubicBezTo>
                    <a:pt x="299" y="165"/>
                    <a:pt x="329" y="90"/>
                    <a:pt x="344"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3108;p72">
              <a:extLst>
                <a:ext uri="{FF2B5EF4-FFF2-40B4-BE49-F238E27FC236}">
                  <a16:creationId xmlns:a16="http://schemas.microsoft.com/office/drawing/2014/main" id="{DD5BEED4-7DB2-DF8E-E180-F5B33C76C2CA}"/>
                </a:ext>
              </a:extLst>
            </p:cNvPr>
            <p:cNvSpPr/>
            <p:nvPr/>
          </p:nvSpPr>
          <p:spPr>
            <a:xfrm>
              <a:off x="6675140" y="2213818"/>
              <a:ext cx="3826" cy="27972"/>
            </a:xfrm>
            <a:custGeom>
              <a:avLst/>
              <a:gdLst/>
              <a:ahLst/>
              <a:cxnLst/>
              <a:rect l="l" t="t" r="r" b="b"/>
              <a:pathLst>
                <a:path w="135" h="987" extrusionOk="0">
                  <a:moveTo>
                    <a:pt x="75" y="0"/>
                  </a:moveTo>
                  <a:cubicBezTo>
                    <a:pt x="60" y="0"/>
                    <a:pt x="90" y="209"/>
                    <a:pt x="75" y="493"/>
                  </a:cubicBezTo>
                  <a:cubicBezTo>
                    <a:pt x="60" y="777"/>
                    <a:pt x="0" y="986"/>
                    <a:pt x="0" y="986"/>
                  </a:cubicBezTo>
                  <a:cubicBezTo>
                    <a:pt x="75" y="837"/>
                    <a:pt x="105" y="672"/>
                    <a:pt x="120" y="493"/>
                  </a:cubicBezTo>
                  <a:cubicBezTo>
                    <a:pt x="135" y="329"/>
                    <a:pt x="120" y="165"/>
                    <a:pt x="75"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3109;p72">
              <a:extLst>
                <a:ext uri="{FF2B5EF4-FFF2-40B4-BE49-F238E27FC236}">
                  <a16:creationId xmlns:a16="http://schemas.microsoft.com/office/drawing/2014/main" id="{2E864872-99A3-CD6D-E87D-D98108DAF7FC}"/>
                </a:ext>
              </a:extLst>
            </p:cNvPr>
            <p:cNvSpPr/>
            <p:nvPr/>
          </p:nvSpPr>
          <p:spPr>
            <a:xfrm>
              <a:off x="6134214" y="2185450"/>
              <a:ext cx="174829" cy="182028"/>
            </a:xfrm>
            <a:custGeom>
              <a:avLst/>
              <a:gdLst/>
              <a:ahLst/>
              <a:cxnLst/>
              <a:rect l="l" t="t" r="r" b="b"/>
              <a:pathLst>
                <a:path w="6169" h="6423" extrusionOk="0">
                  <a:moveTo>
                    <a:pt x="4108" y="1"/>
                  </a:moveTo>
                  <a:lnTo>
                    <a:pt x="1" y="4436"/>
                  </a:lnTo>
                  <a:cubicBezTo>
                    <a:pt x="254" y="5034"/>
                    <a:pt x="658" y="5571"/>
                    <a:pt x="1180" y="5975"/>
                  </a:cubicBezTo>
                  <a:cubicBezTo>
                    <a:pt x="1576" y="6271"/>
                    <a:pt x="2051" y="6422"/>
                    <a:pt x="2537" y="6422"/>
                  </a:cubicBezTo>
                  <a:cubicBezTo>
                    <a:pt x="2712" y="6422"/>
                    <a:pt x="2888" y="6403"/>
                    <a:pt x="3062" y="6363"/>
                  </a:cubicBezTo>
                  <a:cubicBezTo>
                    <a:pt x="3704" y="6184"/>
                    <a:pt x="4182" y="5616"/>
                    <a:pt x="4242" y="4944"/>
                  </a:cubicBezTo>
                  <a:cubicBezTo>
                    <a:pt x="4257" y="4959"/>
                    <a:pt x="4272" y="4974"/>
                    <a:pt x="4287" y="5004"/>
                  </a:cubicBezTo>
                  <a:cubicBezTo>
                    <a:pt x="4458" y="5161"/>
                    <a:pt x="4674" y="5240"/>
                    <a:pt x="4889" y="5240"/>
                  </a:cubicBezTo>
                  <a:cubicBezTo>
                    <a:pt x="5123" y="5240"/>
                    <a:pt x="5355" y="5146"/>
                    <a:pt x="5527" y="4959"/>
                  </a:cubicBezTo>
                  <a:cubicBezTo>
                    <a:pt x="5855" y="4616"/>
                    <a:pt x="5840" y="4063"/>
                    <a:pt x="5482" y="3734"/>
                  </a:cubicBezTo>
                  <a:cubicBezTo>
                    <a:pt x="5795" y="3570"/>
                    <a:pt x="6154" y="3346"/>
                    <a:pt x="6169" y="3003"/>
                  </a:cubicBezTo>
                  <a:cubicBezTo>
                    <a:pt x="6169" y="2779"/>
                    <a:pt x="6049" y="2555"/>
                    <a:pt x="5855" y="2435"/>
                  </a:cubicBezTo>
                  <a:cubicBezTo>
                    <a:pt x="5676" y="2301"/>
                    <a:pt x="5482" y="2181"/>
                    <a:pt x="5288" y="2092"/>
                  </a:cubicBezTo>
                  <a:cubicBezTo>
                    <a:pt x="4556" y="1644"/>
                    <a:pt x="4108" y="852"/>
                    <a:pt x="410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3110;p72">
              <a:extLst>
                <a:ext uri="{FF2B5EF4-FFF2-40B4-BE49-F238E27FC236}">
                  <a16:creationId xmlns:a16="http://schemas.microsoft.com/office/drawing/2014/main" id="{5F050A86-8DF8-1ACB-7FA6-F28F8C9D4681}"/>
                </a:ext>
              </a:extLst>
            </p:cNvPr>
            <p:cNvSpPr/>
            <p:nvPr/>
          </p:nvSpPr>
          <p:spPr>
            <a:xfrm>
              <a:off x="6107546" y="2120693"/>
              <a:ext cx="140566" cy="238736"/>
            </a:xfrm>
            <a:custGeom>
              <a:avLst/>
              <a:gdLst/>
              <a:ahLst/>
              <a:cxnLst/>
              <a:rect l="l" t="t" r="r" b="b"/>
              <a:pathLst>
                <a:path w="4960" h="8424" extrusionOk="0">
                  <a:moveTo>
                    <a:pt x="2569" y="1"/>
                  </a:moveTo>
                  <a:lnTo>
                    <a:pt x="1" y="1927"/>
                  </a:lnTo>
                  <a:lnTo>
                    <a:pt x="389" y="8245"/>
                  </a:lnTo>
                  <a:lnTo>
                    <a:pt x="3451" y="8424"/>
                  </a:lnTo>
                  <a:cubicBezTo>
                    <a:pt x="3391" y="8095"/>
                    <a:pt x="3525" y="6706"/>
                    <a:pt x="3525" y="6706"/>
                  </a:cubicBezTo>
                  <a:cubicBezTo>
                    <a:pt x="3525" y="6706"/>
                    <a:pt x="4810" y="6572"/>
                    <a:pt x="4884" y="5303"/>
                  </a:cubicBezTo>
                  <a:cubicBezTo>
                    <a:pt x="4959" y="4048"/>
                    <a:pt x="4884" y="1121"/>
                    <a:pt x="4884" y="1121"/>
                  </a:cubicBezTo>
                  <a:lnTo>
                    <a:pt x="2569" y="1"/>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3111;p72">
              <a:extLst>
                <a:ext uri="{FF2B5EF4-FFF2-40B4-BE49-F238E27FC236}">
                  <a16:creationId xmlns:a16="http://schemas.microsoft.com/office/drawing/2014/main" id="{D5771E6F-DB4B-3CA6-552D-951E363EBE12}"/>
                </a:ext>
              </a:extLst>
            </p:cNvPr>
            <p:cNvSpPr/>
            <p:nvPr/>
          </p:nvSpPr>
          <p:spPr>
            <a:xfrm>
              <a:off x="6229862" y="2207895"/>
              <a:ext cx="8927" cy="9324"/>
            </a:xfrm>
            <a:custGeom>
              <a:avLst/>
              <a:gdLst/>
              <a:ahLst/>
              <a:cxnLst/>
              <a:rect l="l" t="t" r="r" b="b"/>
              <a:pathLst>
                <a:path w="315" h="329" extrusionOk="0">
                  <a:moveTo>
                    <a:pt x="150" y="0"/>
                  </a:moveTo>
                  <a:cubicBezTo>
                    <a:pt x="61" y="0"/>
                    <a:pt x="1" y="75"/>
                    <a:pt x="1" y="165"/>
                  </a:cubicBezTo>
                  <a:cubicBezTo>
                    <a:pt x="1" y="254"/>
                    <a:pt x="61" y="329"/>
                    <a:pt x="150" y="329"/>
                  </a:cubicBezTo>
                  <a:cubicBezTo>
                    <a:pt x="240" y="329"/>
                    <a:pt x="315" y="254"/>
                    <a:pt x="315" y="165"/>
                  </a:cubicBezTo>
                  <a:cubicBezTo>
                    <a:pt x="315" y="75"/>
                    <a:pt x="240" y="0"/>
                    <a:pt x="15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3112;p72">
              <a:extLst>
                <a:ext uri="{FF2B5EF4-FFF2-40B4-BE49-F238E27FC236}">
                  <a16:creationId xmlns:a16="http://schemas.microsoft.com/office/drawing/2014/main" id="{8828A25B-FF87-72E5-FE4D-AD509729BB67}"/>
                </a:ext>
              </a:extLst>
            </p:cNvPr>
            <p:cNvSpPr/>
            <p:nvPr/>
          </p:nvSpPr>
          <p:spPr>
            <a:xfrm>
              <a:off x="6224789" y="2201972"/>
              <a:ext cx="18648" cy="5668"/>
            </a:xfrm>
            <a:custGeom>
              <a:avLst/>
              <a:gdLst/>
              <a:ahLst/>
              <a:cxnLst/>
              <a:rect l="l" t="t" r="r" b="b"/>
              <a:pathLst>
                <a:path w="658" h="200" extrusionOk="0">
                  <a:moveTo>
                    <a:pt x="344" y="0"/>
                  </a:moveTo>
                  <a:cubicBezTo>
                    <a:pt x="255" y="0"/>
                    <a:pt x="165" y="30"/>
                    <a:pt x="90" y="75"/>
                  </a:cubicBezTo>
                  <a:cubicBezTo>
                    <a:pt x="31" y="120"/>
                    <a:pt x="1" y="135"/>
                    <a:pt x="16" y="164"/>
                  </a:cubicBezTo>
                  <a:cubicBezTo>
                    <a:pt x="17" y="166"/>
                    <a:pt x="19" y="166"/>
                    <a:pt x="23" y="166"/>
                  </a:cubicBezTo>
                  <a:cubicBezTo>
                    <a:pt x="55" y="166"/>
                    <a:pt x="181" y="105"/>
                    <a:pt x="344" y="105"/>
                  </a:cubicBezTo>
                  <a:cubicBezTo>
                    <a:pt x="488" y="118"/>
                    <a:pt x="598" y="200"/>
                    <a:pt x="643" y="200"/>
                  </a:cubicBezTo>
                  <a:cubicBezTo>
                    <a:pt x="649" y="200"/>
                    <a:pt x="654" y="198"/>
                    <a:pt x="658" y="194"/>
                  </a:cubicBezTo>
                  <a:cubicBezTo>
                    <a:pt x="658" y="194"/>
                    <a:pt x="643" y="150"/>
                    <a:pt x="598" y="105"/>
                  </a:cubicBezTo>
                  <a:cubicBezTo>
                    <a:pt x="523" y="45"/>
                    <a:pt x="434"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3113;p72">
              <a:extLst>
                <a:ext uri="{FF2B5EF4-FFF2-40B4-BE49-F238E27FC236}">
                  <a16:creationId xmlns:a16="http://schemas.microsoft.com/office/drawing/2014/main" id="{A6B97CBD-315F-259A-6430-F2FD95541FD6}"/>
                </a:ext>
              </a:extLst>
            </p:cNvPr>
            <p:cNvSpPr/>
            <p:nvPr/>
          </p:nvSpPr>
          <p:spPr>
            <a:xfrm>
              <a:off x="6176554" y="2208320"/>
              <a:ext cx="9324" cy="9324"/>
            </a:xfrm>
            <a:custGeom>
              <a:avLst/>
              <a:gdLst/>
              <a:ahLst/>
              <a:cxnLst/>
              <a:rect l="l" t="t" r="r" b="b"/>
              <a:pathLst>
                <a:path w="329" h="329" extrusionOk="0">
                  <a:moveTo>
                    <a:pt x="149" y="0"/>
                  </a:moveTo>
                  <a:cubicBezTo>
                    <a:pt x="60" y="0"/>
                    <a:pt x="0" y="90"/>
                    <a:pt x="0" y="179"/>
                  </a:cubicBezTo>
                  <a:cubicBezTo>
                    <a:pt x="0" y="269"/>
                    <a:pt x="90" y="329"/>
                    <a:pt x="179" y="329"/>
                  </a:cubicBezTo>
                  <a:cubicBezTo>
                    <a:pt x="269" y="314"/>
                    <a:pt x="329" y="239"/>
                    <a:pt x="329" y="150"/>
                  </a:cubicBezTo>
                  <a:cubicBezTo>
                    <a:pt x="314" y="60"/>
                    <a:pt x="239" y="0"/>
                    <a:pt x="16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3114;p72">
              <a:extLst>
                <a:ext uri="{FF2B5EF4-FFF2-40B4-BE49-F238E27FC236}">
                  <a16:creationId xmlns:a16="http://schemas.microsoft.com/office/drawing/2014/main" id="{61A570E5-B7B1-327F-483C-A071C2F494DB}"/>
                </a:ext>
              </a:extLst>
            </p:cNvPr>
            <p:cNvSpPr/>
            <p:nvPr/>
          </p:nvSpPr>
          <p:spPr>
            <a:xfrm>
              <a:off x="6170206" y="2201972"/>
              <a:ext cx="18648" cy="5668"/>
            </a:xfrm>
            <a:custGeom>
              <a:avLst/>
              <a:gdLst/>
              <a:ahLst/>
              <a:cxnLst/>
              <a:rect l="l" t="t" r="r" b="b"/>
              <a:pathLst>
                <a:path w="658" h="200" extrusionOk="0">
                  <a:moveTo>
                    <a:pt x="344" y="0"/>
                  </a:moveTo>
                  <a:cubicBezTo>
                    <a:pt x="254" y="0"/>
                    <a:pt x="164" y="30"/>
                    <a:pt x="75" y="75"/>
                  </a:cubicBezTo>
                  <a:cubicBezTo>
                    <a:pt x="30" y="120"/>
                    <a:pt x="0" y="135"/>
                    <a:pt x="15" y="164"/>
                  </a:cubicBezTo>
                  <a:cubicBezTo>
                    <a:pt x="16" y="166"/>
                    <a:pt x="19" y="166"/>
                    <a:pt x="22" y="166"/>
                  </a:cubicBezTo>
                  <a:cubicBezTo>
                    <a:pt x="55" y="166"/>
                    <a:pt x="179" y="105"/>
                    <a:pt x="329" y="105"/>
                  </a:cubicBezTo>
                  <a:cubicBezTo>
                    <a:pt x="486" y="118"/>
                    <a:pt x="597" y="200"/>
                    <a:pt x="642" y="200"/>
                  </a:cubicBezTo>
                  <a:cubicBezTo>
                    <a:pt x="648" y="200"/>
                    <a:pt x="653" y="198"/>
                    <a:pt x="657" y="194"/>
                  </a:cubicBezTo>
                  <a:cubicBezTo>
                    <a:pt x="657" y="194"/>
                    <a:pt x="642" y="150"/>
                    <a:pt x="583" y="105"/>
                  </a:cubicBezTo>
                  <a:cubicBezTo>
                    <a:pt x="523" y="45"/>
                    <a:pt x="433" y="15"/>
                    <a:pt x="34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3115;p72">
              <a:extLst>
                <a:ext uri="{FF2B5EF4-FFF2-40B4-BE49-F238E27FC236}">
                  <a16:creationId xmlns:a16="http://schemas.microsoft.com/office/drawing/2014/main" id="{BDC8E87D-A329-BB7B-9364-B8316151A586}"/>
                </a:ext>
              </a:extLst>
            </p:cNvPr>
            <p:cNvSpPr/>
            <p:nvPr/>
          </p:nvSpPr>
          <p:spPr>
            <a:xfrm>
              <a:off x="6205744" y="2206195"/>
              <a:ext cx="13150" cy="43190"/>
            </a:xfrm>
            <a:custGeom>
              <a:avLst/>
              <a:gdLst/>
              <a:ahLst/>
              <a:cxnLst/>
              <a:rect l="l" t="t" r="r" b="b"/>
              <a:pathLst>
                <a:path w="464" h="1524" extrusionOk="0">
                  <a:moveTo>
                    <a:pt x="1" y="1"/>
                  </a:moveTo>
                  <a:cubicBezTo>
                    <a:pt x="1" y="105"/>
                    <a:pt x="30" y="195"/>
                    <a:pt x="60" y="284"/>
                  </a:cubicBezTo>
                  <a:cubicBezTo>
                    <a:pt x="105" y="449"/>
                    <a:pt x="180" y="688"/>
                    <a:pt x="269" y="941"/>
                  </a:cubicBezTo>
                  <a:lnTo>
                    <a:pt x="389" y="1300"/>
                  </a:lnTo>
                  <a:cubicBezTo>
                    <a:pt x="404" y="1345"/>
                    <a:pt x="419" y="1389"/>
                    <a:pt x="404" y="1434"/>
                  </a:cubicBezTo>
                  <a:cubicBezTo>
                    <a:pt x="389" y="1479"/>
                    <a:pt x="344" y="1479"/>
                    <a:pt x="314" y="1479"/>
                  </a:cubicBezTo>
                  <a:cubicBezTo>
                    <a:pt x="210" y="1479"/>
                    <a:pt x="120" y="1494"/>
                    <a:pt x="30" y="1509"/>
                  </a:cubicBezTo>
                  <a:cubicBezTo>
                    <a:pt x="120" y="1524"/>
                    <a:pt x="210" y="1524"/>
                    <a:pt x="299" y="1524"/>
                  </a:cubicBezTo>
                  <a:cubicBezTo>
                    <a:pt x="359" y="1524"/>
                    <a:pt x="419" y="1509"/>
                    <a:pt x="449" y="1449"/>
                  </a:cubicBezTo>
                  <a:cubicBezTo>
                    <a:pt x="464" y="1389"/>
                    <a:pt x="464" y="1330"/>
                    <a:pt x="434" y="1270"/>
                  </a:cubicBezTo>
                  <a:cubicBezTo>
                    <a:pt x="389" y="1151"/>
                    <a:pt x="359" y="1031"/>
                    <a:pt x="314" y="912"/>
                  </a:cubicBezTo>
                  <a:cubicBezTo>
                    <a:pt x="240" y="658"/>
                    <a:pt x="165" y="434"/>
                    <a:pt x="105" y="269"/>
                  </a:cubicBezTo>
                  <a:cubicBezTo>
                    <a:pt x="75" y="180"/>
                    <a:pt x="45" y="9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3116;p72">
              <a:extLst>
                <a:ext uri="{FF2B5EF4-FFF2-40B4-BE49-F238E27FC236}">
                  <a16:creationId xmlns:a16="http://schemas.microsoft.com/office/drawing/2014/main" id="{76B6AD4B-F4CE-0FB5-C3CE-DC635E6FC5BC}"/>
                </a:ext>
              </a:extLst>
            </p:cNvPr>
            <p:cNvSpPr/>
            <p:nvPr/>
          </p:nvSpPr>
          <p:spPr>
            <a:xfrm>
              <a:off x="6187125" y="2253409"/>
              <a:ext cx="26696" cy="14482"/>
            </a:xfrm>
            <a:custGeom>
              <a:avLst/>
              <a:gdLst/>
              <a:ahLst/>
              <a:cxnLst/>
              <a:rect l="l" t="t" r="r" b="b"/>
              <a:pathLst>
                <a:path w="942" h="511" extrusionOk="0">
                  <a:moveTo>
                    <a:pt x="76" y="0"/>
                  </a:moveTo>
                  <a:cubicBezTo>
                    <a:pt x="73" y="0"/>
                    <a:pt x="82" y="7"/>
                    <a:pt x="105" y="22"/>
                  </a:cubicBezTo>
                  <a:cubicBezTo>
                    <a:pt x="105" y="22"/>
                    <a:pt x="0" y="321"/>
                    <a:pt x="374" y="470"/>
                  </a:cubicBezTo>
                  <a:cubicBezTo>
                    <a:pt x="438" y="498"/>
                    <a:pt x="504" y="511"/>
                    <a:pt x="569" y="511"/>
                  </a:cubicBezTo>
                  <a:cubicBezTo>
                    <a:pt x="717" y="511"/>
                    <a:pt x="858" y="441"/>
                    <a:pt x="941" y="306"/>
                  </a:cubicBezTo>
                  <a:cubicBezTo>
                    <a:pt x="642" y="306"/>
                    <a:pt x="9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3117;p72">
              <a:extLst>
                <a:ext uri="{FF2B5EF4-FFF2-40B4-BE49-F238E27FC236}">
                  <a16:creationId xmlns:a16="http://schemas.microsoft.com/office/drawing/2014/main" id="{32EB7C20-EAC9-7C35-5D08-8C5A04B589BF}"/>
                </a:ext>
              </a:extLst>
            </p:cNvPr>
            <p:cNvSpPr/>
            <p:nvPr/>
          </p:nvSpPr>
          <p:spPr>
            <a:xfrm>
              <a:off x="6160457" y="2294644"/>
              <a:ext cx="47441" cy="24656"/>
            </a:xfrm>
            <a:custGeom>
              <a:avLst/>
              <a:gdLst/>
              <a:ahLst/>
              <a:cxnLst/>
              <a:rect l="l" t="t" r="r" b="b"/>
              <a:pathLst>
                <a:path w="1674" h="870" extrusionOk="0">
                  <a:moveTo>
                    <a:pt x="1" y="1"/>
                  </a:moveTo>
                  <a:cubicBezTo>
                    <a:pt x="1" y="1"/>
                    <a:pt x="351" y="870"/>
                    <a:pt x="1527" y="870"/>
                  </a:cubicBezTo>
                  <a:cubicBezTo>
                    <a:pt x="1565" y="870"/>
                    <a:pt x="1604" y="869"/>
                    <a:pt x="1643" y="867"/>
                  </a:cubicBezTo>
                  <a:lnTo>
                    <a:pt x="1673" y="568"/>
                  </a:lnTo>
                  <a:cubicBezTo>
                    <a:pt x="1061" y="539"/>
                    <a:pt x="493" y="344"/>
                    <a:pt x="1" y="1"/>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3118;p72">
              <a:extLst>
                <a:ext uri="{FF2B5EF4-FFF2-40B4-BE49-F238E27FC236}">
                  <a16:creationId xmlns:a16="http://schemas.microsoft.com/office/drawing/2014/main" id="{D9A6319A-FB2D-EF6D-ECC4-AF4E4EBA7E1E}"/>
                </a:ext>
              </a:extLst>
            </p:cNvPr>
            <p:cNvSpPr/>
            <p:nvPr/>
          </p:nvSpPr>
          <p:spPr>
            <a:xfrm>
              <a:off x="6021619" y="2096349"/>
              <a:ext cx="244688" cy="260983"/>
            </a:xfrm>
            <a:custGeom>
              <a:avLst/>
              <a:gdLst/>
              <a:ahLst/>
              <a:cxnLst/>
              <a:rect l="l" t="t" r="r" b="b"/>
              <a:pathLst>
                <a:path w="8634" h="9209" extrusionOk="0">
                  <a:moveTo>
                    <a:pt x="5309" y="0"/>
                  </a:moveTo>
                  <a:cubicBezTo>
                    <a:pt x="5101" y="0"/>
                    <a:pt x="4924" y="23"/>
                    <a:pt x="4780" y="23"/>
                  </a:cubicBezTo>
                  <a:cubicBezTo>
                    <a:pt x="3690" y="143"/>
                    <a:pt x="2704" y="710"/>
                    <a:pt x="2047" y="1606"/>
                  </a:cubicBezTo>
                  <a:cubicBezTo>
                    <a:pt x="1689" y="1965"/>
                    <a:pt x="1181" y="3145"/>
                    <a:pt x="1136" y="3563"/>
                  </a:cubicBezTo>
                  <a:cubicBezTo>
                    <a:pt x="1106" y="3996"/>
                    <a:pt x="1106" y="4414"/>
                    <a:pt x="1136" y="4832"/>
                  </a:cubicBezTo>
                  <a:cubicBezTo>
                    <a:pt x="1136" y="5265"/>
                    <a:pt x="1046" y="5714"/>
                    <a:pt x="718" y="5997"/>
                  </a:cubicBezTo>
                  <a:cubicBezTo>
                    <a:pt x="524" y="6162"/>
                    <a:pt x="240" y="6266"/>
                    <a:pt x="120" y="6505"/>
                  </a:cubicBezTo>
                  <a:cubicBezTo>
                    <a:pt x="1" y="6819"/>
                    <a:pt x="120" y="7147"/>
                    <a:pt x="404" y="7327"/>
                  </a:cubicBezTo>
                  <a:cubicBezTo>
                    <a:pt x="628" y="7451"/>
                    <a:pt x="883" y="7513"/>
                    <a:pt x="1144" y="7513"/>
                  </a:cubicBezTo>
                  <a:cubicBezTo>
                    <a:pt x="1196" y="7513"/>
                    <a:pt x="1248" y="7511"/>
                    <a:pt x="1300" y="7506"/>
                  </a:cubicBezTo>
                  <a:lnTo>
                    <a:pt x="1300" y="7506"/>
                  </a:lnTo>
                  <a:cubicBezTo>
                    <a:pt x="1255" y="8148"/>
                    <a:pt x="1703" y="8730"/>
                    <a:pt x="2331" y="8865"/>
                  </a:cubicBezTo>
                  <a:cubicBezTo>
                    <a:pt x="2387" y="8872"/>
                    <a:pt x="2442" y="8876"/>
                    <a:pt x="2497" y="8876"/>
                  </a:cubicBezTo>
                  <a:cubicBezTo>
                    <a:pt x="2765" y="8876"/>
                    <a:pt x="3019" y="8787"/>
                    <a:pt x="3242" y="8626"/>
                  </a:cubicBezTo>
                  <a:cubicBezTo>
                    <a:pt x="3451" y="8835"/>
                    <a:pt x="3675" y="9029"/>
                    <a:pt x="3914" y="9208"/>
                  </a:cubicBezTo>
                  <a:cubicBezTo>
                    <a:pt x="3959" y="7356"/>
                    <a:pt x="3929" y="5519"/>
                    <a:pt x="3794" y="3682"/>
                  </a:cubicBezTo>
                  <a:cubicBezTo>
                    <a:pt x="4646" y="3533"/>
                    <a:pt x="6154" y="3085"/>
                    <a:pt x="6408" y="1726"/>
                  </a:cubicBezTo>
                  <a:cubicBezTo>
                    <a:pt x="6751" y="2503"/>
                    <a:pt x="7259" y="2921"/>
                    <a:pt x="7946" y="3503"/>
                  </a:cubicBezTo>
                  <a:cubicBezTo>
                    <a:pt x="7946" y="3503"/>
                    <a:pt x="8633" y="2353"/>
                    <a:pt x="7394" y="1054"/>
                  </a:cubicBezTo>
                  <a:cubicBezTo>
                    <a:pt x="6506" y="135"/>
                    <a:pt x="5813" y="0"/>
                    <a:pt x="530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3119;p72">
              <a:extLst>
                <a:ext uri="{FF2B5EF4-FFF2-40B4-BE49-F238E27FC236}">
                  <a16:creationId xmlns:a16="http://schemas.microsoft.com/office/drawing/2014/main" id="{796F49BD-320B-1829-AD18-0D3178FB866B}"/>
                </a:ext>
              </a:extLst>
            </p:cNvPr>
            <p:cNvSpPr/>
            <p:nvPr/>
          </p:nvSpPr>
          <p:spPr>
            <a:xfrm>
              <a:off x="6132514" y="2142713"/>
              <a:ext cx="71558" cy="47413"/>
            </a:xfrm>
            <a:custGeom>
              <a:avLst/>
              <a:gdLst/>
              <a:ahLst/>
              <a:cxnLst/>
              <a:rect l="l" t="t" r="r" b="b"/>
              <a:pathLst>
                <a:path w="2525" h="1673" extrusionOk="0">
                  <a:moveTo>
                    <a:pt x="2465" y="0"/>
                  </a:moveTo>
                  <a:cubicBezTo>
                    <a:pt x="2435" y="0"/>
                    <a:pt x="2465" y="209"/>
                    <a:pt x="2405" y="508"/>
                  </a:cubicBezTo>
                  <a:cubicBezTo>
                    <a:pt x="2375" y="687"/>
                    <a:pt x="2316" y="867"/>
                    <a:pt x="2211" y="1016"/>
                  </a:cubicBezTo>
                  <a:cubicBezTo>
                    <a:pt x="2092" y="1195"/>
                    <a:pt x="1913" y="1330"/>
                    <a:pt x="1718" y="1419"/>
                  </a:cubicBezTo>
                  <a:cubicBezTo>
                    <a:pt x="1427" y="1520"/>
                    <a:pt x="1119" y="1570"/>
                    <a:pt x="813" y="1570"/>
                  </a:cubicBezTo>
                  <a:cubicBezTo>
                    <a:pt x="711" y="1570"/>
                    <a:pt x="609" y="1565"/>
                    <a:pt x="509" y="1554"/>
                  </a:cubicBezTo>
                  <a:cubicBezTo>
                    <a:pt x="426" y="1546"/>
                    <a:pt x="341" y="1542"/>
                    <a:pt x="255" y="1542"/>
                  </a:cubicBezTo>
                  <a:cubicBezTo>
                    <a:pt x="169" y="1542"/>
                    <a:pt x="83" y="1546"/>
                    <a:pt x="1" y="1554"/>
                  </a:cubicBezTo>
                  <a:cubicBezTo>
                    <a:pt x="165" y="1598"/>
                    <a:pt x="329" y="1628"/>
                    <a:pt x="509" y="1643"/>
                  </a:cubicBezTo>
                  <a:cubicBezTo>
                    <a:pt x="641" y="1662"/>
                    <a:pt x="775" y="1672"/>
                    <a:pt x="909" y="1672"/>
                  </a:cubicBezTo>
                  <a:cubicBezTo>
                    <a:pt x="1198" y="1672"/>
                    <a:pt x="1488" y="1626"/>
                    <a:pt x="1763" y="1524"/>
                  </a:cubicBezTo>
                  <a:cubicBezTo>
                    <a:pt x="1972" y="1434"/>
                    <a:pt x="2166" y="1270"/>
                    <a:pt x="2301" y="1076"/>
                  </a:cubicBezTo>
                  <a:cubicBezTo>
                    <a:pt x="2405" y="911"/>
                    <a:pt x="2465" y="717"/>
                    <a:pt x="2495" y="523"/>
                  </a:cubicBezTo>
                  <a:cubicBezTo>
                    <a:pt x="2525" y="359"/>
                    <a:pt x="2510" y="180"/>
                    <a:pt x="246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3120;p72">
              <a:extLst>
                <a:ext uri="{FF2B5EF4-FFF2-40B4-BE49-F238E27FC236}">
                  <a16:creationId xmlns:a16="http://schemas.microsoft.com/office/drawing/2014/main" id="{9F8E0265-94BA-AE30-5EC9-98A63E7853A5}"/>
                </a:ext>
              </a:extLst>
            </p:cNvPr>
            <p:cNvSpPr/>
            <p:nvPr/>
          </p:nvSpPr>
          <p:spPr>
            <a:xfrm>
              <a:off x="6038992" y="2146086"/>
              <a:ext cx="49963" cy="129032"/>
            </a:xfrm>
            <a:custGeom>
              <a:avLst/>
              <a:gdLst/>
              <a:ahLst/>
              <a:cxnLst/>
              <a:rect l="l" t="t" r="r" b="b"/>
              <a:pathLst>
                <a:path w="1763" h="4553" extrusionOk="0">
                  <a:moveTo>
                    <a:pt x="1748" y="1"/>
                  </a:moveTo>
                  <a:cubicBezTo>
                    <a:pt x="1688" y="46"/>
                    <a:pt x="1628" y="90"/>
                    <a:pt x="1583" y="135"/>
                  </a:cubicBezTo>
                  <a:cubicBezTo>
                    <a:pt x="1464" y="225"/>
                    <a:pt x="1314" y="344"/>
                    <a:pt x="1135" y="524"/>
                  </a:cubicBezTo>
                  <a:cubicBezTo>
                    <a:pt x="911" y="733"/>
                    <a:pt x="732" y="957"/>
                    <a:pt x="568" y="1196"/>
                  </a:cubicBezTo>
                  <a:cubicBezTo>
                    <a:pt x="359" y="1494"/>
                    <a:pt x="224" y="1853"/>
                    <a:pt x="179" y="2211"/>
                  </a:cubicBezTo>
                  <a:cubicBezTo>
                    <a:pt x="165" y="2405"/>
                    <a:pt x="179" y="2599"/>
                    <a:pt x="224" y="2779"/>
                  </a:cubicBezTo>
                  <a:cubicBezTo>
                    <a:pt x="269" y="2958"/>
                    <a:pt x="329" y="3122"/>
                    <a:pt x="403" y="3272"/>
                  </a:cubicBezTo>
                  <a:cubicBezTo>
                    <a:pt x="538" y="3525"/>
                    <a:pt x="583" y="3809"/>
                    <a:pt x="553" y="4093"/>
                  </a:cubicBezTo>
                  <a:cubicBezTo>
                    <a:pt x="523" y="4287"/>
                    <a:pt x="389" y="4436"/>
                    <a:pt x="209" y="4511"/>
                  </a:cubicBezTo>
                  <a:cubicBezTo>
                    <a:pt x="135" y="4526"/>
                    <a:pt x="60" y="4541"/>
                    <a:pt x="0" y="4541"/>
                  </a:cubicBezTo>
                  <a:lnTo>
                    <a:pt x="60" y="4541"/>
                  </a:lnTo>
                  <a:cubicBezTo>
                    <a:pt x="82" y="4548"/>
                    <a:pt x="109" y="4552"/>
                    <a:pt x="137" y="4552"/>
                  </a:cubicBezTo>
                  <a:cubicBezTo>
                    <a:pt x="165" y="4552"/>
                    <a:pt x="194" y="4548"/>
                    <a:pt x="224" y="4541"/>
                  </a:cubicBezTo>
                  <a:cubicBezTo>
                    <a:pt x="418" y="4481"/>
                    <a:pt x="583" y="4317"/>
                    <a:pt x="627" y="4108"/>
                  </a:cubicBezTo>
                  <a:cubicBezTo>
                    <a:pt x="687" y="3809"/>
                    <a:pt x="627" y="3510"/>
                    <a:pt x="493" y="3242"/>
                  </a:cubicBezTo>
                  <a:cubicBezTo>
                    <a:pt x="433" y="3077"/>
                    <a:pt x="374" y="2928"/>
                    <a:pt x="329" y="2764"/>
                  </a:cubicBezTo>
                  <a:cubicBezTo>
                    <a:pt x="284" y="2585"/>
                    <a:pt x="269" y="2405"/>
                    <a:pt x="299" y="2226"/>
                  </a:cubicBezTo>
                  <a:cubicBezTo>
                    <a:pt x="344" y="1883"/>
                    <a:pt x="463" y="1554"/>
                    <a:pt x="642" y="1255"/>
                  </a:cubicBezTo>
                  <a:cubicBezTo>
                    <a:pt x="807" y="1016"/>
                    <a:pt x="986" y="792"/>
                    <a:pt x="1180" y="583"/>
                  </a:cubicBezTo>
                  <a:cubicBezTo>
                    <a:pt x="1539" y="225"/>
                    <a:pt x="1763" y="16"/>
                    <a:pt x="174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3121;p72">
              <a:extLst>
                <a:ext uri="{FF2B5EF4-FFF2-40B4-BE49-F238E27FC236}">
                  <a16:creationId xmlns:a16="http://schemas.microsoft.com/office/drawing/2014/main" id="{4E41E0D5-091F-0E6B-9FCA-3B4B72D70451}"/>
                </a:ext>
              </a:extLst>
            </p:cNvPr>
            <p:cNvSpPr/>
            <p:nvPr/>
          </p:nvSpPr>
          <p:spPr>
            <a:xfrm>
              <a:off x="6247659" y="2168956"/>
              <a:ext cx="52514" cy="71672"/>
            </a:xfrm>
            <a:custGeom>
              <a:avLst/>
              <a:gdLst/>
              <a:ahLst/>
              <a:cxnLst/>
              <a:rect l="l" t="t" r="r" b="b"/>
              <a:pathLst>
                <a:path w="1853" h="2529" extrusionOk="0">
                  <a:moveTo>
                    <a:pt x="30" y="0"/>
                  </a:moveTo>
                  <a:cubicBezTo>
                    <a:pt x="0" y="194"/>
                    <a:pt x="0" y="389"/>
                    <a:pt x="30" y="583"/>
                  </a:cubicBezTo>
                  <a:cubicBezTo>
                    <a:pt x="90" y="1046"/>
                    <a:pt x="239" y="1479"/>
                    <a:pt x="463" y="1882"/>
                  </a:cubicBezTo>
                  <a:cubicBezTo>
                    <a:pt x="583" y="2121"/>
                    <a:pt x="777" y="2315"/>
                    <a:pt x="1001" y="2450"/>
                  </a:cubicBezTo>
                  <a:cubicBezTo>
                    <a:pt x="1098" y="2502"/>
                    <a:pt x="1210" y="2528"/>
                    <a:pt x="1322" y="2528"/>
                  </a:cubicBezTo>
                  <a:cubicBezTo>
                    <a:pt x="1434" y="2528"/>
                    <a:pt x="1546" y="2502"/>
                    <a:pt x="1643" y="2450"/>
                  </a:cubicBezTo>
                  <a:cubicBezTo>
                    <a:pt x="1762" y="2360"/>
                    <a:pt x="1852" y="2226"/>
                    <a:pt x="1852" y="2076"/>
                  </a:cubicBezTo>
                  <a:cubicBezTo>
                    <a:pt x="1852" y="1972"/>
                    <a:pt x="1807" y="1927"/>
                    <a:pt x="1807" y="1927"/>
                  </a:cubicBezTo>
                  <a:lnTo>
                    <a:pt x="1807" y="1927"/>
                  </a:lnTo>
                  <a:cubicBezTo>
                    <a:pt x="1807" y="1927"/>
                    <a:pt x="1822" y="1972"/>
                    <a:pt x="1822" y="2061"/>
                  </a:cubicBezTo>
                  <a:cubicBezTo>
                    <a:pt x="1792" y="2196"/>
                    <a:pt x="1718" y="2300"/>
                    <a:pt x="1613" y="2375"/>
                  </a:cubicBezTo>
                  <a:cubicBezTo>
                    <a:pt x="1531" y="2409"/>
                    <a:pt x="1443" y="2428"/>
                    <a:pt x="1355" y="2428"/>
                  </a:cubicBezTo>
                  <a:cubicBezTo>
                    <a:pt x="1252" y="2428"/>
                    <a:pt x="1150" y="2402"/>
                    <a:pt x="1061" y="2345"/>
                  </a:cubicBezTo>
                  <a:cubicBezTo>
                    <a:pt x="851" y="2226"/>
                    <a:pt x="687" y="2046"/>
                    <a:pt x="568" y="1822"/>
                  </a:cubicBezTo>
                  <a:cubicBezTo>
                    <a:pt x="344" y="1434"/>
                    <a:pt x="194" y="1016"/>
                    <a:pt x="120" y="568"/>
                  </a:cubicBezTo>
                  <a:cubicBezTo>
                    <a:pt x="45" y="224"/>
                    <a:pt x="45" y="0"/>
                    <a:pt x="3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3122;p72">
              <a:extLst>
                <a:ext uri="{FF2B5EF4-FFF2-40B4-BE49-F238E27FC236}">
                  <a16:creationId xmlns:a16="http://schemas.microsoft.com/office/drawing/2014/main" id="{3AC29BE0-F0B7-A30A-571C-EB4604493422}"/>
                </a:ext>
              </a:extLst>
            </p:cNvPr>
            <p:cNvSpPr/>
            <p:nvPr/>
          </p:nvSpPr>
          <p:spPr>
            <a:xfrm>
              <a:off x="6243833" y="2786910"/>
              <a:ext cx="121522" cy="969681"/>
            </a:xfrm>
            <a:custGeom>
              <a:avLst/>
              <a:gdLst/>
              <a:ahLst/>
              <a:cxnLst/>
              <a:rect l="l" t="t" r="r" b="b"/>
              <a:pathLst>
                <a:path w="4288" h="34216" extrusionOk="0">
                  <a:moveTo>
                    <a:pt x="1" y="0"/>
                  </a:moveTo>
                  <a:lnTo>
                    <a:pt x="598" y="34216"/>
                  </a:lnTo>
                  <a:cubicBezTo>
                    <a:pt x="598" y="34216"/>
                    <a:pt x="3764" y="23015"/>
                    <a:pt x="4033" y="18489"/>
                  </a:cubicBezTo>
                  <a:cubicBezTo>
                    <a:pt x="4287" y="13979"/>
                    <a:pt x="1" y="1"/>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3123;p72">
              <a:extLst>
                <a:ext uri="{FF2B5EF4-FFF2-40B4-BE49-F238E27FC236}">
                  <a16:creationId xmlns:a16="http://schemas.microsoft.com/office/drawing/2014/main" id="{6E9E1D14-04E6-60F6-0CF5-5637A8BECF97}"/>
                </a:ext>
              </a:extLst>
            </p:cNvPr>
            <p:cNvSpPr/>
            <p:nvPr/>
          </p:nvSpPr>
          <p:spPr>
            <a:xfrm>
              <a:off x="6013174" y="2714955"/>
              <a:ext cx="262854" cy="1052236"/>
            </a:xfrm>
            <a:custGeom>
              <a:avLst/>
              <a:gdLst/>
              <a:ahLst/>
              <a:cxnLst/>
              <a:rect l="l" t="t" r="r" b="b"/>
              <a:pathLst>
                <a:path w="9275" h="37129" extrusionOk="0">
                  <a:moveTo>
                    <a:pt x="7990" y="0"/>
                  </a:moveTo>
                  <a:lnTo>
                    <a:pt x="2061" y="150"/>
                  </a:lnTo>
                  <a:cubicBezTo>
                    <a:pt x="2061" y="150"/>
                    <a:pt x="2061" y="150"/>
                    <a:pt x="2060" y="150"/>
                  </a:cubicBezTo>
                  <a:cubicBezTo>
                    <a:pt x="1947" y="150"/>
                    <a:pt x="75" y="2904"/>
                    <a:pt x="15" y="5287"/>
                  </a:cubicBezTo>
                  <a:cubicBezTo>
                    <a:pt x="0" y="5526"/>
                    <a:pt x="15" y="5765"/>
                    <a:pt x="30" y="5989"/>
                  </a:cubicBezTo>
                  <a:cubicBezTo>
                    <a:pt x="120" y="6825"/>
                    <a:pt x="314" y="7647"/>
                    <a:pt x="627" y="8423"/>
                  </a:cubicBezTo>
                  <a:cubicBezTo>
                    <a:pt x="2225" y="12456"/>
                    <a:pt x="3868" y="17235"/>
                    <a:pt x="3898" y="18325"/>
                  </a:cubicBezTo>
                  <a:cubicBezTo>
                    <a:pt x="3973" y="21686"/>
                    <a:pt x="4630" y="37128"/>
                    <a:pt x="4630" y="37128"/>
                  </a:cubicBezTo>
                  <a:lnTo>
                    <a:pt x="9275" y="36800"/>
                  </a:lnTo>
                  <a:lnTo>
                    <a:pt x="9125" y="18340"/>
                  </a:lnTo>
                  <a:lnTo>
                    <a:pt x="799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3124;p72">
              <a:extLst>
                <a:ext uri="{FF2B5EF4-FFF2-40B4-BE49-F238E27FC236}">
                  <a16:creationId xmlns:a16="http://schemas.microsoft.com/office/drawing/2014/main" id="{781C51A9-FEDB-2565-9C1D-03F3A73D24F4}"/>
                </a:ext>
              </a:extLst>
            </p:cNvPr>
            <p:cNvSpPr/>
            <p:nvPr/>
          </p:nvSpPr>
          <p:spPr>
            <a:xfrm>
              <a:off x="6142263" y="2717052"/>
              <a:ext cx="61384" cy="1045888"/>
            </a:xfrm>
            <a:custGeom>
              <a:avLst/>
              <a:gdLst/>
              <a:ahLst/>
              <a:cxnLst/>
              <a:rect l="l" t="t" r="r" b="b"/>
              <a:pathLst>
                <a:path w="2166" h="36905" extrusionOk="0">
                  <a:moveTo>
                    <a:pt x="30" y="1"/>
                  </a:moveTo>
                  <a:lnTo>
                    <a:pt x="30" y="1"/>
                  </a:lnTo>
                  <a:cubicBezTo>
                    <a:pt x="44" y="57"/>
                    <a:pt x="52" y="115"/>
                    <a:pt x="56" y="175"/>
                  </a:cubicBezTo>
                  <a:lnTo>
                    <a:pt x="56" y="175"/>
                  </a:lnTo>
                  <a:cubicBezTo>
                    <a:pt x="49" y="60"/>
                    <a:pt x="40" y="1"/>
                    <a:pt x="30" y="1"/>
                  </a:cubicBezTo>
                  <a:close/>
                  <a:moveTo>
                    <a:pt x="56" y="175"/>
                  </a:moveTo>
                  <a:cubicBezTo>
                    <a:pt x="56" y="189"/>
                    <a:pt x="57" y="204"/>
                    <a:pt x="58" y="220"/>
                  </a:cubicBezTo>
                  <a:lnTo>
                    <a:pt x="58" y="220"/>
                  </a:lnTo>
                  <a:cubicBezTo>
                    <a:pt x="57" y="205"/>
                    <a:pt x="57" y="190"/>
                    <a:pt x="56" y="175"/>
                  </a:cubicBezTo>
                  <a:close/>
                  <a:moveTo>
                    <a:pt x="58" y="220"/>
                  </a:moveTo>
                  <a:cubicBezTo>
                    <a:pt x="60" y="272"/>
                    <a:pt x="60" y="325"/>
                    <a:pt x="60" y="374"/>
                  </a:cubicBezTo>
                  <a:lnTo>
                    <a:pt x="60" y="1450"/>
                  </a:lnTo>
                  <a:cubicBezTo>
                    <a:pt x="60" y="2390"/>
                    <a:pt x="0" y="3750"/>
                    <a:pt x="60" y="5422"/>
                  </a:cubicBezTo>
                  <a:cubicBezTo>
                    <a:pt x="75" y="5840"/>
                    <a:pt x="90" y="6274"/>
                    <a:pt x="120" y="6737"/>
                  </a:cubicBezTo>
                  <a:cubicBezTo>
                    <a:pt x="150" y="7185"/>
                    <a:pt x="195" y="7662"/>
                    <a:pt x="239" y="8155"/>
                  </a:cubicBezTo>
                  <a:cubicBezTo>
                    <a:pt x="344" y="9126"/>
                    <a:pt x="478" y="10172"/>
                    <a:pt x="657" y="11262"/>
                  </a:cubicBezTo>
                  <a:cubicBezTo>
                    <a:pt x="822" y="12367"/>
                    <a:pt x="1016" y="13517"/>
                    <a:pt x="1195" y="14712"/>
                  </a:cubicBezTo>
                  <a:cubicBezTo>
                    <a:pt x="1374" y="15892"/>
                    <a:pt x="1479" y="17131"/>
                    <a:pt x="1569" y="18416"/>
                  </a:cubicBezTo>
                  <a:cubicBezTo>
                    <a:pt x="1658" y="19685"/>
                    <a:pt x="1628" y="20940"/>
                    <a:pt x="1658" y="22134"/>
                  </a:cubicBezTo>
                  <a:cubicBezTo>
                    <a:pt x="1673" y="23344"/>
                    <a:pt x="1703" y="24509"/>
                    <a:pt x="1733" y="25614"/>
                  </a:cubicBezTo>
                  <a:cubicBezTo>
                    <a:pt x="1793" y="27824"/>
                    <a:pt x="1882" y="29826"/>
                    <a:pt x="1942" y="31498"/>
                  </a:cubicBezTo>
                  <a:cubicBezTo>
                    <a:pt x="2076" y="34784"/>
                    <a:pt x="2151" y="36606"/>
                    <a:pt x="2166" y="36905"/>
                  </a:cubicBezTo>
                  <a:cubicBezTo>
                    <a:pt x="2166" y="36905"/>
                    <a:pt x="2166" y="36785"/>
                    <a:pt x="2166" y="36531"/>
                  </a:cubicBezTo>
                  <a:cubicBezTo>
                    <a:pt x="2151" y="36293"/>
                    <a:pt x="2136" y="35919"/>
                    <a:pt x="2121" y="35456"/>
                  </a:cubicBezTo>
                  <a:lnTo>
                    <a:pt x="1987" y="31498"/>
                  </a:lnTo>
                  <a:cubicBezTo>
                    <a:pt x="1912" y="29826"/>
                    <a:pt x="1822" y="27824"/>
                    <a:pt x="1763" y="25614"/>
                  </a:cubicBezTo>
                  <a:cubicBezTo>
                    <a:pt x="1733" y="24509"/>
                    <a:pt x="1703" y="23344"/>
                    <a:pt x="1688" y="22149"/>
                  </a:cubicBezTo>
                  <a:cubicBezTo>
                    <a:pt x="1658" y="20940"/>
                    <a:pt x="1673" y="19685"/>
                    <a:pt x="1598" y="18416"/>
                  </a:cubicBezTo>
                  <a:cubicBezTo>
                    <a:pt x="1539" y="17131"/>
                    <a:pt x="1404" y="15892"/>
                    <a:pt x="1240" y="14697"/>
                  </a:cubicBezTo>
                  <a:cubicBezTo>
                    <a:pt x="1061" y="13502"/>
                    <a:pt x="867" y="12352"/>
                    <a:pt x="702" y="11262"/>
                  </a:cubicBezTo>
                  <a:cubicBezTo>
                    <a:pt x="523" y="10172"/>
                    <a:pt x="389" y="9126"/>
                    <a:pt x="284" y="8140"/>
                  </a:cubicBezTo>
                  <a:cubicBezTo>
                    <a:pt x="224" y="7662"/>
                    <a:pt x="195" y="7185"/>
                    <a:pt x="165" y="6722"/>
                  </a:cubicBezTo>
                  <a:cubicBezTo>
                    <a:pt x="120" y="6274"/>
                    <a:pt x="105" y="5840"/>
                    <a:pt x="90" y="5422"/>
                  </a:cubicBezTo>
                  <a:cubicBezTo>
                    <a:pt x="30" y="3750"/>
                    <a:pt x="75" y="2390"/>
                    <a:pt x="75" y="1450"/>
                  </a:cubicBezTo>
                  <a:cubicBezTo>
                    <a:pt x="75" y="869"/>
                    <a:pt x="69" y="453"/>
                    <a:pt x="58" y="22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3125;p72">
              <a:extLst>
                <a:ext uri="{FF2B5EF4-FFF2-40B4-BE49-F238E27FC236}">
                  <a16:creationId xmlns:a16="http://schemas.microsoft.com/office/drawing/2014/main" id="{6C5009BA-1BEA-5DDA-92C3-AF06E02D6BF5}"/>
                </a:ext>
              </a:extLst>
            </p:cNvPr>
            <p:cNvSpPr/>
            <p:nvPr/>
          </p:nvSpPr>
          <p:spPr>
            <a:xfrm>
              <a:off x="6143538" y="3748118"/>
              <a:ext cx="132489" cy="19923"/>
            </a:xfrm>
            <a:custGeom>
              <a:avLst/>
              <a:gdLst/>
              <a:ahLst/>
              <a:cxnLst/>
              <a:rect l="l" t="t" r="r" b="b"/>
              <a:pathLst>
                <a:path w="4675" h="703" extrusionOk="0">
                  <a:moveTo>
                    <a:pt x="0" y="0"/>
                  </a:moveTo>
                  <a:lnTo>
                    <a:pt x="0" y="702"/>
                  </a:lnTo>
                  <a:lnTo>
                    <a:pt x="4675" y="702"/>
                  </a:lnTo>
                  <a:lnTo>
                    <a:pt x="4675"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3126;p72">
              <a:extLst>
                <a:ext uri="{FF2B5EF4-FFF2-40B4-BE49-F238E27FC236}">
                  <a16:creationId xmlns:a16="http://schemas.microsoft.com/office/drawing/2014/main" id="{7DB1BCD7-5F29-7A36-0411-68479AFE0B5F}"/>
                </a:ext>
              </a:extLst>
            </p:cNvPr>
            <p:cNvSpPr/>
            <p:nvPr/>
          </p:nvSpPr>
          <p:spPr>
            <a:xfrm>
              <a:off x="6151133" y="2714955"/>
              <a:ext cx="1729" cy="5951"/>
            </a:xfrm>
            <a:custGeom>
              <a:avLst/>
              <a:gdLst/>
              <a:ahLst/>
              <a:cxnLst/>
              <a:rect l="l" t="t" r="r" b="b"/>
              <a:pathLst>
                <a:path w="61" h="210" extrusionOk="0">
                  <a:moveTo>
                    <a:pt x="31" y="0"/>
                  </a:moveTo>
                  <a:cubicBezTo>
                    <a:pt x="1" y="0"/>
                    <a:pt x="1" y="45"/>
                    <a:pt x="1" y="105"/>
                  </a:cubicBezTo>
                  <a:cubicBezTo>
                    <a:pt x="16" y="165"/>
                    <a:pt x="16" y="209"/>
                    <a:pt x="31" y="209"/>
                  </a:cubicBezTo>
                  <a:cubicBezTo>
                    <a:pt x="46" y="209"/>
                    <a:pt x="61" y="165"/>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3127;p72">
              <a:extLst>
                <a:ext uri="{FF2B5EF4-FFF2-40B4-BE49-F238E27FC236}">
                  <a16:creationId xmlns:a16="http://schemas.microsoft.com/office/drawing/2014/main" id="{D3FC162F-0CF2-5392-E327-59804729BAEE}"/>
                </a:ext>
              </a:extLst>
            </p:cNvPr>
            <p:cNvSpPr/>
            <p:nvPr/>
          </p:nvSpPr>
          <p:spPr>
            <a:xfrm>
              <a:off x="6151558" y="2727226"/>
              <a:ext cx="1304" cy="5951"/>
            </a:xfrm>
            <a:custGeom>
              <a:avLst/>
              <a:gdLst/>
              <a:ahLst/>
              <a:cxnLst/>
              <a:rect l="l" t="t" r="r" b="b"/>
              <a:pathLst>
                <a:path w="46" h="210" extrusionOk="0">
                  <a:moveTo>
                    <a:pt x="31" y="0"/>
                  </a:moveTo>
                  <a:cubicBezTo>
                    <a:pt x="1" y="0"/>
                    <a:pt x="1" y="45"/>
                    <a:pt x="1" y="105"/>
                  </a:cubicBezTo>
                  <a:cubicBezTo>
                    <a:pt x="1" y="165"/>
                    <a:pt x="16" y="209"/>
                    <a:pt x="31" y="209"/>
                  </a:cubicBezTo>
                  <a:cubicBezTo>
                    <a:pt x="46" y="209"/>
                    <a:pt x="46" y="165"/>
                    <a:pt x="46"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3128;p72">
              <a:extLst>
                <a:ext uri="{FF2B5EF4-FFF2-40B4-BE49-F238E27FC236}">
                  <a16:creationId xmlns:a16="http://schemas.microsoft.com/office/drawing/2014/main" id="{374FF71E-389A-0FE9-B8DA-210654795A5F}"/>
                </a:ext>
              </a:extLst>
            </p:cNvPr>
            <p:cNvSpPr/>
            <p:nvPr/>
          </p:nvSpPr>
          <p:spPr>
            <a:xfrm>
              <a:off x="6151983" y="2739497"/>
              <a:ext cx="1304" cy="5951"/>
            </a:xfrm>
            <a:custGeom>
              <a:avLst/>
              <a:gdLst/>
              <a:ahLst/>
              <a:cxnLst/>
              <a:rect l="l" t="t" r="r" b="b"/>
              <a:pathLst>
                <a:path w="46" h="210" extrusionOk="0">
                  <a:moveTo>
                    <a:pt x="16" y="0"/>
                  </a:moveTo>
                  <a:cubicBezTo>
                    <a:pt x="1" y="0"/>
                    <a:pt x="1" y="45"/>
                    <a:pt x="1" y="105"/>
                  </a:cubicBezTo>
                  <a:cubicBezTo>
                    <a:pt x="1" y="165"/>
                    <a:pt x="16" y="210"/>
                    <a:pt x="31" y="210"/>
                  </a:cubicBezTo>
                  <a:cubicBezTo>
                    <a:pt x="46"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3129;p72">
              <a:extLst>
                <a:ext uri="{FF2B5EF4-FFF2-40B4-BE49-F238E27FC236}">
                  <a16:creationId xmlns:a16="http://schemas.microsoft.com/office/drawing/2014/main" id="{4BB67A8F-E4FC-CD4B-9046-28338D596EC6}"/>
                </a:ext>
              </a:extLst>
            </p:cNvPr>
            <p:cNvSpPr/>
            <p:nvPr/>
          </p:nvSpPr>
          <p:spPr>
            <a:xfrm>
              <a:off x="6152408" y="2751343"/>
              <a:ext cx="1304" cy="6376"/>
            </a:xfrm>
            <a:custGeom>
              <a:avLst/>
              <a:gdLst/>
              <a:ahLst/>
              <a:cxnLst/>
              <a:rect l="l" t="t" r="r" b="b"/>
              <a:pathLst>
                <a:path w="46" h="225" extrusionOk="0">
                  <a:moveTo>
                    <a:pt x="16" y="1"/>
                  </a:moveTo>
                  <a:cubicBezTo>
                    <a:pt x="1" y="1"/>
                    <a:pt x="1" y="60"/>
                    <a:pt x="1" y="120"/>
                  </a:cubicBezTo>
                  <a:cubicBezTo>
                    <a:pt x="1" y="180"/>
                    <a:pt x="16" y="225"/>
                    <a:pt x="31" y="225"/>
                  </a:cubicBezTo>
                  <a:cubicBezTo>
                    <a:pt x="46" y="225"/>
                    <a:pt x="46" y="180"/>
                    <a:pt x="46" y="120"/>
                  </a:cubicBezTo>
                  <a:cubicBezTo>
                    <a:pt x="46" y="60"/>
                    <a:pt x="4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3130;p72">
              <a:extLst>
                <a:ext uri="{FF2B5EF4-FFF2-40B4-BE49-F238E27FC236}">
                  <a16:creationId xmlns:a16="http://schemas.microsoft.com/office/drawing/2014/main" id="{BE686F0A-6510-FEF7-B232-FD032F16E290}"/>
                </a:ext>
              </a:extLst>
            </p:cNvPr>
            <p:cNvSpPr/>
            <p:nvPr/>
          </p:nvSpPr>
          <p:spPr>
            <a:xfrm>
              <a:off x="6152834" y="2763614"/>
              <a:ext cx="1304" cy="6376"/>
            </a:xfrm>
            <a:custGeom>
              <a:avLst/>
              <a:gdLst/>
              <a:ahLst/>
              <a:cxnLst/>
              <a:rect l="l" t="t" r="r" b="b"/>
              <a:pathLst>
                <a:path w="46" h="225" extrusionOk="0">
                  <a:moveTo>
                    <a:pt x="16" y="1"/>
                  </a:moveTo>
                  <a:cubicBezTo>
                    <a:pt x="1" y="1"/>
                    <a:pt x="1" y="46"/>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3131;p72">
              <a:extLst>
                <a:ext uri="{FF2B5EF4-FFF2-40B4-BE49-F238E27FC236}">
                  <a16:creationId xmlns:a16="http://schemas.microsoft.com/office/drawing/2014/main" id="{F1665200-AF2C-2A8B-52C6-5D7BE87706B9}"/>
                </a:ext>
              </a:extLst>
            </p:cNvPr>
            <p:cNvSpPr/>
            <p:nvPr/>
          </p:nvSpPr>
          <p:spPr>
            <a:xfrm>
              <a:off x="6152834" y="2775886"/>
              <a:ext cx="1729" cy="5951"/>
            </a:xfrm>
            <a:custGeom>
              <a:avLst/>
              <a:gdLst/>
              <a:ahLst/>
              <a:cxnLst/>
              <a:rect l="l" t="t" r="r" b="b"/>
              <a:pathLst>
                <a:path w="61" h="210" extrusionOk="0">
                  <a:moveTo>
                    <a:pt x="31" y="1"/>
                  </a:moveTo>
                  <a:cubicBezTo>
                    <a:pt x="16" y="1"/>
                    <a:pt x="1" y="46"/>
                    <a:pt x="16" y="105"/>
                  </a:cubicBezTo>
                  <a:cubicBezTo>
                    <a:pt x="16" y="165"/>
                    <a:pt x="31" y="210"/>
                    <a:pt x="31" y="210"/>
                  </a:cubicBezTo>
                  <a:cubicBezTo>
                    <a:pt x="46" y="210"/>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3132;p72">
              <a:extLst>
                <a:ext uri="{FF2B5EF4-FFF2-40B4-BE49-F238E27FC236}">
                  <a16:creationId xmlns:a16="http://schemas.microsoft.com/office/drawing/2014/main" id="{2B80094C-4A47-DD63-9A6A-E36E3CBDB4F7}"/>
                </a:ext>
              </a:extLst>
            </p:cNvPr>
            <p:cNvSpPr/>
            <p:nvPr/>
          </p:nvSpPr>
          <p:spPr>
            <a:xfrm>
              <a:off x="6153259" y="2788157"/>
              <a:ext cx="1729" cy="5980"/>
            </a:xfrm>
            <a:custGeom>
              <a:avLst/>
              <a:gdLst/>
              <a:ahLst/>
              <a:cxnLst/>
              <a:rect l="l" t="t" r="r" b="b"/>
              <a:pathLst>
                <a:path w="61" h="211" extrusionOk="0">
                  <a:moveTo>
                    <a:pt x="31" y="1"/>
                  </a:moveTo>
                  <a:cubicBezTo>
                    <a:pt x="16" y="1"/>
                    <a:pt x="1" y="46"/>
                    <a:pt x="16" y="105"/>
                  </a:cubicBezTo>
                  <a:cubicBezTo>
                    <a:pt x="16" y="165"/>
                    <a:pt x="16" y="210"/>
                    <a:pt x="31" y="210"/>
                  </a:cubicBezTo>
                  <a:cubicBezTo>
                    <a:pt x="45" y="210"/>
                    <a:pt x="60" y="165"/>
                    <a:pt x="60" y="105"/>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3133;p72">
              <a:extLst>
                <a:ext uri="{FF2B5EF4-FFF2-40B4-BE49-F238E27FC236}">
                  <a16:creationId xmlns:a16="http://schemas.microsoft.com/office/drawing/2014/main" id="{314D2791-D4EB-7F98-448C-DFAD4FEE08DE}"/>
                </a:ext>
              </a:extLst>
            </p:cNvPr>
            <p:cNvSpPr/>
            <p:nvPr/>
          </p:nvSpPr>
          <p:spPr>
            <a:xfrm>
              <a:off x="6153684" y="2800031"/>
              <a:ext cx="1729" cy="6376"/>
            </a:xfrm>
            <a:custGeom>
              <a:avLst/>
              <a:gdLst/>
              <a:ahLst/>
              <a:cxnLst/>
              <a:rect l="l" t="t" r="r" b="b"/>
              <a:pathLst>
                <a:path w="61" h="225" extrusionOk="0">
                  <a:moveTo>
                    <a:pt x="30" y="0"/>
                  </a:moveTo>
                  <a:cubicBezTo>
                    <a:pt x="1" y="0"/>
                    <a:pt x="1" y="60"/>
                    <a:pt x="1" y="120"/>
                  </a:cubicBezTo>
                  <a:cubicBezTo>
                    <a:pt x="1" y="179"/>
                    <a:pt x="16" y="224"/>
                    <a:pt x="30" y="224"/>
                  </a:cubicBezTo>
                  <a:cubicBezTo>
                    <a:pt x="45" y="224"/>
                    <a:pt x="60" y="164"/>
                    <a:pt x="45" y="105"/>
                  </a:cubicBezTo>
                  <a:cubicBezTo>
                    <a:pt x="45"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3134;p72">
              <a:extLst>
                <a:ext uri="{FF2B5EF4-FFF2-40B4-BE49-F238E27FC236}">
                  <a16:creationId xmlns:a16="http://schemas.microsoft.com/office/drawing/2014/main" id="{F8A3D985-0C2A-95AD-DFFB-F7B82875526D}"/>
                </a:ext>
              </a:extLst>
            </p:cNvPr>
            <p:cNvSpPr/>
            <p:nvPr/>
          </p:nvSpPr>
          <p:spPr>
            <a:xfrm>
              <a:off x="6154109" y="2812302"/>
              <a:ext cx="1304" cy="5951"/>
            </a:xfrm>
            <a:custGeom>
              <a:avLst/>
              <a:gdLst/>
              <a:ahLst/>
              <a:cxnLst/>
              <a:rect l="l" t="t" r="r" b="b"/>
              <a:pathLst>
                <a:path w="46" h="210" extrusionOk="0">
                  <a:moveTo>
                    <a:pt x="15" y="0"/>
                  </a:moveTo>
                  <a:cubicBezTo>
                    <a:pt x="1" y="0"/>
                    <a:pt x="1" y="60"/>
                    <a:pt x="1" y="105"/>
                  </a:cubicBezTo>
                  <a:cubicBezTo>
                    <a:pt x="1"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3135;p72">
              <a:extLst>
                <a:ext uri="{FF2B5EF4-FFF2-40B4-BE49-F238E27FC236}">
                  <a16:creationId xmlns:a16="http://schemas.microsoft.com/office/drawing/2014/main" id="{65B0C65F-9E8A-FEED-4B20-0056DA1E4546}"/>
                </a:ext>
              </a:extLst>
            </p:cNvPr>
            <p:cNvSpPr/>
            <p:nvPr/>
          </p:nvSpPr>
          <p:spPr>
            <a:xfrm>
              <a:off x="6154534" y="2824574"/>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3136;p72">
              <a:extLst>
                <a:ext uri="{FF2B5EF4-FFF2-40B4-BE49-F238E27FC236}">
                  <a16:creationId xmlns:a16="http://schemas.microsoft.com/office/drawing/2014/main" id="{E8EC18F0-94AB-90D1-5CB0-0809503077A2}"/>
                </a:ext>
              </a:extLst>
            </p:cNvPr>
            <p:cNvSpPr/>
            <p:nvPr/>
          </p:nvSpPr>
          <p:spPr>
            <a:xfrm>
              <a:off x="6154959" y="2836845"/>
              <a:ext cx="1304" cy="5951"/>
            </a:xfrm>
            <a:custGeom>
              <a:avLst/>
              <a:gdLst/>
              <a:ahLst/>
              <a:cxnLst/>
              <a:rect l="l" t="t" r="r" b="b"/>
              <a:pathLst>
                <a:path w="46"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3137;p72">
              <a:extLst>
                <a:ext uri="{FF2B5EF4-FFF2-40B4-BE49-F238E27FC236}">
                  <a16:creationId xmlns:a16="http://schemas.microsoft.com/office/drawing/2014/main" id="{6954C488-CB57-0695-0F57-9E09C665FB49}"/>
                </a:ext>
              </a:extLst>
            </p:cNvPr>
            <p:cNvSpPr/>
            <p:nvPr/>
          </p:nvSpPr>
          <p:spPr>
            <a:xfrm>
              <a:off x="6154959" y="2848691"/>
              <a:ext cx="1304" cy="6376"/>
            </a:xfrm>
            <a:custGeom>
              <a:avLst/>
              <a:gdLst/>
              <a:ahLst/>
              <a:cxnLst/>
              <a:rect l="l" t="t" r="r" b="b"/>
              <a:pathLst>
                <a:path w="46" h="225" extrusionOk="0">
                  <a:moveTo>
                    <a:pt x="30" y="1"/>
                  </a:moveTo>
                  <a:cubicBezTo>
                    <a:pt x="0" y="16"/>
                    <a:pt x="0" y="60"/>
                    <a:pt x="0" y="120"/>
                  </a:cubicBezTo>
                  <a:cubicBezTo>
                    <a:pt x="0" y="180"/>
                    <a:pt x="15" y="225"/>
                    <a:pt x="30" y="225"/>
                  </a:cubicBezTo>
                  <a:cubicBezTo>
                    <a:pt x="45" y="225"/>
                    <a:pt x="45" y="180"/>
                    <a:pt x="45" y="120"/>
                  </a:cubicBezTo>
                  <a:cubicBezTo>
                    <a:pt x="45" y="6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3138;p72">
              <a:extLst>
                <a:ext uri="{FF2B5EF4-FFF2-40B4-BE49-F238E27FC236}">
                  <a16:creationId xmlns:a16="http://schemas.microsoft.com/office/drawing/2014/main" id="{14BF916F-030C-C0DB-04DE-08181FE1093A}"/>
                </a:ext>
              </a:extLst>
            </p:cNvPr>
            <p:cNvSpPr/>
            <p:nvPr/>
          </p:nvSpPr>
          <p:spPr>
            <a:xfrm>
              <a:off x="6155384" y="2860962"/>
              <a:ext cx="879" cy="6376"/>
            </a:xfrm>
            <a:custGeom>
              <a:avLst/>
              <a:gdLst/>
              <a:ahLst/>
              <a:cxnLst/>
              <a:rect l="l" t="t" r="r" b="b"/>
              <a:pathLst>
                <a:path w="31" h="225" extrusionOk="0">
                  <a:moveTo>
                    <a:pt x="15" y="1"/>
                  </a:moveTo>
                  <a:cubicBezTo>
                    <a:pt x="0" y="1"/>
                    <a:pt x="0" y="46"/>
                    <a:pt x="0" y="105"/>
                  </a:cubicBezTo>
                  <a:cubicBezTo>
                    <a:pt x="0" y="180"/>
                    <a:pt x="0" y="225"/>
                    <a:pt x="15" y="225"/>
                  </a:cubicBezTo>
                  <a:cubicBezTo>
                    <a:pt x="30" y="225"/>
                    <a:pt x="30" y="180"/>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3139;p72">
              <a:extLst>
                <a:ext uri="{FF2B5EF4-FFF2-40B4-BE49-F238E27FC236}">
                  <a16:creationId xmlns:a16="http://schemas.microsoft.com/office/drawing/2014/main" id="{A707BB8B-5A70-2316-049A-4CDEB8A158CB}"/>
                </a:ext>
              </a:extLst>
            </p:cNvPr>
            <p:cNvSpPr/>
            <p:nvPr/>
          </p:nvSpPr>
          <p:spPr>
            <a:xfrm>
              <a:off x="6155384" y="2873233"/>
              <a:ext cx="1304" cy="5951"/>
            </a:xfrm>
            <a:custGeom>
              <a:avLst/>
              <a:gdLst/>
              <a:ahLst/>
              <a:cxnLst/>
              <a:rect l="l" t="t" r="r" b="b"/>
              <a:pathLst>
                <a:path w="46" h="210" extrusionOk="0">
                  <a:moveTo>
                    <a:pt x="15" y="1"/>
                  </a:moveTo>
                  <a:cubicBezTo>
                    <a:pt x="0" y="1"/>
                    <a:pt x="0" y="61"/>
                    <a:pt x="0" y="105"/>
                  </a:cubicBezTo>
                  <a:cubicBezTo>
                    <a:pt x="0" y="165"/>
                    <a:pt x="30" y="210"/>
                    <a:pt x="30" y="210"/>
                  </a:cubicBezTo>
                  <a:cubicBezTo>
                    <a:pt x="45" y="210"/>
                    <a:pt x="45" y="165"/>
                    <a:pt x="45" y="105"/>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3140;p72">
              <a:extLst>
                <a:ext uri="{FF2B5EF4-FFF2-40B4-BE49-F238E27FC236}">
                  <a16:creationId xmlns:a16="http://schemas.microsoft.com/office/drawing/2014/main" id="{4224B578-5A54-AA9A-6E1C-D7835E41B2C0}"/>
                </a:ext>
              </a:extLst>
            </p:cNvPr>
            <p:cNvSpPr/>
            <p:nvPr/>
          </p:nvSpPr>
          <p:spPr>
            <a:xfrm>
              <a:off x="6155809" y="2885505"/>
              <a:ext cx="1700" cy="5980"/>
            </a:xfrm>
            <a:custGeom>
              <a:avLst/>
              <a:gdLst/>
              <a:ahLst/>
              <a:cxnLst/>
              <a:rect l="l" t="t" r="r" b="b"/>
              <a:pathLst>
                <a:path w="60" h="211" extrusionOk="0">
                  <a:moveTo>
                    <a:pt x="30" y="1"/>
                  </a:moveTo>
                  <a:cubicBezTo>
                    <a:pt x="0" y="1"/>
                    <a:pt x="0" y="46"/>
                    <a:pt x="0" y="105"/>
                  </a:cubicBezTo>
                  <a:cubicBezTo>
                    <a:pt x="15" y="165"/>
                    <a:pt x="15" y="210"/>
                    <a:pt x="30" y="210"/>
                  </a:cubicBezTo>
                  <a:cubicBezTo>
                    <a:pt x="30"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3141;p72">
              <a:extLst>
                <a:ext uri="{FF2B5EF4-FFF2-40B4-BE49-F238E27FC236}">
                  <a16:creationId xmlns:a16="http://schemas.microsoft.com/office/drawing/2014/main" id="{9C9EEAD5-C328-1BF1-52F2-2DACD2DA86AC}"/>
                </a:ext>
              </a:extLst>
            </p:cNvPr>
            <p:cNvSpPr/>
            <p:nvPr/>
          </p:nvSpPr>
          <p:spPr>
            <a:xfrm>
              <a:off x="6156234" y="2897804"/>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3142;p72">
              <a:extLst>
                <a:ext uri="{FF2B5EF4-FFF2-40B4-BE49-F238E27FC236}">
                  <a16:creationId xmlns:a16="http://schemas.microsoft.com/office/drawing/2014/main" id="{8BD83856-09E7-D331-1982-B8E500C657B6}"/>
                </a:ext>
              </a:extLst>
            </p:cNvPr>
            <p:cNvSpPr/>
            <p:nvPr/>
          </p:nvSpPr>
          <p:spPr>
            <a:xfrm>
              <a:off x="6156659" y="2910075"/>
              <a:ext cx="1700" cy="5951"/>
            </a:xfrm>
            <a:custGeom>
              <a:avLst/>
              <a:gdLst/>
              <a:ahLst/>
              <a:cxnLst/>
              <a:rect l="l" t="t" r="r" b="b"/>
              <a:pathLst>
                <a:path w="60" h="210" extrusionOk="0">
                  <a:moveTo>
                    <a:pt x="30" y="0"/>
                  </a:moveTo>
                  <a:cubicBezTo>
                    <a:pt x="15" y="0"/>
                    <a:pt x="0" y="45"/>
                    <a:pt x="15" y="105"/>
                  </a:cubicBezTo>
                  <a:cubicBezTo>
                    <a:pt x="15"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3143;p72">
              <a:extLst>
                <a:ext uri="{FF2B5EF4-FFF2-40B4-BE49-F238E27FC236}">
                  <a16:creationId xmlns:a16="http://schemas.microsoft.com/office/drawing/2014/main" id="{378F1AA1-D22C-33AE-E1E7-F10C47B04147}"/>
                </a:ext>
              </a:extLst>
            </p:cNvPr>
            <p:cNvSpPr/>
            <p:nvPr/>
          </p:nvSpPr>
          <p:spPr>
            <a:xfrm>
              <a:off x="6157510" y="2921922"/>
              <a:ext cx="1700" cy="6376"/>
            </a:xfrm>
            <a:custGeom>
              <a:avLst/>
              <a:gdLst/>
              <a:ahLst/>
              <a:cxnLst/>
              <a:rect l="l" t="t" r="r" b="b"/>
              <a:pathLst>
                <a:path w="60" h="225" extrusionOk="0">
                  <a:moveTo>
                    <a:pt x="15" y="0"/>
                  </a:moveTo>
                  <a:cubicBezTo>
                    <a:pt x="0" y="0"/>
                    <a:pt x="0" y="45"/>
                    <a:pt x="0" y="105"/>
                  </a:cubicBezTo>
                  <a:cubicBezTo>
                    <a:pt x="15" y="180"/>
                    <a:pt x="15" y="224"/>
                    <a:pt x="30" y="224"/>
                  </a:cubicBezTo>
                  <a:cubicBezTo>
                    <a:pt x="45" y="224"/>
                    <a:pt x="60"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3144;p72">
              <a:extLst>
                <a:ext uri="{FF2B5EF4-FFF2-40B4-BE49-F238E27FC236}">
                  <a16:creationId xmlns:a16="http://schemas.microsoft.com/office/drawing/2014/main" id="{0FD62FBB-6800-55E2-1FD9-4084D79DC057}"/>
                </a:ext>
              </a:extLst>
            </p:cNvPr>
            <p:cNvSpPr/>
            <p:nvPr/>
          </p:nvSpPr>
          <p:spPr>
            <a:xfrm>
              <a:off x="6158332" y="2934193"/>
              <a:ext cx="1729" cy="5951"/>
            </a:xfrm>
            <a:custGeom>
              <a:avLst/>
              <a:gdLst/>
              <a:ahLst/>
              <a:cxnLst/>
              <a:rect l="l" t="t" r="r" b="b"/>
              <a:pathLst>
                <a:path w="61" h="210" extrusionOk="0">
                  <a:moveTo>
                    <a:pt x="16" y="0"/>
                  </a:moveTo>
                  <a:cubicBezTo>
                    <a:pt x="1" y="0"/>
                    <a:pt x="1" y="45"/>
                    <a:pt x="1" y="105"/>
                  </a:cubicBezTo>
                  <a:cubicBezTo>
                    <a:pt x="16" y="165"/>
                    <a:pt x="31" y="210"/>
                    <a:pt x="31" y="210"/>
                  </a:cubicBezTo>
                  <a:cubicBezTo>
                    <a:pt x="46" y="210"/>
                    <a:pt x="61"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3145;p72">
              <a:extLst>
                <a:ext uri="{FF2B5EF4-FFF2-40B4-BE49-F238E27FC236}">
                  <a16:creationId xmlns:a16="http://schemas.microsoft.com/office/drawing/2014/main" id="{693F083A-9454-C102-706C-41488CC4F14E}"/>
                </a:ext>
              </a:extLst>
            </p:cNvPr>
            <p:cNvSpPr/>
            <p:nvPr/>
          </p:nvSpPr>
          <p:spPr>
            <a:xfrm>
              <a:off x="6159607" y="2946464"/>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45" y="210"/>
                    <a:pt x="45" y="165"/>
                    <a:pt x="45" y="105"/>
                  </a:cubicBezTo>
                  <a:cubicBezTo>
                    <a:pt x="31"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3146;p72">
              <a:extLst>
                <a:ext uri="{FF2B5EF4-FFF2-40B4-BE49-F238E27FC236}">
                  <a16:creationId xmlns:a16="http://schemas.microsoft.com/office/drawing/2014/main" id="{7181C2C0-8535-D0A9-B1D6-A22F1DE7B3C4}"/>
                </a:ext>
              </a:extLst>
            </p:cNvPr>
            <p:cNvSpPr/>
            <p:nvPr/>
          </p:nvSpPr>
          <p:spPr>
            <a:xfrm>
              <a:off x="6160457" y="2958310"/>
              <a:ext cx="1729" cy="6376"/>
            </a:xfrm>
            <a:custGeom>
              <a:avLst/>
              <a:gdLst/>
              <a:ahLst/>
              <a:cxnLst/>
              <a:rect l="l" t="t" r="r" b="b"/>
              <a:pathLst>
                <a:path w="61" h="225" extrusionOk="0">
                  <a:moveTo>
                    <a:pt x="15" y="1"/>
                  </a:moveTo>
                  <a:cubicBezTo>
                    <a:pt x="15" y="1"/>
                    <a:pt x="1" y="60"/>
                    <a:pt x="15" y="120"/>
                  </a:cubicBezTo>
                  <a:cubicBezTo>
                    <a:pt x="15" y="180"/>
                    <a:pt x="30" y="225"/>
                    <a:pt x="45" y="225"/>
                  </a:cubicBezTo>
                  <a:cubicBezTo>
                    <a:pt x="60" y="225"/>
                    <a:pt x="45" y="165"/>
                    <a:pt x="45" y="105"/>
                  </a:cubicBezTo>
                  <a:cubicBezTo>
                    <a:pt x="30"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3147;p72">
              <a:extLst>
                <a:ext uri="{FF2B5EF4-FFF2-40B4-BE49-F238E27FC236}">
                  <a16:creationId xmlns:a16="http://schemas.microsoft.com/office/drawing/2014/main" id="{AF31B81D-2D5D-A63D-9828-47E0A1B317A9}"/>
                </a:ext>
              </a:extLst>
            </p:cNvPr>
            <p:cNvSpPr/>
            <p:nvPr/>
          </p:nvSpPr>
          <p:spPr>
            <a:xfrm>
              <a:off x="6161732" y="2970581"/>
              <a:ext cx="1729" cy="5951"/>
            </a:xfrm>
            <a:custGeom>
              <a:avLst/>
              <a:gdLst/>
              <a:ahLst/>
              <a:cxnLst/>
              <a:rect l="l" t="t" r="r" b="b"/>
              <a:pathLst>
                <a:path w="61" h="210" extrusionOk="0">
                  <a:moveTo>
                    <a:pt x="15" y="1"/>
                  </a:moveTo>
                  <a:cubicBezTo>
                    <a:pt x="0" y="1"/>
                    <a:pt x="0" y="46"/>
                    <a:pt x="0" y="105"/>
                  </a:cubicBezTo>
                  <a:cubicBezTo>
                    <a:pt x="15" y="165"/>
                    <a:pt x="30" y="210"/>
                    <a:pt x="45" y="210"/>
                  </a:cubicBezTo>
                  <a:cubicBezTo>
                    <a:pt x="60" y="210"/>
                    <a:pt x="60" y="165"/>
                    <a:pt x="45" y="105"/>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3148;p72">
              <a:extLst>
                <a:ext uri="{FF2B5EF4-FFF2-40B4-BE49-F238E27FC236}">
                  <a16:creationId xmlns:a16="http://schemas.microsoft.com/office/drawing/2014/main" id="{A9AB48E9-BFEF-F97B-C346-8BFFAE8B4A3A}"/>
                </a:ext>
              </a:extLst>
            </p:cNvPr>
            <p:cNvSpPr/>
            <p:nvPr/>
          </p:nvSpPr>
          <p:spPr>
            <a:xfrm>
              <a:off x="6163008" y="2982456"/>
              <a:ext cx="1700" cy="6376"/>
            </a:xfrm>
            <a:custGeom>
              <a:avLst/>
              <a:gdLst/>
              <a:ahLst/>
              <a:cxnLst/>
              <a:rect l="l" t="t" r="r" b="b"/>
              <a:pathLst>
                <a:path w="60" h="225" extrusionOk="0">
                  <a:moveTo>
                    <a:pt x="15" y="0"/>
                  </a:moveTo>
                  <a:cubicBezTo>
                    <a:pt x="15" y="15"/>
                    <a:pt x="0" y="60"/>
                    <a:pt x="15" y="120"/>
                  </a:cubicBezTo>
                  <a:cubicBezTo>
                    <a:pt x="30" y="179"/>
                    <a:pt x="45" y="224"/>
                    <a:pt x="45" y="224"/>
                  </a:cubicBezTo>
                  <a:cubicBezTo>
                    <a:pt x="60" y="224"/>
                    <a:pt x="60" y="179"/>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3149;p72">
              <a:extLst>
                <a:ext uri="{FF2B5EF4-FFF2-40B4-BE49-F238E27FC236}">
                  <a16:creationId xmlns:a16="http://schemas.microsoft.com/office/drawing/2014/main" id="{42D1F842-1461-B1DD-2DCD-D8D2BD461963}"/>
                </a:ext>
              </a:extLst>
            </p:cNvPr>
            <p:cNvSpPr/>
            <p:nvPr/>
          </p:nvSpPr>
          <p:spPr>
            <a:xfrm>
              <a:off x="6164680" y="2994727"/>
              <a:ext cx="1729" cy="5951"/>
            </a:xfrm>
            <a:custGeom>
              <a:avLst/>
              <a:gdLst/>
              <a:ahLst/>
              <a:cxnLst/>
              <a:rect l="l" t="t" r="r" b="b"/>
              <a:pathLst>
                <a:path w="61" h="210" extrusionOk="0">
                  <a:moveTo>
                    <a:pt x="16" y="0"/>
                  </a:moveTo>
                  <a:cubicBezTo>
                    <a:pt x="16" y="0"/>
                    <a:pt x="1" y="60"/>
                    <a:pt x="16" y="105"/>
                  </a:cubicBezTo>
                  <a:cubicBezTo>
                    <a:pt x="16" y="164"/>
                    <a:pt x="31" y="209"/>
                    <a:pt x="46" y="209"/>
                  </a:cubicBezTo>
                  <a:cubicBezTo>
                    <a:pt x="61" y="209"/>
                    <a:pt x="61" y="164"/>
                    <a:pt x="46" y="105"/>
                  </a:cubicBezTo>
                  <a:cubicBezTo>
                    <a:pt x="46"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3150;p72">
              <a:extLst>
                <a:ext uri="{FF2B5EF4-FFF2-40B4-BE49-F238E27FC236}">
                  <a16:creationId xmlns:a16="http://schemas.microsoft.com/office/drawing/2014/main" id="{DE4DD94A-2F33-D06B-92BE-38F9F2CF847B}"/>
                </a:ext>
              </a:extLst>
            </p:cNvPr>
            <p:cNvSpPr/>
            <p:nvPr/>
          </p:nvSpPr>
          <p:spPr>
            <a:xfrm>
              <a:off x="6166380" y="3006573"/>
              <a:ext cx="1729" cy="6376"/>
            </a:xfrm>
            <a:custGeom>
              <a:avLst/>
              <a:gdLst/>
              <a:ahLst/>
              <a:cxnLst/>
              <a:rect l="l" t="t" r="r" b="b"/>
              <a:pathLst>
                <a:path w="61" h="225" extrusionOk="0">
                  <a:moveTo>
                    <a:pt x="16" y="0"/>
                  </a:moveTo>
                  <a:cubicBezTo>
                    <a:pt x="16" y="15"/>
                    <a:pt x="1" y="60"/>
                    <a:pt x="16" y="120"/>
                  </a:cubicBezTo>
                  <a:cubicBezTo>
                    <a:pt x="16" y="180"/>
                    <a:pt x="31" y="224"/>
                    <a:pt x="45" y="224"/>
                  </a:cubicBezTo>
                  <a:cubicBezTo>
                    <a:pt x="60" y="209"/>
                    <a:pt x="60" y="165"/>
                    <a:pt x="45" y="105"/>
                  </a:cubicBezTo>
                  <a:cubicBezTo>
                    <a:pt x="31" y="45"/>
                    <a:pt x="1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3151;p72">
              <a:extLst>
                <a:ext uri="{FF2B5EF4-FFF2-40B4-BE49-F238E27FC236}">
                  <a16:creationId xmlns:a16="http://schemas.microsoft.com/office/drawing/2014/main" id="{3ECAEF8A-5F7D-B031-E8C8-7A72B6D267B4}"/>
                </a:ext>
              </a:extLst>
            </p:cNvPr>
            <p:cNvSpPr/>
            <p:nvPr/>
          </p:nvSpPr>
          <p:spPr>
            <a:xfrm>
              <a:off x="6168080" y="3018844"/>
              <a:ext cx="1729" cy="5951"/>
            </a:xfrm>
            <a:custGeom>
              <a:avLst/>
              <a:gdLst/>
              <a:ahLst/>
              <a:cxnLst/>
              <a:rect l="l" t="t" r="r" b="b"/>
              <a:pathLst>
                <a:path w="61" h="210" extrusionOk="0">
                  <a:moveTo>
                    <a:pt x="15" y="0"/>
                  </a:moveTo>
                  <a:cubicBezTo>
                    <a:pt x="15" y="0"/>
                    <a:pt x="0" y="45"/>
                    <a:pt x="15" y="105"/>
                  </a:cubicBezTo>
                  <a:cubicBezTo>
                    <a:pt x="15" y="165"/>
                    <a:pt x="45" y="210"/>
                    <a:pt x="45" y="210"/>
                  </a:cubicBezTo>
                  <a:cubicBezTo>
                    <a:pt x="60" y="210"/>
                    <a:pt x="60" y="165"/>
                    <a:pt x="45"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3152;p72">
              <a:extLst>
                <a:ext uri="{FF2B5EF4-FFF2-40B4-BE49-F238E27FC236}">
                  <a16:creationId xmlns:a16="http://schemas.microsoft.com/office/drawing/2014/main" id="{F74E9398-FB36-B537-E9C4-041ABE8F0761}"/>
                </a:ext>
              </a:extLst>
            </p:cNvPr>
            <p:cNvSpPr/>
            <p:nvPr/>
          </p:nvSpPr>
          <p:spPr>
            <a:xfrm>
              <a:off x="6170206" y="3030690"/>
              <a:ext cx="1700" cy="5951"/>
            </a:xfrm>
            <a:custGeom>
              <a:avLst/>
              <a:gdLst/>
              <a:ahLst/>
              <a:cxnLst/>
              <a:rect l="l" t="t" r="r" b="b"/>
              <a:pathLst>
                <a:path w="60" h="210" extrusionOk="0">
                  <a:moveTo>
                    <a:pt x="0" y="1"/>
                  </a:moveTo>
                  <a:cubicBezTo>
                    <a:pt x="0" y="1"/>
                    <a:pt x="0" y="60"/>
                    <a:pt x="0" y="120"/>
                  </a:cubicBezTo>
                  <a:cubicBezTo>
                    <a:pt x="15" y="165"/>
                    <a:pt x="30" y="210"/>
                    <a:pt x="45" y="210"/>
                  </a:cubicBezTo>
                  <a:cubicBezTo>
                    <a:pt x="60" y="210"/>
                    <a:pt x="60" y="165"/>
                    <a:pt x="45" y="105"/>
                  </a:cubicBezTo>
                  <a:cubicBezTo>
                    <a:pt x="30" y="45"/>
                    <a:pt x="0" y="1"/>
                    <a:pt x="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3153;p72">
              <a:extLst>
                <a:ext uri="{FF2B5EF4-FFF2-40B4-BE49-F238E27FC236}">
                  <a16:creationId xmlns:a16="http://schemas.microsoft.com/office/drawing/2014/main" id="{2B8CA466-B8B4-DE27-0704-7167CB85CE8A}"/>
                </a:ext>
              </a:extLst>
            </p:cNvPr>
            <p:cNvSpPr/>
            <p:nvPr/>
          </p:nvSpPr>
          <p:spPr>
            <a:xfrm>
              <a:off x="6171878" y="3042537"/>
              <a:ext cx="1729" cy="5951"/>
            </a:xfrm>
            <a:custGeom>
              <a:avLst/>
              <a:gdLst/>
              <a:ahLst/>
              <a:cxnLst/>
              <a:rect l="l" t="t" r="r" b="b"/>
              <a:pathLst>
                <a:path w="61" h="210" extrusionOk="0">
                  <a:moveTo>
                    <a:pt x="16" y="1"/>
                  </a:moveTo>
                  <a:cubicBezTo>
                    <a:pt x="16" y="1"/>
                    <a:pt x="1" y="46"/>
                    <a:pt x="16" y="105"/>
                  </a:cubicBezTo>
                  <a:cubicBezTo>
                    <a:pt x="16" y="165"/>
                    <a:pt x="46" y="210"/>
                    <a:pt x="46" y="210"/>
                  </a:cubicBezTo>
                  <a:cubicBezTo>
                    <a:pt x="61" y="210"/>
                    <a:pt x="61" y="165"/>
                    <a:pt x="61" y="105"/>
                  </a:cubicBezTo>
                  <a:cubicBezTo>
                    <a:pt x="46"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3154;p72">
              <a:extLst>
                <a:ext uri="{FF2B5EF4-FFF2-40B4-BE49-F238E27FC236}">
                  <a16:creationId xmlns:a16="http://schemas.microsoft.com/office/drawing/2014/main" id="{7462B206-C16A-7936-D209-FF12D9369D2F}"/>
                </a:ext>
              </a:extLst>
            </p:cNvPr>
            <p:cNvSpPr/>
            <p:nvPr/>
          </p:nvSpPr>
          <p:spPr>
            <a:xfrm>
              <a:off x="6174004" y="3054808"/>
              <a:ext cx="1729" cy="5951"/>
            </a:xfrm>
            <a:custGeom>
              <a:avLst/>
              <a:gdLst/>
              <a:ahLst/>
              <a:cxnLst/>
              <a:rect l="l" t="t" r="r" b="b"/>
              <a:pathLst>
                <a:path w="61" h="210" extrusionOk="0">
                  <a:moveTo>
                    <a:pt x="15" y="1"/>
                  </a:moveTo>
                  <a:cubicBezTo>
                    <a:pt x="15" y="1"/>
                    <a:pt x="0" y="46"/>
                    <a:pt x="15" y="105"/>
                  </a:cubicBezTo>
                  <a:cubicBezTo>
                    <a:pt x="15" y="165"/>
                    <a:pt x="30" y="210"/>
                    <a:pt x="45" y="210"/>
                  </a:cubicBezTo>
                  <a:cubicBezTo>
                    <a:pt x="60" y="210"/>
                    <a:pt x="60" y="165"/>
                    <a:pt x="45" y="105"/>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3155;p72">
              <a:extLst>
                <a:ext uri="{FF2B5EF4-FFF2-40B4-BE49-F238E27FC236}">
                  <a16:creationId xmlns:a16="http://schemas.microsoft.com/office/drawing/2014/main" id="{F4DB04CB-D9A9-993F-B04F-656434F384B6}"/>
                </a:ext>
              </a:extLst>
            </p:cNvPr>
            <p:cNvSpPr/>
            <p:nvPr/>
          </p:nvSpPr>
          <p:spPr>
            <a:xfrm>
              <a:off x="6176129" y="3067022"/>
              <a:ext cx="1700" cy="6036"/>
            </a:xfrm>
            <a:custGeom>
              <a:avLst/>
              <a:gdLst/>
              <a:ahLst/>
              <a:cxnLst/>
              <a:rect l="l" t="t" r="r" b="b"/>
              <a:pathLst>
                <a:path w="60" h="213" extrusionOk="0">
                  <a:moveTo>
                    <a:pt x="2" y="0"/>
                  </a:moveTo>
                  <a:cubicBezTo>
                    <a:pt x="1" y="0"/>
                    <a:pt x="0" y="1"/>
                    <a:pt x="0" y="3"/>
                  </a:cubicBezTo>
                  <a:cubicBezTo>
                    <a:pt x="0" y="3"/>
                    <a:pt x="0" y="48"/>
                    <a:pt x="0" y="108"/>
                  </a:cubicBezTo>
                  <a:cubicBezTo>
                    <a:pt x="15" y="167"/>
                    <a:pt x="30" y="212"/>
                    <a:pt x="45" y="212"/>
                  </a:cubicBezTo>
                  <a:cubicBezTo>
                    <a:pt x="60" y="212"/>
                    <a:pt x="60" y="152"/>
                    <a:pt x="45" y="93"/>
                  </a:cubicBezTo>
                  <a:cubicBezTo>
                    <a:pt x="32"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3156;p72">
              <a:extLst>
                <a:ext uri="{FF2B5EF4-FFF2-40B4-BE49-F238E27FC236}">
                  <a16:creationId xmlns:a16="http://schemas.microsoft.com/office/drawing/2014/main" id="{038700F3-A697-5871-23A1-25B5A152C961}"/>
                </a:ext>
              </a:extLst>
            </p:cNvPr>
            <p:cNvSpPr/>
            <p:nvPr/>
          </p:nvSpPr>
          <p:spPr>
            <a:xfrm>
              <a:off x="6178226" y="3078868"/>
              <a:ext cx="1729" cy="6036"/>
            </a:xfrm>
            <a:custGeom>
              <a:avLst/>
              <a:gdLst/>
              <a:ahLst/>
              <a:cxnLst/>
              <a:rect l="l" t="t" r="r" b="b"/>
              <a:pathLst>
                <a:path w="61" h="213" extrusionOk="0">
                  <a:moveTo>
                    <a:pt x="2" y="0"/>
                  </a:moveTo>
                  <a:cubicBezTo>
                    <a:pt x="1" y="0"/>
                    <a:pt x="1" y="1"/>
                    <a:pt x="1" y="3"/>
                  </a:cubicBezTo>
                  <a:cubicBezTo>
                    <a:pt x="1" y="3"/>
                    <a:pt x="1" y="48"/>
                    <a:pt x="1" y="108"/>
                  </a:cubicBezTo>
                  <a:cubicBezTo>
                    <a:pt x="16" y="167"/>
                    <a:pt x="31" y="212"/>
                    <a:pt x="46" y="212"/>
                  </a:cubicBezTo>
                  <a:cubicBezTo>
                    <a:pt x="61" y="212"/>
                    <a:pt x="61" y="153"/>
                    <a:pt x="46" y="93"/>
                  </a:cubicBezTo>
                  <a:cubicBezTo>
                    <a:pt x="33" y="41"/>
                    <a:pt x="8" y="0"/>
                    <a:pt x="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3157;p72">
              <a:extLst>
                <a:ext uri="{FF2B5EF4-FFF2-40B4-BE49-F238E27FC236}">
                  <a16:creationId xmlns:a16="http://schemas.microsoft.com/office/drawing/2014/main" id="{3D45E527-C34C-D7B2-2658-6DE721E6A246}"/>
                </a:ext>
              </a:extLst>
            </p:cNvPr>
            <p:cNvSpPr/>
            <p:nvPr/>
          </p:nvSpPr>
          <p:spPr>
            <a:xfrm>
              <a:off x="6179927" y="3090800"/>
              <a:ext cx="1729" cy="5951"/>
            </a:xfrm>
            <a:custGeom>
              <a:avLst/>
              <a:gdLst/>
              <a:ahLst/>
              <a:cxnLst/>
              <a:rect l="l" t="t" r="r" b="b"/>
              <a:pathLst>
                <a:path w="61" h="210" extrusionOk="0">
                  <a:moveTo>
                    <a:pt x="15" y="0"/>
                  </a:moveTo>
                  <a:cubicBezTo>
                    <a:pt x="15" y="0"/>
                    <a:pt x="1" y="45"/>
                    <a:pt x="15" y="105"/>
                  </a:cubicBezTo>
                  <a:cubicBezTo>
                    <a:pt x="30" y="165"/>
                    <a:pt x="45" y="209"/>
                    <a:pt x="60" y="209"/>
                  </a:cubicBezTo>
                  <a:cubicBezTo>
                    <a:pt x="60" y="209"/>
                    <a:pt x="60" y="165"/>
                    <a:pt x="60" y="105"/>
                  </a:cubicBezTo>
                  <a:cubicBezTo>
                    <a:pt x="45" y="45"/>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3158;p72">
              <a:extLst>
                <a:ext uri="{FF2B5EF4-FFF2-40B4-BE49-F238E27FC236}">
                  <a16:creationId xmlns:a16="http://schemas.microsoft.com/office/drawing/2014/main" id="{BD429052-B980-B9B0-2DBE-5AEDFB9F8607}"/>
                </a:ext>
              </a:extLst>
            </p:cNvPr>
            <p:cNvSpPr/>
            <p:nvPr/>
          </p:nvSpPr>
          <p:spPr>
            <a:xfrm>
              <a:off x="6182052" y="3102646"/>
              <a:ext cx="1700" cy="5951"/>
            </a:xfrm>
            <a:custGeom>
              <a:avLst/>
              <a:gdLst/>
              <a:ahLst/>
              <a:cxnLst/>
              <a:rect l="l" t="t" r="r" b="b"/>
              <a:pathLst>
                <a:path w="60" h="210" extrusionOk="0">
                  <a:moveTo>
                    <a:pt x="15" y="1"/>
                  </a:moveTo>
                  <a:cubicBezTo>
                    <a:pt x="15" y="1"/>
                    <a:pt x="0" y="60"/>
                    <a:pt x="15" y="105"/>
                  </a:cubicBezTo>
                  <a:cubicBezTo>
                    <a:pt x="15" y="165"/>
                    <a:pt x="30" y="210"/>
                    <a:pt x="45" y="210"/>
                  </a:cubicBezTo>
                  <a:cubicBezTo>
                    <a:pt x="60" y="210"/>
                    <a:pt x="60" y="165"/>
                    <a:pt x="45" y="105"/>
                  </a:cubicBezTo>
                  <a:cubicBezTo>
                    <a:pt x="45" y="45"/>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3159;p72">
              <a:extLst>
                <a:ext uri="{FF2B5EF4-FFF2-40B4-BE49-F238E27FC236}">
                  <a16:creationId xmlns:a16="http://schemas.microsoft.com/office/drawing/2014/main" id="{F40FF38B-6992-8D0D-4129-3ACF8FE9539F}"/>
                </a:ext>
              </a:extLst>
            </p:cNvPr>
            <p:cNvSpPr/>
            <p:nvPr/>
          </p:nvSpPr>
          <p:spPr>
            <a:xfrm>
              <a:off x="6184149" y="3114492"/>
              <a:ext cx="1729" cy="6376"/>
            </a:xfrm>
            <a:custGeom>
              <a:avLst/>
              <a:gdLst/>
              <a:ahLst/>
              <a:cxnLst/>
              <a:rect l="l" t="t" r="r" b="b"/>
              <a:pathLst>
                <a:path w="61" h="225" extrusionOk="0">
                  <a:moveTo>
                    <a:pt x="1" y="1"/>
                  </a:moveTo>
                  <a:cubicBezTo>
                    <a:pt x="1" y="16"/>
                    <a:pt x="1" y="60"/>
                    <a:pt x="1" y="120"/>
                  </a:cubicBezTo>
                  <a:cubicBezTo>
                    <a:pt x="16" y="180"/>
                    <a:pt x="31" y="225"/>
                    <a:pt x="46" y="225"/>
                  </a:cubicBezTo>
                  <a:cubicBezTo>
                    <a:pt x="61" y="210"/>
                    <a:pt x="46" y="165"/>
                    <a:pt x="46" y="105"/>
                  </a:cubicBezTo>
                  <a:cubicBezTo>
                    <a:pt x="31" y="46"/>
                    <a:pt x="1" y="1"/>
                    <a:pt x="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3160;p72">
              <a:extLst>
                <a:ext uri="{FF2B5EF4-FFF2-40B4-BE49-F238E27FC236}">
                  <a16:creationId xmlns:a16="http://schemas.microsoft.com/office/drawing/2014/main" id="{BFB7A10C-4423-A4AF-922D-74E425191701}"/>
                </a:ext>
              </a:extLst>
            </p:cNvPr>
            <p:cNvSpPr/>
            <p:nvPr/>
          </p:nvSpPr>
          <p:spPr>
            <a:xfrm>
              <a:off x="6185850" y="3126763"/>
              <a:ext cx="1729" cy="5951"/>
            </a:xfrm>
            <a:custGeom>
              <a:avLst/>
              <a:gdLst/>
              <a:ahLst/>
              <a:cxnLst/>
              <a:rect l="l" t="t" r="r" b="b"/>
              <a:pathLst>
                <a:path w="61" h="210" extrusionOk="0">
                  <a:moveTo>
                    <a:pt x="16" y="1"/>
                  </a:moveTo>
                  <a:cubicBezTo>
                    <a:pt x="16" y="1"/>
                    <a:pt x="1" y="46"/>
                    <a:pt x="16" y="105"/>
                  </a:cubicBezTo>
                  <a:cubicBezTo>
                    <a:pt x="16" y="165"/>
                    <a:pt x="31" y="210"/>
                    <a:pt x="45" y="210"/>
                  </a:cubicBezTo>
                  <a:cubicBezTo>
                    <a:pt x="60" y="210"/>
                    <a:pt x="60" y="150"/>
                    <a:pt x="45" y="105"/>
                  </a:cubicBezTo>
                  <a:cubicBezTo>
                    <a:pt x="45" y="46"/>
                    <a:pt x="16"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3161;p72">
              <a:extLst>
                <a:ext uri="{FF2B5EF4-FFF2-40B4-BE49-F238E27FC236}">
                  <a16:creationId xmlns:a16="http://schemas.microsoft.com/office/drawing/2014/main" id="{210A0CDE-A858-1024-DD42-48C06BC6477D}"/>
                </a:ext>
              </a:extLst>
            </p:cNvPr>
            <p:cNvSpPr/>
            <p:nvPr/>
          </p:nvSpPr>
          <p:spPr>
            <a:xfrm>
              <a:off x="6187550" y="3138609"/>
              <a:ext cx="1729" cy="5980"/>
            </a:xfrm>
            <a:custGeom>
              <a:avLst/>
              <a:gdLst/>
              <a:ahLst/>
              <a:cxnLst/>
              <a:rect l="l" t="t" r="r" b="b"/>
              <a:pathLst>
                <a:path w="61" h="211" extrusionOk="0">
                  <a:moveTo>
                    <a:pt x="15" y="1"/>
                  </a:moveTo>
                  <a:cubicBezTo>
                    <a:pt x="15" y="1"/>
                    <a:pt x="0" y="61"/>
                    <a:pt x="15" y="106"/>
                  </a:cubicBezTo>
                  <a:cubicBezTo>
                    <a:pt x="15" y="165"/>
                    <a:pt x="30" y="210"/>
                    <a:pt x="45" y="210"/>
                  </a:cubicBezTo>
                  <a:cubicBezTo>
                    <a:pt x="60" y="210"/>
                    <a:pt x="60" y="165"/>
                    <a:pt x="45" y="106"/>
                  </a:cubicBezTo>
                  <a:cubicBezTo>
                    <a:pt x="45" y="46"/>
                    <a:pt x="1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3162;p72">
              <a:extLst>
                <a:ext uri="{FF2B5EF4-FFF2-40B4-BE49-F238E27FC236}">
                  <a16:creationId xmlns:a16="http://schemas.microsoft.com/office/drawing/2014/main" id="{CD916AC6-FD1D-2724-AD3D-36A987282D3B}"/>
                </a:ext>
              </a:extLst>
            </p:cNvPr>
            <p:cNvSpPr/>
            <p:nvPr/>
          </p:nvSpPr>
          <p:spPr>
            <a:xfrm>
              <a:off x="6189250" y="3150484"/>
              <a:ext cx="1700" cy="6376"/>
            </a:xfrm>
            <a:custGeom>
              <a:avLst/>
              <a:gdLst/>
              <a:ahLst/>
              <a:cxnLst/>
              <a:rect l="l" t="t" r="r" b="b"/>
              <a:pathLst>
                <a:path w="60" h="225" extrusionOk="0">
                  <a:moveTo>
                    <a:pt x="15" y="0"/>
                  </a:moveTo>
                  <a:cubicBezTo>
                    <a:pt x="15" y="15"/>
                    <a:pt x="0" y="60"/>
                    <a:pt x="15" y="120"/>
                  </a:cubicBezTo>
                  <a:cubicBezTo>
                    <a:pt x="15" y="179"/>
                    <a:pt x="30" y="224"/>
                    <a:pt x="45" y="224"/>
                  </a:cubicBezTo>
                  <a:cubicBezTo>
                    <a:pt x="60" y="224"/>
                    <a:pt x="60" y="164"/>
                    <a:pt x="45" y="105"/>
                  </a:cubicBezTo>
                  <a:cubicBezTo>
                    <a:pt x="45" y="60"/>
                    <a:pt x="1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3163;p72">
              <a:extLst>
                <a:ext uri="{FF2B5EF4-FFF2-40B4-BE49-F238E27FC236}">
                  <a16:creationId xmlns:a16="http://schemas.microsoft.com/office/drawing/2014/main" id="{4F2FD452-EA96-2316-412B-A089DD6824FD}"/>
                </a:ext>
              </a:extLst>
            </p:cNvPr>
            <p:cNvSpPr/>
            <p:nvPr/>
          </p:nvSpPr>
          <p:spPr>
            <a:xfrm>
              <a:off x="6190923" y="3162755"/>
              <a:ext cx="1304" cy="5951"/>
            </a:xfrm>
            <a:custGeom>
              <a:avLst/>
              <a:gdLst/>
              <a:ahLst/>
              <a:cxnLst/>
              <a:rect l="l" t="t" r="r" b="b"/>
              <a:pathLst>
                <a:path w="46" h="210" extrusionOk="0">
                  <a:moveTo>
                    <a:pt x="1" y="0"/>
                  </a:moveTo>
                  <a:cubicBezTo>
                    <a:pt x="1" y="0"/>
                    <a:pt x="1" y="45"/>
                    <a:pt x="1" y="105"/>
                  </a:cubicBezTo>
                  <a:cubicBezTo>
                    <a:pt x="16" y="165"/>
                    <a:pt x="31" y="209"/>
                    <a:pt x="46" y="209"/>
                  </a:cubicBezTo>
                  <a:cubicBezTo>
                    <a:pt x="46" y="209"/>
                    <a:pt x="46" y="165"/>
                    <a:pt x="46" y="105"/>
                  </a:cubicBezTo>
                  <a:cubicBezTo>
                    <a:pt x="31" y="45"/>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3164;p72">
              <a:extLst>
                <a:ext uri="{FF2B5EF4-FFF2-40B4-BE49-F238E27FC236}">
                  <a16:creationId xmlns:a16="http://schemas.microsoft.com/office/drawing/2014/main" id="{ACE8A9A8-3DBC-E9CC-EF83-5F60FA6536CB}"/>
                </a:ext>
              </a:extLst>
            </p:cNvPr>
            <p:cNvSpPr/>
            <p:nvPr/>
          </p:nvSpPr>
          <p:spPr>
            <a:xfrm>
              <a:off x="6192198" y="3174601"/>
              <a:ext cx="1729" cy="6376"/>
            </a:xfrm>
            <a:custGeom>
              <a:avLst/>
              <a:gdLst/>
              <a:ahLst/>
              <a:cxnLst/>
              <a:rect l="l" t="t" r="r" b="b"/>
              <a:pathLst>
                <a:path w="61" h="225" extrusionOk="0">
                  <a:moveTo>
                    <a:pt x="16" y="0"/>
                  </a:moveTo>
                  <a:cubicBezTo>
                    <a:pt x="1" y="15"/>
                    <a:pt x="1" y="60"/>
                    <a:pt x="1" y="120"/>
                  </a:cubicBezTo>
                  <a:cubicBezTo>
                    <a:pt x="16" y="180"/>
                    <a:pt x="31" y="224"/>
                    <a:pt x="31" y="224"/>
                  </a:cubicBezTo>
                  <a:cubicBezTo>
                    <a:pt x="60" y="224"/>
                    <a:pt x="45" y="180"/>
                    <a:pt x="45" y="120"/>
                  </a:cubicBezTo>
                  <a:cubicBezTo>
                    <a:pt x="45"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3165;p72">
              <a:extLst>
                <a:ext uri="{FF2B5EF4-FFF2-40B4-BE49-F238E27FC236}">
                  <a16:creationId xmlns:a16="http://schemas.microsoft.com/office/drawing/2014/main" id="{1DFF7D72-FCD0-40C0-10B9-0847D6EFF79F}"/>
                </a:ext>
              </a:extLst>
            </p:cNvPr>
            <p:cNvSpPr/>
            <p:nvPr/>
          </p:nvSpPr>
          <p:spPr>
            <a:xfrm>
              <a:off x="6193473" y="3186872"/>
              <a:ext cx="1729" cy="5951"/>
            </a:xfrm>
            <a:custGeom>
              <a:avLst/>
              <a:gdLst/>
              <a:ahLst/>
              <a:cxnLst/>
              <a:rect l="l" t="t" r="r" b="b"/>
              <a:pathLst>
                <a:path w="61" h="210" extrusionOk="0">
                  <a:moveTo>
                    <a:pt x="15" y="1"/>
                  </a:moveTo>
                  <a:cubicBezTo>
                    <a:pt x="15" y="1"/>
                    <a:pt x="0" y="60"/>
                    <a:pt x="15" y="105"/>
                  </a:cubicBezTo>
                  <a:cubicBezTo>
                    <a:pt x="15" y="165"/>
                    <a:pt x="30" y="210"/>
                    <a:pt x="45" y="210"/>
                  </a:cubicBezTo>
                  <a:cubicBezTo>
                    <a:pt x="60"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3166;p72">
              <a:extLst>
                <a:ext uri="{FF2B5EF4-FFF2-40B4-BE49-F238E27FC236}">
                  <a16:creationId xmlns:a16="http://schemas.microsoft.com/office/drawing/2014/main" id="{5E1CD65F-687A-206E-5739-79558B13D4C6}"/>
                </a:ext>
              </a:extLst>
            </p:cNvPr>
            <p:cNvSpPr/>
            <p:nvPr/>
          </p:nvSpPr>
          <p:spPr>
            <a:xfrm>
              <a:off x="6194748" y="3199143"/>
              <a:ext cx="1729" cy="5951"/>
            </a:xfrm>
            <a:custGeom>
              <a:avLst/>
              <a:gdLst/>
              <a:ahLst/>
              <a:cxnLst/>
              <a:rect l="l" t="t" r="r" b="b"/>
              <a:pathLst>
                <a:path w="61" h="210" extrusionOk="0">
                  <a:moveTo>
                    <a:pt x="15" y="1"/>
                  </a:moveTo>
                  <a:cubicBezTo>
                    <a:pt x="0" y="1"/>
                    <a:pt x="0" y="45"/>
                    <a:pt x="0" y="105"/>
                  </a:cubicBezTo>
                  <a:cubicBezTo>
                    <a:pt x="15" y="165"/>
                    <a:pt x="15" y="210"/>
                    <a:pt x="30" y="210"/>
                  </a:cubicBezTo>
                  <a:cubicBezTo>
                    <a:pt x="45" y="210"/>
                    <a:pt x="60" y="165"/>
                    <a:pt x="45" y="105"/>
                  </a:cubicBezTo>
                  <a:cubicBezTo>
                    <a:pt x="45" y="45"/>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3167;p72">
              <a:extLst>
                <a:ext uri="{FF2B5EF4-FFF2-40B4-BE49-F238E27FC236}">
                  <a16:creationId xmlns:a16="http://schemas.microsoft.com/office/drawing/2014/main" id="{4FE3F6E3-A422-D563-5C2A-F79984405843}"/>
                </a:ext>
              </a:extLst>
            </p:cNvPr>
            <p:cNvSpPr/>
            <p:nvPr/>
          </p:nvSpPr>
          <p:spPr>
            <a:xfrm>
              <a:off x="6195599" y="3210990"/>
              <a:ext cx="1700" cy="6376"/>
            </a:xfrm>
            <a:custGeom>
              <a:avLst/>
              <a:gdLst/>
              <a:ahLst/>
              <a:cxnLst/>
              <a:rect l="l" t="t" r="r" b="b"/>
              <a:pathLst>
                <a:path w="60" h="225" extrusionOk="0">
                  <a:moveTo>
                    <a:pt x="30" y="1"/>
                  </a:moveTo>
                  <a:cubicBezTo>
                    <a:pt x="15" y="1"/>
                    <a:pt x="0" y="61"/>
                    <a:pt x="15" y="120"/>
                  </a:cubicBezTo>
                  <a:cubicBezTo>
                    <a:pt x="15" y="180"/>
                    <a:pt x="30" y="225"/>
                    <a:pt x="45" y="225"/>
                  </a:cubicBezTo>
                  <a:cubicBezTo>
                    <a:pt x="45" y="225"/>
                    <a:pt x="60" y="165"/>
                    <a:pt x="60" y="105"/>
                  </a:cubicBezTo>
                  <a:cubicBezTo>
                    <a:pt x="45" y="46"/>
                    <a:pt x="30"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3168;p72">
              <a:extLst>
                <a:ext uri="{FF2B5EF4-FFF2-40B4-BE49-F238E27FC236}">
                  <a16:creationId xmlns:a16="http://schemas.microsoft.com/office/drawing/2014/main" id="{1BEB7BA5-104D-AF1C-11B1-ED672233C5F2}"/>
                </a:ext>
              </a:extLst>
            </p:cNvPr>
            <p:cNvSpPr/>
            <p:nvPr/>
          </p:nvSpPr>
          <p:spPr>
            <a:xfrm>
              <a:off x="6196846" y="3223261"/>
              <a:ext cx="1304" cy="5980"/>
            </a:xfrm>
            <a:custGeom>
              <a:avLst/>
              <a:gdLst/>
              <a:ahLst/>
              <a:cxnLst/>
              <a:rect l="l" t="t" r="r" b="b"/>
              <a:pathLst>
                <a:path w="46" h="211" extrusionOk="0">
                  <a:moveTo>
                    <a:pt x="16" y="1"/>
                  </a:moveTo>
                  <a:cubicBezTo>
                    <a:pt x="1" y="1"/>
                    <a:pt x="1" y="46"/>
                    <a:pt x="1" y="105"/>
                  </a:cubicBezTo>
                  <a:cubicBezTo>
                    <a:pt x="1" y="165"/>
                    <a:pt x="16" y="210"/>
                    <a:pt x="31" y="210"/>
                  </a:cubicBezTo>
                  <a:cubicBezTo>
                    <a:pt x="31" y="210"/>
                    <a:pt x="46" y="165"/>
                    <a:pt x="46" y="105"/>
                  </a:cubicBezTo>
                  <a:cubicBezTo>
                    <a:pt x="31"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3169;p72">
              <a:extLst>
                <a:ext uri="{FF2B5EF4-FFF2-40B4-BE49-F238E27FC236}">
                  <a16:creationId xmlns:a16="http://schemas.microsoft.com/office/drawing/2014/main" id="{67877CCE-6459-5F0B-D0A5-D3EBB0FF082D}"/>
                </a:ext>
              </a:extLst>
            </p:cNvPr>
            <p:cNvSpPr/>
            <p:nvPr/>
          </p:nvSpPr>
          <p:spPr>
            <a:xfrm>
              <a:off x="6197271" y="3235475"/>
              <a:ext cx="1304" cy="6036"/>
            </a:xfrm>
            <a:custGeom>
              <a:avLst/>
              <a:gdLst/>
              <a:ahLst/>
              <a:cxnLst/>
              <a:rect l="l" t="t" r="r" b="b"/>
              <a:pathLst>
                <a:path w="46" h="213" extrusionOk="0">
                  <a:moveTo>
                    <a:pt x="24" y="1"/>
                  </a:moveTo>
                  <a:cubicBezTo>
                    <a:pt x="22" y="1"/>
                    <a:pt x="19" y="1"/>
                    <a:pt x="16" y="3"/>
                  </a:cubicBezTo>
                  <a:cubicBezTo>
                    <a:pt x="1" y="3"/>
                    <a:pt x="1" y="48"/>
                    <a:pt x="1" y="108"/>
                  </a:cubicBezTo>
                  <a:cubicBezTo>
                    <a:pt x="16" y="167"/>
                    <a:pt x="16" y="212"/>
                    <a:pt x="31" y="212"/>
                  </a:cubicBezTo>
                  <a:cubicBezTo>
                    <a:pt x="46" y="212"/>
                    <a:pt x="46" y="167"/>
                    <a:pt x="46" y="108"/>
                  </a:cubicBezTo>
                  <a:cubicBezTo>
                    <a:pt x="46" y="54"/>
                    <a:pt x="46" y="1"/>
                    <a:pt x="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3170;p72">
              <a:extLst>
                <a:ext uri="{FF2B5EF4-FFF2-40B4-BE49-F238E27FC236}">
                  <a16:creationId xmlns:a16="http://schemas.microsoft.com/office/drawing/2014/main" id="{A8529A0E-AB5B-400A-0D91-43481432F6E4}"/>
                </a:ext>
              </a:extLst>
            </p:cNvPr>
            <p:cNvSpPr/>
            <p:nvPr/>
          </p:nvSpPr>
          <p:spPr>
            <a:xfrm>
              <a:off x="6198121" y="3247406"/>
              <a:ext cx="1304" cy="6376"/>
            </a:xfrm>
            <a:custGeom>
              <a:avLst/>
              <a:gdLst/>
              <a:ahLst/>
              <a:cxnLst/>
              <a:rect l="l" t="t" r="r" b="b"/>
              <a:pathLst>
                <a:path w="46" h="225" extrusionOk="0">
                  <a:moveTo>
                    <a:pt x="16" y="0"/>
                  </a:moveTo>
                  <a:cubicBezTo>
                    <a:pt x="1" y="0"/>
                    <a:pt x="1" y="60"/>
                    <a:pt x="1" y="120"/>
                  </a:cubicBezTo>
                  <a:cubicBezTo>
                    <a:pt x="1" y="165"/>
                    <a:pt x="16" y="224"/>
                    <a:pt x="16" y="224"/>
                  </a:cubicBezTo>
                  <a:cubicBezTo>
                    <a:pt x="46" y="224"/>
                    <a:pt x="46" y="165"/>
                    <a:pt x="46" y="105"/>
                  </a:cubicBezTo>
                  <a:cubicBezTo>
                    <a:pt x="46" y="45"/>
                    <a:pt x="31"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3171;p72">
              <a:extLst>
                <a:ext uri="{FF2B5EF4-FFF2-40B4-BE49-F238E27FC236}">
                  <a16:creationId xmlns:a16="http://schemas.microsoft.com/office/drawing/2014/main" id="{D09DA193-C7E0-8A14-D8FB-19FDAC548B3F}"/>
                </a:ext>
              </a:extLst>
            </p:cNvPr>
            <p:cNvSpPr/>
            <p:nvPr/>
          </p:nvSpPr>
          <p:spPr>
            <a:xfrm>
              <a:off x="6198546" y="3259678"/>
              <a:ext cx="1304" cy="5951"/>
            </a:xfrm>
            <a:custGeom>
              <a:avLst/>
              <a:gdLst/>
              <a:ahLst/>
              <a:cxnLst/>
              <a:rect l="l" t="t" r="r" b="b"/>
              <a:pathLst>
                <a:path w="46" h="210" extrusionOk="0">
                  <a:moveTo>
                    <a:pt x="16" y="0"/>
                  </a:moveTo>
                  <a:cubicBezTo>
                    <a:pt x="1" y="0"/>
                    <a:pt x="1" y="45"/>
                    <a:pt x="1" y="105"/>
                  </a:cubicBezTo>
                  <a:cubicBezTo>
                    <a:pt x="1" y="165"/>
                    <a:pt x="16" y="209"/>
                    <a:pt x="31" y="209"/>
                  </a:cubicBezTo>
                  <a:cubicBezTo>
                    <a:pt x="31" y="209"/>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3172;p72">
              <a:extLst>
                <a:ext uri="{FF2B5EF4-FFF2-40B4-BE49-F238E27FC236}">
                  <a16:creationId xmlns:a16="http://schemas.microsoft.com/office/drawing/2014/main" id="{58AD8937-3B3C-8925-4E61-9135D6760241}"/>
                </a:ext>
              </a:extLst>
            </p:cNvPr>
            <p:cNvSpPr/>
            <p:nvPr/>
          </p:nvSpPr>
          <p:spPr>
            <a:xfrm>
              <a:off x="6198546" y="3271892"/>
              <a:ext cx="1304" cy="6008"/>
            </a:xfrm>
            <a:custGeom>
              <a:avLst/>
              <a:gdLst/>
              <a:ahLst/>
              <a:cxnLst/>
              <a:rect l="l" t="t" r="r" b="b"/>
              <a:pathLst>
                <a:path w="46" h="212" extrusionOk="0">
                  <a:moveTo>
                    <a:pt x="35" y="0"/>
                  </a:moveTo>
                  <a:cubicBezTo>
                    <a:pt x="34" y="0"/>
                    <a:pt x="32" y="1"/>
                    <a:pt x="31" y="2"/>
                  </a:cubicBezTo>
                  <a:cubicBezTo>
                    <a:pt x="1" y="2"/>
                    <a:pt x="1" y="47"/>
                    <a:pt x="1" y="107"/>
                  </a:cubicBezTo>
                  <a:cubicBezTo>
                    <a:pt x="1" y="167"/>
                    <a:pt x="31" y="212"/>
                    <a:pt x="31"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3173;p72">
              <a:extLst>
                <a:ext uri="{FF2B5EF4-FFF2-40B4-BE49-F238E27FC236}">
                  <a16:creationId xmlns:a16="http://schemas.microsoft.com/office/drawing/2014/main" id="{8A62DD14-1CDF-40E6-D93B-9DA8FDE6E35E}"/>
                </a:ext>
              </a:extLst>
            </p:cNvPr>
            <p:cNvSpPr/>
            <p:nvPr/>
          </p:nvSpPr>
          <p:spPr>
            <a:xfrm>
              <a:off x="6198971" y="3283795"/>
              <a:ext cx="1304" cy="6376"/>
            </a:xfrm>
            <a:custGeom>
              <a:avLst/>
              <a:gdLst/>
              <a:ahLst/>
              <a:cxnLst/>
              <a:rect l="l" t="t" r="r" b="b"/>
              <a:pathLst>
                <a:path w="46" h="225" extrusionOk="0">
                  <a:moveTo>
                    <a:pt x="16" y="1"/>
                  </a:moveTo>
                  <a:cubicBezTo>
                    <a:pt x="1" y="1"/>
                    <a:pt x="1" y="60"/>
                    <a:pt x="1" y="120"/>
                  </a:cubicBezTo>
                  <a:cubicBezTo>
                    <a:pt x="1" y="180"/>
                    <a:pt x="16" y="225"/>
                    <a:pt x="30" y="225"/>
                  </a:cubicBezTo>
                  <a:cubicBezTo>
                    <a:pt x="30" y="225"/>
                    <a:pt x="45" y="165"/>
                    <a:pt x="45" y="120"/>
                  </a:cubicBezTo>
                  <a:cubicBezTo>
                    <a:pt x="45" y="60"/>
                    <a:pt x="45"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3174;p72">
              <a:extLst>
                <a:ext uri="{FF2B5EF4-FFF2-40B4-BE49-F238E27FC236}">
                  <a16:creationId xmlns:a16="http://schemas.microsoft.com/office/drawing/2014/main" id="{57B8407A-9540-A57C-7819-F0F08CCB7BA2}"/>
                </a:ext>
              </a:extLst>
            </p:cNvPr>
            <p:cNvSpPr/>
            <p:nvPr/>
          </p:nvSpPr>
          <p:spPr>
            <a:xfrm>
              <a:off x="6198971" y="3296066"/>
              <a:ext cx="1304" cy="6376"/>
            </a:xfrm>
            <a:custGeom>
              <a:avLst/>
              <a:gdLst/>
              <a:ahLst/>
              <a:cxnLst/>
              <a:rect l="l" t="t" r="r" b="b"/>
              <a:pathLst>
                <a:path w="46" h="225" extrusionOk="0">
                  <a:moveTo>
                    <a:pt x="30" y="1"/>
                  </a:moveTo>
                  <a:cubicBezTo>
                    <a:pt x="1" y="1"/>
                    <a:pt x="1" y="60"/>
                    <a:pt x="1" y="120"/>
                  </a:cubicBezTo>
                  <a:cubicBezTo>
                    <a:pt x="1" y="165"/>
                    <a:pt x="16" y="225"/>
                    <a:pt x="30" y="225"/>
                  </a:cubicBezTo>
                  <a:cubicBezTo>
                    <a:pt x="45" y="225"/>
                    <a:pt x="45" y="180"/>
                    <a:pt x="45" y="120"/>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3175;p72">
              <a:extLst>
                <a:ext uri="{FF2B5EF4-FFF2-40B4-BE49-F238E27FC236}">
                  <a16:creationId xmlns:a16="http://schemas.microsoft.com/office/drawing/2014/main" id="{980A820C-E709-9BE2-F5DF-E5E15D9386EC}"/>
                </a:ext>
              </a:extLst>
            </p:cNvPr>
            <p:cNvSpPr/>
            <p:nvPr/>
          </p:nvSpPr>
          <p:spPr>
            <a:xfrm>
              <a:off x="6199396" y="3308337"/>
              <a:ext cx="879" cy="5951"/>
            </a:xfrm>
            <a:custGeom>
              <a:avLst/>
              <a:gdLst/>
              <a:ahLst/>
              <a:cxnLst/>
              <a:rect l="l" t="t" r="r" b="b"/>
              <a:pathLst>
                <a:path w="31" h="210" extrusionOk="0">
                  <a:moveTo>
                    <a:pt x="15" y="1"/>
                  </a:moveTo>
                  <a:cubicBezTo>
                    <a:pt x="1" y="1"/>
                    <a:pt x="1" y="46"/>
                    <a:pt x="1" y="105"/>
                  </a:cubicBezTo>
                  <a:cubicBezTo>
                    <a:pt x="1" y="165"/>
                    <a:pt x="1" y="210"/>
                    <a:pt x="15" y="210"/>
                  </a:cubicBezTo>
                  <a:cubicBezTo>
                    <a:pt x="30" y="210"/>
                    <a:pt x="30" y="165"/>
                    <a:pt x="30" y="105"/>
                  </a:cubicBezTo>
                  <a:cubicBezTo>
                    <a:pt x="30"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3176;p72">
              <a:extLst>
                <a:ext uri="{FF2B5EF4-FFF2-40B4-BE49-F238E27FC236}">
                  <a16:creationId xmlns:a16="http://schemas.microsoft.com/office/drawing/2014/main" id="{59B0B8AD-3280-BBAD-944F-78CE84CAB7F1}"/>
                </a:ext>
              </a:extLst>
            </p:cNvPr>
            <p:cNvSpPr/>
            <p:nvPr/>
          </p:nvSpPr>
          <p:spPr>
            <a:xfrm>
              <a:off x="6199396" y="3320609"/>
              <a:ext cx="1304" cy="5980"/>
            </a:xfrm>
            <a:custGeom>
              <a:avLst/>
              <a:gdLst/>
              <a:ahLst/>
              <a:cxnLst/>
              <a:rect l="l" t="t" r="r" b="b"/>
              <a:pathLst>
                <a:path w="46" h="211" extrusionOk="0">
                  <a:moveTo>
                    <a:pt x="15" y="1"/>
                  </a:moveTo>
                  <a:cubicBezTo>
                    <a:pt x="1" y="1"/>
                    <a:pt x="1" y="46"/>
                    <a:pt x="1" y="106"/>
                  </a:cubicBezTo>
                  <a:cubicBezTo>
                    <a:pt x="1" y="165"/>
                    <a:pt x="15" y="210"/>
                    <a:pt x="15" y="210"/>
                  </a:cubicBezTo>
                  <a:cubicBezTo>
                    <a:pt x="30" y="210"/>
                    <a:pt x="45" y="165"/>
                    <a:pt x="45" y="106"/>
                  </a:cubicBezTo>
                  <a:cubicBezTo>
                    <a:pt x="45" y="46"/>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3177;p72">
              <a:extLst>
                <a:ext uri="{FF2B5EF4-FFF2-40B4-BE49-F238E27FC236}">
                  <a16:creationId xmlns:a16="http://schemas.microsoft.com/office/drawing/2014/main" id="{9BCB0686-86B2-FD97-DC95-EEC937B95BF7}"/>
                </a:ext>
              </a:extLst>
            </p:cNvPr>
            <p:cNvSpPr/>
            <p:nvPr/>
          </p:nvSpPr>
          <p:spPr>
            <a:xfrm>
              <a:off x="6199396" y="3332908"/>
              <a:ext cx="1304" cy="5951"/>
            </a:xfrm>
            <a:custGeom>
              <a:avLst/>
              <a:gdLst/>
              <a:ahLst/>
              <a:cxnLst/>
              <a:rect l="l" t="t" r="r" b="b"/>
              <a:pathLst>
                <a:path w="46" h="210" extrusionOk="0">
                  <a:moveTo>
                    <a:pt x="30" y="0"/>
                  </a:moveTo>
                  <a:cubicBezTo>
                    <a:pt x="1" y="0"/>
                    <a:pt x="1" y="45"/>
                    <a:pt x="1" y="105"/>
                  </a:cubicBezTo>
                  <a:cubicBezTo>
                    <a:pt x="1" y="164"/>
                    <a:pt x="15" y="209"/>
                    <a:pt x="30" y="209"/>
                  </a:cubicBezTo>
                  <a:cubicBezTo>
                    <a:pt x="45" y="209"/>
                    <a:pt x="45" y="164"/>
                    <a:pt x="45"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3178;p72">
              <a:extLst>
                <a:ext uri="{FF2B5EF4-FFF2-40B4-BE49-F238E27FC236}">
                  <a16:creationId xmlns:a16="http://schemas.microsoft.com/office/drawing/2014/main" id="{82C91914-9103-BBE9-17AB-0E407EB5E310}"/>
                </a:ext>
              </a:extLst>
            </p:cNvPr>
            <p:cNvSpPr/>
            <p:nvPr/>
          </p:nvSpPr>
          <p:spPr>
            <a:xfrm>
              <a:off x="6199396" y="3344754"/>
              <a:ext cx="1729" cy="6376"/>
            </a:xfrm>
            <a:custGeom>
              <a:avLst/>
              <a:gdLst/>
              <a:ahLst/>
              <a:cxnLst/>
              <a:rect l="l" t="t" r="r" b="b"/>
              <a:pathLst>
                <a:path w="61" h="225" extrusionOk="0">
                  <a:moveTo>
                    <a:pt x="30" y="0"/>
                  </a:moveTo>
                  <a:cubicBezTo>
                    <a:pt x="15" y="0"/>
                    <a:pt x="1" y="60"/>
                    <a:pt x="15" y="120"/>
                  </a:cubicBezTo>
                  <a:cubicBezTo>
                    <a:pt x="15" y="165"/>
                    <a:pt x="15"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3179;p72">
              <a:extLst>
                <a:ext uri="{FF2B5EF4-FFF2-40B4-BE49-F238E27FC236}">
                  <a16:creationId xmlns:a16="http://schemas.microsoft.com/office/drawing/2014/main" id="{945207A1-0D4F-21A0-52DD-D0DC5ACB474A}"/>
                </a:ext>
              </a:extLst>
            </p:cNvPr>
            <p:cNvSpPr/>
            <p:nvPr/>
          </p:nvSpPr>
          <p:spPr>
            <a:xfrm>
              <a:off x="6199821" y="3357026"/>
              <a:ext cx="1304" cy="5951"/>
            </a:xfrm>
            <a:custGeom>
              <a:avLst/>
              <a:gdLst/>
              <a:ahLst/>
              <a:cxnLst/>
              <a:rect l="l" t="t" r="r" b="b"/>
              <a:pathLst>
                <a:path w="46" h="210" extrusionOk="0">
                  <a:moveTo>
                    <a:pt x="15" y="0"/>
                  </a:moveTo>
                  <a:cubicBezTo>
                    <a:pt x="0" y="0"/>
                    <a:pt x="0" y="60"/>
                    <a:pt x="0" y="105"/>
                  </a:cubicBezTo>
                  <a:cubicBezTo>
                    <a:pt x="0" y="165"/>
                    <a:pt x="15" y="209"/>
                    <a:pt x="30" y="209"/>
                  </a:cubicBezTo>
                  <a:cubicBezTo>
                    <a:pt x="45" y="209"/>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3180;p72">
              <a:extLst>
                <a:ext uri="{FF2B5EF4-FFF2-40B4-BE49-F238E27FC236}">
                  <a16:creationId xmlns:a16="http://schemas.microsoft.com/office/drawing/2014/main" id="{393A1B45-04F5-2C34-30AF-D06FC767C2CF}"/>
                </a:ext>
              </a:extLst>
            </p:cNvPr>
            <p:cNvSpPr/>
            <p:nvPr/>
          </p:nvSpPr>
          <p:spPr>
            <a:xfrm>
              <a:off x="6200246" y="3369297"/>
              <a:ext cx="1304" cy="5951"/>
            </a:xfrm>
            <a:custGeom>
              <a:avLst/>
              <a:gdLst/>
              <a:ahLst/>
              <a:cxnLst/>
              <a:rect l="l" t="t" r="r" b="b"/>
              <a:pathLst>
                <a:path w="46" h="210" extrusionOk="0">
                  <a:moveTo>
                    <a:pt x="15" y="0"/>
                  </a:moveTo>
                  <a:cubicBezTo>
                    <a:pt x="0" y="0"/>
                    <a:pt x="0" y="45"/>
                    <a:pt x="0" y="105"/>
                  </a:cubicBezTo>
                  <a:cubicBezTo>
                    <a:pt x="0" y="165"/>
                    <a:pt x="0" y="210"/>
                    <a:pt x="15"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3181;p72">
              <a:extLst>
                <a:ext uri="{FF2B5EF4-FFF2-40B4-BE49-F238E27FC236}">
                  <a16:creationId xmlns:a16="http://schemas.microsoft.com/office/drawing/2014/main" id="{7CE4FA1E-0C1C-B0C4-F499-6832AA9ECC72}"/>
                </a:ext>
              </a:extLst>
            </p:cNvPr>
            <p:cNvSpPr/>
            <p:nvPr/>
          </p:nvSpPr>
          <p:spPr>
            <a:xfrm>
              <a:off x="6200246" y="3381511"/>
              <a:ext cx="1304" cy="6008"/>
            </a:xfrm>
            <a:custGeom>
              <a:avLst/>
              <a:gdLst/>
              <a:ahLst/>
              <a:cxnLst/>
              <a:rect l="l" t="t" r="r" b="b"/>
              <a:pathLst>
                <a:path w="46" h="212" extrusionOk="0">
                  <a:moveTo>
                    <a:pt x="35" y="0"/>
                  </a:moveTo>
                  <a:cubicBezTo>
                    <a:pt x="33" y="0"/>
                    <a:pt x="32" y="1"/>
                    <a:pt x="30" y="3"/>
                  </a:cubicBezTo>
                  <a:cubicBezTo>
                    <a:pt x="0" y="3"/>
                    <a:pt x="0" y="47"/>
                    <a:pt x="0" y="107"/>
                  </a:cubicBezTo>
                  <a:cubicBezTo>
                    <a:pt x="0" y="167"/>
                    <a:pt x="30" y="212"/>
                    <a:pt x="30" y="212"/>
                  </a:cubicBezTo>
                  <a:cubicBezTo>
                    <a:pt x="45" y="212"/>
                    <a:pt x="45" y="167"/>
                    <a:pt x="45" y="107"/>
                  </a:cubicBezTo>
                  <a:cubicBezTo>
                    <a:pt x="45" y="54"/>
                    <a:pt x="45" y="0"/>
                    <a:pt x="3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3182;p72">
              <a:extLst>
                <a:ext uri="{FF2B5EF4-FFF2-40B4-BE49-F238E27FC236}">
                  <a16:creationId xmlns:a16="http://schemas.microsoft.com/office/drawing/2014/main" id="{D325B6C5-587C-B0EF-1394-199C0D0D0510}"/>
                </a:ext>
              </a:extLst>
            </p:cNvPr>
            <p:cNvSpPr/>
            <p:nvPr/>
          </p:nvSpPr>
          <p:spPr>
            <a:xfrm>
              <a:off x="6200671" y="3393414"/>
              <a:ext cx="1304" cy="6376"/>
            </a:xfrm>
            <a:custGeom>
              <a:avLst/>
              <a:gdLst/>
              <a:ahLst/>
              <a:cxnLst/>
              <a:rect l="l" t="t" r="r" b="b"/>
              <a:pathLst>
                <a:path w="46" h="225" extrusionOk="0">
                  <a:moveTo>
                    <a:pt x="15" y="1"/>
                  </a:moveTo>
                  <a:cubicBezTo>
                    <a:pt x="0" y="1"/>
                    <a:pt x="0" y="60"/>
                    <a:pt x="0" y="120"/>
                  </a:cubicBezTo>
                  <a:cubicBezTo>
                    <a:pt x="0" y="180"/>
                    <a:pt x="15" y="225"/>
                    <a:pt x="30" y="225"/>
                  </a:cubicBezTo>
                  <a:cubicBezTo>
                    <a:pt x="30" y="225"/>
                    <a:pt x="45" y="180"/>
                    <a:pt x="45" y="120"/>
                  </a:cubicBezTo>
                  <a:cubicBezTo>
                    <a:pt x="45" y="60"/>
                    <a:pt x="45"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3183;p72">
              <a:extLst>
                <a:ext uri="{FF2B5EF4-FFF2-40B4-BE49-F238E27FC236}">
                  <a16:creationId xmlns:a16="http://schemas.microsoft.com/office/drawing/2014/main" id="{64E3953E-8C61-D1F4-81DB-D63453CA3BFC}"/>
                </a:ext>
              </a:extLst>
            </p:cNvPr>
            <p:cNvSpPr/>
            <p:nvPr/>
          </p:nvSpPr>
          <p:spPr>
            <a:xfrm>
              <a:off x="6200671" y="3405685"/>
              <a:ext cx="1729" cy="5951"/>
            </a:xfrm>
            <a:custGeom>
              <a:avLst/>
              <a:gdLst/>
              <a:ahLst/>
              <a:cxnLst/>
              <a:rect l="l" t="t" r="r" b="b"/>
              <a:pathLst>
                <a:path w="61" h="210" extrusionOk="0">
                  <a:moveTo>
                    <a:pt x="30" y="1"/>
                  </a:moveTo>
                  <a:cubicBezTo>
                    <a:pt x="15" y="1"/>
                    <a:pt x="0" y="61"/>
                    <a:pt x="15" y="105"/>
                  </a:cubicBezTo>
                  <a:cubicBezTo>
                    <a:pt x="15" y="165"/>
                    <a:pt x="15" y="210"/>
                    <a:pt x="30" y="210"/>
                  </a:cubicBezTo>
                  <a:cubicBezTo>
                    <a:pt x="45" y="210"/>
                    <a:pt x="60" y="165"/>
                    <a:pt x="60" y="105"/>
                  </a:cubicBezTo>
                  <a:cubicBezTo>
                    <a:pt x="60"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3184;p72">
              <a:extLst>
                <a:ext uri="{FF2B5EF4-FFF2-40B4-BE49-F238E27FC236}">
                  <a16:creationId xmlns:a16="http://schemas.microsoft.com/office/drawing/2014/main" id="{66F54AE0-52BB-807D-E607-27666A4E5DE9}"/>
                </a:ext>
              </a:extLst>
            </p:cNvPr>
            <p:cNvSpPr/>
            <p:nvPr/>
          </p:nvSpPr>
          <p:spPr>
            <a:xfrm>
              <a:off x="6201097" y="3417957"/>
              <a:ext cx="1729" cy="5980"/>
            </a:xfrm>
            <a:custGeom>
              <a:avLst/>
              <a:gdLst/>
              <a:ahLst/>
              <a:cxnLst/>
              <a:rect l="l" t="t" r="r" b="b"/>
              <a:pathLst>
                <a:path w="61" h="211" extrusionOk="0">
                  <a:moveTo>
                    <a:pt x="30" y="1"/>
                  </a:moveTo>
                  <a:cubicBezTo>
                    <a:pt x="0" y="1"/>
                    <a:pt x="0" y="46"/>
                    <a:pt x="0" y="106"/>
                  </a:cubicBezTo>
                  <a:cubicBezTo>
                    <a:pt x="15" y="165"/>
                    <a:pt x="15" y="210"/>
                    <a:pt x="30" y="210"/>
                  </a:cubicBezTo>
                  <a:cubicBezTo>
                    <a:pt x="45" y="210"/>
                    <a:pt x="60" y="165"/>
                    <a:pt x="45" y="106"/>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3185;p72">
              <a:extLst>
                <a:ext uri="{FF2B5EF4-FFF2-40B4-BE49-F238E27FC236}">
                  <a16:creationId xmlns:a16="http://schemas.microsoft.com/office/drawing/2014/main" id="{A6443BE0-6153-4FC2-0B19-69F750556F2F}"/>
                </a:ext>
              </a:extLst>
            </p:cNvPr>
            <p:cNvSpPr/>
            <p:nvPr/>
          </p:nvSpPr>
          <p:spPr>
            <a:xfrm>
              <a:off x="6201522" y="3430256"/>
              <a:ext cx="1304" cy="5951"/>
            </a:xfrm>
            <a:custGeom>
              <a:avLst/>
              <a:gdLst/>
              <a:ahLst/>
              <a:cxnLst/>
              <a:rect l="l" t="t" r="r" b="b"/>
              <a:pathLst>
                <a:path w="46" h="210" extrusionOk="0">
                  <a:moveTo>
                    <a:pt x="15" y="0"/>
                  </a:moveTo>
                  <a:cubicBezTo>
                    <a:pt x="0" y="0"/>
                    <a:pt x="0" y="45"/>
                    <a:pt x="0" y="105"/>
                  </a:cubicBezTo>
                  <a:cubicBezTo>
                    <a:pt x="0" y="164"/>
                    <a:pt x="15" y="209"/>
                    <a:pt x="30" y="209"/>
                  </a:cubicBezTo>
                  <a:cubicBezTo>
                    <a:pt x="45" y="209"/>
                    <a:pt x="45" y="164"/>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3186;p72">
              <a:extLst>
                <a:ext uri="{FF2B5EF4-FFF2-40B4-BE49-F238E27FC236}">
                  <a16:creationId xmlns:a16="http://schemas.microsoft.com/office/drawing/2014/main" id="{5A19FF2B-C643-443F-1D28-1D968777DAA1}"/>
                </a:ext>
              </a:extLst>
            </p:cNvPr>
            <p:cNvSpPr/>
            <p:nvPr/>
          </p:nvSpPr>
          <p:spPr>
            <a:xfrm>
              <a:off x="6201947" y="3442102"/>
              <a:ext cx="1275" cy="6376"/>
            </a:xfrm>
            <a:custGeom>
              <a:avLst/>
              <a:gdLst/>
              <a:ahLst/>
              <a:cxnLst/>
              <a:rect l="l" t="t" r="r" b="b"/>
              <a:pathLst>
                <a:path w="45" h="225" extrusionOk="0">
                  <a:moveTo>
                    <a:pt x="15" y="0"/>
                  </a:moveTo>
                  <a:cubicBezTo>
                    <a:pt x="0" y="0"/>
                    <a:pt x="0" y="60"/>
                    <a:pt x="0" y="120"/>
                  </a:cubicBezTo>
                  <a:cubicBezTo>
                    <a:pt x="0" y="179"/>
                    <a:pt x="15" y="224"/>
                    <a:pt x="30" y="224"/>
                  </a:cubicBezTo>
                  <a:cubicBezTo>
                    <a:pt x="45" y="224"/>
                    <a:pt x="45" y="179"/>
                    <a:pt x="45" y="120"/>
                  </a:cubicBezTo>
                  <a:cubicBezTo>
                    <a:pt x="45" y="60"/>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3187;p72">
              <a:extLst>
                <a:ext uri="{FF2B5EF4-FFF2-40B4-BE49-F238E27FC236}">
                  <a16:creationId xmlns:a16="http://schemas.microsoft.com/office/drawing/2014/main" id="{75126F0D-967F-D8CF-AE59-3A47E44D80D5}"/>
                </a:ext>
              </a:extLst>
            </p:cNvPr>
            <p:cNvSpPr/>
            <p:nvPr/>
          </p:nvSpPr>
          <p:spPr>
            <a:xfrm>
              <a:off x="6202372" y="3454373"/>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30" y="224"/>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3188;p72">
              <a:extLst>
                <a:ext uri="{FF2B5EF4-FFF2-40B4-BE49-F238E27FC236}">
                  <a16:creationId xmlns:a16="http://schemas.microsoft.com/office/drawing/2014/main" id="{3AB523CF-333F-5FA4-7013-A73A2662D6E8}"/>
                </a:ext>
              </a:extLst>
            </p:cNvPr>
            <p:cNvSpPr/>
            <p:nvPr/>
          </p:nvSpPr>
          <p:spPr>
            <a:xfrm>
              <a:off x="6202797" y="3466645"/>
              <a:ext cx="1275" cy="5951"/>
            </a:xfrm>
            <a:custGeom>
              <a:avLst/>
              <a:gdLst/>
              <a:ahLst/>
              <a:cxnLst/>
              <a:rect l="l" t="t" r="r" b="b"/>
              <a:pathLst>
                <a:path w="45" h="210" extrusionOk="0">
                  <a:moveTo>
                    <a:pt x="15" y="0"/>
                  </a:moveTo>
                  <a:cubicBezTo>
                    <a:pt x="0" y="0"/>
                    <a:pt x="0" y="45"/>
                    <a:pt x="0" y="105"/>
                  </a:cubicBezTo>
                  <a:cubicBezTo>
                    <a:pt x="0" y="165"/>
                    <a:pt x="15" y="210"/>
                    <a:pt x="30" y="210"/>
                  </a:cubicBezTo>
                  <a:cubicBezTo>
                    <a:pt x="30" y="210"/>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3189;p72">
              <a:extLst>
                <a:ext uri="{FF2B5EF4-FFF2-40B4-BE49-F238E27FC236}">
                  <a16:creationId xmlns:a16="http://schemas.microsoft.com/office/drawing/2014/main" id="{5A1C141F-31DD-DF9C-CCCF-86045B92B0D0}"/>
                </a:ext>
              </a:extLst>
            </p:cNvPr>
            <p:cNvSpPr/>
            <p:nvPr/>
          </p:nvSpPr>
          <p:spPr>
            <a:xfrm>
              <a:off x="6203194" y="3478916"/>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3190;p72">
              <a:extLst>
                <a:ext uri="{FF2B5EF4-FFF2-40B4-BE49-F238E27FC236}">
                  <a16:creationId xmlns:a16="http://schemas.microsoft.com/office/drawing/2014/main" id="{14912B6D-0819-86D4-C807-3BB947CB9FBD}"/>
                </a:ext>
              </a:extLst>
            </p:cNvPr>
            <p:cNvSpPr/>
            <p:nvPr/>
          </p:nvSpPr>
          <p:spPr>
            <a:xfrm>
              <a:off x="6203619" y="3491187"/>
              <a:ext cx="1304" cy="5951"/>
            </a:xfrm>
            <a:custGeom>
              <a:avLst/>
              <a:gdLst/>
              <a:ahLst/>
              <a:cxnLst/>
              <a:rect l="l" t="t" r="r" b="b"/>
              <a:pathLst>
                <a:path w="46" h="210" extrusionOk="0">
                  <a:moveTo>
                    <a:pt x="16" y="1"/>
                  </a:moveTo>
                  <a:cubicBezTo>
                    <a:pt x="1" y="1"/>
                    <a:pt x="1" y="45"/>
                    <a:pt x="1" y="105"/>
                  </a:cubicBezTo>
                  <a:cubicBezTo>
                    <a:pt x="1" y="165"/>
                    <a:pt x="16" y="210"/>
                    <a:pt x="16" y="210"/>
                  </a:cubicBezTo>
                  <a:cubicBezTo>
                    <a:pt x="31" y="210"/>
                    <a:pt x="46" y="150"/>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3191;p72">
              <a:extLst>
                <a:ext uri="{FF2B5EF4-FFF2-40B4-BE49-F238E27FC236}">
                  <a16:creationId xmlns:a16="http://schemas.microsoft.com/office/drawing/2014/main" id="{56E1D51A-137B-B1BC-15D0-2EE0C580947A}"/>
                </a:ext>
              </a:extLst>
            </p:cNvPr>
            <p:cNvSpPr/>
            <p:nvPr/>
          </p:nvSpPr>
          <p:spPr>
            <a:xfrm>
              <a:off x="6204044" y="3503033"/>
              <a:ext cx="1304" cy="6376"/>
            </a:xfrm>
            <a:custGeom>
              <a:avLst/>
              <a:gdLst/>
              <a:ahLst/>
              <a:cxnLst/>
              <a:rect l="l" t="t" r="r" b="b"/>
              <a:pathLst>
                <a:path w="46" h="225" extrusionOk="0">
                  <a:moveTo>
                    <a:pt x="16" y="1"/>
                  </a:moveTo>
                  <a:cubicBezTo>
                    <a:pt x="1" y="1"/>
                    <a:pt x="1" y="61"/>
                    <a:pt x="1" y="105"/>
                  </a:cubicBezTo>
                  <a:cubicBezTo>
                    <a:pt x="1" y="165"/>
                    <a:pt x="16" y="225"/>
                    <a:pt x="31" y="225"/>
                  </a:cubicBezTo>
                  <a:cubicBezTo>
                    <a:pt x="31" y="225"/>
                    <a:pt x="46" y="165"/>
                    <a:pt x="46" y="105"/>
                  </a:cubicBezTo>
                  <a:cubicBezTo>
                    <a:pt x="46" y="46"/>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3192;p72">
              <a:extLst>
                <a:ext uri="{FF2B5EF4-FFF2-40B4-BE49-F238E27FC236}">
                  <a16:creationId xmlns:a16="http://schemas.microsoft.com/office/drawing/2014/main" id="{D4A8160B-EEF5-FE5A-91B6-7B41C3880BE5}"/>
                </a:ext>
              </a:extLst>
            </p:cNvPr>
            <p:cNvSpPr/>
            <p:nvPr/>
          </p:nvSpPr>
          <p:spPr>
            <a:xfrm>
              <a:off x="6204469" y="3515304"/>
              <a:ext cx="1729" cy="5980"/>
            </a:xfrm>
            <a:custGeom>
              <a:avLst/>
              <a:gdLst/>
              <a:ahLst/>
              <a:cxnLst/>
              <a:rect l="l" t="t" r="r" b="b"/>
              <a:pathLst>
                <a:path w="61" h="211" extrusionOk="0">
                  <a:moveTo>
                    <a:pt x="31" y="1"/>
                  </a:moveTo>
                  <a:cubicBezTo>
                    <a:pt x="16" y="1"/>
                    <a:pt x="1" y="46"/>
                    <a:pt x="16" y="106"/>
                  </a:cubicBezTo>
                  <a:cubicBezTo>
                    <a:pt x="16" y="165"/>
                    <a:pt x="16" y="210"/>
                    <a:pt x="31" y="210"/>
                  </a:cubicBezTo>
                  <a:cubicBezTo>
                    <a:pt x="31" y="210"/>
                    <a:pt x="61" y="165"/>
                    <a:pt x="46" y="106"/>
                  </a:cubicBezTo>
                  <a:cubicBezTo>
                    <a:pt x="46"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3193;p72">
              <a:extLst>
                <a:ext uri="{FF2B5EF4-FFF2-40B4-BE49-F238E27FC236}">
                  <a16:creationId xmlns:a16="http://schemas.microsoft.com/office/drawing/2014/main" id="{5171532B-C500-A168-54D6-62ED9B9EF86F}"/>
                </a:ext>
              </a:extLst>
            </p:cNvPr>
            <p:cNvSpPr/>
            <p:nvPr/>
          </p:nvSpPr>
          <p:spPr>
            <a:xfrm>
              <a:off x="6204469" y="3527604"/>
              <a:ext cx="1729" cy="5951"/>
            </a:xfrm>
            <a:custGeom>
              <a:avLst/>
              <a:gdLst/>
              <a:ahLst/>
              <a:cxnLst/>
              <a:rect l="l" t="t" r="r" b="b"/>
              <a:pathLst>
                <a:path w="61" h="210" extrusionOk="0">
                  <a:moveTo>
                    <a:pt x="31" y="0"/>
                  </a:moveTo>
                  <a:cubicBezTo>
                    <a:pt x="16" y="0"/>
                    <a:pt x="1" y="45"/>
                    <a:pt x="16" y="105"/>
                  </a:cubicBezTo>
                  <a:cubicBezTo>
                    <a:pt x="16" y="164"/>
                    <a:pt x="16" y="209"/>
                    <a:pt x="31" y="209"/>
                  </a:cubicBezTo>
                  <a:cubicBezTo>
                    <a:pt x="61" y="209"/>
                    <a:pt x="61" y="164"/>
                    <a:pt x="61" y="105"/>
                  </a:cubicBezTo>
                  <a:cubicBezTo>
                    <a:pt x="46" y="45"/>
                    <a:pt x="46" y="0"/>
                    <a:pt x="3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3194;p72">
              <a:extLst>
                <a:ext uri="{FF2B5EF4-FFF2-40B4-BE49-F238E27FC236}">
                  <a16:creationId xmlns:a16="http://schemas.microsoft.com/office/drawing/2014/main" id="{968EB8D7-1A47-6A1B-B571-09038A8B8FC2}"/>
                </a:ext>
              </a:extLst>
            </p:cNvPr>
            <p:cNvSpPr/>
            <p:nvPr/>
          </p:nvSpPr>
          <p:spPr>
            <a:xfrm>
              <a:off x="6205319" y="3539450"/>
              <a:ext cx="1304" cy="6376"/>
            </a:xfrm>
            <a:custGeom>
              <a:avLst/>
              <a:gdLst/>
              <a:ahLst/>
              <a:cxnLst/>
              <a:rect l="l" t="t" r="r" b="b"/>
              <a:pathLst>
                <a:path w="46" h="225" extrusionOk="0">
                  <a:moveTo>
                    <a:pt x="16" y="0"/>
                  </a:moveTo>
                  <a:cubicBezTo>
                    <a:pt x="1" y="0"/>
                    <a:pt x="1" y="60"/>
                    <a:pt x="1" y="120"/>
                  </a:cubicBezTo>
                  <a:cubicBezTo>
                    <a:pt x="1" y="179"/>
                    <a:pt x="16" y="224"/>
                    <a:pt x="31" y="224"/>
                  </a:cubicBezTo>
                  <a:cubicBezTo>
                    <a:pt x="45" y="224"/>
                    <a:pt x="45" y="179"/>
                    <a:pt x="45" y="120"/>
                  </a:cubicBezTo>
                  <a:cubicBezTo>
                    <a:pt x="45" y="60"/>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3195;p72">
              <a:extLst>
                <a:ext uri="{FF2B5EF4-FFF2-40B4-BE49-F238E27FC236}">
                  <a16:creationId xmlns:a16="http://schemas.microsoft.com/office/drawing/2014/main" id="{53173473-BE7F-A430-69B3-4398C1014597}"/>
                </a:ext>
              </a:extLst>
            </p:cNvPr>
            <p:cNvSpPr/>
            <p:nvPr/>
          </p:nvSpPr>
          <p:spPr>
            <a:xfrm>
              <a:off x="6205744" y="3551721"/>
              <a:ext cx="1304" cy="6376"/>
            </a:xfrm>
            <a:custGeom>
              <a:avLst/>
              <a:gdLst/>
              <a:ahLst/>
              <a:cxnLst/>
              <a:rect l="l" t="t" r="r" b="b"/>
              <a:pathLst>
                <a:path w="46" h="225" extrusionOk="0">
                  <a:moveTo>
                    <a:pt x="16" y="0"/>
                  </a:moveTo>
                  <a:cubicBezTo>
                    <a:pt x="1" y="0"/>
                    <a:pt x="1" y="45"/>
                    <a:pt x="1" y="105"/>
                  </a:cubicBezTo>
                  <a:cubicBezTo>
                    <a:pt x="1" y="165"/>
                    <a:pt x="16" y="224"/>
                    <a:pt x="30" y="224"/>
                  </a:cubicBezTo>
                  <a:cubicBezTo>
                    <a:pt x="45" y="224"/>
                    <a:pt x="45" y="165"/>
                    <a:pt x="45" y="105"/>
                  </a:cubicBezTo>
                  <a:cubicBezTo>
                    <a:pt x="45" y="45"/>
                    <a:pt x="45"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3196;p72">
              <a:extLst>
                <a:ext uri="{FF2B5EF4-FFF2-40B4-BE49-F238E27FC236}">
                  <a16:creationId xmlns:a16="http://schemas.microsoft.com/office/drawing/2014/main" id="{7A751973-A318-FCDB-3ED3-67FE24597DCA}"/>
                </a:ext>
              </a:extLst>
            </p:cNvPr>
            <p:cNvSpPr/>
            <p:nvPr/>
          </p:nvSpPr>
          <p:spPr>
            <a:xfrm>
              <a:off x="6206169" y="3563993"/>
              <a:ext cx="1304" cy="5951"/>
            </a:xfrm>
            <a:custGeom>
              <a:avLst/>
              <a:gdLst/>
              <a:ahLst/>
              <a:cxnLst/>
              <a:rect l="l" t="t" r="r" b="b"/>
              <a:pathLst>
                <a:path w="46" h="210" extrusionOk="0">
                  <a:moveTo>
                    <a:pt x="15" y="0"/>
                  </a:moveTo>
                  <a:cubicBezTo>
                    <a:pt x="1" y="0"/>
                    <a:pt x="1" y="45"/>
                    <a:pt x="1" y="105"/>
                  </a:cubicBezTo>
                  <a:cubicBezTo>
                    <a:pt x="1" y="165"/>
                    <a:pt x="15" y="210"/>
                    <a:pt x="30" y="210"/>
                  </a:cubicBezTo>
                  <a:cubicBezTo>
                    <a:pt x="45" y="210"/>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3197;p72">
              <a:extLst>
                <a:ext uri="{FF2B5EF4-FFF2-40B4-BE49-F238E27FC236}">
                  <a16:creationId xmlns:a16="http://schemas.microsoft.com/office/drawing/2014/main" id="{8D48F309-D018-D89E-CB38-764E3DBC8A84}"/>
                </a:ext>
              </a:extLst>
            </p:cNvPr>
            <p:cNvSpPr/>
            <p:nvPr/>
          </p:nvSpPr>
          <p:spPr>
            <a:xfrm>
              <a:off x="6206595" y="3576264"/>
              <a:ext cx="1304" cy="5951"/>
            </a:xfrm>
            <a:custGeom>
              <a:avLst/>
              <a:gdLst/>
              <a:ahLst/>
              <a:cxnLst/>
              <a:rect l="l" t="t" r="r" b="b"/>
              <a:pathLst>
                <a:path w="46" h="210" extrusionOk="0">
                  <a:moveTo>
                    <a:pt x="30" y="1"/>
                  </a:moveTo>
                  <a:cubicBezTo>
                    <a:pt x="0" y="1"/>
                    <a:pt x="0" y="45"/>
                    <a:pt x="0" y="105"/>
                  </a:cubicBezTo>
                  <a:cubicBezTo>
                    <a:pt x="15" y="165"/>
                    <a:pt x="15" y="210"/>
                    <a:pt x="30" y="210"/>
                  </a:cubicBezTo>
                  <a:cubicBezTo>
                    <a:pt x="45" y="210"/>
                    <a:pt x="45" y="165"/>
                    <a:pt x="45" y="105"/>
                  </a:cubicBezTo>
                  <a:cubicBezTo>
                    <a:pt x="45" y="45"/>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3198;p72">
              <a:extLst>
                <a:ext uri="{FF2B5EF4-FFF2-40B4-BE49-F238E27FC236}">
                  <a16:creationId xmlns:a16="http://schemas.microsoft.com/office/drawing/2014/main" id="{48AD4BBB-BBAF-79DE-3F14-4165534DE308}"/>
                </a:ext>
              </a:extLst>
            </p:cNvPr>
            <p:cNvSpPr/>
            <p:nvPr/>
          </p:nvSpPr>
          <p:spPr>
            <a:xfrm>
              <a:off x="6207020" y="3588535"/>
              <a:ext cx="1729" cy="5951"/>
            </a:xfrm>
            <a:custGeom>
              <a:avLst/>
              <a:gdLst/>
              <a:ahLst/>
              <a:cxnLst/>
              <a:rect l="l" t="t" r="r" b="b"/>
              <a:pathLst>
                <a:path w="61" h="210" extrusionOk="0">
                  <a:moveTo>
                    <a:pt x="30" y="1"/>
                  </a:moveTo>
                  <a:cubicBezTo>
                    <a:pt x="15" y="1"/>
                    <a:pt x="0" y="46"/>
                    <a:pt x="15" y="105"/>
                  </a:cubicBezTo>
                  <a:cubicBezTo>
                    <a:pt x="15" y="165"/>
                    <a:pt x="15" y="210"/>
                    <a:pt x="30" y="210"/>
                  </a:cubicBezTo>
                  <a:cubicBezTo>
                    <a:pt x="45" y="210"/>
                    <a:pt x="60" y="165"/>
                    <a:pt x="45"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3199;p72">
              <a:extLst>
                <a:ext uri="{FF2B5EF4-FFF2-40B4-BE49-F238E27FC236}">
                  <a16:creationId xmlns:a16="http://schemas.microsoft.com/office/drawing/2014/main" id="{BD05FC7C-A18B-DD84-276E-9AE2DF9FE35E}"/>
                </a:ext>
              </a:extLst>
            </p:cNvPr>
            <p:cNvSpPr/>
            <p:nvPr/>
          </p:nvSpPr>
          <p:spPr>
            <a:xfrm>
              <a:off x="6207445" y="3600381"/>
              <a:ext cx="1729" cy="6376"/>
            </a:xfrm>
            <a:custGeom>
              <a:avLst/>
              <a:gdLst/>
              <a:ahLst/>
              <a:cxnLst/>
              <a:rect l="l" t="t" r="r" b="b"/>
              <a:pathLst>
                <a:path w="61" h="225" extrusionOk="0">
                  <a:moveTo>
                    <a:pt x="30" y="1"/>
                  </a:moveTo>
                  <a:cubicBezTo>
                    <a:pt x="15" y="1"/>
                    <a:pt x="0" y="61"/>
                    <a:pt x="15" y="120"/>
                  </a:cubicBezTo>
                  <a:cubicBezTo>
                    <a:pt x="15" y="165"/>
                    <a:pt x="30" y="225"/>
                    <a:pt x="30" y="225"/>
                  </a:cubicBezTo>
                  <a:cubicBezTo>
                    <a:pt x="45" y="225"/>
                    <a:pt x="60" y="165"/>
                    <a:pt x="60" y="105"/>
                  </a:cubicBezTo>
                  <a:cubicBezTo>
                    <a:pt x="45" y="46"/>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3200;p72">
              <a:extLst>
                <a:ext uri="{FF2B5EF4-FFF2-40B4-BE49-F238E27FC236}">
                  <a16:creationId xmlns:a16="http://schemas.microsoft.com/office/drawing/2014/main" id="{A6760CB9-CFD8-6129-B27D-D1C6AE52BCFF}"/>
                </a:ext>
              </a:extLst>
            </p:cNvPr>
            <p:cNvSpPr/>
            <p:nvPr/>
          </p:nvSpPr>
          <p:spPr>
            <a:xfrm>
              <a:off x="6208295" y="3612652"/>
              <a:ext cx="1275" cy="5980"/>
            </a:xfrm>
            <a:custGeom>
              <a:avLst/>
              <a:gdLst/>
              <a:ahLst/>
              <a:cxnLst/>
              <a:rect l="l" t="t" r="r" b="b"/>
              <a:pathLst>
                <a:path w="45" h="211" extrusionOk="0">
                  <a:moveTo>
                    <a:pt x="15" y="1"/>
                  </a:moveTo>
                  <a:cubicBezTo>
                    <a:pt x="0" y="1"/>
                    <a:pt x="0" y="46"/>
                    <a:pt x="0" y="106"/>
                  </a:cubicBezTo>
                  <a:cubicBezTo>
                    <a:pt x="0" y="165"/>
                    <a:pt x="15" y="210"/>
                    <a:pt x="30" y="210"/>
                  </a:cubicBezTo>
                  <a:cubicBezTo>
                    <a:pt x="30" y="210"/>
                    <a:pt x="45" y="165"/>
                    <a:pt x="45" y="106"/>
                  </a:cubicBezTo>
                  <a:cubicBezTo>
                    <a:pt x="45" y="46"/>
                    <a:pt x="30" y="1"/>
                    <a:pt x="15"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3201;p72">
              <a:extLst>
                <a:ext uri="{FF2B5EF4-FFF2-40B4-BE49-F238E27FC236}">
                  <a16:creationId xmlns:a16="http://schemas.microsoft.com/office/drawing/2014/main" id="{A54E9D4C-9DAF-698F-8EEC-4AC6187FF1B0}"/>
                </a:ext>
              </a:extLst>
            </p:cNvPr>
            <p:cNvSpPr/>
            <p:nvPr/>
          </p:nvSpPr>
          <p:spPr>
            <a:xfrm>
              <a:off x="6208720" y="3624952"/>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30" y="209"/>
                    <a:pt x="45" y="164"/>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3202;p72">
              <a:extLst>
                <a:ext uri="{FF2B5EF4-FFF2-40B4-BE49-F238E27FC236}">
                  <a16:creationId xmlns:a16="http://schemas.microsoft.com/office/drawing/2014/main" id="{E7093432-1219-9DA4-92F8-5CACD31FB2B2}"/>
                </a:ext>
              </a:extLst>
            </p:cNvPr>
            <p:cNvSpPr/>
            <p:nvPr/>
          </p:nvSpPr>
          <p:spPr>
            <a:xfrm>
              <a:off x="6209145" y="3637223"/>
              <a:ext cx="1275" cy="5951"/>
            </a:xfrm>
            <a:custGeom>
              <a:avLst/>
              <a:gdLst/>
              <a:ahLst/>
              <a:cxnLst/>
              <a:rect l="l" t="t" r="r" b="b"/>
              <a:pathLst>
                <a:path w="45" h="210" extrusionOk="0">
                  <a:moveTo>
                    <a:pt x="15" y="0"/>
                  </a:moveTo>
                  <a:cubicBezTo>
                    <a:pt x="0" y="0"/>
                    <a:pt x="0" y="45"/>
                    <a:pt x="0" y="105"/>
                  </a:cubicBezTo>
                  <a:cubicBezTo>
                    <a:pt x="0" y="164"/>
                    <a:pt x="15" y="209"/>
                    <a:pt x="30" y="209"/>
                  </a:cubicBezTo>
                  <a:cubicBezTo>
                    <a:pt x="45" y="209"/>
                    <a:pt x="45" y="150"/>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3203;p72">
              <a:extLst>
                <a:ext uri="{FF2B5EF4-FFF2-40B4-BE49-F238E27FC236}">
                  <a16:creationId xmlns:a16="http://schemas.microsoft.com/office/drawing/2014/main" id="{4E40CEB9-F5BA-23D7-8910-D77692FDAACC}"/>
                </a:ext>
              </a:extLst>
            </p:cNvPr>
            <p:cNvSpPr/>
            <p:nvPr/>
          </p:nvSpPr>
          <p:spPr>
            <a:xfrm>
              <a:off x="6209570" y="3649069"/>
              <a:ext cx="1275" cy="6376"/>
            </a:xfrm>
            <a:custGeom>
              <a:avLst/>
              <a:gdLst/>
              <a:ahLst/>
              <a:cxnLst/>
              <a:rect l="l" t="t" r="r" b="b"/>
              <a:pathLst>
                <a:path w="45" h="225" extrusionOk="0">
                  <a:moveTo>
                    <a:pt x="15" y="0"/>
                  </a:moveTo>
                  <a:cubicBezTo>
                    <a:pt x="0" y="0"/>
                    <a:pt x="0" y="45"/>
                    <a:pt x="0" y="105"/>
                  </a:cubicBezTo>
                  <a:cubicBezTo>
                    <a:pt x="0" y="165"/>
                    <a:pt x="15" y="224"/>
                    <a:pt x="30" y="224"/>
                  </a:cubicBezTo>
                  <a:cubicBezTo>
                    <a:pt x="45" y="224"/>
                    <a:pt x="45" y="165"/>
                    <a:pt x="45" y="105"/>
                  </a:cubicBezTo>
                  <a:cubicBezTo>
                    <a:pt x="45" y="45"/>
                    <a:pt x="45"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3204;p72">
              <a:extLst>
                <a:ext uri="{FF2B5EF4-FFF2-40B4-BE49-F238E27FC236}">
                  <a16:creationId xmlns:a16="http://schemas.microsoft.com/office/drawing/2014/main" id="{F5E03E5D-0104-8ED7-D843-2AB6A75941AC}"/>
                </a:ext>
              </a:extLst>
            </p:cNvPr>
            <p:cNvSpPr/>
            <p:nvPr/>
          </p:nvSpPr>
          <p:spPr>
            <a:xfrm>
              <a:off x="6209967" y="3661340"/>
              <a:ext cx="1729" cy="5951"/>
            </a:xfrm>
            <a:custGeom>
              <a:avLst/>
              <a:gdLst/>
              <a:ahLst/>
              <a:cxnLst/>
              <a:rect l="l" t="t" r="r" b="b"/>
              <a:pathLst>
                <a:path w="61" h="210" extrusionOk="0">
                  <a:moveTo>
                    <a:pt x="16" y="0"/>
                  </a:moveTo>
                  <a:cubicBezTo>
                    <a:pt x="1" y="0"/>
                    <a:pt x="1" y="45"/>
                    <a:pt x="1" y="105"/>
                  </a:cubicBezTo>
                  <a:cubicBezTo>
                    <a:pt x="1" y="165"/>
                    <a:pt x="16" y="210"/>
                    <a:pt x="31" y="210"/>
                  </a:cubicBezTo>
                  <a:cubicBezTo>
                    <a:pt x="61" y="210"/>
                    <a:pt x="46" y="165"/>
                    <a:pt x="46" y="105"/>
                  </a:cubicBezTo>
                  <a:cubicBezTo>
                    <a:pt x="46" y="45"/>
                    <a:pt x="46" y="0"/>
                    <a:pt x="1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3205;p72">
              <a:extLst>
                <a:ext uri="{FF2B5EF4-FFF2-40B4-BE49-F238E27FC236}">
                  <a16:creationId xmlns:a16="http://schemas.microsoft.com/office/drawing/2014/main" id="{B0E64A25-BB24-04A7-C790-DFC2ADE6DC17}"/>
                </a:ext>
              </a:extLst>
            </p:cNvPr>
            <p:cNvSpPr/>
            <p:nvPr/>
          </p:nvSpPr>
          <p:spPr>
            <a:xfrm>
              <a:off x="6210817" y="3673612"/>
              <a:ext cx="1304" cy="5951"/>
            </a:xfrm>
            <a:custGeom>
              <a:avLst/>
              <a:gdLst/>
              <a:ahLst/>
              <a:cxnLst/>
              <a:rect l="l" t="t" r="r" b="b"/>
              <a:pathLst>
                <a:path w="46" h="210" extrusionOk="0">
                  <a:moveTo>
                    <a:pt x="16" y="1"/>
                  </a:moveTo>
                  <a:cubicBezTo>
                    <a:pt x="1" y="1"/>
                    <a:pt x="1" y="45"/>
                    <a:pt x="1" y="105"/>
                  </a:cubicBezTo>
                  <a:cubicBezTo>
                    <a:pt x="1" y="165"/>
                    <a:pt x="16" y="210"/>
                    <a:pt x="31" y="210"/>
                  </a:cubicBezTo>
                  <a:cubicBezTo>
                    <a:pt x="31" y="210"/>
                    <a:pt x="46" y="165"/>
                    <a:pt x="46" y="105"/>
                  </a:cubicBezTo>
                  <a:cubicBezTo>
                    <a:pt x="46" y="45"/>
                    <a:pt x="31" y="1"/>
                    <a:pt x="16"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3206;p72">
              <a:extLst>
                <a:ext uri="{FF2B5EF4-FFF2-40B4-BE49-F238E27FC236}">
                  <a16:creationId xmlns:a16="http://schemas.microsoft.com/office/drawing/2014/main" id="{BB5D533C-43F5-5BA9-C2A6-6C4F59716752}"/>
                </a:ext>
              </a:extLst>
            </p:cNvPr>
            <p:cNvSpPr/>
            <p:nvPr/>
          </p:nvSpPr>
          <p:spPr>
            <a:xfrm>
              <a:off x="6210817" y="3685458"/>
              <a:ext cx="1729" cy="6376"/>
            </a:xfrm>
            <a:custGeom>
              <a:avLst/>
              <a:gdLst/>
              <a:ahLst/>
              <a:cxnLst/>
              <a:rect l="l" t="t" r="r" b="b"/>
              <a:pathLst>
                <a:path w="61" h="225" extrusionOk="0">
                  <a:moveTo>
                    <a:pt x="31" y="1"/>
                  </a:moveTo>
                  <a:cubicBezTo>
                    <a:pt x="1" y="16"/>
                    <a:pt x="1" y="61"/>
                    <a:pt x="1" y="120"/>
                  </a:cubicBezTo>
                  <a:cubicBezTo>
                    <a:pt x="16" y="180"/>
                    <a:pt x="16" y="225"/>
                    <a:pt x="31" y="225"/>
                  </a:cubicBezTo>
                  <a:cubicBezTo>
                    <a:pt x="46" y="225"/>
                    <a:pt x="61" y="180"/>
                    <a:pt x="61" y="120"/>
                  </a:cubicBezTo>
                  <a:cubicBezTo>
                    <a:pt x="46" y="61"/>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3207;p72">
              <a:extLst>
                <a:ext uri="{FF2B5EF4-FFF2-40B4-BE49-F238E27FC236}">
                  <a16:creationId xmlns:a16="http://schemas.microsoft.com/office/drawing/2014/main" id="{137E0619-E30A-E878-2D21-64E0BB009E80}"/>
                </a:ext>
              </a:extLst>
            </p:cNvPr>
            <p:cNvSpPr/>
            <p:nvPr/>
          </p:nvSpPr>
          <p:spPr>
            <a:xfrm>
              <a:off x="6211242" y="3697729"/>
              <a:ext cx="1729" cy="6376"/>
            </a:xfrm>
            <a:custGeom>
              <a:avLst/>
              <a:gdLst/>
              <a:ahLst/>
              <a:cxnLst/>
              <a:rect l="l" t="t" r="r" b="b"/>
              <a:pathLst>
                <a:path w="61" h="225" extrusionOk="0">
                  <a:moveTo>
                    <a:pt x="31" y="1"/>
                  </a:moveTo>
                  <a:cubicBezTo>
                    <a:pt x="16" y="1"/>
                    <a:pt x="1" y="61"/>
                    <a:pt x="16" y="120"/>
                  </a:cubicBezTo>
                  <a:cubicBezTo>
                    <a:pt x="16" y="165"/>
                    <a:pt x="16" y="225"/>
                    <a:pt x="31" y="225"/>
                  </a:cubicBezTo>
                  <a:cubicBezTo>
                    <a:pt x="46" y="225"/>
                    <a:pt x="60" y="165"/>
                    <a:pt x="60" y="105"/>
                  </a:cubicBezTo>
                  <a:cubicBezTo>
                    <a:pt x="60" y="46"/>
                    <a:pt x="46"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3208;p72">
              <a:extLst>
                <a:ext uri="{FF2B5EF4-FFF2-40B4-BE49-F238E27FC236}">
                  <a16:creationId xmlns:a16="http://schemas.microsoft.com/office/drawing/2014/main" id="{BD23DDD0-CA40-AF3B-F26D-F80EFB83167C}"/>
                </a:ext>
              </a:extLst>
            </p:cNvPr>
            <p:cNvSpPr/>
            <p:nvPr/>
          </p:nvSpPr>
          <p:spPr>
            <a:xfrm>
              <a:off x="6211667" y="3710000"/>
              <a:ext cx="1729" cy="5980"/>
            </a:xfrm>
            <a:custGeom>
              <a:avLst/>
              <a:gdLst/>
              <a:ahLst/>
              <a:cxnLst/>
              <a:rect l="l" t="t" r="r" b="b"/>
              <a:pathLst>
                <a:path w="61" h="211" extrusionOk="0">
                  <a:moveTo>
                    <a:pt x="31" y="1"/>
                  </a:moveTo>
                  <a:cubicBezTo>
                    <a:pt x="16" y="1"/>
                    <a:pt x="1" y="46"/>
                    <a:pt x="16" y="106"/>
                  </a:cubicBezTo>
                  <a:cubicBezTo>
                    <a:pt x="16" y="165"/>
                    <a:pt x="31" y="210"/>
                    <a:pt x="31" y="210"/>
                  </a:cubicBezTo>
                  <a:cubicBezTo>
                    <a:pt x="45" y="210"/>
                    <a:pt x="60" y="165"/>
                    <a:pt x="60" y="106"/>
                  </a:cubicBezTo>
                  <a:cubicBezTo>
                    <a:pt x="45" y="46"/>
                    <a:pt x="45" y="1"/>
                    <a:pt x="31"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3209;p72">
              <a:extLst>
                <a:ext uri="{FF2B5EF4-FFF2-40B4-BE49-F238E27FC236}">
                  <a16:creationId xmlns:a16="http://schemas.microsoft.com/office/drawing/2014/main" id="{FBB7F034-CC36-83AC-8305-F02FCC5D85F1}"/>
                </a:ext>
              </a:extLst>
            </p:cNvPr>
            <p:cNvSpPr/>
            <p:nvPr/>
          </p:nvSpPr>
          <p:spPr>
            <a:xfrm>
              <a:off x="6212092" y="3722300"/>
              <a:ext cx="1729" cy="5951"/>
            </a:xfrm>
            <a:custGeom>
              <a:avLst/>
              <a:gdLst/>
              <a:ahLst/>
              <a:cxnLst/>
              <a:rect l="l" t="t" r="r" b="b"/>
              <a:pathLst>
                <a:path w="61" h="210" extrusionOk="0">
                  <a:moveTo>
                    <a:pt x="30" y="0"/>
                  </a:moveTo>
                  <a:cubicBezTo>
                    <a:pt x="16" y="0"/>
                    <a:pt x="1" y="45"/>
                    <a:pt x="16" y="105"/>
                  </a:cubicBezTo>
                  <a:cubicBezTo>
                    <a:pt x="16" y="164"/>
                    <a:pt x="30" y="209"/>
                    <a:pt x="30" y="209"/>
                  </a:cubicBezTo>
                  <a:cubicBezTo>
                    <a:pt x="45" y="209"/>
                    <a:pt x="60" y="164"/>
                    <a:pt x="60" y="105"/>
                  </a:cubicBezTo>
                  <a:cubicBezTo>
                    <a:pt x="45" y="45"/>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3210;p72">
              <a:extLst>
                <a:ext uri="{FF2B5EF4-FFF2-40B4-BE49-F238E27FC236}">
                  <a16:creationId xmlns:a16="http://schemas.microsoft.com/office/drawing/2014/main" id="{CEFE4861-051A-B3A8-40D1-C9A57F13934B}"/>
                </a:ext>
              </a:extLst>
            </p:cNvPr>
            <p:cNvSpPr/>
            <p:nvPr/>
          </p:nvSpPr>
          <p:spPr>
            <a:xfrm>
              <a:off x="6212943" y="3734571"/>
              <a:ext cx="1304" cy="5951"/>
            </a:xfrm>
            <a:custGeom>
              <a:avLst/>
              <a:gdLst/>
              <a:ahLst/>
              <a:cxnLst/>
              <a:rect l="l" t="t" r="r" b="b"/>
              <a:pathLst>
                <a:path w="46" h="210" extrusionOk="0">
                  <a:moveTo>
                    <a:pt x="15" y="0"/>
                  </a:moveTo>
                  <a:cubicBezTo>
                    <a:pt x="0" y="0"/>
                    <a:pt x="0" y="45"/>
                    <a:pt x="0" y="105"/>
                  </a:cubicBezTo>
                  <a:cubicBezTo>
                    <a:pt x="0" y="165"/>
                    <a:pt x="15" y="209"/>
                    <a:pt x="30" y="209"/>
                  </a:cubicBezTo>
                  <a:cubicBezTo>
                    <a:pt x="30" y="209"/>
                    <a:pt x="45" y="165"/>
                    <a:pt x="45" y="105"/>
                  </a:cubicBezTo>
                  <a:cubicBezTo>
                    <a:pt x="45" y="45"/>
                    <a:pt x="30" y="0"/>
                    <a:pt x="15"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3211;p72">
              <a:extLst>
                <a:ext uri="{FF2B5EF4-FFF2-40B4-BE49-F238E27FC236}">
                  <a16:creationId xmlns:a16="http://schemas.microsoft.com/office/drawing/2014/main" id="{59E7C528-F8E9-C33A-C192-F09699078A91}"/>
                </a:ext>
              </a:extLst>
            </p:cNvPr>
            <p:cNvSpPr/>
            <p:nvPr/>
          </p:nvSpPr>
          <p:spPr>
            <a:xfrm>
              <a:off x="6212943" y="3746417"/>
              <a:ext cx="1729" cy="6376"/>
            </a:xfrm>
            <a:custGeom>
              <a:avLst/>
              <a:gdLst/>
              <a:ahLst/>
              <a:cxnLst/>
              <a:rect l="l" t="t" r="r" b="b"/>
              <a:pathLst>
                <a:path w="61" h="225" extrusionOk="0">
                  <a:moveTo>
                    <a:pt x="30" y="0"/>
                  </a:moveTo>
                  <a:cubicBezTo>
                    <a:pt x="15" y="0"/>
                    <a:pt x="0" y="60"/>
                    <a:pt x="15" y="120"/>
                  </a:cubicBezTo>
                  <a:cubicBezTo>
                    <a:pt x="15" y="180"/>
                    <a:pt x="30" y="224"/>
                    <a:pt x="30" y="224"/>
                  </a:cubicBezTo>
                  <a:cubicBezTo>
                    <a:pt x="45" y="224"/>
                    <a:pt x="60" y="165"/>
                    <a:pt x="60" y="105"/>
                  </a:cubicBezTo>
                  <a:cubicBezTo>
                    <a:pt x="60" y="60"/>
                    <a:pt x="45" y="0"/>
                    <a:pt x="3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3212;p72">
              <a:extLst>
                <a:ext uri="{FF2B5EF4-FFF2-40B4-BE49-F238E27FC236}">
                  <a16:creationId xmlns:a16="http://schemas.microsoft.com/office/drawing/2014/main" id="{67B893B4-A7D9-B2DE-410C-88F38242CFF4}"/>
                </a:ext>
              </a:extLst>
            </p:cNvPr>
            <p:cNvSpPr/>
            <p:nvPr/>
          </p:nvSpPr>
          <p:spPr>
            <a:xfrm>
              <a:off x="6213368" y="3758688"/>
              <a:ext cx="1729" cy="3004"/>
            </a:xfrm>
            <a:custGeom>
              <a:avLst/>
              <a:gdLst/>
              <a:ahLst/>
              <a:cxnLst/>
              <a:rect l="l" t="t" r="r" b="b"/>
              <a:pathLst>
                <a:path w="61" h="106" extrusionOk="0">
                  <a:moveTo>
                    <a:pt x="30" y="1"/>
                  </a:moveTo>
                  <a:cubicBezTo>
                    <a:pt x="0" y="1"/>
                    <a:pt x="0" y="30"/>
                    <a:pt x="0" y="60"/>
                  </a:cubicBezTo>
                  <a:cubicBezTo>
                    <a:pt x="0" y="75"/>
                    <a:pt x="15" y="105"/>
                    <a:pt x="30" y="105"/>
                  </a:cubicBezTo>
                  <a:cubicBezTo>
                    <a:pt x="45" y="105"/>
                    <a:pt x="60" y="75"/>
                    <a:pt x="60" y="45"/>
                  </a:cubicBezTo>
                  <a:cubicBezTo>
                    <a:pt x="45" y="30"/>
                    <a:pt x="45" y="1"/>
                    <a:pt x="30"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3213;p72">
              <a:extLst>
                <a:ext uri="{FF2B5EF4-FFF2-40B4-BE49-F238E27FC236}">
                  <a16:creationId xmlns:a16="http://schemas.microsoft.com/office/drawing/2014/main" id="{7C7837C5-FD71-7C87-7586-A5B74FB7D36F}"/>
                </a:ext>
              </a:extLst>
            </p:cNvPr>
            <p:cNvSpPr/>
            <p:nvPr/>
          </p:nvSpPr>
          <p:spPr>
            <a:xfrm>
              <a:off x="6229040" y="2720452"/>
              <a:ext cx="19895" cy="134643"/>
            </a:xfrm>
            <a:custGeom>
              <a:avLst/>
              <a:gdLst/>
              <a:ahLst/>
              <a:cxnLst/>
              <a:rect l="l" t="t" r="r" b="b"/>
              <a:pathLst>
                <a:path w="702" h="4751" extrusionOk="0">
                  <a:moveTo>
                    <a:pt x="0" y="0"/>
                  </a:moveTo>
                  <a:lnTo>
                    <a:pt x="0" y="150"/>
                  </a:lnTo>
                  <a:lnTo>
                    <a:pt x="15" y="702"/>
                  </a:lnTo>
                  <a:cubicBezTo>
                    <a:pt x="45" y="1180"/>
                    <a:pt x="75" y="1793"/>
                    <a:pt x="105" y="2494"/>
                  </a:cubicBezTo>
                  <a:cubicBezTo>
                    <a:pt x="149" y="3196"/>
                    <a:pt x="179" y="3824"/>
                    <a:pt x="224" y="4287"/>
                  </a:cubicBezTo>
                  <a:cubicBezTo>
                    <a:pt x="224" y="4391"/>
                    <a:pt x="269" y="4496"/>
                    <a:pt x="314" y="4585"/>
                  </a:cubicBezTo>
                  <a:cubicBezTo>
                    <a:pt x="358" y="4660"/>
                    <a:pt x="433" y="4705"/>
                    <a:pt x="508" y="4735"/>
                  </a:cubicBezTo>
                  <a:cubicBezTo>
                    <a:pt x="531" y="4746"/>
                    <a:pt x="556" y="4751"/>
                    <a:pt x="581" y="4751"/>
                  </a:cubicBezTo>
                  <a:cubicBezTo>
                    <a:pt x="622" y="4751"/>
                    <a:pt x="665" y="4738"/>
                    <a:pt x="702" y="4720"/>
                  </a:cubicBezTo>
                  <a:lnTo>
                    <a:pt x="702" y="4720"/>
                  </a:lnTo>
                  <a:cubicBezTo>
                    <a:pt x="672" y="4727"/>
                    <a:pt x="638" y="4731"/>
                    <a:pt x="605" y="4731"/>
                  </a:cubicBezTo>
                  <a:cubicBezTo>
                    <a:pt x="571" y="4731"/>
                    <a:pt x="538" y="4727"/>
                    <a:pt x="508" y="4720"/>
                  </a:cubicBezTo>
                  <a:cubicBezTo>
                    <a:pt x="433" y="4690"/>
                    <a:pt x="373" y="4630"/>
                    <a:pt x="329" y="4570"/>
                  </a:cubicBezTo>
                  <a:cubicBezTo>
                    <a:pt x="284" y="4481"/>
                    <a:pt x="254" y="4391"/>
                    <a:pt x="239" y="4287"/>
                  </a:cubicBezTo>
                  <a:cubicBezTo>
                    <a:pt x="224" y="3794"/>
                    <a:pt x="194" y="3181"/>
                    <a:pt x="149" y="2494"/>
                  </a:cubicBezTo>
                  <a:cubicBezTo>
                    <a:pt x="105" y="1807"/>
                    <a:pt x="75" y="1180"/>
                    <a:pt x="45" y="687"/>
                  </a:cubicBezTo>
                  <a:cubicBezTo>
                    <a:pt x="30" y="478"/>
                    <a:pt x="15" y="299"/>
                    <a:pt x="15" y="150"/>
                  </a:cubicBezTo>
                  <a:cubicBezTo>
                    <a:pt x="0" y="90"/>
                    <a:pt x="0" y="45"/>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3214;p72">
              <a:extLst>
                <a:ext uri="{FF2B5EF4-FFF2-40B4-BE49-F238E27FC236}">
                  <a16:creationId xmlns:a16="http://schemas.microsoft.com/office/drawing/2014/main" id="{3719DB90-81CD-1935-2786-0FADF3BB77C8}"/>
                </a:ext>
              </a:extLst>
            </p:cNvPr>
            <p:cNvSpPr/>
            <p:nvPr/>
          </p:nvSpPr>
          <p:spPr>
            <a:xfrm>
              <a:off x="6012749" y="2847416"/>
              <a:ext cx="35142" cy="100352"/>
            </a:xfrm>
            <a:custGeom>
              <a:avLst/>
              <a:gdLst/>
              <a:ahLst/>
              <a:cxnLst/>
              <a:rect l="l" t="t" r="r" b="b"/>
              <a:pathLst>
                <a:path w="1240" h="3541" extrusionOk="0">
                  <a:moveTo>
                    <a:pt x="687" y="1"/>
                  </a:moveTo>
                  <a:lnTo>
                    <a:pt x="179" y="90"/>
                  </a:lnTo>
                  <a:lnTo>
                    <a:pt x="45" y="120"/>
                  </a:lnTo>
                  <a:cubicBezTo>
                    <a:pt x="30" y="120"/>
                    <a:pt x="15" y="120"/>
                    <a:pt x="0" y="135"/>
                  </a:cubicBezTo>
                  <a:lnTo>
                    <a:pt x="45" y="135"/>
                  </a:lnTo>
                  <a:lnTo>
                    <a:pt x="179" y="120"/>
                  </a:lnTo>
                  <a:lnTo>
                    <a:pt x="679" y="32"/>
                  </a:lnTo>
                  <a:lnTo>
                    <a:pt x="679" y="32"/>
                  </a:lnTo>
                  <a:cubicBezTo>
                    <a:pt x="869" y="520"/>
                    <a:pt x="1002" y="1037"/>
                    <a:pt x="1076" y="1554"/>
                  </a:cubicBezTo>
                  <a:cubicBezTo>
                    <a:pt x="1135" y="1838"/>
                    <a:pt x="1165" y="2137"/>
                    <a:pt x="1165" y="2435"/>
                  </a:cubicBezTo>
                  <a:cubicBezTo>
                    <a:pt x="1195" y="2674"/>
                    <a:pt x="1165" y="2913"/>
                    <a:pt x="1091" y="3137"/>
                  </a:cubicBezTo>
                  <a:cubicBezTo>
                    <a:pt x="1031" y="3286"/>
                    <a:pt x="926" y="3421"/>
                    <a:pt x="777" y="3496"/>
                  </a:cubicBezTo>
                  <a:cubicBezTo>
                    <a:pt x="717" y="3511"/>
                    <a:pt x="672" y="3525"/>
                    <a:pt x="613" y="3540"/>
                  </a:cubicBezTo>
                  <a:cubicBezTo>
                    <a:pt x="672" y="3540"/>
                    <a:pt x="732" y="3525"/>
                    <a:pt x="777" y="3511"/>
                  </a:cubicBezTo>
                  <a:cubicBezTo>
                    <a:pt x="941" y="3436"/>
                    <a:pt x="1061" y="3301"/>
                    <a:pt x="1120" y="3152"/>
                  </a:cubicBezTo>
                  <a:cubicBezTo>
                    <a:pt x="1210" y="2913"/>
                    <a:pt x="1240" y="2674"/>
                    <a:pt x="1210" y="2420"/>
                  </a:cubicBezTo>
                  <a:cubicBezTo>
                    <a:pt x="1195" y="2137"/>
                    <a:pt x="1165" y="1838"/>
                    <a:pt x="1120" y="1539"/>
                  </a:cubicBezTo>
                  <a:cubicBezTo>
                    <a:pt x="1046" y="1016"/>
                    <a:pt x="896" y="494"/>
                    <a:pt x="70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3215;p72">
              <a:extLst>
                <a:ext uri="{FF2B5EF4-FFF2-40B4-BE49-F238E27FC236}">
                  <a16:creationId xmlns:a16="http://schemas.microsoft.com/office/drawing/2014/main" id="{9840BC89-6269-8787-5845-BA9B2756C05E}"/>
                </a:ext>
              </a:extLst>
            </p:cNvPr>
            <p:cNvSpPr/>
            <p:nvPr/>
          </p:nvSpPr>
          <p:spPr>
            <a:xfrm>
              <a:off x="6013174" y="2866460"/>
              <a:ext cx="23721" cy="5130"/>
            </a:xfrm>
            <a:custGeom>
              <a:avLst/>
              <a:gdLst/>
              <a:ahLst/>
              <a:cxnLst/>
              <a:rect l="l" t="t" r="r" b="b"/>
              <a:pathLst>
                <a:path w="837" h="181" extrusionOk="0">
                  <a:moveTo>
                    <a:pt x="837" y="1"/>
                  </a:moveTo>
                  <a:cubicBezTo>
                    <a:pt x="687" y="1"/>
                    <a:pt x="538" y="31"/>
                    <a:pt x="403" y="61"/>
                  </a:cubicBezTo>
                  <a:cubicBezTo>
                    <a:pt x="269" y="90"/>
                    <a:pt x="120" y="120"/>
                    <a:pt x="0" y="180"/>
                  </a:cubicBezTo>
                  <a:cubicBezTo>
                    <a:pt x="135" y="165"/>
                    <a:pt x="284" y="150"/>
                    <a:pt x="418" y="105"/>
                  </a:cubicBezTo>
                  <a:cubicBezTo>
                    <a:pt x="568" y="90"/>
                    <a:pt x="702" y="46"/>
                    <a:pt x="83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3216;p72">
              <a:extLst>
                <a:ext uri="{FF2B5EF4-FFF2-40B4-BE49-F238E27FC236}">
                  <a16:creationId xmlns:a16="http://schemas.microsoft.com/office/drawing/2014/main" id="{65EB2059-A8F5-AB77-DA05-AE16740B7BF4}"/>
                </a:ext>
              </a:extLst>
            </p:cNvPr>
            <p:cNvSpPr/>
            <p:nvPr/>
          </p:nvSpPr>
          <p:spPr>
            <a:xfrm>
              <a:off x="5807029" y="2210417"/>
              <a:ext cx="889309" cy="620958"/>
            </a:xfrm>
            <a:custGeom>
              <a:avLst/>
              <a:gdLst/>
              <a:ahLst/>
              <a:cxnLst/>
              <a:rect l="l" t="t" r="r" b="b"/>
              <a:pathLst>
                <a:path w="31380" h="21911" extrusionOk="0">
                  <a:moveTo>
                    <a:pt x="8140" y="11307"/>
                  </a:moveTo>
                  <a:cubicBezTo>
                    <a:pt x="8618" y="14189"/>
                    <a:pt x="9261" y="17519"/>
                    <a:pt x="9320" y="17848"/>
                  </a:cubicBezTo>
                  <a:cubicBezTo>
                    <a:pt x="7677" y="16743"/>
                    <a:pt x="5109" y="14936"/>
                    <a:pt x="5198" y="14652"/>
                  </a:cubicBezTo>
                  <a:cubicBezTo>
                    <a:pt x="5258" y="14428"/>
                    <a:pt x="6781" y="12770"/>
                    <a:pt x="8140" y="11307"/>
                  </a:cubicBezTo>
                  <a:close/>
                  <a:moveTo>
                    <a:pt x="28975" y="1"/>
                  </a:moveTo>
                  <a:cubicBezTo>
                    <a:pt x="23625" y="4825"/>
                    <a:pt x="17007" y="5265"/>
                    <a:pt x="14773" y="5265"/>
                  </a:cubicBezTo>
                  <a:cubicBezTo>
                    <a:pt x="14275" y="5265"/>
                    <a:pt x="13995" y="5243"/>
                    <a:pt x="13995" y="5243"/>
                  </a:cubicBezTo>
                  <a:lnTo>
                    <a:pt x="13995" y="5258"/>
                  </a:lnTo>
                  <a:cubicBezTo>
                    <a:pt x="13622" y="5183"/>
                    <a:pt x="11635" y="4870"/>
                    <a:pt x="10978" y="4855"/>
                  </a:cubicBezTo>
                  <a:cubicBezTo>
                    <a:pt x="10872" y="4855"/>
                    <a:pt x="10736" y="4850"/>
                    <a:pt x="10579" y="4850"/>
                  </a:cubicBezTo>
                  <a:cubicBezTo>
                    <a:pt x="9987" y="4850"/>
                    <a:pt x="9101" y="4916"/>
                    <a:pt x="8439" y="5542"/>
                  </a:cubicBezTo>
                  <a:cubicBezTo>
                    <a:pt x="8409" y="5572"/>
                    <a:pt x="8394" y="5587"/>
                    <a:pt x="8379" y="5616"/>
                  </a:cubicBezTo>
                  <a:cubicBezTo>
                    <a:pt x="7618" y="6348"/>
                    <a:pt x="1" y="13860"/>
                    <a:pt x="807" y="15712"/>
                  </a:cubicBezTo>
                  <a:cubicBezTo>
                    <a:pt x="1659" y="17669"/>
                    <a:pt x="8887" y="21910"/>
                    <a:pt x="8887" y="21910"/>
                  </a:cubicBezTo>
                  <a:lnTo>
                    <a:pt x="10649" y="18729"/>
                  </a:lnTo>
                  <a:cubicBezTo>
                    <a:pt x="10649" y="18729"/>
                    <a:pt x="10097" y="18371"/>
                    <a:pt x="9350" y="17878"/>
                  </a:cubicBezTo>
                  <a:lnTo>
                    <a:pt x="15264" y="17714"/>
                  </a:lnTo>
                  <a:lnTo>
                    <a:pt x="15518" y="13293"/>
                  </a:lnTo>
                  <a:cubicBezTo>
                    <a:pt x="15518" y="13293"/>
                    <a:pt x="16534" y="12173"/>
                    <a:pt x="16534" y="11366"/>
                  </a:cubicBezTo>
                  <a:cubicBezTo>
                    <a:pt x="16534" y="10799"/>
                    <a:pt x="16220" y="9858"/>
                    <a:pt x="15817" y="8902"/>
                  </a:cubicBezTo>
                  <a:cubicBezTo>
                    <a:pt x="25136" y="8125"/>
                    <a:pt x="31379" y="1972"/>
                    <a:pt x="31379" y="1972"/>
                  </a:cubicBezTo>
                  <a:lnTo>
                    <a:pt x="28975"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3217;p72">
              <a:extLst>
                <a:ext uri="{FF2B5EF4-FFF2-40B4-BE49-F238E27FC236}">
                  <a16:creationId xmlns:a16="http://schemas.microsoft.com/office/drawing/2014/main" id="{A01C31F4-B417-C415-3797-18DA63CA5D8E}"/>
                </a:ext>
              </a:extLst>
            </p:cNvPr>
            <p:cNvSpPr/>
            <p:nvPr/>
          </p:nvSpPr>
          <p:spPr>
            <a:xfrm>
              <a:off x="6038567" y="2509461"/>
              <a:ext cx="227315" cy="59741"/>
            </a:xfrm>
            <a:custGeom>
              <a:avLst/>
              <a:gdLst/>
              <a:ahLst/>
              <a:cxnLst/>
              <a:rect l="l" t="t" r="r" b="b"/>
              <a:pathLst>
                <a:path w="8021" h="2108" extrusionOk="0">
                  <a:moveTo>
                    <a:pt x="0" y="1038"/>
                  </a:moveTo>
                  <a:cubicBezTo>
                    <a:pt x="30" y="1098"/>
                    <a:pt x="75" y="1158"/>
                    <a:pt x="120" y="1218"/>
                  </a:cubicBezTo>
                  <a:cubicBezTo>
                    <a:pt x="45" y="1098"/>
                    <a:pt x="0" y="1038"/>
                    <a:pt x="0" y="1038"/>
                  </a:cubicBezTo>
                  <a:close/>
                  <a:moveTo>
                    <a:pt x="4760" y="71"/>
                  </a:moveTo>
                  <a:cubicBezTo>
                    <a:pt x="4864" y="71"/>
                    <a:pt x="4965" y="107"/>
                    <a:pt x="5048" y="172"/>
                  </a:cubicBezTo>
                  <a:cubicBezTo>
                    <a:pt x="5183" y="292"/>
                    <a:pt x="5242" y="456"/>
                    <a:pt x="5213" y="635"/>
                  </a:cubicBezTo>
                  <a:cubicBezTo>
                    <a:pt x="5198" y="814"/>
                    <a:pt x="5138" y="994"/>
                    <a:pt x="5048" y="1143"/>
                  </a:cubicBezTo>
                  <a:cubicBezTo>
                    <a:pt x="4944" y="1277"/>
                    <a:pt x="4824" y="1412"/>
                    <a:pt x="4675" y="1516"/>
                  </a:cubicBezTo>
                  <a:cubicBezTo>
                    <a:pt x="4646" y="1538"/>
                    <a:pt x="4616" y="1559"/>
                    <a:pt x="4586" y="1579"/>
                  </a:cubicBezTo>
                  <a:lnTo>
                    <a:pt x="4586" y="1579"/>
                  </a:lnTo>
                  <a:cubicBezTo>
                    <a:pt x="4396" y="1408"/>
                    <a:pt x="4250" y="1187"/>
                    <a:pt x="4182" y="949"/>
                  </a:cubicBezTo>
                  <a:cubicBezTo>
                    <a:pt x="4137" y="784"/>
                    <a:pt x="4152" y="605"/>
                    <a:pt x="4212" y="456"/>
                  </a:cubicBezTo>
                  <a:cubicBezTo>
                    <a:pt x="4287" y="292"/>
                    <a:pt x="4406" y="172"/>
                    <a:pt x="4570" y="112"/>
                  </a:cubicBezTo>
                  <a:cubicBezTo>
                    <a:pt x="4632" y="84"/>
                    <a:pt x="4697" y="71"/>
                    <a:pt x="4760" y="71"/>
                  </a:cubicBezTo>
                  <a:close/>
                  <a:moveTo>
                    <a:pt x="6975" y="172"/>
                  </a:moveTo>
                  <a:cubicBezTo>
                    <a:pt x="7229" y="217"/>
                    <a:pt x="7423" y="396"/>
                    <a:pt x="7483" y="650"/>
                  </a:cubicBezTo>
                  <a:cubicBezTo>
                    <a:pt x="7527" y="919"/>
                    <a:pt x="7453" y="1188"/>
                    <a:pt x="7274" y="1397"/>
                  </a:cubicBezTo>
                  <a:cubicBezTo>
                    <a:pt x="7198" y="1487"/>
                    <a:pt x="7115" y="1568"/>
                    <a:pt x="7025" y="1641"/>
                  </a:cubicBezTo>
                  <a:lnTo>
                    <a:pt x="7025" y="1641"/>
                  </a:lnTo>
                  <a:cubicBezTo>
                    <a:pt x="6773" y="1533"/>
                    <a:pt x="6577" y="1347"/>
                    <a:pt x="6452" y="1098"/>
                  </a:cubicBezTo>
                  <a:cubicBezTo>
                    <a:pt x="6363" y="919"/>
                    <a:pt x="6363" y="695"/>
                    <a:pt x="6452" y="516"/>
                  </a:cubicBezTo>
                  <a:cubicBezTo>
                    <a:pt x="6542" y="307"/>
                    <a:pt x="6751" y="172"/>
                    <a:pt x="6975" y="172"/>
                  </a:cubicBezTo>
                  <a:close/>
                  <a:moveTo>
                    <a:pt x="2244" y="127"/>
                  </a:moveTo>
                  <a:cubicBezTo>
                    <a:pt x="2337" y="127"/>
                    <a:pt x="2430" y="147"/>
                    <a:pt x="2509" y="187"/>
                  </a:cubicBezTo>
                  <a:cubicBezTo>
                    <a:pt x="2763" y="292"/>
                    <a:pt x="2928" y="531"/>
                    <a:pt x="2942" y="799"/>
                  </a:cubicBezTo>
                  <a:cubicBezTo>
                    <a:pt x="2942" y="1053"/>
                    <a:pt x="2838" y="1292"/>
                    <a:pt x="2659" y="1471"/>
                  </a:cubicBezTo>
                  <a:cubicBezTo>
                    <a:pt x="2586" y="1547"/>
                    <a:pt x="2507" y="1615"/>
                    <a:pt x="2422" y="1672"/>
                  </a:cubicBezTo>
                  <a:lnTo>
                    <a:pt x="2422" y="1672"/>
                  </a:lnTo>
                  <a:cubicBezTo>
                    <a:pt x="2242" y="1566"/>
                    <a:pt x="2079" y="1428"/>
                    <a:pt x="1942" y="1262"/>
                  </a:cubicBezTo>
                  <a:cubicBezTo>
                    <a:pt x="1852" y="1143"/>
                    <a:pt x="1778" y="1008"/>
                    <a:pt x="1748" y="859"/>
                  </a:cubicBezTo>
                  <a:cubicBezTo>
                    <a:pt x="1733" y="710"/>
                    <a:pt x="1748" y="560"/>
                    <a:pt x="1807" y="426"/>
                  </a:cubicBezTo>
                  <a:cubicBezTo>
                    <a:pt x="1867" y="292"/>
                    <a:pt x="1972" y="187"/>
                    <a:pt x="2106" y="142"/>
                  </a:cubicBezTo>
                  <a:cubicBezTo>
                    <a:pt x="2151" y="132"/>
                    <a:pt x="2197" y="127"/>
                    <a:pt x="2244" y="127"/>
                  </a:cubicBezTo>
                  <a:close/>
                  <a:moveTo>
                    <a:pt x="4776" y="1"/>
                  </a:moveTo>
                  <a:cubicBezTo>
                    <a:pt x="4701" y="1"/>
                    <a:pt x="4626" y="17"/>
                    <a:pt x="4555" y="53"/>
                  </a:cubicBezTo>
                  <a:cubicBezTo>
                    <a:pt x="4376" y="112"/>
                    <a:pt x="4227" y="247"/>
                    <a:pt x="4152" y="426"/>
                  </a:cubicBezTo>
                  <a:cubicBezTo>
                    <a:pt x="4078" y="590"/>
                    <a:pt x="4078" y="784"/>
                    <a:pt x="4122" y="964"/>
                  </a:cubicBezTo>
                  <a:cubicBezTo>
                    <a:pt x="4200" y="1209"/>
                    <a:pt x="4337" y="1438"/>
                    <a:pt x="4525" y="1618"/>
                  </a:cubicBezTo>
                  <a:lnTo>
                    <a:pt x="4525" y="1618"/>
                  </a:lnTo>
                  <a:cubicBezTo>
                    <a:pt x="4278" y="1774"/>
                    <a:pt x="4004" y="1882"/>
                    <a:pt x="3719" y="1919"/>
                  </a:cubicBezTo>
                  <a:cubicBezTo>
                    <a:pt x="3618" y="1936"/>
                    <a:pt x="3516" y="1944"/>
                    <a:pt x="3414" y="1944"/>
                  </a:cubicBezTo>
                  <a:cubicBezTo>
                    <a:pt x="3080" y="1944"/>
                    <a:pt x="2749" y="1858"/>
                    <a:pt x="2459" y="1694"/>
                  </a:cubicBezTo>
                  <a:lnTo>
                    <a:pt x="2459" y="1694"/>
                  </a:lnTo>
                  <a:cubicBezTo>
                    <a:pt x="2546" y="1634"/>
                    <a:pt x="2628" y="1565"/>
                    <a:pt x="2704" y="1486"/>
                  </a:cubicBezTo>
                  <a:cubicBezTo>
                    <a:pt x="2883" y="1307"/>
                    <a:pt x="2987" y="1053"/>
                    <a:pt x="3002" y="799"/>
                  </a:cubicBezTo>
                  <a:cubicBezTo>
                    <a:pt x="2987" y="501"/>
                    <a:pt x="2808" y="247"/>
                    <a:pt x="2539" y="127"/>
                  </a:cubicBezTo>
                  <a:cubicBezTo>
                    <a:pt x="2455" y="81"/>
                    <a:pt x="2360" y="57"/>
                    <a:pt x="2263" y="57"/>
                  </a:cubicBezTo>
                  <a:cubicBezTo>
                    <a:pt x="2205" y="57"/>
                    <a:pt x="2147" y="66"/>
                    <a:pt x="2091" y="83"/>
                  </a:cubicBezTo>
                  <a:cubicBezTo>
                    <a:pt x="1942" y="142"/>
                    <a:pt x="1822" y="247"/>
                    <a:pt x="1748" y="396"/>
                  </a:cubicBezTo>
                  <a:cubicBezTo>
                    <a:pt x="1688" y="545"/>
                    <a:pt x="1673" y="710"/>
                    <a:pt x="1703" y="859"/>
                  </a:cubicBezTo>
                  <a:cubicBezTo>
                    <a:pt x="1733" y="1023"/>
                    <a:pt x="1792" y="1173"/>
                    <a:pt x="1897" y="1307"/>
                  </a:cubicBezTo>
                  <a:cubicBezTo>
                    <a:pt x="2033" y="1465"/>
                    <a:pt x="2192" y="1600"/>
                    <a:pt x="2366" y="1708"/>
                  </a:cubicBezTo>
                  <a:lnTo>
                    <a:pt x="2366" y="1708"/>
                  </a:lnTo>
                  <a:cubicBezTo>
                    <a:pt x="2140" y="1848"/>
                    <a:pt x="1879" y="1923"/>
                    <a:pt x="1609" y="1923"/>
                  </a:cubicBezTo>
                  <a:cubicBezTo>
                    <a:pt x="1576" y="1923"/>
                    <a:pt x="1542" y="1922"/>
                    <a:pt x="1509" y="1919"/>
                  </a:cubicBezTo>
                  <a:cubicBezTo>
                    <a:pt x="1180" y="1905"/>
                    <a:pt x="852" y="1800"/>
                    <a:pt x="583" y="1636"/>
                  </a:cubicBezTo>
                  <a:cubicBezTo>
                    <a:pt x="404" y="1516"/>
                    <a:pt x="254" y="1382"/>
                    <a:pt x="120" y="1218"/>
                  </a:cubicBezTo>
                  <a:lnTo>
                    <a:pt x="120" y="1218"/>
                  </a:lnTo>
                  <a:cubicBezTo>
                    <a:pt x="239" y="1397"/>
                    <a:pt x="389" y="1546"/>
                    <a:pt x="568" y="1651"/>
                  </a:cubicBezTo>
                  <a:cubicBezTo>
                    <a:pt x="837" y="1830"/>
                    <a:pt x="1165" y="1934"/>
                    <a:pt x="1494" y="1949"/>
                  </a:cubicBezTo>
                  <a:cubicBezTo>
                    <a:pt x="1530" y="1952"/>
                    <a:pt x="1565" y="1953"/>
                    <a:pt x="1601" y="1953"/>
                  </a:cubicBezTo>
                  <a:cubicBezTo>
                    <a:pt x="1890" y="1953"/>
                    <a:pt x="2165" y="1876"/>
                    <a:pt x="2402" y="1730"/>
                  </a:cubicBezTo>
                  <a:lnTo>
                    <a:pt x="2402" y="1730"/>
                  </a:lnTo>
                  <a:cubicBezTo>
                    <a:pt x="2705" y="1909"/>
                    <a:pt x="3053" y="2007"/>
                    <a:pt x="3408" y="2007"/>
                  </a:cubicBezTo>
                  <a:cubicBezTo>
                    <a:pt x="3516" y="2007"/>
                    <a:pt x="3625" y="1998"/>
                    <a:pt x="3734" y="1979"/>
                  </a:cubicBezTo>
                  <a:cubicBezTo>
                    <a:pt x="4036" y="1941"/>
                    <a:pt x="4328" y="1829"/>
                    <a:pt x="4582" y="1670"/>
                  </a:cubicBezTo>
                  <a:lnTo>
                    <a:pt x="4582" y="1670"/>
                  </a:lnTo>
                  <a:cubicBezTo>
                    <a:pt x="4630" y="1711"/>
                    <a:pt x="4681" y="1750"/>
                    <a:pt x="4735" y="1785"/>
                  </a:cubicBezTo>
                  <a:cubicBezTo>
                    <a:pt x="5018" y="1964"/>
                    <a:pt x="5347" y="2069"/>
                    <a:pt x="5676" y="2099"/>
                  </a:cubicBezTo>
                  <a:cubicBezTo>
                    <a:pt x="5736" y="2104"/>
                    <a:pt x="5797" y="2107"/>
                    <a:pt x="5857" y="2107"/>
                  </a:cubicBezTo>
                  <a:cubicBezTo>
                    <a:pt x="6300" y="2107"/>
                    <a:pt x="6726" y="1953"/>
                    <a:pt x="7065" y="1676"/>
                  </a:cubicBezTo>
                  <a:lnTo>
                    <a:pt x="7065" y="1676"/>
                  </a:lnTo>
                  <a:cubicBezTo>
                    <a:pt x="7104" y="1690"/>
                    <a:pt x="7144" y="1701"/>
                    <a:pt x="7184" y="1710"/>
                  </a:cubicBezTo>
                  <a:cubicBezTo>
                    <a:pt x="7378" y="1755"/>
                    <a:pt x="7587" y="1785"/>
                    <a:pt x="7796" y="1785"/>
                  </a:cubicBezTo>
                  <a:lnTo>
                    <a:pt x="8020" y="1785"/>
                  </a:lnTo>
                  <a:lnTo>
                    <a:pt x="8005" y="1770"/>
                  </a:lnTo>
                  <a:lnTo>
                    <a:pt x="7796" y="1770"/>
                  </a:lnTo>
                  <a:cubicBezTo>
                    <a:pt x="7587" y="1770"/>
                    <a:pt x="7378" y="1740"/>
                    <a:pt x="7184" y="1695"/>
                  </a:cubicBezTo>
                  <a:cubicBezTo>
                    <a:pt x="7149" y="1686"/>
                    <a:pt x="7115" y="1675"/>
                    <a:pt x="7081" y="1663"/>
                  </a:cubicBezTo>
                  <a:lnTo>
                    <a:pt x="7081" y="1663"/>
                  </a:lnTo>
                  <a:cubicBezTo>
                    <a:pt x="7166" y="1592"/>
                    <a:pt x="7246" y="1513"/>
                    <a:pt x="7318" y="1427"/>
                  </a:cubicBezTo>
                  <a:cubicBezTo>
                    <a:pt x="7498" y="1203"/>
                    <a:pt x="7587" y="919"/>
                    <a:pt x="7527" y="635"/>
                  </a:cubicBezTo>
                  <a:cubicBezTo>
                    <a:pt x="7483" y="366"/>
                    <a:pt x="7259" y="157"/>
                    <a:pt x="6990" y="127"/>
                  </a:cubicBezTo>
                  <a:cubicBezTo>
                    <a:pt x="6751" y="127"/>
                    <a:pt x="6527" y="262"/>
                    <a:pt x="6422" y="486"/>
                  </a:cubicBezTo>
                  <a:cubicBezTo>
                    <a:pt x="6333" y="680"/>
                    <a:pt x="6333" y="904"/>
                    <a:pt x="6422" y="1098"/>
                  </a:cubicBezTo>
                  <a:cubicBezTo>
                    <a:pt x="6544" y="1354"/>
                    <a:pt x="6756" y="1550"/>
                    <a:pt x="7008" y="1654"/>
                  </a:cubicBezTo>
                  <a:lnTo>
                    <a:pt x="7008" y="1654"/>
                  </a:lnTo>
                  <a:cubicBezTo>
                    <a:pt x="6685" y="1909"/>
                    <a:pt x="6281" y="2048"/>
                    <a:pt x="5861" y="2048"/>
                  </a:cubicBezTo>
                  <a:cubicBezTo>
                    <a:pt x="5799" y="2048"/>
                    <a:pt x="5738" y="2045"/>
                    <a:pt x="5676" y="2039"/>
                  </a:cubicBezTo>
                  <a:cubicBezTo>
                    <a:pt x="5362" y="2009"/>
                    <a:pt x="5048" y="1905"/>
                    <a:pt x="4779" y="1725"/>
                  </a:cubicBezTo>
                  <a:cubicBezTo>
                    <a:pt x="4733" y="1696"/>
                    <a:pt x="4688" y="1664"/>
                    <a:pt x="4645" y="1629"/>
                  </a:cubicBezTo>
                  <a:lnTo>
                    <a:pt x="4645" y="1629"/>
                  </a:lnTo>
                  <a:cubicBezTo>
                    <a:pt x="4670" y="1612"/>
                    <a:pt x="4695" y="1594"/>
                    <a:pt x="4720" y="1576"/>
                  </a:cubicBezTo>
                  <a:cubicBezTo>
                    <a:pt x="4869" y="1457"/>
                    <a:pt x="5003" y="1322"/>
                    <a:pt x="5108" y="1173"/>
                  </a:cubicBezTo>
                  <a:cubicBezTo>
                    <a:pt x="5213" y="1008"/>
                    <a:pt x="5272" y="829"/>
                    <a:pt x="5287" y="635"/>
                  </a:cubicBezTo>
                  <a:cubicBezTo>
                    <a:pt x="5317" y="441"/>
                    <a:pt x="5242" y="247"/>
                    <a:pt x="5093" y="112"/>
                  </a:cubicBezTo>
                  <a:cubicBezTo>
                    <a:pt x="5003" y="40"/>
                    <a:pt x="4890" y="1"/>
                    <a:pt x="47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3218;p72">
              <a:extLst>
                <a:ext uri="{FF2B5EF4-FFF2-40B4-BE49-F238E27FC236}">
                  <a16:creationId xmlns:a16="http://schemas.microsoft.com/office/drawing/2014/main" id="{9EAD80EB-835D-BE55-828E-A23C9D2A1F88}"/>
                </a:ext>
              </a:extLst>
            </p:cNvPr>
            <p:cNvSpPr/>
            <p:nvPr/>
          </p:nvSpPr>
          <p:spPr>
            <a:xfrm>
              <a:off x="6069457" y="2651813"/>
              <a:ext cx="172704" cy="47951"/>
            </a:xfrm>
            <a:custGeom>
              <a:avLst/>
              <a:gdLst/>
              <a:ahLst/>
              <a:cxnLst/>
              <a:rect l="l" t="t" r="r" b="b"/>
              <a:pathLst>
                <a:path w="6094" h="1692" extrusionOk="0">
                  <a:moveTo>
                    <a:pt x="1471" y="177"/>
                  </a:moveTo>
                  <a:cubicBezTo>
                    <a:pt x="1601" y="177"/>
                    <a:pt x="1721" y="276"/>
                    <a:pt x="1748" y="421"/>
                  </a:cubicBezTo>
                  <a:cubicBezTo>
                    <a:pt x="1778" y="556"/>
                    <a:pt x="1748" y="705"/>
                    <a:pt x="1658" y="824"/>
                  </a:cubicBezTo>
                  <a:cubicBezTo>
                    <a:pt x="1555" y="968"/>
                    <a:pt x="1424" y="1084"/>
                    <a:pt x="1270" y="1166"/>
                  </a:cubicBezTo>
                  <a:lnTo>
                    <a:pt x="1270" y="1166"/>
                  </a:lnTo>
                  <a:cubicBezTo>
                    <a:pt x="1204" y="1103"/>
                    <a:pt x="1144" y="1033"/>
                    <a:pt x="1091" y="959"/>
                  </a:cubicBezTo>
                  <a:cubicBezTo>
                    <a:pt x="986" y="809"/>
                    <a:pt x="971" y="615"/>
                    <a:pt x="1031" y="451"/>
                  </a:cubicBezTo>
                  <a:cubicBezTo>
                    <a:pt x="1106" y="302"/>
                    <a:pt x="1240" y="197"/>
                    <a:pt x="1419" y="182"/>
                  </a:cubicBezTo>
                  <a:cubicBezTo>
                    <a:pt x="1436" y="179"/>
                    <a:pt x="1454" y="177"/>
                    <a:pt x="1471" y="177"/>
                  </a:cubicBezTo>
                  <a:close/>
                  <a:moveTo>
                    <a:pt x="3747" y="63"/>
                  </a:moveTo>
                  <a:cubicBezTo>
                    <a:pt x="3835" y="63"/>
                    <a:pt x="3921" y="93"/>
                    <a:pt x="3988" y="152"/>
                  </a:cubicBezTo>
                  <a:cubicBezTo>
                    <a:pt x="4138" y="287"/>
                    <a:pt x="4197" y="496"/>
                    <a:pt x="4152" y="675"/>
                  </a:cubicBezTo>
                  <a:cubicBezTo>
                    <a:pt x="4108" y="884"/>
                    <a:pt x="3988" y="1048"/>
                    <a:pt x="3824" y="1183"/>
                  </a:cubicBezTo>
                  <a:cubicBezTo>
                    <a:pt x="3805" y="1198"/>
                    <a:pt x="3786" y="1213"/>
                    <a:pt x="3767" y="1227"/>
                  </a:cubicBezTo>
                  <a:lnTo>
                    <a:pt x="3767" y="1227"/>
                  </a:lnTo>
                  <a:cubicBezTo>
                    <a:pt x="3677" y="1178"/>
                    <a:pt x="3590" y="1118"/>
                    <a:pt x="3510" y="1048"/>
                  </a:cubicBezTo>
                  <a:cubicBezTo>
                    <a:pt x="3391" y="944"/>
                    <a:pt x="3316" y="780"/>
                    <a:pt x="3301" y="615"/>
                  </a:cubicBezTo>
                  <a:cubicBezTo>
                    <a:pt x="3271" y="436"/>
                    <a:pt x="3346" y="257"/>
                    <a:pt x="3495" y="152"/>
                  </a:cubicBezTo>
                  <a:cubicBezTo>
                    <a:pt x="3570" y="93"/>
                    <a:pt x="3660" y="63"/>
                    <a:pt x="3747" y="63"/>
                  </a:cubicBezTo>
                  <a:close/>
                  <a:moveTo>
                    <a:pt x="3790" y="0"/>
                  </a:moveTo>
                  <a:cubicBezTo>
                    <a:pt x="3777" y="0"/>
                    <a:pt x="3763" y="1"/>
                    <a:pt x="3749" y="3"/>
                  </a:cubicBezTo>
                  <a:cubicBezTo>
                    <a:pt x="3645" y="3"/>
                    <a:pt x="3555" y="48"/>
                    <a:pt x="3465" y="107"/>
                  </a:cubicBezTo>
                  <a:cubicBezTo>
                    <a:pt x="3316" y="227"/>
                    <a:pt x="3226" y="421"/>
                    <a:pt x="3256" y="615"/>
                  </a:cubicBezTo>
                  <a:cubicBezTo>
                    <a:pt x="3271" y="794"/>
                    <a:pt x="3361" y="974"/>
                    <a:pt x="3495" y="1093"/>
                  </a:cubicBezTo>
                  <a:cubicBezTo>
                    <a:pt x="3567" y="1156"/>
                    <a:pt x="3645" y="1210"/>
                    <a:pt x="3728" y="1257"/>
                  </a:cubicBezTo>
                  <a:lnTo>
                    <a:pt x="3728" y="1257"/>
                  </a:lnTo>
                  <a:cubicBezTo>
                    <a:pt x="3591" y="1356"/>
                    <a:pt x="3443" y="1436"/>
                    <a:pt x="3286" y="1496"/>
                  </a:cubicBezTo>
                  <a:cubicBezTo>
                    <a:pt x="3043" y="1586"/>
                    <a:pt x="2790" y="1633"/>
                    <a:pt x="2538" y="1633"/>
                  </a:cubicBezTo>
                  <a:cubicBezTo>
                    <a:pt x="2372" y="1633"/>
                    <a:pt x="2207" y="1613"/>
                    <a:pt x="2047" y="1571"/>
                  </a:cubicBezTo>
                  <a:cubicBezTo>
                    <a:pt x="1763" y="1517"/>
                    <a:pt x="1504" y="1382"/>
                    <a:pt x="1297" y="1192"/>
                  </a:cubicBezTo>
                  <a:lnTo>
                    <a:pt x="1297" y="1192"/>
                  </a:lnTo>
                  <a:cubicBezTo>
                    <a:pt x="1453" y="1110"/>
                    <a:pt x="1592" y="996"/>
                    <a:pt x="1703" y="854"/>
                  </a:cubicBezTo>
                  <a:cubicBezTo>
                    <a:pt x="1808" y="720"/>
                    <a:pt x="1838" y="556"/>
                    <a:pt x="1793" y="406"/>
                  </a:cubicBezTo>
                  <a:cubicBezTo>
                    <a:pt x="1778" y="317"/>
                    <a:pt x="1733" y="242"/>
                    <a:pt x="1658" y="182"/>
                  </a:cubicBezTo>
                  <a:cubicBezTo>
                    <a:pt x="1599" y="122"/>
                    <a:pt x="1509" y="107"/>
                    <a:pt x="1419" y="107"/>
                  </a:cubicBezTo>
                  <a:cubicBezTo>
                    <a:pt x="1225" y="137"/>
                    <a:pt x="1061" y="257"/>
                    <a:pt x="986" y="421"/>
                  </a:cubicBezTo>
                  <a:cubicBezTo>
                    <a:pt x="912" y="615"/>
                    <a:pt x="927" y="809"/>
                    <a:pt x="1031" y="989"/>
                  </a:cubicBezTo>
                  <a:cubicBezTo>
                    <a:pt x="1085" y="1063"/>
                    <a:pt x="1145" y="1132"/>
                    <a:pt x="1210" y="1196"/>
                  </a:cubicBezTo>
                  <a:lnTo>
                    <a:pt x="1210" y="1196"/>
                  </a:lnTo>
                  <a:cubicBezTo>
                    <a:pt x="1158" y="1220"/>
                    <a:pt x="1103" y="1241"/>
                    <a:pt x="1046" y="1257"/>
                  </a:cubicBezTo>
                  <a:cubicBezTo>
                    <a:pt x="890" y="1309"/>
                    <a:pt x="723" y="1350"/>
                    <a:pt x="555" y="1350"/>
                  </a:cubicBezTo>
                  <a:cubicBezTo>
                    <a:pt x="530" y="1350"/>
                    <a:pt x="504" y="1349"/>
                    <a:pt x="478" y="1347"/>
                  </a:cubicBezTo>
                  <a:cubicBezTo>
                    <a:pt x="314" y="1347"/>
                    <a:pt x="150" y="1332"/>
                    <a:pt x="1" y="1287"/>
                  </a:cubicBezTo>
                  <a:lnTo>
                    <a:pt x="1" y="1287"/>
                  </a:lnTo>
                  <a:cubicBezTo>
                    <a:pt x="30" y="1302"/>
                    <a:pt x="75" y="1317"/>
                    <a:pt x="120" y="1317"/>
                  </a:cubicBezTo>
                  <a:cubicBezTo>
                    <a:pt x="239" y="1362"/>
                    <a:pt x="359" y="1377"/>
                    <a:pt x="478" y="1377"/>
                  </a:cubicBezTo>
                  <a:cubicBezTo>
                    <a:pt x="513" y="1379"/>
                    <a:pt x="548" y="1381"/>
                    <a:pt x="582" y="1381"/>
                  </a:cubicBezTo>
                  <a:cubicBezTo>
                    <a:pt x="752" y="1381"/>
                    <a:pt x="912" y="1350"/>
                    <a:pt x="1061" y="1287"/>
                  </a:cubicBezTo>
                  <a:cubicBezTo>
                    <a:pt x="1121" y="1270"/>
                    <a:pt x="1180" y="1248"/>
                    <a:pt x="1236" y="1222"/>
                  </a:cubicBezTo>
                  <a:lnTo>
                    <a:pt x="1236" y="1222"/>
                  </a:lnTo>
                  <a:cubicBezTo>
                    <a:pt x="1456" y="1429"/>
                    <a:pt x="1731" y="1575"/>
                    <a:pt x="2032" y="1631"/>
                  </a:cubicBezTo>
                  <a:cubicBezTo>
                    <a:pt x="2194" y="1671"/>
                    <a:pt x="2361" y="1692"/>
                    <a:pt x="2529" y="1692"/>
                  </a:cubicBezTo>
                  <a:cubicBezTo>
                    <a:pt x="2792" y="1692"/>
                    <a:pt x="3055" y="1642"/>
                    <a:pt x="3301" y="1541"/>
                  </a:cubicBezTo>
                  <a:cubicBezTo>
                    <a:pt x="3475" y="1479"/>
                    <a:pt x="3638" y="1397"/>
                    <a:pt x="3782" y="1285"/>
                  </a:cubicBezTo>
                  <a:lnTo>
                    <a:pt x="3782" y="1285"/>
                  </a:lnTo>
                  <a:cubicBezTo>
                    <a:pt x="3963" y="1375"/>
                    <a:pt x="4162" y="1427"/>
                    <a:pt x="4362" y="1437"/>
                  </a:cubicBezTo>
                  <a:cubicBezTo>
                    <a:pt x="4448" y="1451"/>
                    <a:pt x="4534" y="1458"/>
                    <a:pt x="4619" y="1458"/>
                  </a:cubicBezTo>
                  <a:cubicBezTo>
                    <a:pt x="4800" y="1458"/>
                    <a:pt x="4976" y="1428"/>
                    <a:pt x="5138" y="1377"/>
                  </a:cubicBezTo>
                  <a:cubicBezTo>
                    <a:pt x="5332" y="1302"/>
                    <a:pt x="5497" y="1213"/>
                    <a:pt x="5661" y="1108"/>
                  </a:cubicBezTo>
                  <a:cubicBezTo>
                    <a:pt x="5810" y="1033"/>
                    <a:pt x="5915" y="959"/>
                    <a:pt x="5975" y="914"/>
                  </a:cubicBezTo>
                  <a:lnTo>
                    <a:pt x="6094" y="839"/>
                  </a:lnTo>
                  <a:lnTo>
                    <a:pt x="6094" y="839"/>
                  </a:lnTo>
                  <a:cubicBezTo>
                    <a:pt x="6094" y="839"/>
                    <a:pt x="6049" y="854"/>
                    <a:pt x="5960" y="899"/>
                  </a:cubicBezTo>
                  <a:lnTo>
                    <a:pt x="5631" y="1093"/>
                  </a:lnTo>
                  <a:cubicBezTo>
                    <a:pt x="5467" y="1198"/>
                    <a:pt x="5288" y="1272"/>
                    <a:pt x="5108" y="1332"/>
                  </a:cubicBezTo>
                  <a:cubicBezTo>
                    <a:pt x="4946" y="1383"/>
                    <a:pt x="4770" y="1413"/>
                    <a:pt x="4594" y="1413"/>
                  </a:cubicBezTo>
                  <a:cubicBezTo>
                    <a:pt x="4511" y="1413"/>
                    <a:pt x="4428" y="1406"/>
                    <a:pt x="4347" y="1392"/>
                  </a:cubicBezTo>
                  <a:cubicBezTo>
                    <a:pt x="4167" y="1383"/>
                    <a:pt x="3987" y="1336"/>
                    <a:pt x="3820" y="1255"/>
                  </a:cubicBezTo>
                  <a:lnTo>
                    <a:pt x="3820" y="1255"/>
                  </a:lnTo>
                  <a:cubicBezTo>
                    <a:pt x="3837" y="1241"/>
                    <a:pt x="3853" y="1227"/>
                    <a:pt x="3869" y="1213"/>
                  </a:cubicBezTo>
                  <a:cubicBezTo>
                    <a:pt x="4048" y="1078"/>
                    <a:pt x="4167" y="899"/>
                    <a:pt x="4227" y="690"/>
                  </a:cubicBezTo>
                  <a:cubicBezTo>
                    <a:pt x="4272" y="466"/>
                    <a:pt x="4212" y="242"/>
                    <a:pt x="4048" y="93"/>
                  </a:cubicBezTo>
                  <a:cubicBezTo>
                    <a:pt x="3970" y="41"/>
                    <a:pt x="3881"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3219;p72">
              <a:extLst>
                <a:ext uri="{FF2B5EF4-FFF2-40B4-BE49-F238E27FC236}">
                  <a16:creationId xmlns:a16="http://schemas.microsoft.com/office/drawing/2014/main" id="{8E403FF9-78BD-D2BC-09AC-D3504F80085F}"/>
                </a:ext>
              </a:extLst>
            </p:cNvPr>
            <p:cNvSpPr/>
            <p:nvPr/>
          </p:nvSpPr>
          <p:spPr>
            <a:xfrm>
              <a:off x="6297594" y="2350956"/>
              <a:ext cx="55886" cy="103299"/>
            </a:xfrm>
            <a:custGeom>
              <a:avLst/>
              <a:gdLst/>
              <a:ahLst/>
              <a:cxnLst/>
              <a:rect l="l" t="t" r="r" b="b"/>
              <a:pathLst>
                <a:path w="1972" h="3645" extrusionOk="0">
                  <a:moveTo>
                    <a:pt x="466" y="1595"/>
                  </a:moveTo>
                  <a:cubicBezTo>
                    <a:pt x="481" y="1595"/>
                    <a:pt x="495" y="1596"/>
                    <a:pt x="508" y="1598"/>
                  </a:cubicBezTo>
                  <a:cubicBezTo>
                    <a:pt x="732" y="1598"/>
                    <a:pt x="956" y="1688"/>
                    <a:pt x="1106" y="1852"/>
                  </a:cubicBezTo>
                  <a:cubicBezTo>
                    <a:pt x="1144" y="1895"/>
                    <a:pt x="1179" y="1942"/>
                    <a:pt x="1210" y="1991"/>
                  </a:cubicBezTo>
                  <a:lnTo>
                    <a:pt x="1210" y="1991"/>
                  </a:lnTo>
                  <a:cubicBezTo>
                    <a:pt x="1076" y="2067"/>
                    <a:pt x="930" y="2116"/>
                    <a:pt x="777" y="2136"/>
                  </a:cubicBezTo>
                  <a:cubicBezTo>
                    <a:pt x="717" y="2143"/>
                    <a:pt x="658" y="2147"/>
                    <a:pt x="598" y="2147"/>
                  </a:cubicBezTo>
                  <a:cubicBezTo>
                    <a:pt x="538" y="2147"/>
                    <a:pt x="478" y="2143"/>
                    <a:pt x="419" y="2136"/>
                  </a:cubicBezTo>
                  <a:cubicBezTo>
                    <a:pt x="299" y="2121"/>
                    <a:pt x="195" y="2061"/>
                    <a:pt x="120" y="1972"/>
                  </a:cubicBezTo>
                  <a:cubicBezTo>
                    <a:pt x="60" y="1867"/>
                    <a:pt x="90" y="1748"/>
                    <a:pt x="195" y="1688"/>
                  </a:cubicBezTo>
                  <a:cubicBezTo>
                    <a:pt x="272" y="1636"/>
                    <a:pt x="373" y="1595"/>
                    <a:pt x="466" y="1595"/>
                  </a:cubicBezTo>
                  <a:close/>
                  <a:moveTo>
                    <a:pt x="1255" y="0"/>
                  </a:moveTo>
                  <a:lnTo>
                    <a:pt x="1255" y="0"/>
                  </a:lnTo>
                  <a:cubicBezTo>
                    <a:pt x="1345" y="60"/>
                    <a:pt x="1419" y="120"/>
                    <a:pt x="1494" y="179"/>
                  </a:cubicBezTo>
                  <a:cubicBezTo>
                    <a:pt x="1524" y="209"/>
                    <a:pt x="1554" y="254"/>
                    <a:pt x="1584" y="284"/>
                  </a:cubicBezTo>
                  <a:cubicBezTo>
                    <a:pt x="1972" y="777"/>
                    <a:pt x="1882" y="1494"/>
                    <a:pt x="1389" y="1867"/>
                  </a:cubicBezTo>
                  <a:cubicBezTo>
                    <a:pt x="1347" y="1902"/>
                    <a:pt x="1303" y="1934"/>
                    <a:pt x="1258" y="1963"/>
                  </a:cubicBezTo>
                  <a:lnTo>
                    <a:pt x="1258" y="1963"/>
                  </a:lnTo>
                  <a:cubicBezTo>
                    <a:pt x="1227" y="1908"/>
                    <a:pt x="1191" y="1856"/>
                    <a:pt x="1150" y="1807"/>
                  </a:cubicBezTo>
                  <a:cubicBezTo>
                    <a:pt x="971" y="1628"/>
                    <a:pt x="747" y="1524"/>
                    <a:pt x="493" y="1524"/>
                  </a:cubicBezTo>
                  <a:cubicBezTo>
                    <a:pt x="374" y="1524"/>
                    <a:pt x="239" y="1553"/>
                    <a:pt x="135" y="1628"/>
                  </a:cubicBezTo>
                  <a:cubicBezTo>
                    <a:pt x="75" y="1673"/>
                    <a:pt x="30" y="1733"/>
                    <a:pt x="15" y="1792"/>
                  </a:cubicBezTo>
                  <a:cubicBezTo>
                    <a:pt x="0" y="1867"/>
                    <a:pt x="0" y="1942"/>
                    <a:pt x="45" y="2016"/>
                  </a:cubicBezTo>
                  <a:cubicBezTo>
                    <a:pt x="135" y="2121"/>
                    <a:pt x="254" y="2181"/>
                    <a:pt x="389" y="2196"/>
                  </a:cubicBezTo>
                  <a:cubicBezTo>
                    <a:pt x="456" y="2211"/>
                    <a:pt x="519" y="2218"/>
                    <a:pt x="581" y="2218"/>
                  </a:cubicBezTo>
                  <a:cubicBezTo>
                    <a:pt x="643" y="2218"/>
                    <a:pt x="702" y="2211"/>
                    <a:pt x="762" y="2196"/>
                  </a:cubicBezTo>
                  <a:cubicBezTo>
                    <a:pt x="930" y="2175"/>
                    <a:pt x="1091" y="2124"/>
                    <a:pt x="1240" y="2044"/>
                  </a:cubicBezTo>
                  <a:lnTo>
                    <a:pt x="1240" y="2044"/>
                  </a:lnTo>
                  <a:cubicBezTo>
                    <a:pt x="1298" y="2154"/>
                    <a:pt x="1335" y="2276"/>
                    <a:pt x="1345" y="2405"/>
                  </a:cubicBezTo>
                  <a:cubicBezTo>
                    <a:pt x="1360" y="2569"/>
                    <a:pt x="1330" y="2748"/>
                    <a:pt x="1255" y="2913"/>
                  </a:cubicBezTo>
                  <a:cubicBezTo>
                    <a:pt x="1150" y="3152"/>
                    <a:pt x="971" y="3361"/>
                    <a:pt x="747" y="3495"/>
                  </a:cubicBezTo>
                  <a:cubicBezTo>
                    <a:pt x="642" y="3568"/>
                    <a:pt x="567" y="3612"/>
                    <a:pt x="531" y="3632"/>
                  </a:cubicBezTo>
                  <a:lnTo>
                    <a:pt x="531" y="3632"/>
                  </a:lnTo>
                  <a:cubicBezTo>
                    <a:pt x="546" y="3627"/>
                    <a:pt x="565" y="3624"/>
                    <a:pt x="583" y="3614"/>
                  </a:cubicBezTo>
                  <a:cubicBezTo>
                    <a:pt x="643" y="3585"/>
                    <a:pt x="702" y="3555"/>
                    <a:pt x="762" y="3510"/>
                  </a:cubicBezTo>
                  <a:cubicBezTo>
                    <a:pt x="1001" y="3376"/>
                    <a:pt x="1180" y="3181"/>
                    <a:pt x="1300" y="2927"/>
                  </a:cubicBezTo>
                  <a:cubicBezTo>
                    <a:pt x="1374" y="2763"/>
                    <a:pt x="1404" y="2569"/>
                    <a:pt x="1389" y="2390"/>
                  </a:cubicBezTo>
                  <a:cubicBezTo>
                    <a:pt x="1380" y="2255"/>
                    <a:pt x="1344" y="2130"/>
                    <a:pt x="1287" y="2017"/>
                  </a:cubicBezTo>
                  <a:lnTo>
                    <a:pt x="1287" y="2017"/>
                  </a:lnTo>
                  <a:cubicBezTo>
                    <a:pt x="1333" y="1990"/>
                    <a:pt x="1377" y="1960"/>
                    <a:pt x="1419" y="1927"/>
                  </a:cubicBezTo>
                  <a:cubicBezTo>
                    <a:pt x="1584" y="1778"/>
                    <a:pt x="1703" y="1613"/>
                    <a:pt x="1793" y="1404"/>
                  </a:cubicBezTo>
                  <a:cubicBezTo>
                    <a:pt x="1852" y="1240"/>
                    <a:pt x="1867" y="1046"/>
                    <a:pt x="1852" y="866"/>
                  </a:cubicBezTo>
                  <a:cubicBezTo>
                    <a:pt x="1823" y="598"/>
                    <a:pt x="1703" y="344"/>
                    <a:pt x="1494" y="165"/>
                  </a:cubicBezTo>
                  <a:cubicBezTo>
                    <a:pt x="1434" y="90"/>
                    <a:pt x="1345" y="45"/>
                    <a:pt x="1255" y="0"/>
                  </a:cubicBezTo>
                  <a:close/>
                  <a:moveTo>
                    <a:pt x="531" y="3632"/>
                  </a:moveTo>
                  <a:cubicBezTo>
                    <a:pt x="522" y="3635"/>
                    <a:pt x="514" y="3639"/>
                    <a:pt x="508" y="3644"/>
                  </a:cubicBezTo>
                  <a:cubicBezTo>
                    <a:pt x="508" y="3644"/>
                    <a:pt x="516" y="3640"/>
                    <a:pt x="531" y="36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3220;p72">
              <a:extLst>
                <a:ext uri="{FF2B5EF4-FFF2-40B4-BE49-F238E27FC236}">
                  <a16:creationId xmlns:a16="http://schemas.microsoft.com/office/drawing/2014/main" id="{FB70F19E-450A-65C1-EACA-681E9BCD31C9}"/>
                </a:ext>
              </a:extLst>
            </p:cNvPr>
            <p:cNvSpPr/>
            <p:nvPr/>
          </p:nvSpPr>
          <p:spPr>
            <a:xfrm>
              <a:off x="6385193" y="2329360"/>
              <a:ext cx="41518" cy="105850"/>
            </a:xfrm>
            <a:custGeom>
              <a:avLst/>
              <a:gdLst/>
              <a:ahLst/>
              <a:cxnLst/>
              <a:rect l="l" t="t" r="r" b="b"/>
              <a:pathLst>
                <a:path w="1465" h="3735" extrusionOk="0">
                  <a:moveTo>
                    <a:pt x="1315" y="1"/>
                  </a:moveTo>
                  <a:cubicBezTo>
                    <a:pt x="1315" y="1"/>
                    <a:pt x="1360" y="45"/>
                    <a:pt x="1405" y="135"/>
                  </a:cubicBezTo>
                  <a:cubicBezTo>
                    <a:pt x="1420" y="195"/>
                    <a:pt x="1435" y="254"/>
                    <a:pt x="1420" y="314"/>
                  </a:cubicBezTo>
                  <a:cubicBezTo>
                    <a:pt x="1405" y="404"/>
                    <a:pt x="1375" y="479"/>
                    <a:pt x="1330" y="553"/>
                  </a:cubicBezTo>
                  <a:cubicBezTo>
                    <a:pt x="1226" y="747"/>
                    <a:pt x="1091" y="912"/>
                    <a:pt x="927" y="1076"/>
                  </a:cubicBezTo>
                  <a:cubicBezTo>
                    <a:pt x="733" y="1255"/>
                    <a:pt x="554" y="1464"/>
                    <a:pt x="389" y="1703"/>
                  </a:cubicBezTo>
                  <a:cubicBezTo>
                    <a:pt x="120" y="2121"/>
                    <a:pt x="1" y="2629"/>
                    <a:pt x="46" y="3137"/>
                  </a:cubicBezTo>
                  <a:cubicBezTo>
                    <a:pt x="61" y="3286"/>
                    <a:pt x="91" y="3436"/>
                    <a:pt x="135" y="3585"/>
                  </a:cubicBezTo>
                  <a:cubicBezTo>
                    <a:pt x="150" y="3630"/>
                    <a:pt x="180" y="3689"/>
                    <a:pt x="210" y="3734"/>
                  </a:cubicBezTo>
                  <a:cubicBezTo>
                    <a:pt x="150" y="3540"/>
                    <a:pt x="120" y="3331"/>
                    <a:pt x="91" y="3137"/>
                  </a:cubicBezTo>
                  <a:cubicBezTo>
                    <a:pt x="61" y="2644"/>
                    <a:pt x="180" y="2151"/>
                    <a:pt x="449" y="1733"/>
                  </a:cubicBezTo>
                  <a:cubicBezTo>
                    <a:pt x="598" y="1509"/>
                    <a:pt x="778" y="1300"/>
                    <a:pt x="972" y="1121"/>
                  </a:cubicBezTo>
                  <a:cubicBezTo>
                    <a:pt x="1136" y="956"/>
                    <a:pt x="1270" y="777"/>
                    <a:pt x="1375" y="568"/>
                  </a:cubicBezTo>
                  <a:cubicBezTo>
                    <a:pt x="1420" y="493"/>
                    <a:pt x="1450" y="404"/>
                    <a:pt x="1450" y="329"/>
                  </a:cubicBezTo>
                  <a:cubicBezTo>
                    <a:pt x="1465" y="254"/>
                    <a:pt x="1450" y="180"/>
                    <a:pt x="1420" y="120"/>
                  </a:cubicBezTo>
                  <a:cubicBezTo>
                    <a:pt x="1390" y="75"/>
                    <a:pt x="1360" y="30"/>
                    <a:pt x="1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3221;p72">
              <a:extLst>
                <a:ext uri="{FF2B5EF4-FFF2-40B4-BE49-F238E27FC236}">
                  <a16:creationId xmlns:a16="http://schemas.microsoft.com/office/drawing/2014/main" id="{10EE373E-9CA9-7553-CB1E-EC0ECFCBF215}"/>
                </a:ext>
              </a:extLst>
            </p:cNvPr>
            <p:cNvSpPr/>
            <p:nvPr/>
          </p:nvSpPr>
          <p:spPr>
            <a:xfrm>
              <a:off x="6451651" y="2310316"/>
              <a:ext cx="56765" cy="92728"/>
            </a:xfrm>
            <a:custGeom>
              <a:avLst/>
              <a:gdLst/>
              <a:ahLst/>
              <a:cxnLst/>
              <a:rect l="l" t="t" r="r" b="b"/>
              <a:pathLst>
                <a:path w="2003" h="3272" extrusionOk="0">
                  <a:moveTo>
                    <a:pt x="1256" y="805"/>
                  </a:moveTo>
                  <a:cubicBezTo>
                    <a:pt x="1331" y="805"/>
                    <a:pt x="1406" y="815"/>
                    <a:pt x="1479" y="837"/>
                  </a:cubicBezTo>
                  <a:cubicBezTo>
                    <a:pt x="1748" y="912"/>
                    <a:pt x="1927" y="1151"/>
                    <a:pt x="1912" y="1434"/>
                  </a:cubicBezTo>
                  <a:cubicBezTo>
                    <a:pt x="1912" y="1554"/>
                    <a:pt x="1853" y="1673"/>
                    <a:pt x="1763" y="1763"/>
                  </a:cubicBezTo>
                  <a:cubicBezTo>
                    <a:pt x="1659" y="1838"/>
                    <a:pt x="1554" y="1882"/>
                    <a:pt x="1420" y="1882"/>
                  </a:cubicBezTo>
                  <a:cubicBezTo>
                    <a:pt x="1196" y="1882"/>
                    <a:pt x="972" y="1808"/>
                    <a:pt x="807" y="1643"/>
                  </a:cubicBezTo>
                  <a:cubicBezTo>
                    <a:pt x="672" y="1522"/>
                    <a:pt x="574" y="1364"/>
                    <a:pt x="512" y="1191"/>
                  </a:cubicBezTo>
                  <a:lnTo>
                    <a:pt x="512" y="1191"/>
                  </a:lnTo>
                  <a:cubicBezTo>
                    <a:pt x="575" y="1117"/>
                    <a:pt x="644" y="1048"/>
                    <a:pt x="718" y="986"/>
                  </a:cubicBezTo>
                  <a:cubicBezTo>
                    <a:pt x="877" y="869"/>
                    <a:pt x="1068" y="805"/>
                    <a:pt x="1256" y="805"/>
                  </a:cubicBezTo>
                  <a:close/>
                  <a:moveTo>
                    <a:pt x="688" y="1"/>
                  </a:moveTo>
                  <a:lnTo>
                    <a:pt x="688" y="1"/>
                  </a:lnTo>
                  <a:cubicBezTo>
                    <a:pt x="598" y="75"/>
                    <a:pt x="538" y="165"/>
                    <a:pt x="494" y="269"/>
                  </a:cubicBezTo>
                  <a:cubicBezTo>
                    <a:pt x="374" y="553"/>
                    <a:pt x="359" y="867"/>
                    <a:pt x="449" y="1151"/>
                  </a:cubicBezTo>
                  <a:cubicBezTo>
                    <a:pt x="450" y="1153"/>
                    <a:pt x="450" y="1155"/>
                    <a:pt x="451" y="1158"/>
                  </a:cubicBezTo>
                  <a:lnTo>
                    <a:pt x="451" y="1158"/>
                  </a:lnTo>
                  <a:cubicBezTo>
                    <a:pt x="347" y="1282"/>
                    <a:pt x="265" y="1423"/>
                    <a:pt x="210" y="1569"/>
                  </a:cubicBezTo>
                  <a:cubicBezTo>
                    <a:pt x="1" y="1987"/>
                    <a:pt x="31" y="2465"/>
                    <a:pt x="255" y="2853"/>
                  </a:cubicBezTo>
                  <a:cubicBezTo>
                    <a:pt x="419" y="3122"/>
                    <a:pt x="718" y="3271"/>
                    <a:pt x="1016" y="3271"/>
                  </a:cubicBezTo>
                  <a:cubicBezTo>
                    <a:pt x="1136" y="3271"/>
                    <a:pt x="1240" y="3256"/>
                    <a:pt x="1345" y="3197"/>
                  </a:cubicBezTo>
                  <a:lnTo>
                    <a:pt x="1345" y="3197"/>
                  </a:lnTo>
                  <a:cubicBezTo>
                    <a:pt x="1240" y="3226"/>
                    <a:pt x="1136" y="3241"/>
                    <a:pt x="1016" y="3256"/>
                  </a:cubicBezTo>
                  <a:cubicBezTo>
                    <a:pt x="733" y="3241"/>
                    <a:pt x="449" y="3092"/>
                    <a:pt x="285" y="2838"/>
                  </a:cubicBezTo>
                  <a:cubicBezTo>
                    <a:pt x="75" y="2450"/>
                    <a:pt x="75" y="1987"/>
                    <a:pt x="270" y="1599"/>
                  </a:cubicBezTo>
                  <a:cubicBezTo>
                    <a:pt x="319" y="1468"/>
                    <a:pt x="390" y="1346"/>
                    <a:pt x="476" y="1236"/>
                  </a:cubicBezTo>
                  <a:lnTo>
                    <a:pt x="476" y="1236"/>
                  </a:lnTo>
                  <a:cubicBezTo>
                    <a:pt x="538" y="1409"/>
                    <a:pt x="634" y="1560"/>
                    <a:pt x="762" y="1688"/>
                  </a:cubicBezTo>
                  <a:cubicBezTo>
                    <a:pt x="942" y="1852"/>
                    <a:pt x="1181" y="1942"/>
                    <a:pt x="1435" y="1942"/>
                  </a:cubicBezTo>
                  <a:cubicBezTo>
                    <a:pt x="1569" y="1942"/>
                    <a:pt x="1703" y="1897"/>
                    <a:pt x="1808" y="1808"/>
                  </a:cubicBezTo>
                  <a:cubicBezTo>
                    <a:pt x="1912" y="1718"/>
                    <a:pt x="1972" y="1584"/>
                    <a:pt x="1987" y="1434"/>
                  </a:cubicBezTo>
                  <a:cubicBezTo>
                    <a:pt x="2002" y="1121"/>
                    <a:pt x="1793" y="852"/>
                    <a:pt x="1509" y="777"/>
                  </a:cubicBezTo>
                  <a:cubicBezTo>
                    <a:pt x="1423" y="751"/>
                    <a:pt x="1337" y="739"/>
                    <a:pt x="1253" y="739"/>
                  </a:cubicBezTo>
                  <a:cubicBezTo>
                    <a:pt x="1044" y="739"/>
                    <a:pt x="843" y="814"/>
                    <a:pt x="673" y="941"/>
                  </a:cubicBezTo>
                  <a:cubicBezTo>
                    <a:pt x="606" y="994"/>
                    <a:pt x="544" y="1052"/>
                    <a:pt x="487" y="1115"/>
                  </a:cubicBezTo>
                  <a:lnTo>
                    <a:pt x="487" y="1115"/>
                  </a:lnTo>
                  <a:cubicBezTo>
                    <a:pt x="405" y="838"/>
                    <a:pt x="421" y="547"/>
                    <a:pt x="524" y="284"/>
                  </a:cubicBezTo>
                  <a:cubicBezTo>
                    <a:pt x="568" y="180"/>
                    <a:pt x="628" y="90"/>
                    <a:pt x="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3222;p72">
              <a:extLst>
                <a:ext uri="{FF2B5EF4-FFF2-40B4-BE49-F238E27FC236}">
                  <a16:creationId xmlns:a16="http://schemas.microsoft.com/office/drawing/2014/main" id="{F8F56A22-BFE0-A2EE-BC73-A363DFB39F14}"/>
                </a:ext>
              </a:extLst>
            </p:cNvPr>
            <p:cNvSpPr/>
            <p:nvPr/>
          </p:nvSpPr>
          <p:spPr>
            <a:xfrm>
              <a:off x="6538002" y="2278150"/>
              <a:ext cx="32194" cy="86805"/>
            </a:xfrm>
            <a:custGeom>
              <a:avLst/>
              <a:gdLst/>
              <a:ahLst/>
              <a:cxnLst/>
              <a:rect l="l" t="t" r="r" b="b"/>
              <a:pathLst>
                <a:path w="1136" h="3063" extrusionOk="0">
                  <a:moveTo>
                    <a:pt x="1" y="0"/>
                  </a:moveTo>
                  <a:lnTo>
                    <a:pt x="1" y="0"/>
                  </a:lnTo>
                  <a:cubicBezTo>
                    <a:pt x="135" y="90"/>
                    <a:pt x="284" y="195"/>
                    <a:pt x="419" y="299"/>
                  </a:cubicBezTo>
                  <a:cubicBezTo>
                    <a:pt x="553" y="434"/>
                    <a:pt x="673" y="568"/>
                    <a:pt x="762" y="732"/>
                  </a:cubicBezTo>
                  <a:cubicBezTo>
                    <a:pt x="867" y="941"/>
                    <a:pt x="956" y="1150"/>
                    <a:pt x="1001" y="1374"/>
                  </a:cubicBezTo>
                  <a:cubicBezTo>
                    <a:pt x="1076" y="1793"/>
                    <a:pt x="1031" y="2211"/>
                    <a:pt x="867" y="2599"/>
                  </a:cubicBezTo>
                  <a:cubicBezTo>
                    <a:pt x="807" y="2763"/>
                    <a:pt x="717" y="2913"/>
                    <a:pt x="628" y="3062"/>
                  </a:cubicBezTo>
                  <a:cubicBezTo>
                    <a:pt x="673" y="3032"/>
                    <a:pt x="702" y="3002"/>
                    <a:pt x="717" y="2958"/>
                  </a:cubicBezTo>
                  <a:cubicBezTo>
                    <a:pt x="807" y="2853"/>
                    <a:pt x="867" y="2748"/>
                    <a:pt x="912" y="2629"/>
                  </a:cubicBezTo>
                  <a:cubicBezTo>
                    <a:pt x="1091" y="2226"/>
                    <a:pt x="1136" y="1793"/>
                    <a:pt x="1061" y="1360"/>
                  </a:cubicBezTo>
                  <a:cubicBezTo>
                    <a:pt x="1016" y="1136"/>
                    <a:pt x="926" y="912"/>
                    <a:pt x="822" y="702"/>
                  </a:cubicBezTo>
                  <a:cubicBezTo>
                    <a:pt x="717" y="538"/>
                    <a:pt x="598" y="389"/>
                    <a:pt x="449" y="269"/>
                  </a:cubicBezTo>
                  <a:cubicBezTo>
                    <a:pt x="344" y="180"/>
                    <a:pt x="239" y="105"/>
                    <a:pt x="120" y="45"/>
                  </a:cubicBezTo>
                  <a:cubicBezTo>
                    <a:pt x="90" y="30"/>
                    <a:pt x="45" y="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3223;p72">
              <a:extLst>
                <a:ext uri="{FF2B5EF4-FFF2-40B4-BE49-F238E27FC236}">
                  <a16:creationId xmlns:a16="http://schemas.microsoft.com/office/drawing/2014/main" id="{6116E5BC-90EB-730A-F8B6-BDCFDA3085F9}"/>
                </a:ext>
              </a:extLst>
            </p:cNvPr>
            <p:cNvSpPr/>
            <p:nvPr/>
          </p:nvSpPr>
          <p:spPr>
            <a:xfrm>
              <a:off x="6584565" y="2243008"/>
              <a:ext cx="53364" cy="73684"/>
            </a:xfrm>
            <a:custGeom>
              <a:avLst/>
              <a:gdLst/>
              <a:ahLst/>
              <a:cxnLst/>
              <a:rect l="l" t="t" r="r" b="b"/>
              <a:pathLst>
                <a:path w="1883" h="2600" extrusionOk="0">
                  <a:moveTo>
                    <a:pt x="1270" y="617"/>
                  </a:moveTo>
                  <a:cubicBezTo>
                    <a:pt x="1382" y="617"/>
                    <a:pt x="1494" y="651"/>
                    <a:pt x="1583" y="718"/>
                  </a:cubicBezTo>
                  <a:cubicBezTo>
                    <a:pt x="1673" y="792"/>
                    <a:pt x="1733" y="897"/>
                    <a:pt x="1748" y="1016"/>
                  </a:cubicBezTo>
                  <a:cubicBezTo>
                    <a:pt x="1763" y="1121"/>
                    <a:pt x="1733" y="1226"/>
                    <a:pt x="1658" y="1315"/>
                  </a:cubicBezTo>
                  <a:cubicBezTo>
                    <a:pt x="1530" y="1456"/>
                    <a:pt x="1359" y="1531"/>
                    <a:pt x="1181" y="1531"/>
                  </a:cubicBezTo>
                  <a:cubicBezTo>
                    <a:pt x="1151" y="1531"/>
                    <a:pt x="1121" y="1529"/>
                    <a:pt x="1091" y="1524"/>
                  </a:cubicBezTo>
                  <a:cubicBezTo>
                    <a:pt x="924" y="1511"/>
                    <a:pt x="763" y="1462"/>
                    <a:pt x="618" y="1384"/>
                  </a:cubicBezTo>
                  <a:lnTo>
                    <a:pt x="618" y="1384"/>
                  </a:lnTo>
                  <a:cubicBezTo>
                    <a:pt x="619" y="1341"/>
                    <a:pt x="622" y="1298"/>
                    <a:pt x="628" y="1255"/>
                  </a:cubicBezTo>
                  <a:cubicBezTo>
                    <a:pt x="657" y="1046"/>
                    <a:pt x="777" y="852"/>
                    <a:pt x="956" y="718"/>
                  </a:cubicBezTo>
                  <a:cubicBezTo>
                    <a:pt x="1046" y="651"/>
                    <a:pt x="1158" y="617"/>
                    <a:pt x="1270" y="617"/>
                  </a:cubicBezTo>
                  <a:close/>
                  <a:moveTo>
                    <a:pt x="224" y="1"/>
                  </a:moveTo>
                  <a:cubicBezTo>
                    <a:pt x="209" y="31"/>
                    <a:pt x="194" y="46"/>
                    <a:pt x="180" y="61"/>
                  </a:cubicBezTo>
                  <a:cubicBezTo>
                    <a:pt x="165" y="105"/>
                    <a:pt x="135" y="165"/>
                    <a:pt x="90" y="255"/>
                  </a:cubicBezTo>
                  <a:cubicBezTo>
                    <a:pt x="45" y="359"/>
                    <a:pt x="15" y="464"/>
                    <a:pt x="0" y="583"/>
                  </a:cubicBezTo>
                  <a:cubicBezTo>
                    <a:pt x="0" y="733"/>
                    <a:pt x="45" y="882"/>
                    <a:pt x="135" y="1002"/>
                  </a:cubicBezTo>
                  <a:cubicBezTo>
                    <a:pt x="244" y="1181"/>
                    <a:pt x="389" y="1323"/>
                    <a:pt x="559" y="1425"/>
                  </a:cubicBezTo>
                  <a:lnTo>
                    <a:pt x="559" y="1425"/>
                  </a:lnTo>
                  <a:cubicBezTo>
                    <a:pt x="561" y="1758"/>
                    <a:pt x="679" y="2088"/>
                    <a:pt x="896" y="2331"/>
                  </a:cubicBezTo>
                  <a:cubicBezTo>
                    <a:pt x="1001" y="2450"/>
                    <a:pt x="1135" y="2525"/>
                    <a:pt x="1270" y="2570"/>
                  </a:cubicBezTo>
                  <a:cubicBezTo>
                    <a:pt x="1374" y="2600"/>
                    <a:pt x="1494" y="2600"/>
                    <a:pt x="1598" y="2600"/>
                  </a:cubicBezTo>
                  <a:cubicBezTo>
                    <a:pt x="1703" y="2585"/>
                    <a:pt x="1793" y="2570"/>
                    <a:pt x="1882" y="2540"/>
                  </a:cubicBezTo>
                  <a:lnTo>
                    <a:pt x="1882" y="2540"/>
                  </a:lnTo>
                  <a:cubicBezTo>
                    <a:pt x="1793" y="2555"/>
                    <a:pt x="1688" y="2555"/>
                    <a:pt x="1598" y="2555"/>
                  </a:cubicBezTo>
                  <a:cubicBezTo>
                    <a:pt x="1570" y="2558"/>
                    <a:pt x="1541" y="2560"/>
                    <a:pt x="1513" y="2560"/>
                  </a:cubicBezTo>
                  <a:cubicBezTo>
                    <a:pt x="1291" y="2560"/>
                    <a:pt x="1087" y="2458"/>
                    <a:pt x="941" y="2286"/>
                  </a:cubicBezTo>
                  <a:cubicBezTo>
                    <a:pt x="733" y="2054"/>
                    <a:pt x="626" y="1762"/>
                    <a:pt x="618" y="1458"/>
                  </a:cubicBezTo>
                  <a:lnTo>
                    <a:pt x="618" y="1458"/>
                  </a:lnTo>
                  <a:cubicBezTo>
                    <a:pt x="758" y="1533"/>
                    <a:pt x="913" y="1580"/>
                    <a:pt x="1076" y="1599"/>
                  </a:cubicBezTo>
                  <a:cubicBezTo>
                    <a:pt x="1106" y="1603"/>
                    <a:pt x="1136" y="1605"/>
                    <a:pt x="1167" y="1605"/>
                  </a:cubicBezTo>
                  <a:cubicBezTo>
                    <a:pt x="1374" y="1605"/>
                    <a:pt x="1573" y="1516"/>
                    <a:pt x="1703" y="1360"/>
                  </a:cubicBezTo>
                  <a:cubicBezTo>
                    <a:pt x="1793" y="1270"/>
                    <a:pt x="1837" y="1136"/>
                    <a:pt x="1822" y="1016"/>
                  </a:cubicBezTo>
                  <a:cubicBezTo>
                    <a:pt x="1793" y="882"/>
                    <a:pt x="1733" y="763"/>
                    <a:pt x="1628" y="688"/>
                  </a:cubicBezTo>
                  <a:cubicBezTo>
                    <a:pt x="1537" y="610"/>
                    <a:pt x="1434" y="566"/>
                    <a:pt x="1320" y="566"/>
                  </a:cubicBezTo>
                  <a:cubicBezTo>
                    <a:pt x="1304" y="566"/>
                    <a:pt x="1287" y="567"/>
                    <a:pt x="1270" y="568"/>
                  </a:cubicBezTo>
                  <a:cubicBezTo>
                    <a:pt x="1150" y="568"/>
                    <a:pt x="1016" y="613"/>
                    <a:pt x="926" y="673"/>
                  </a:cubicBezTo>
                  <a:cubicBezTo>
                    <a:pt x="732" y="807"/>
                    <a:pt x="598" y="1031"/>
                    <a:pt x="568" y="1255"/>
                  </a:cubicBezTo>
                  <a:cubicBezTo>
                    <a:pt x="564" y="1287"/>
                    <a:pt x="562" y="1319"/>
                    <a:pt x="560" y="1351"/>
                  </a:cubicBezTo>
                  <a:lnTo>
                    <a:pt x="560" y="1351"/>
                  </a:lnTo>
                  <a:cubicBezTo>
                    <a:pt x="404" y="1256"/>
                    <a:pt x="268" y="1127"/>
                    <a:pt x="165" y="972"/>
                  </a:cubicBezTo>
                  <a:cubicBezTo>
                    <a:pt x="90" y="852"/>
                    <a:pt x="45" y="718"/>
                    <a:pt x="45" y="583"/>
                  </a:cubicBezTo>
                  <a:cubicBezTo>
                    <a:pt x="45" y="464"/>
                    <a:pt x="75" y="359"/>
                    <a:pt x="120" y="270"/>
                  </a:cubicBezTo>
                  <a:cubicBezTo>
                    <a:pt x="150" y="195"/>
                    <a:pt x="180" y="135"/>
                    <a:pt x="195" y="76"/>
                  </a:cubicBezTo>
                  <a:cubicBezTo>
                    <a:pt x="209" y="46"/>
                    <a:pt x="209" y="3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3224;p72">
              <a:extLst>
                <a:ext uri="{FF2B5EF4-FFF2-40B4-BE49-F238E27FC236}">
                  <a16:creationId xmlns:a16="http://schemas.microsoft.com/office/drawing/2014/main" id="{E80AC50E-242B-932A-987C-BB618E8B0EE9}"/>
                </a:ext>
              </a:extLst>
            </p:cNvPr>
            <p:cNvSpPr/>
            <p:nvPr/>
          </p:nvSpPr>
          <p:spPr>
            <a:xfrm>
              <a:off x="6060559" y="2616246"/>
              <a:ext cx="182028" cy="21708"/>
            </a:xfrm>
            <a:custGeom>
              <a:avLst/>
              <a:gdLst/>
              <a:ahLst/>
              <a:cxnLst/>
              <a:rect l="l" t="t" r="r" b="b"/>
              <a:pathLst>
                <a:path w="6423" h="766" extrusionOk="0">
                  <a:moveTo>
                    <a:pt x="1737" y="1"/>
                  </a:moveTo>
                  <a:cubicBezTo>
                    <a:pt x="1419" y="1"/>
                    <a:pt x="1094" y="50"/>
                    <a:pt x="792" y="168"/>
                  </a:cubicBezTo>
                  <a:cubicBezTo>
                    <a:pt x="568" y="257"/>
                    <a:pt x="359" y="377"/>
                    <a:pt x="180" y="556"/>
                  </a:cubicBezTo>
                  <a:cubicBezTo>
                    <a:pt x="105" y="616"/>
                    <a:pt x="61" y="690"/>
                    <a:pt x="1" y="765"/>
                  </a:cubicBezTo>
                  <a:cubicBezTo>
                    <a:pt x="16" y="765"/>
                    <a:pt x="76" y="690"/>
                    <a:pt x="195" y="571"/>
                  </a:cubicBezTo>
                  <a:cubicBezTo>
                    <a:pt x="374" y="422"/>
                    <a:pt x="583" y="302"/>
                    <a:pt x="822" y="212"/>
                  </a:cubicBezTo>
                  <a:cubicBezTo>
                    <a:pt x="1110" y="108"/>
                    <a:pt x="1433" y="60"/>
                    <a:pt x="1750" y="60"/>
                  </a:cubicBezTo>
                  <a:cubicBezTo>
                    <a:pt x="1794" y="60"/>
                    <a:pt x="1839" y="61"/>
                    <a:pt x="1883" y="63"/>
                  </a:cubicBezTo>
                  <a:cubicBezTo>
                    <a:pt x="2316" y="93"/>
                    <a:pt x="2749" y="168"/>
                    <a:pt x="3167" y="287"/>
                  </a:cubicBezTo>
                  <a:cubicBezTo>
                    <a:pt x="3600" y="407"/>
                    <a:pt x="4033" y="481"/>
                    <a:pt x="4466" y="541"/>
                  </a:cubicBezTo>
                  <a:cubicBezTo>
                    <a:pt x="4586" y="555"/>
                    <a:pt x="4704" y="562"/>
                    <a:pt x="4821" y="562"/>
                  </a:cubicBezTo>
                  <a:cubicBezTo>
                    <a:pt x="5070" y="562"/>
                    <a:pt x="5313" y="532"/>
                    <a:pt x="5557" y="481"/>
                  </a:cubicBezTo>
                  <a:cubicBezTo>
                    <a:pt x="5796" y="422"/>
                    <a:pt x="6020" y="317"/>
                    <a:pt x="6229" y="183"/>
                  </a:cubicBezTo>
                  <a:cubicBezTo>
                    <a:pt x="6303" y="123"/>
                    <a:pt x="6363" y="63"/>
                    <a:pt x="6423" y="3"/>
                  </a:cubicBezTo>
                  <a:lnTo>
                    <a:pt x="6423" y="3"/>
                  </a:lnTo>
                  <a:cubicBezTo>
                    <a:pt x="6169" y="212"/>
                    <a:pt x="5870" y="362"/>
                    <a:pt x="5542" y="422"/>
                  </a:cubicBezTo>
                  <a:cubicBezTo>
                    <a:pt x="5307" y="473"/>
                    <a:pt x="5058" y="496"/>
                    <a:pt x="4810" y="496"/>
                  </a:cubicBezTo>
                  <a:cubicBezTo>
                    <a:pt x="4695" y="496"/>
                    <a:pt x="4580" y="491"/>
                    <a:pt x="4466" y="481"/>
                  </a:cubicBezTo>
                  <a:cubicBezTo>
                    <a:pt x="4033" y="422"/>
                    <a:pt x="3600" y="332"/>
                    <a:pt x="3182" y="212"/>
                  </a:cubicBezTo>
                  <a:cubicBezTo>
                    <a:pt x="2749" y="93"/>
                    <a:pt x="2316" y="33"/>
                    <a:pt x="1868" y="3"/>
                  </a:cubicBezTo>
                  <a:cubicBezTo>
                    <a:pt x="1824" y="2"/>
                    <a:pt x="1781" y="1"/>
                    <a:pt x="1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3225;p72">
              <a:extLst>
                <a:ext uri="{FF2B5EF4-FFF2-40B4-BE49-F238E27FC236}">
                  <a16:creationId xmlns:a16="http://schemas.microsoft.com/office/drawing/2014/main" id="{6569E7CB-5E7D-C312-586B-93DC6C55B814}"/>
                </a:ext>
              </a:extLst>
            </p:cNvPr>
            <p:cNvSpPr/>
            <p:nvPr/>
          </p:nvSpPr>
          <p:spPr>
            <a:xfrm>
              <a:off x="5984806" y="2427247"/>
              <a:ext cx="263704" cy="45316"/>
            </a:xfrm>
            <a:custGeom>
              <a:avLst/>
              <a:gdLst/>
              <a:ahLst/>
              <a:cxnLst/>
              <a:rect l="l" t="t" r="r" b="b"/>
              <a:pathLst>
                <a:path w="9305" h="1599" extrusionOk="0">
                  <a:moveTo>
                    <a:pt x="295" y="0"/>
                  </a:moveTo>
                  <a:cubicBezTo>
                    <a:pt x="188" y="0"/>
                    <a:pt x="90" y="34"/>
                    <a:pt x="1" y="101"/>
                  </a:cubicBezTo>
                  <a:cubicBezTo>
                    <a:pt x="92" y="55"/>
                    <a:pt x="192" y="36"/>
                    <a:pt x="294" y="36"/>
                  </a:cubicBezTo>
                  <a:cubicBezTo>
                    <a:pt x="325" y="36"/>
                    <a:pt x="357" y="38"/>
                    <a:pt x="389" y="41"/>
                  </a:cubicBezTo>
                  <a:cubicBezTo>
                    <a:pt x="553" y="86"/>
                    <a:pt x="688" y="161"/>
                    <a:pt x="822" y="265"/>
                  </a:cubicBezTo>
                  <a:cubicBezTo>
                    <a:pt x="971" y="370"/>
                    <a:pt x="1136" y="519"/>
                    <a:pt x="1315" y="669"/>
                  </a:cubicBezTo>
                  <a:cubicBezTo>
                    <a:pt x="1494" y="818"/>
                    <a:pt x="1673" y="1012"/>
                    <a:pt x="1882" y="1191"/>
                  </a:cubicBezTo>
                  <a:cubicBezTo>
                    <a:pt x="2121" y="1371"/>
                    <a:pt x="2405" y="1505"/>
                    <a:pt x="2704" y="1565"/>
                  </a:cubicBezTo>
                  <a:cubicBezTo>
                    <a:pt x="2874" y="1587"/>
                    <a:pt x="3044" y="1598"/>
                    <a:pt x="3213" y="1598"/>
                  </a:cubicBezTo>
                  <a:cubicBezTo>
                    <a:pt x="3728" y="1598"/>
                    <a:pt x="4237" y="1494"/>
                    <a:pt x="4720" y="1281"/>
                  </a:cubicBezTo>
                  <a:cubicBezTo>
                    <a:pt x="5392" y="1012"/>
                    <a:pt x="6004" y="684"/>
                    <a:pt x="6602" y="519"/>
                  </a:cubicBezTo>
                  <a:cubicBezTo>
                    <a:pt x="6886" y="430"/>
                    <a:pt x="7184" y="385"/>
                    <a:pt x="7483" y="385"/>
                  </a:cubicBezTo>
                  <a:cubicBezTo>
                    <a:pt x="7737" y="400"/>
                    <a:pt x="7991" y="430"/>
                    <a:pt x="8230" y="519"/>
                  </a:cubicBezTo>
                  <a:cubicBezTo>
                    <a:pt x="8588" y="624"/>
                    <a:pt x="8902" y="848"/>
                    <a:pt x="9126" y="1147"/>
                  </a:cubicBezTo>
                  <a:cubicBezTo>
                    <a:pt x="9200" y="1266"/>
                    <a:pt x="9260" y="1385"/>
                    <a:pt x="9305" y="1505"/>
                  </a:cubicBezTo>
                  <a:cubicBezTo>
                    <a:pt x="9305" y="1475"/>
                    <a:pt x="9290" y="1445"/>
                    <a:pt x="9275" y="1400"/>
                  </a:cubicBezTo>
                  <a:cubicBezTo>
                    <a:pt x="9275" y="1371"/>
                    <a:pt x="9245" y="1326"/>
                    <a:pt x="9230" y="1281"/>
                  </a:cubicBezTo>
                  <a:cubicBezTo>
                    <a:pt x="9200" y="1236"/>
                    <a:pt x="9171" y="1176"/>
                    <a:pt x="9141" y="1132"/>
                  </a:cubicBezTo>
                  <a:cubicBezTo>
                    <a:pt x="8932" y="818"/>
                    <a:pt x="8603" y="579"/>
                    <a:pt x="8245" y="474"/>
                  </a:cubicBezTo>
                  <a:cubicBezTo>
                    <a:pt x="7991" y="385"/>
                    <a:pt x="7737" y="340"/>
                    <a:pt x="7483" y="325"/>
                  </a:cubicBezTo>
                  <a:cubicBezTo>
                    <a:pt x="7169" y="325"/>
                    <a:pt x="6871" y="370"/>
                    <a:pt x="6587" y="460"/>
                  </a:cubicBezTo>
                  <a:cubicBezTo>
                    <a:pt x="5975" y="624"/>
                    <a:pt x="5362" y="952"/>
                    <a:pt x="4690" y="1221"/>
                  </a:cubicBezTo>
                  <a:cubicBezTo>
                    <a:pt x="4222" y="1427"/>
                    <a:pt x="3710" y="1536"/>
                    <a:pt x="3194" y="1536"/>
                  </a:cubicBezTo>
                  <a:cubicBezTo>
                    <a:pt x="3035" y="1536"/>
                    <a:pt x="2877" y="1526"/>
                    <a:pt x="2719" y="1505"/>
                  </a:cubicBezTo>
                  <a:cubicBezTo>
                    <a:pt x="2420" y="1445"/>
                    <a:pt x="2151" y="1326"/>
                    <a:pt x="1927" y="1147"/>
                  </a:cubicBezTo>
                  <a:cubicBezTo>
                    <a:pt x="1703" y="982"/>
                    <a:pt x="1524" y="788"/>
                    <a:pt x="1345" y="639"/>
                  </a:cubicBezTo>
                  <a:cubicBezTo>
                    <a:pt x="1151" y="489"/>
                    <a:pt x="1001" y="340"/>
                    <a:pt x="837" y="235"/>
                  </a:cubicBezTo>
                  <a:cubicBezTo>
                    <a:pt x="717" y="131"/>
                    <a:pt x="568" y="56"/>
                    <a:pt x="404" y="11"/>
                  </a:cubicBezTo>
                  <a:cubicBezTo>
                    <a:pt x="366" y="4"/>
                    <a:pt x="330"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3226;p72">
              <a:extLst>
                <a:ext uri="{FF2B5EF4-FFF2-40B4-BE49-F238E27FC236}">
                  <a16:creationId xmlns:a16="http://schemas.microsoft.com/office/drawing/2014/main" id="{08959692-A374-F165-D7CB-1DEE05E32A1D}"/>
                </a:ext>
              </a:extLst>
            </p:cNvPr>
            <p:cNvSpPr/>
            <p:nvPr/>
          </p:nvSpPr>
          <p:spPr>
            <a:xfrm>
              <a:off x="6041514" y="2358579"/>
              <a:ext cx="221392" cy="64445"/>
            </a:xfrm>
            <a:custGeom>
              <a:avLst/>
              <a:gdLst/>
              <a:ahLst/>
              <a:cxnLst/>
              <a:rect l="l" t="t" r="r" b="b"/>
              <a:pathLst>
                <a:path w="7812" h="2274" extrusionOk="0">
                  <a:moveTo>
                    <a:pt x="5229" y="595"/>
                  </a:moveTo>
                  <a:cubicBezTo>
                    <a:pt x="5333" y="595"/>
                    <a:pt x="5434" y="639"/>
                    <a:pt x="5512" y="717"/>
                  </a:cubicBezTo>
                  <a:cubicBezTo>
                    <a:pt x="5601" y="807"/>
                    <a:pt x="5661" y="926"/>
                    <a:pt x="5661" y="1046"/>
                  </a:cubicBezTo>
                  <a:cubicBezTo>
                    <a:pt x="5674" y="1279"/>
                    <a:pt x="5586" y="1513"/>
                    <a:pt x="5415" y="1678"/>
                  </a:cubicBezTo>
                  <a:lnTo>
                    <a:pt x="5415" y="1678"/>
                  </a:lnTo>
                  <a:cubicBezTo>
                    <a:pt x="5372" y="1653"/>
                    <a:pt x="5329" y="1627"/>
                    <a:pt x="5288" y="1598"/>
                  </a:cubicBezTo>
                  <a:cubicBezTo>
                    <a:pt x="5094" y="1464"/>
                    <a:pt x="4944" y="1284"/>
                    <a:pt x="4840" y="1075"/>
                  </a:cubicBezTo>
                  <a:cubicBezTo>
                    <a:pt x="4795" y="971"/>
                    <a:pt x="4795" y="851"/>
                    <a:pt x="4870" y="762"/>
                  </a:cubicBezTo>
                  <a:cubicBezTo>
                    <a:pt x="4944" y="657"/>
                    <a:pt x="5064" y="612"/>
                    <a:pt x="5183" y="597"/>
                  </a:cubicBezTo>
                  <a:cubicBezTo>
                    <a:pt x="5198" y="596"/>
                    <a:pt x="5214" y="595"/>
                    <a:pt x="5229" y="595"/>
                  </a:cubicBezTo>
                  <a:close/>
                  <a:moveTo>
                    <a:pt x="3200" y="450"/>
                  </a:moveTo>
                  <a:cubicBezTo>
                    <a:pt x="3347" y="450"/>
                    <a:pt x="3491" y="500"/>
                    <a:pt x="3615" y="597"/>
                  </a:cubicBezTo>
                  <a:cubicBezTo>
                    <a:pt x="3779" y="777"/>
                    <a:pt x="3824" y="1046"/>
                    <a:pt x="3720" y="1270"/>
                  </a:cubicBezTo>
                  <a:cubicBezTo>
                    <a:pt x="3630" y="1479"/>
                    <a:pt x="3451" y="1643"/>
                    <a:pt x="3242" y="1733"/>
                  </a:cubicBezTo>
                  <a:cubicBezTo>
                    <a:pt x="3122" y="1788"/>
                    <a:pt x="2998" y="1832"/>
                    <a:pt x="2871" y="1864"/>
                  </a:cubicBezTo>
                  <a:lnTo>
                    <a:pt x="2871" y="1864"/>
                  </a:lnTo>
                  <a:cubicBezTo>
                    <a:pt x="2672" y="1698"/>
                    <a:pt x="2555" y="1445"/>
                    <a:pt x="2555" y="1180"/>
                  </a:cubicBezTo>
                  <a:cubicBezTo>
                    <a:pt x="2525" y="911"/>
                    <a:pt x="2674" y="657"/>
                    <a:pt x="2898" y="523"/>
                  </a:cubicBezTo>
                  <a:cubicBezTo>
                    <a:pt x="2996" y="474"/>
                    <a:pt x="3098" y="450"/>
                    <a:pt x="3200" y="450"/>
                  </a:cubicBezTo>
                  <a:close/>
                  <a:moveTo>
                    <a:pt x="7767" y="0"/>
                  </a:moveTo>
                  <a:lnTo>
                    <a:pt x="7767" y="0"/>
                  </a:lnTo>
                  <a:cubicBezTo>
                    <a:pt x="7797" y="224"/>
                    <a:pt x="7782" y="448"/>
                    <a:pt x="7737" y="672"/>
                  </a:cubicBezTo>
                  <a:cubicBezTo>
                    <a:pt x="7662" y="926"/>
                    <a:pt x="7543" y="1165"/>
                    <a:pt x="7379" y="1359"/>
                  </a:cubicBezTo>
                  <a:cubicBezTo>
                    <a:pt x="7140" y="1628"/>
                    <a:pt x="6826" y="1807"/>
                    <a:pt x="6483" y="1867"/>
                  </a:cubicBezTo>
                  <a:cubicBezTo>
                    <a:pt x="6399" y="1879"/>
                    <a:pt x="6315" y="1885"/>
                    <a:pt x="6231" y="1885"/>
                  </a:cubicBezTo>
                  <a:cubicBezTo>
                    <a:pt x="5971" y="1885"/>
                    <a:pt x="5714" y="1828"/>
                    <a:pt x="5484" y="1714"/>
                  </a:cubicBezTo>
                  <a:lnTo>
                    <a:pt x="5484" y="1714"/>
                  </a:lnTo>
                  <a:cubicBezTo>
                    <a:pt x="5655" y="1537"/>
                    <a:pt x="5746" y="1299"/>
                    <a:pt x="5721" y="1060"/>
                  </a:cubicBezTo>
                  <a:cubicBezTo>
                    <a:pt x="5721" y="911"/>
                    <a:pt x="5661" y="777"/>
                    <a:pt x="5557" y="672"/>
                  </a:cubicBezTo>
                  <a:cubicBezTo>
                    <a:pt x="5471" y="598"/>
                    <a:pt x="5364" y="545"/>
                    <a:pt x="5255" y="545"/>
                  </a:cubicBezTo>
                  <a:cubicBezTo>
                    <a:pt x="5231" y="545"/>
                    <a:pt x="5207" y="547"/>
                    <a:pt x="5183" y="553"/>
                  </a:cubicBezTo>
                  <a:cubicBezTo>
                    <a:pt x="5034" y="553"/>
                    <a:pt x="4914" y="627"/>
                    <a:pt x="4825" y="732"/>
                  </a:cubicBezTo>
                  <a:cubicBezTo>
                    <a:pt x="4735" y="836"/>
                    <a:pt x="4720" y="986"/>
                    <a:pt x="4780" y="1105"/>
                  </a:cubicBezTo>
                  <a:cubicBezTo>
                    <a:pt x="4885" y="1329"/>
                    <a:pt x="5049" y="1523"/>
                    <a:pt x="5258" y="1658"/>
                  </a:cubicBezTo>
                  <a:cubicBezTo>
                    <a:pt x="5293" y="1681"/>
                    <a:pt x="5328" y="1703"/>
                    <a:pt x="5364" y="1723"/>
                  </a:cubicBezTo>
                  <a:lnTo>
                    <a:pt x="5364" y="1723"/>
                  </a:lnTo>
                  <a:cubicBezTo>
                    <a:pt x="5354" y="1731"/>
                    <a:pt x="5343" y="1740"/>
                    <a:pt x="5333" y="1747"/>
                  </a:cubicBezTo>
                  <a:cubicBezTo>
                    <a:pt x="5109" y="1912"/>
                    <a:pt x="4840" y="2031"/>
                    <a:pt x="4571" y="2091"/>
                  </a:cubicBezTo>
                  <a:cubicBezTo>
                    <a:pt x="4333" y="2166"/>
                    <a:pt x="4095" y="2199"/>
                    <a:pt x="3849" y="2199"/>
                  </a:cubicBezTo>
                  <a:cubicBezTo>
                    <a:pt x="3801" y="2199"/>
                    <a:pt x="3753" y="2198"/>
                    <a:pt x="3705" y="2196"/>
                  </a:cubicBezTo>
                  <a:cubicBezTo>
                    <a:pt x="3428" y="2181"/>
                    <a:pt x="3152" y="2082"/>
                    <a:pt x="2931" y="1911"/>
                  </a:cubicBezTo>
                  <a:lnTo>
                    <a:pt x="2931" y="1911"/>
                  </a:lnTo>
                  <a:cubicBezTo>
                    <a:pt x="3043" y="1880"/>
                    <a:pt x="3152" y="1841"/>
                    <a:pt x="3257" y="1792"/>
                  </a:cubicBezTo>
                  <a:cubicBezTo>
                    <a:pt x="3496" y="1703"/>
                    <a:pt x="3675" y="1523"/>
                    <a:pt x="3779" y="1299"/>
                  </a:cubicBezTo>
                  <a:cubicBezTo>
                    <a:pt x="3899" y="1046"/>
                    <a:pt x="3839" y="762"/>
                    <a:pt x="3660" y="568"/>
                  </a:cubicBezTo>
                  <a:cubicBezTo>
                    <a:pt x="3528" y="453"/>
                    <a:pt x="3364" y="396"/>
                    <a:pt x="3200" y="396"/>
                  </a:cubicBezTo>
                  <a:cubicBezTo>
                    <a:pt x="3086" y="396"/>
                    <a:pt x="2972" y="423"/>
                    <a:pt x="2868" y="478"/>
                  </a:cubicBezTo>
                  <a:cubicBezTo>
                    <a:pt x="2614" y="627"/>
                    <a:pt x="2465" y="896"/>
                    <a:pt x="2480" y="1195"/>
                  </a:cubicBezTo>
                  <a:cubicBezTo>
                    <a:pt x="2493" y="1456"/>
                    <a:pt x="2597" y="1706"/>
                    <a:pt x="2783" y="1884"/>
                  </a:cubicBezTo>
                  <a:lnTo>
                    <a:pt x="2783" y="1884"/>
                  </a:lnTo>
                  <a:cubicBezTo>
                    <a:pt x="2643" y="1913"/>
                    <a:pt x="2501" y="1928"/>
                    <a:pt x="2358" y="1928"/>
                  </a:cubicBezTo>
                  <a:cubicBezTo>
                    <a:pt x="2239" y="1928"/>
                    <a:pt x="2120" y="1918"/>
                    <a:pt x="2002" y="1897"/>
                  </a:cubicBezTo>
                  <a:cubicBezTo>
                    <a:pt x="1390" y="1822"/>
                    <a:pt x="822" y="1538"/>
                    <a:pt x="389" y="1090"/>
                  </a:cubicBezTo>
                  <a:cubicBezTo>
                    <a:pt x="240" y="911"/>
                    <a:pt x="105" y="732"/>
                    <a:pt x="1" y="538"/>
                  </a:cubicBezTo>
                  <a:lnTo>
                    <a:pt x="1" y="538"/>
                  </a:lnTo>
                  <a:cubicBezTo>
                    <a:pt x="1" y="538"/>
                    <a:pt x="31" y="598"/>
                    <a:pt x="76" y="702"/>
                  </a:cubicBezTo>
                  <a:cubicBezTo>
                    <a:pt x="165" y="836"/>
                    <a:pt x="270" y="971"/>
                    <a:pt x="374" y="1105"/>
                  </a:cubicBezTo>
                  <a:cubicBezTo>
                    <a:pt x="792" y="1568"/>
                    <a:pt x="1375" y="1867"/>
                    <a:pt x="2002" y="1957"/>
                  </a:cubicBezTo>
                  <a:cubicBezTo>
                    <a:pt x="2120" y="1978"/>
                    <a:pt x="2241" y="1988"/>
                    <a:pt x="2361" y="1988"/>
                  </a:cubicBezTo>
                  <a:cubicBezTo>
                    <a:pt x="2522" y="1988"/>
                    <a:pt x="2683" y="1970"/>
                    <a:pt x="2839" y="1934"/>
                  </a:cubicBezTo>
                  <a:lnTo>
                    <a:pt x="2839" y="1934"/>
                  </a:lnTo>
                  <a:cubicBezTo>
                    <a:pt x="2849" y="1942"/>
                    <a:pt x="2859" y="1949"/>
                    <a:pt x="2868" y="1957"/>
                  </a:cubicBezTo>
                  <a:cubicBezTo>
                    <a:pt x="3107" y="2151"/>
                    <a:pt x="3406" y="2255"/>
                    <a:pt x="3705" y="2270"/>
                  </a:cubicBezTo>
                  <a:cubicBezTo>
                    <a:pt x="3753" y="2273"/>
                    <a:pt x="3802" y="2274"/>
                    <a:pt x="3850" y="2274"/>
                  </a:cubicBezTo>
                  <a:cubicBezTo>
                    <a:pt x="4100" y="2274"/>
                    <a:pt x="4348" y="2241"/>
                    <a:pt x="4586" y="2166"/>
                  </a:cubicBezTo>
                  <a:cubicBezTo>
                    <a:pt x="4870" y="2091"/>
                    <a:pt x="5138" y="1971"/>
                    <a:pt x="5377" y="1807"/>
                  </a:cubicBezTo>
                  <a:cubicBezTo>
                    <a:pt x="5397" y="1792"/>
                    <a:pt x="5416" y="1777"/>
                    <a:pt x="5435" y="1760"/>
                  </a:cubicBezTo>
                  <a:lnTo>
                    <a:pt x="5435" y="1760"/>
                  </a:lnTo>
                  <a:cubicBezTo>
                    <a:pt x="5681" y="1883"/>
                    <a:pt x="5958" y="1945"/>
                    <a:pt x="6237" y="1945"/>
                  </a:cubicBezTo>
                  <a:cubicBezTo>
                    <a:pt x="6324" y="1945"/>
                    <a:pt x="6411" y="1939"/>
                    <a:pt x="6498" y="1927"/>
                  </a:cubicBezTo>
                  <a:cubicBezTo>
                    <a:pt x="6856" y="1867"/>
                    <a:pt x="7170" y="1673"/>
                    <a:pt x="7409" y="1404"/>
                  </a:cubicBezTo>
                  <a:cubicBezTo>
                    <a:pt x="7573" y="1195"/>
                    <a:pt x="7692" y="941"/>
                    <a:pt x="7767" y="687"/>
                  </a:cubicBezTo>
                  <a:cubicBezTo>
                    <a:pt x="7797" y="523"/>
                    <a:pt x="7812" y="344"/>
                    <a:pt x="7797" y="179"/>
                  </a:cubicBezTo>
                  <a:cubicBezTo>
                    <a:pt x="7782" y="120"/>
                    <a:pt x="7782" y="60"/>
                    <a:pt x="7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3227;p72">
              <a:extLst>
                <a:ext uri="{FF2B5EF4-FFF2-40B4-BE49-F238E27FC236}">
                  <a16:creationId xmlns:a16="http://schemas.microsoft.com/office/drawing/2014/main" id="{840AE7A3-A825-CE68-C036-F02832CA7117}"/>
                </a:ext>
              </a:extLst>
            </p:cNvPr>
            <p:cNvSpPr/>
            <p:nvPr/>
          </p:nvSpPr>
          <p:spPr>
            <a:xfrm>
              <a:off x="5950514" y="2460206"/>
              <a:ext cx="81733" cy="75724"/>
            </a:xfrm>
            <a:custGeom>
              <a:avLst/>
              <a:gdLst/>
              <a:ahLst/>
              <a:cxnLst/>
              <a:rect l="l" t="t" r="r" b="b"/>
              <a:pathLst>
                <a:path w="2884" h="2672" extrusionOk="0">
                  <a:moveTo>
                    <a:pt x="1417" y="1133"/>
                  </a:moveTo>
                  <a:cubicBezTo>
                    <a:pt x="1651" y="1133"/>
                    <a:pt x="1882" y="1191"/>
                    <a:pt x="2089" y="1303"/>
                  </a:cubicBezTo>
                  <a:lnTo>
                    <a:pt x="2089" y="1303"/>
                  </a:lnTo>
                  <a:cubicBezTo>
                    <a:pt x="2087" y="1324"/>
                    <a:pt x="2083" y="1347"/>
                    <a:pt x="2077" y="1372"/>
                  </a:cubicBezTo>
                  <a:cubicBezTo>
                    <a:pt x="2022" y="1866"/>
                    <a:pt x="1603" y="2233"/>
                    <a:pt x="1108" y="2233"/>
                  </a:cubicBezTo>
                  <a:cubicBezTo>
                    <a:pt x="1063" y="2233"/>
                    <a:pt x="1017" y="2230"/>
                    <a:pt x="972" y="2224"/>
                  </a:cubicBezTo>
                  <a:cubicBezTo>
                    <a:pt x="822" y="2209"/>
                    <a:pt x="688" y="2149"/>
                    <a:pt x="583" y="2045"/>
                  </a:cubicBezTo>
                  <a:cubicBezTo>
                    <a:pt x="479" y="1955"/>
                    <a:pt x="419" y="1806"/>
                    <a:pt x="464" y="1671"/>
                  </a:cubicBezTo>
                  <a:cubicBezTo>
                    <a:pt x="494" y="1537"/>
                    <a:pt x="583" y="1432"/>
                    <a:pt x="688" y="1343"/>
                  </a:cubicBezTo>
                  <a:cubicBezTo>
                    <a:pt x="792" y="1268"/>
                    <a:pt x="927" y="1208"/>
                    <a:pt x="1061" y="1178"/>
                  </a:cubicBezTo>
                  <a:cubicBezTo>
                    <a:pt x="1179" y="1148"/>
                    <a:pt x="1298" y="1133"/>
                    <a:pt x="1417" y="1133"/>
                  </a:cubicBezTo>
                  <a:close/>
                  <a:moveTo>
                    <a:pt x="759" y="1"/>
                  </a:moveTo>
                  <a:cubicBezTo>
                    <a:pt x="619" y="1"/>
                    <a:pt x="479" y="20"/>
                    <a:pt x="344" y="58"/>
                  </a:cubicBezTo>
                  <a:cubicBezTo>
                    <a:pt x="240" y="88"/>
                    <a:pt x="150" y="118"/>
                    <a:pt x="90" y="133"/>
                  </a:cubicBezTo>
                  <a:cubicBezTo>
                    <a:pt x="61" y="148"/>
                    <a:pt x="31" y="163"/>
                    <a:pt x="1" y="178"/>
                  </a:cubicBezTo>
                  <a:lnTo>
                    <a:pt x="105" y="178"/>
                  </a:lnTo>
                  <a:cubicBezTo>
                    <a:pt x="150" y="163"/>
                    <a:pt x="240" y="133"/>
                    <a:pt x="344" y="103"/>
                  </a:cubicBezTo>
                  <a:cubicBezTo>
                    <a:pt x="471" y="73"/>
                    <a:pt x="600" y="57"/>
                    <a:pt x="728" y="57"/>
                  </a:cubicBezTo>
                  <a:cubicBezTo>
                    <a:pt x="918" y="57"/>
                    <a:pt x="1107" y="91"/>
                    <a:pt x="1285" y="163"/>
                  </a:cubicBezTo>
                  <a:cubicBezTo>
                    <a:pt x="1494" y="252"/>
                    <a:pt x="1674" y="372"/>
                    <a:pt x="1823" y="551"/>
                  </a:cubicBezTo>
                  <a:cubicBezTo>
                    <a:pt x="1987" y="730"/>
                    <a:pt x="2077" y="969"/>
                    <a:pt x="2092" y="1223"/>
                  </a:cubicBezTo>
                  <a:cubicBezTo>
                    <a:pt x="2092" y="1229"/>
                    <a:pt x="2092" y="1235"/>
                    <a:pt x="2092" y="1241"/>
                  </a:cubicBezTo>
                  <a:lnTo>
                    <a:pt x="2092" y="1241"/>
                  </a:lnTo>
                  <a:cubicBezTo>
                    <a:pt x="1880" y="1130"/>
                    <a:pt x="1647" y="1074"/>
                    <a:pt x="1411" y="1074"/>
                  </a:cubicBezTo>
                  <a:cubicBezTo>
                    <a:pt x="1289" y="1074"/>
                    <a:pt x="1167" y="1088"/>
                    <a:pt x="1046" y="1119"/>
                  </a:cubicBezTo>
                  <a:cubicBezTo>
                    <a:pt x="897" y="1148"/>
                    <a:pt x="777" y="1208"/>
                    <a:pt x="658" y="1283"/>
                  </a:cubicBezTo>
                  <a:cubicBezTo>
                    <a:pt x="524" y="1372"/>
                    <a:pt x="434" y="1507"/>
                    <a:pt x="404" y="1656"/>
                  </a:cubicBezTo>
                  <a:cubicBezTo>
                    <a:pt x="359" y="1806"/>
                    <a:pt x="419" y="1970"/>
                    <a:pt x="538" y="2074"/>
                  </a:cubicBezTo>
                  <a:cubicBezTo>
                    <a:pt x="658" y="2194"/>
                    <a:pt x="807" y="2254"/>
                    <a:pt x="972" y="2269"/>
                  </a:cubicBezTo>
                  <a:cubicBezTo>
                    <a:pt x="1016" y="2283"/>
                    <a:pt x="1076" y="2283"/>
                    <a:pt x="1121" y="2283"/>
                  </a:cubicBezTo>
                  <a:cubicBezTo>
                    <a:pt x="1655" y="2270"/>
                    <a:pt x="2089" y="1854"/>
                    <a:pt x="2146" y="1335"/>
                  </a:cubicBezTo>
                  <a:lnTo>
                    <a:pt x="2146" y="1335"/>
                  </a:lnTo>
                  <a:cubicBezTo>
                    <a:pt x="2227" y="1384"/>
                    <a:pt x="2304" y="1441"/>
                    <a:pt x="2375" y="1507"/>
                  </a:cubicBezTo>
                  <a:cubicBezTo>
                    <a:pt x="2614" y="1716"/>
                    <a:pt x="2764" y="2000"/>
                    <a:pt x="2824" y="2313"/>
                  </a:cubicBezTo>
                  <a:cubicBezTo>
                    <a:pt x="2853" y="2433"/>
                    <a:pt x="2853" y="2552"/>
                    <a:pt x="2853" y="2672"/>
                  </a:cubicBezTo>
                  <a:cubicBezTo>
                    <a:pt x="2883" y="2552"/>
                    <a:pt x="2883" y="2433"/>
                    <a:pt x="2853" y="2313"/>
                  </a:cubicBezTo>
                  <a:cubicBezTo>
                    <a:pt x="2809" y="1985"/>
                    <a:pt x="2644" y="1686"/>
                    <a:pt x="2405" y="1462"/>
                  </a:cubicBezTo>
                  <a:cubicBezTo>
                    <a:pt x="2326" y="1389"/>
                    <a:pt x="2240" y="1326"/>
                    <a:pt x="2150" y="1273"/>
                  </a:cubicBezTo>
                  <a:lnTo>
                    <a:pt x="2150" y="1273"/>
                  </a:lnTo>
                  <a:cubicBezTo>
                    <a:pt x="2152" y="1247"/>
                    <a:pt x="2152" y="1220"/>
                    <a:pt x="2151" y="1193"/>
                  </a:cubicBezTo>
                  <a:cubicBezTo>
                    <a:pt x="2137" y="939"/>
                    <a:pt x="2032" y="685"/>
                    <a:pt x="1868" y="491"/>
                  </a:cubicBezTo>
                  <a:cubicBezTo>
                    <a:pt x="1703" y="312"/>
                    <a:pt x="1524" y="178"/>
                    <a:pt x="1315" y="103"/>
                  </a:cubicBezTo>
                  <a:cubicBezTo>
                    <a:pt x="1136" y="35"/>
                    <a:pt x="947" y="1"/>
                    <a:pt x="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3228;p72">
              <a:extLst>
                <a:ext uri="{FF2B5EF4-FFF2-40B4-BE49-F238E27FC236}">
                  <a16:creationId xmlns:a16="http://schemas.microsoft.com/office/drawing/2014/main" id="{41C8902A-4F91-7C3A-E153-0B6BA2699F33}"/>
                </a:ext>
              </a:extLst>
            </p:cNvPr>
            <p:cNvSpPr/>
            <p:nvPr/>
          </p:nvSpPr>
          <p:spPr>
            <a:xfrm>
              <a:off x="5893806" y="2522356"/>
              <a:ext cx="84680" cy="74959"/>
            </a:xfrm>
            <a:custGeom>
              <a:avLst/>
              <a:gdLst/>
              <a:ahLst/>
              <a:cxnLst/>
              <a:rect l="l" t="t" r="r" b="b"/>
              <a:pathLst>
                <a:path w="2988" h="2645" extrusionOk="0">
                  <a:moveTo>
                    <a:pt x="284" y="1"/>
                  </a:moveTo>
                  <a:cubicBezTo>
                    <a:pt x="240" y="31"/>
                    <a:pt x="195" y="76"/>
                    <a:pt x="150" y="135"/>
                  </a:cubicBezTo>
                  <a:cubicBezTo>
                    <a:pt x="60" y="285"/>
                    <a:pt x="15" y="464"/>
                    <a:pt x="15" y="643"/>
                  </a:cubicBezTo>
                  <a:cubicBezTo>
                    <a:pt x="1" y="1270"/>
                    <a:pt x="493" y="1808"/>
                    <a:pt x="1121" y="1838"/>
                  </a:cubicBezTo>
                  <a:cubicBezTo>
                    <a:pt x="1139" y="1839"/>
                    <a:pt x="1157" y="1839"/>
                    <a:pt x="1175" y="1839"/>
                  </a:cubicBezTo>
                  <a:cubicBezTo>
                    <a:pt x="1497" y="1839"/>
                    <a:pt x="1793" y="1718"/>
                    <a:pt x="2062" y="1718"/>
                  </a:cubicBezTo>
                  <a:cubicBezTo>
                    <a:pt x="2101" y="1712"/>
                    <a:pt x="2140" y="1708"/>
                    <a:pt x="2179" y="1708"/>
                  </a:cubicBezTo>
                  <a:cubicBezTo>
                    <a:pt x="2395" y="1708"/>
                    <a:pt x="2607" y="1810"/>
                    <a:pt x="2734" y="1987"/>
                  </a:cubicBezTo>
                  <a:cubicBezTo>
                    <a:pt x="2838" y="2122"/>
                    <a:pt x="2913" y="2286"/>
                    <a:pt x="2943" y="2450"/>
                  </a:cubicBezTo>
                  <a:cubicBezTo>
                    <a:pt x="2958" y="2525"/>
                    <a:pt x="2958" y="2585"/>
                    <a:pt x="2928" y="2644"/>
                  </a:cubicBezTo>
                  <a:cubicBezTo>
                    <a:pt x="2973" y="2585"/>
                    <a:pt x="2988" y="2525"/>
                    <a:pt x="2973" y="2450"/>
                  </a:cubicBezTo>
                  <a:cubicBezTo>
                    <a:pt x="2958" y="2271"/>
                    <a:pt x="2883" y="2107"/>
                    <a:pt x="2778" y="1957"/>
                  </a:cubicBezTo>
                  <a:cubicBezTo>
                    <a:pt x="2719" y="1853"/>
                    <a:pt x="2614" y="1763"/>
                    <a:pt x="2495" y="1718"/>
                  </a:cubicBezTo>
                  <a:cubicBezTo>
                    <a:pt x="2384" y="1682"/>
                    <a:pt x="2263" y="1655"/>
                    <a:pt x="2141" y="1655"/>
                  </a:cubicBezTo>
                  <a:cubicBezTo>
                    <a:pt x="2114" y="1655"/>
                    <a:pt x="2088" y="1656"/>
                    <a:pt x="2062" y="1659"/>
                  </a:cubicBezTo>
                  <a:cubicBezTo>
                    <a:pt x="1796" y="1672"/>
                    <a:pt x="1518" y="1768"/>
                    <a:pt x="1229" y="1768"/>
                  </a:cubicBezTo>
                  <a:cubicBezTo>
                    <a:pt x="1193" y="1768"/>
                    <a:pt x="1157" y="1766"/>
                    <a:pt x="1121" y="1763"/>
                  </a:cubicBezTo>
                  <a:cubicBezTo>
                    <a:pt x="807" y="1748"/>
                    <a:pt x="508" y="1599"/>
                    <a:pt x="314" y="1360"/>
                  </a:cubicBezTo>
                  <a:cubicBezTo>
                    <a:pt x="150" y="1151"/>
                    <a:pt x="75" y="897"/>
                    <a:pt x="60" y="643"/>
                  </a:cubicBezTo>
                  <a:cubicBezTo>
                    <a:pt x="60" y="479"/>
                    <a:pt x="90" y="300"/>
                    <a:pt x="180" y="150"/>
                  </a:cubicBezTo>
                  <a:cubicBezTo>
                    <a:pt x="239" y="46"/>
                    <a:pt x="284" y="1"/>
                    <a:pt x="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3229;p72">
              <a:extLst>
                <a:ext uri="{FF2B5EF4-FFF2-40B4-BE49-F238E27FC236}">
                  <a16:creationId xmlns:a16="http://schemas.microsoft.com/office/drawing/2014/main" id="{09A74A6B-B6B2-5F89-83AE-ADDBC6825387}"/>
                </a:ext>
              </a:extLst>
            </p:cNvPr>
            <p:cNvSpPr/>
            <p:nvPr/>
          </p:nvSpPr>
          <p:spPr>
            <a:xfrm>
              <a:off x="5885757" y="2633675"/>
              <a:ext cx="67761" cy="99700"/>
            </a:xfrm>
            <a:custGeom>
              <a:avLst/>
              <a:gdLst/>
              <a:ahLst/>
              <a:cxnLst/>
              <a:rect l="l" t="t" r="r" b="b"/>
              <a:pathLst>
                <a:path w="2391" h="3518" extrusionOk="0">
                  <a:moveTo>
                    <a:pt x="491" y="1333"/>
                  </a:moveTo>
                  <a:cubicBezTo>
                    <a:pt x="682" y="1333"/>
                    <a:pt x="878" y="1420"/>
                    <a:pt x="1001" y="1569"/>
                  </a:cubicBezTo>
                  <a:cubicBezTo>
                    <a:pt x="1133" y="1744"/>
                    <a:pt x="1221" y="1947"/>
                    <a:pt x="1281" y="2151"/>
                  </a:cubicBezTo>
                  <a:lnTo>
                    <a:pt x="1281" y="2151"/>
                  </a:lnTo>
                  <a:cubicBezTo>
                    <a:pt x="1113" y="2264"/>
                    <a:pt x="908" y="2331"/>
                    <a:pt x="703" y="2331"/>
                  </a:cubicBezTo>
                  <a:cubicBezTo>
                    <a:pt x="691" y="2331"/>
                    <a:pt x="679" y="2332"/>
                    <a:pt x="668" y="2332"/>
                  </a:cubicBezTo>
                  <a:cubicBezTo>
                    <a:pt x="427" y="2332"/>
                    <a:pt x="205" y="2185"/>
                    <a:pt x="105" y="1942"/>
                  </a:cubicBezTo>
                  <a:cubicBezTo>
                    <a:pt x="61" y="1823"/>
                    <a:pt x="61" y="1703"/>
                    <a:pt x="105" y="1584"/>
                  </a:cubicBezTo>
                  <a:cubicBezTo>
                    <a:pt x="150" y="1464"/>
                    <a:pt x="255" y="1375"/>
                    <a:pt x="374" y="1345"/>
                  </a:cubicBezTo>
                  <a:cubicBezTo>
                    <a:pt x="413" y="1337"/>
                    <a:pt x="452" y="1333"/>
                    <a:pt x="491" y="1333"/>
                  </a:cubicBezTo>
                  <a:close/>
                  <a:moveTo>
                    <a:pt x="2375" y="1"/>
                  </a:moveTo>
                  <a:cubicBezTo>
                    <a:pt x="2360" y="1"/>
                    <a:pt x="2375" y="105"/>
                    <a:pt x="2360" y="314"/>
                  </a:cubicBezTo>
                  <a:cubicBezTo>
                    <a:pt x="2331" y="583"/>
                    <a:pt x="2241" y="852"/>
                    <a:pt x="2122" y="1106"/>
                  </a:cubicBezTo>
                  <a:cubicBezTo>
                    <a:pt x="1927" y="1479"/>
                    <a:pt x="1673" y="1823"/>
                    <a:pt x="1360" y="2092"/>
                  </a:cubicBezTo>
                  <a:cubicBezTo>
                    <a:pt x="1348" y="2102"/>
                    <a:pt x="1336" y="2111"/>
                    <a:pt x="1323" y="2121"/>
                  </a:cubicBezTo>
                  <a:lnTo>
                    <a:pt x="1323" y="2121"/>
                  </a:lnTo>
                  <a:cubicBezTo>
                    <a:pt x="1276" y="1908"/>
                    <a:pt x="1174" y="1710"/>
                    <a:pt x="1046" y="1539"/>
                  </a:cubicBezTo>
                  <a:cubicBezTo>
                    <a:pt x="913" y="1369"/>
                    <a:pt x="711" y="1268"/>
                    <a:pt x="495" y="1268"/>
                  </a:cubicBezTo>
                  <a:cubicBezTo>
                    <a:pt x="446" y="1268"/>
                    <a:pt x="395" y="1274"/>
                    <a:pt x="344" y="1285"/>
                  </a:cubicBezTo>
                  <a:cubicBezTo>
                    <a:pt x="210" y="1315"/>
                    <a:pt x="105" y="1420"/>
                    <a:pt x="46" y="1554"/>
                  </a:cubicBezTo>
                  <a:cubicBezTo>
                    <a:pt x="1" y="1688"/>
                    <a:pt x="1" y="1838"/>
                    <a:pt x="46" y="1972"/>
                  </a:cubicBezTo>
                  <a:cubicBezTo>
                    <a:pt x="90" y="2107"/>
                    <a:pt x="180" y="2226"/>
                    <a:pt x="314" y="2301"/>
                  </a:cubicBezTo>
                  <a:cubicBezTo>
                    <a:pt x="434" y="2360"/>
                    <a:pt x="568" y="2390"/>
                    <a:pt x="703" y="2390"/>
                  </a:cubicBezTo>
                  <a:cubicBezTo>
                    <a:pt x="913" y="2390"/>
                    <a:pt x="1124" y="2329"/>
                    <a:pt x="1301" y="2214"/>
                  </a:cubicBezTo>
                  <a:lnTo>
                    <a:pt x="1301" y="2214"/>
                  </a:lnTo>
                  <a:cubicBezTo>
                    <a:pt x="1353" y="2379"/>
                    <a:pt x="1392" y="2555"/>
                    <a:pt x="1420" y="2719"/>
                  </a:cubicBezTo>
                  <a:cubicBezTo>
                    <a:pt x="1449" y="2883"/>
                    <a:pt x="1435" y="3033"/>
                    <a:pt x="1375" y="3182"/>
                  </a:cubicBezTo>
                  <a:cubicBezTo>
                    <a:pt x="1330" y="3301"/>
                    <a:pt x="1240" y="3376"/>
                    <a:pt x="1136" y="3436"/>
                  </a:cubicBezTo>
                  <a:cubicBezTo>
                    <a:pt x="1046" y="3481"/>
                    <a:pt x="942" y="3510"/>
                    <a:pt x="837" y="3510"/>
                  </a:cubicBezTo>
                  <a:cubicBezTo>
                    <a:pt x="857" y="3510"/>
                    <a:pt x="877" y="3517"/>
                    <a:pt x="897" y="3517"/>
                  </a:cubicBezTo>
                  <a:cubicBezTo>
                    <a:pt x="907" y="3517"/>
                    <a:pt x="917" y="3515"/>
                    <a:pt x="927" y="3510"/>
                  </a:cubicBezTo>
                  <a:cubicBezTo>
                    <a:pt x="1001" y="3510"/>
                    <a:pt x="1076" y="3495"/>
                    <a:pt x="1151" y="3466"/>
                  </a:cubicBezTo>
                  <a:cubicBezTo>
                    <a:pt x="1255" y="3406"/>
                    <a:pt x="1345" y="3316"/>
                    <a:pt x="1405" y="3212"/>
                  </a:cubicBezTo>
                  <a:cubicBezTo>
                    <a:pt x="1479" y="3047"/>
                    <a:pt x="1494" y="2883"/>
                    <a:pt x="1464" y="2719"/>
                  </a:cubicBezTo>
                  <a:cubicBezTo>
                    <a:pt x="1436" y="2537"/>
                    <a:pt x="1395" y="2355"/>
                    <a:pt x="1341" y="2186"/>
                  </a:cubicBezTo>
                  <a:lnTo>
                    <a:pt x="1341" y="2186"/>
                  </a:lnTo>
                  <a:cubicBezTo>
                    <a:pt x="1363" y="2170"/>
                    <a:pt x="1384" y="2154"/>
                    <a:pt x="1405" y="2136"/>
                  </a:cubicBezTo>
                  <a:cubicBezTo>
                    <a:pt x="1718" y="1853"/>
                    <a:pt x="1972" y="1509"/>
                    <a:pt x="2151" y="1136"/>
                  </a:cubicBezTo>
                  <a:cubicBezTo>
                    <a:pt x="2286" y="867"/>
                    <a:pt x="2360" y="598"/>
                    <a:pt x="2390" y="314"/>
                  </a:cubicBezTo>
                  <a:cubicBezTo>
                    <a:pt x="2390" y="210"/>
                    <a:pt x="2390" y="105"/>
                    <a:pt x="23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3230;p72">
              <a:extLst>
                <a:ext uri="{FF2B5EF4-FFF2-40B4-BE49-F238E27FC236}">
                  <a16:creationId xmlns:a16="http://schemas.microsoft.com/office/drawing/2014/main" id="{436E593E-2913-FAAC-5B49-0EC6AFA8FE1D}"/>
                </a:ext>
              </a:extLst>
            </p:cNvPr>
            <p:cNvSpPr/>
            <p:nvPr/>
          </p:nvSpPr>
          <p:spPr>
            <a:xfrm>
              <a:off x="5989453" y="2691489"/>
              <a:ext cx="41093" cy="88846"/>
            </a:xfrm>
            <a:custGeom>
              <a:avLst/>
              <a:gdLst/>
              <a:ahLst/>
              <a:cxnLst/>
              <a:rect l="l" t="t" r="r" b="b"/>
              <a:pathLst>
                <a:path w="1450" h="3135" extrusionOk="0">
                  <a:moveTo>
                    <a:pt x="1147" y="1"/>
                  </a:moveTo>
                  <a:cubicBezTo>
                    <a:pt x="1033" y="1"/>
                    <a:pt x="913" y="15"/>
                    <a:pt x="792" y="37"/>
                  </a:cubicBezTo>
                  <a:cubicBezTo>
                    <a:pt x="553" y="96"/>
                    <a:pt x="344" y="231"/>
                    <a:pt x="195" y="425"/>
                  </a:cubicBezTo>
                  <a:cubicBezTo>
                    <a:pt x="120" y="544"/>
                    <a:pt x="61" y="679"/>
                    <a:pt x="46" y="828"/>
                  </a:cubicBezTo>
                  <a:cubicBezTo>
                    <a:pt x="31" y="978"/>
                    <a:pt x="46" y="1142"/>
                    <a:pt x="105" y="1291"/>
                  </a:cubicBezTo>
                  <a:cubicBezTo>
                    <a:pt x="195" y="1590"/>
                    <a:pt x="359" y="1829"/>
                    <a:pt x="449" y="2083"/>
                  </a:cubicBezTo>
                  <a:cubicBezTo>
                    <a:pt x="538" y="2292"/>
                    <a:pt x="553" y="2531"/>
                    <a:pt x="479" y="2755"/>
                  </a:cubicBezTo>
                  <a:cubicBezTo>
                    <a:pt x="419" y="2904"/>
                    <a:pt x="314" y="3024"/>
                    <a:pt x="165" y="3083"/>
                  </a:cubicBezTo>
                  <a:cubicBezTo>
                    <a:pt x="120" y="3113"/>
                    <a:pt x="61" y="3128"/>
                    <a:pt x="1" y="3128"/>
                  </a:cubicBezTo>
                  <a:cubicBezTo>
                    <a:pt x="18" y="3133"/>
                    <a:pt x="36" y="3134"/>
                    <a:pt x="53" y="3134"/>
                  </a:cubicBezTo>
                  <a:cubicBezTo>
                    <a:pt x="96" y="3134"/>
                    <a:pt x="138" y="3124"/>
                    <a:pt x="180" y="3113"/>
                  </a:cubicBezTo>
                  <a:cubicBezTo>
                    <a:pt x="329" y="3054"/>
                    <a:pt x="464" y="2919"/>
                    <a:pt x="524" y="2770"/>
                  </a:cubicBezTo>
                  <a:cubicBezTo>
                    <a:pt x="598" y="2546"/>
                    <a:pt x="598" y="2292"/>
                    <a:pt x="494" y="2053"/>
                  </a:cubicBezTo>
                  <a:cubicBezTo>
                    <a:pt x="419" y="1799"/>
                    <a:pt x="255" y="1560"/>
                    <a:pt x="165" y="1261"/>
                  </a:cubicBezTo>
                  <a:cubicBezTo>
                    <a:pt x="120" y="1127"/>
                    <a:pt x="90" y="978"/>
                    <a:pt x="105" y="828"/>
                  </a:cubicBezTo>
                  <a:cubicBezTo>
                    <a:pt x="120" y="694"/>
                    <a:pt x="165" y="574"/>
                    <a:pt x="255" y="470"/>
                  </a:cubicBezTo>
                  <a:cubicBezTo>
                    <a:pt x="389" y="276"/>
                    <a:pt x="583" y="141"/>
                    <a:pt x="807" y="81"/>
                  </a:cubicBezTo>
                  <a:cubicBezTo>
                    <a:pt x="942" y="53"/>
                    <a:pt x="1084" y="36"/>
                    <a:pt x="1223" y="36"/>
                  </a:cubicBezTo>
                  <a:cubicBezTo>
                    <a:pt x="1300" y="36"/>
                    <a:pt x="1375" y="41"/>
                    <a:pt x="1450" y="52"/>
                  </a:cubicBezTo>
                  <a:cubicBezTo>
                    <a:pt x="1390" y="22"/>
                    <a:pt x="1330" y="7"/>
                    <a:pt x="1270" y="7"/>
                  </a:cubicBezTo>
                  <a:cubicBezTo>
                    <a:pt x="1230" y="3"/>
                    <a:pt x="1189" y="1"/>
                    <a:pt x="1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3231;p72">
              <a:extLst>
                <a:ext uri="{FF2B5EF4-FFF2-40B4-BE49-F238E27FC236}">
                  <a16:creationId xmlns:a16="http://schemas.microsoft.com/office/drawing/2014/main" id="{5BB937E0-5564-B553-6205-372F437BBB05}"/>
                </a:ext>
              </a:extLst>
            </p:cNvPr>
            <p:cNvSpPr/>
            <p:nvPr/>
          </p:nvSpPr>
          <p:spPr>
            <a:xfrm>
              <a:off x="6027146" y="2354441"/>
              <a:ext cx="91028" cy="187412"/>
            </a:xfrm>
            <a:custGeom>
              <a:avLst/>
              <a:gdLst/>
              <a:ahLst/>
              <a:cxnLst/>
              <a:rect l="l" t="t" r="r" b="b"/>
              <a:pathLst>
                <a:path w="3212" h="6613" extrusionOk="0">
                  <a:moveTo>
                    <a:pt x="1761" y="0"/>
                  </a:moveTo>
                  <a:cubicBezTo>
                    <a:pt x="1718" y="0"/>
                    <a:pt x="1673" y="4"/>
                    <a:pt x="1628" y="12"/>
                  </a:cubicBezTo>
                  <a:cubicBezTo>
                    <a:pt x="1568" y="27"/>
                    <a:pt x="1553" y="27"/>
                    <a:pt x="1553" y="27"/>
                  </a:cubicBezTo>
                  <a:cubicBezTo>
                    <a:pt x="1658" y="27"/>
                    <a:pt x="1762" y="42"/>
                    <a:pt x="1882" y="56"/>
                  </a:cubicBezTo>
                  <a:cubicBezTo>
                    <a:pt x="2181" y="101"/>
                    <a:pt x="2449" y="251"/>
                    <a:pt x="2644" y="475"/>
                  </a:cubicBezTo>
                  <a:cubicBezTo>
                    <a:pt x="2942" y="818"/>
                    <a:pt x="3107" y="1251"/>
                    <a:pt x="3092" y="1699"/>
                  </a:cubicBezTo>
                  <a:cubicBezTo>
                    <a:pt x="3077" y="2252"/>
                    <a:pt x="2927" y="2790"/>
                    <a:pt x="2673" y="3267"/>
                  </a:cubicBezTo>
                  <a:cubicBezTo>
                    <a:pt x="2539" y="3521"/>
                    <a:pt x="2375" y="3760"/>
                    <a:pt x="2195" y="3984"/>
                  </a:cubicBezTo>
                  <a:cubicBezTo>
                    <a:pt x="2031" y="4208"/>
                    <a:pt x="1867" y="4417"/>
                    <a:pt x="1703" y="4612"/>
                  </a:cubicBezTo>
                  <a:cubicBezTo>
                    <a:pt x="1374" y="5000"/>
                    <a:pt x="1075" y="5358"/>
                    <a:pt x="807" y="5642"/>
                  </a:cubicBezTo>
                  <a:cubicBezTo>
                    <a:pt x="553" y="5941"/>
                    <a:pt x="358" y="6180"/>
                    <a:pt x="224" y="6344"/>
                  </a:cubicBezTo>
                  <a:cubicBezTo>
                    <a:pt x="134" y="6434"/>
                    <a:pt x="60" y="6523"/>
                    <a:pt x="0" y="6613"/>
                  </a:cubicBezTo>
                  <a:cubicBezTo>
                    <a:pt x="90" y="6538"/>
                    <a:pt x="179" y="6464"/>
                    <a:pt x="254" y="6374"/>
                  </a:cubicBezTo>
                  <a:lnTo>
                    <a:pt x="881" y="5702"/>
                  </a:lnTo>
                  <a:cubicBezTo>
                    <a:pt x="1135" y="5418"/>
                    <a:pt x="1449" y="5075"/>
                    <a:pt x="1777" y="4686"/>
                  </a:cubicBezTo>
                  <a:cubicBezTo>
                    <a:pt x="1942" y="4477"/>
                    <a:pt x="2121" y="4268"/>
                    <a:pt x="2300" y="4059"/>
                  </a:cubicBezTo>
                  <a:cubicBezTo>
                    <a:pt x="2479" y="3820"/>
                    <a:pt x="2644" y="3581"/>
                    <a:pt x="2763" y="3327"/>
                  </a:cubicBezTo>
                  <a:cubicBezTo>
                    <a:pt x="3032" y="2819"/>
                    <a:pt x="3181" y="2267"/>
                    <a:pt x="3196" y="1699"/>
                  </a:cubicBezTo>
                  <a:cubicBezTo>
                    <a:pt x="3211" y="1221"/>
                    <a:pt x="3032" y="773"/>
                    <a:pt x="2703" y="430"/>
                  </a:cubicBezTo>
                  <a:cubicBezTo>
                    <a:pt x="2494" y="191"/>
                    <a:pt x="2195" y="56"/>
                    <a:pt x="1882" y="12"/>
                  </a:cubicBezTo>
                  <a:cubicBezTo>
                    <a:pt x="1845" y="4"/>
                    <a:pt x="1803" y="0"/>
                    <a:pt x="176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3232;p72">
              <a:extLst>
                <a:ext uri="{FF2B5EF4-FFF2-40B4-BE49-F238E27FC236}">
                  <a16:creationId xmlns:a16="http://schemas.microsoft.com/office/drawing/2014/main" id="{0A31621B-2329-F9BE-FA13-558BBDD858DF}"/>
                </a:ext>
              </a:extLst>
            </p:cNvPr>
            <p:cNvSpPr/>
            <p:nvPr/>
          </p:nvSpPr>
          <p:spPr>
            <a:xfrm>
              <a:off x="5916251" y="2625627"/>
              <a:ext cx="43190" cy="13150"/>
            </a:xfrm>
            <a:custGeom>
              <a:avLst/>
              <a:gdLst/>
              <a:ahLst/>
              <a:cxnLst/>
              <a:rect l="l" t="t" r="r" b="b"/>
              <a:pathLst>
                <a:path w="1524" h="464" extrusionOk="0">
                  <a:moveTo>
                    <a:pt x="1523" y="1"/>
                  </a:moveTo>
                  <a:lnTo>
                    <a:pt x="1523" y="1"/>
                  </a:lnTo>
                  <a:cubicBezTo>
                    <a:pt x="1255" y="31"/>
                    <a:pt x="986" y="76"/>
                    <a:pt x="747" y="180"/>
                  </a:cubicBezTo>
                  <a:cubicBezTo>
                    <a:pt x="478" y="240"/>
                    <a:pt x="239" y="330"/>
                    <a:pt x="0" y="464"/>
                  </a:cubicBezTo>
                  <a:cubicBezTo>
                    <a:pt x="269" y="434"/>
                    <a:pt x="523" y="374"/>
                    <a:pt x="777" y="285"/>
                  </a:cubicBezTo>
                  <a:cubicBezTo>
                    <a:pt x="1031" y="225"/>
                    <a:pt x="1284" y="135"/>
                    <a:pt x="152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3233;p72">
              <a:extLst>
                <a:ext uri="{FF2B5EF4-FFF2-40B4-BE49-F238E27FC236}">
                  <a16:creationId xmlns:a16="http://schemas.microsoft.com/office/drawing/2014/main" id="{7915C8F9-FCE9-7B56-4E2A-AF434DED041A}"/>
                </a:ext>
              </a:extLst>
            </p:cNvPr>
            <p:cNvSpPr/>
            <p:nvPr/>
          </p:nvSpPr>
          <p:spPr>
            <a:xfrm>
              <a:off x="5931045" y="2624805"/>
              <a:ext cx="25846" cy="27546"/>
            </a:xfrm>
            <a:custGeom>
              <a:avLst/>
              <a:gdLst/>
              <a:ahLst/>
              <a:cxnLst/>
              <a:rect l="l" t="t" r="r" b="b"/>
              <a:pathLst>
                <a:path w="912" h="972" extrusionOk="0">
                  <a:moveTo>
                    <a:pt x="897" y="0"/>
                  </a:moveTo>
                  <a:lnTo>
                    <a:pt x="897" y="0"/>
                  </a:lnTo>
                  <a:cubicBezTo>
                    <a:pt x="464" y="164"/>
                    <a:pt x="120" y="523"/>
                    <a:pt x="1" y="971"/>
                  </a:cubicBezTo>
                  <a:cubicBezTo>
                    <a:pt x="2" y="971"/>
                    <a:pt x="3" y="971"/>
                    <a:pt x="4" y="971"/>
                  </a:cubicBezTo>
                  <a:cubicBezTo>
                    <a:pt x="38" y="971"/>
                    <a:pt x="172" y="724"/>
                    <a:pt x="419" y="463"/>
                  </a:cubicBezTo>
                  <a:cubicBezTo>
                    <a:pt x="658" y="194"/>
                    <a:pt x="912" y="30"/>
                    <a:pt x="8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3234;p72">
              <a:extLst>
                <a:ext uri="{FF2B5EF4-FFF2-40B4-BE49-F238E27FC236}">
                  <a16:creationId xmlns:a16="http://schemas.microsoft.com/office/drawing/2014/main" id="{DD4FA5BC-179D-8DEA-D295-7BBC33694C27}"/>
                </a:ext>
              </a:extLst>
            </p:cNvPr>
            <p:cNvSpPr/>
            <p:nvPr/>
          </p:nvSpPr>
          <p:spPr>
            <a:xfrm>
              <a:off x="6230712" y="2388194"/>
              <a:ext cx="32619" cy="92303"/>
            </a:xfrm>
            <a:custGeom>
              <a:avLst/>
              <a:gdLst/>
              <a:ahLst/>
              <a:cxnLst/>
              <a:rect l="l" t="t" r="r" b="b"/>
              <a:pathLst>
                <a:path w="1151" h="3257" extrusionOk="0">
                  <a:moveTo>
                    <a:pt x="1" y="1"/>
                  </a:moveTo>
                  <a:cubicBezTo>
                    <a:pt x="16" y="165"/>
                    <a:pt x="31" y="344"/>
                    <a:pt x="90" y="493"/>
                  </a:cubicBezTo>
                  <a:cubicBezTo>
                    <a:pt x="180" y="897"/>
                    <a:pt x="299" y="1285"/>
                    <a:pt x="434" y="1673"/>
                  </a:cubicBezTo>
                  <a:cubicBezTo>
                    <a:pt x="568" y="2062"/>
                    <a:pt x="718" y="2450"/>
                    <a:pt x="897" y="2808"/>
                  </a:cubicBezTo>
                  <a:cubicBezTo>
                    <a:pt x="972" y="2973"/>
                    <a:pt x="1046" y="3122"/>
                    <a:pt x="1151" y="3256"/>
                  </a:cubicBezTo>
                  <a:cubicBezTo>
                    <a:pt x="1106" y="3092"/>
                    <a:pt x="1046" y="2928"/>
                    <a:pt x="972" y="2778"/>
                  </a:cubicBezTo>
                  <a:cubicBezTo>
                    <a:pt x="852" y="2495"/>
                    <a:pt x="703" y="2091"/>
                    <a:pt x="538" y="1643"/>
                  </a:cubicBezTo>
                  <a:cubicBezTo>
                    <a:pt x="374" y="1195"/>
                    <a:pt x="255" y="777"/>
                    <a:pt x="165" y="478"/>
                  </a:cubicBezTo>
                  <a:cubicBezTo>
                    <a:pt x="120" y="314"/>
                    <a:pt x="75" y="15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3235;p72">
              <a:extLst>
                <a:ext uri="{FF2B5EF4-FFF2-40B4-BE49-F238E27FC236}">
                  <a16:creationId xmlns:a16="http://schemas.microsoft.com/office/drawing/2014/main" id="{6F2F4E6A-88E2-DB27-C1B9-BFC94A641E73}"/>
                </a:ext>
              </a:extLst>
            </p:cNvPr>
            <p:cNvSpPr/>
            <p:nvPr/>
          </p:nvSpPr>
          <p:spPr>
            <a:xfrm>
              <a:off x="6112619" y="2538850"/>
              <a:ext cx="86380" cy="39874"/>
            </a:xfrm>
            <a:custGeom>
              <a:avLst/>
              <a:gdLst/>
              <a:ahLst/>
              <a:cxnLst/>
              <a:rect l="l" t="t" r="r" b="b"/>
              <a:pathLst>
                <a:path w="3048" h="1407" extrusionOk="0">
                  <a:moveTo>
                    <a:pt x="3045" y="0"/>
                  </a:moveTo>
                  <a:cubicBezTo>
                    <a:pt x="3024" y="0"/>
                    <a:pt x="2919" y="160"/>
                    <a:pt x="2704" y="375"/>
                  </a:cubicBezTo>
                  <a:cubicBezTo>
                    <a:pt x="2122" y="972"/>
                    <a:pt x="1345" y="1316"/>
                    <a:pt x="509" y="1331"/>
                  </a:cubicBezTo>
                  <a:cubicBezTo>
                    <a:pt x="273" y="1331"/>
                    <a:pt x="105" y="1305"/>
                    <a:pt x="36" y="1305"/>
                  </a:cubicBezTo>
                  <a:cubicBezTo>
                    <a:pt x="13" y="1305"/>
                    <a:pt x="1" y="1308"/>
                    <a:pt x="1" y="1316"/>
                  </a:cubicBezTo>
                  <a:cubicBezTo>
                    <a:pt x="165" y="1375"/>
                    <a:pt x="329" y="1405"/>
                    <a:pt x="509" y="1405"/>
                  </a:cubicBezTo>
                  <a:cubicBezTo>
                    <a:pt x="542" y="1406"/>
                    <a:pt x="576" y="1407"/>
                    <a:pt x="609" y="1407"/>
                  </a:cubicBezTo>
                  <a:cubicBezTo>
                    <a:pt x="1438" y="1407"/>
                    <a:pt x="2218" y="1052"/>
                    <a:pt x="2764" y="434"/>
                  </a:cubicBezTo>
                  <a:cubicBezTo>
                    <a:pt x="2883" y="300"/>
                    <a:pt x="2973" y="166"/>
                    <a:pt x="3048" y="1"/>
                  </a:cubicBezTo>
                  <a:cubicBezTo>
                    <a:pt x="3047" y="1"/>
                    <a:pt x="3046" y="0"/>
                    <a:pt x="3045"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3236;p72">
              <a:extLst>
                <a:ext uri="{FF2B5EF4-FFF2-40B4-BE49-F238E27FC236}">
                  <a16:creationId xmlns:a16="http://schemas.microsoft.com/office/drawing/2014/main" id="{E41ACBE1-53F1-E4BA-A512-E0F9CC68079B}"/>
                </a:ext>
              </a:extLst>
            </p:cNvPr>
            <p:cNvSpPr/>
            <p:nvPr/>
          </p:nvSpPr>
          <p:spPr>
            <a:xfrm>
              <a:off x="6103324" y="2824149"/>
              <a:ext cx="53364" cy="21255"/>
            </a:xfrm>
            <a:custGeom>
              <a:avLst/>
              <a:gdLst/>
              <a:ahLst/>
              <a:cxnLst/>
              <a:rect l="l" t="t" r="r" b="b"/>
              <a:pathLst>
                <a:path w="1883" h="750" extrusionOk="0">
                  <a:moveTo>
                    <a:pt x="209" y="0"/>
                  </a:moveTo>
                  <a:cubicBezTo>
                    <a:pt x="209" y="0"/>
                    <a:pt x="60" y="105"/>
                    <a:pt x="60" y="269"/>
                  </a:cubicBezTo>
                  <a:cubicBezTo>
                    <a:pt x="60" y="363"/>
                    <a:pt x="223" y="380"/>
                    <a:pt x="346" y="380"/>
                  </a:cubicBezTo>
                  <a:cubicBezTo>
                    <a:pt x="419" y="380"/>
                    <a:pt x="478" y="374"/>
                    <a:pt x="478" y="374"/>
                  </a:cubicBezTo>
                  <a:lnTo>
                    <a:pt x="478" y="374"/>
                  </a:lnTo>
                  <a:cubicBezTo>
                    <a:pt x="478" y="374"/>
                    <a:pt x="0" y="553"/>
                    <a:pt x="194" y="702"/>
                  </a:cubicBezTo>
                  <a:cubicBezTo>
                    <a:pt x="238" y="736"/>
                    <a:pt x="336" y="750"/>
                    <a:pt x="464" y="750"/>
                  </a:cubicBezTo>
                  <a:cubicBezTo>
                    <a:pt x="954" y="750"/>
                    <a:pt x="1882" y="553"/>
                    <a:pt x="1882" y="553"/>
                  </a:cubicBezTo>
                  <a:lnTo>
                    <a:pt x="209" y="0"/>
                  </a:ln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3237;p72">
              <a:extLst>
                <a:ext uri="{FF2B5EF4-FFF2-40B4-BE49-F238E27FC236}">
                  <a16:creationId xmlns:a16="http://schemas.microsoft.com/office/drawing/2014/main" id="{E9BB47E2-A070-5782-04A0-9C2A4BA9B4A6}"/>
                </a:ext>
              </a:extLst>
            </p:cNvPr>
            <p:cNvSpPr/>
            <p:nvPr/>
          </p:nvSpPr>
          <p:spPr>
            <a:xfrm>
              <a:off x="6073255" y="2758116"/>
              <a:ext cx="88931" cy="82838"/>
            </a:xfrm>
            <a:custGeom>
              <a:avLst/>
              <a:gdLst/>
              <a:ahLst/>
              <a:cxnLst/>
              <a:rect l="l" t="t" r="r" b="b"/>
              <a:pathLst>
                <a:path w="3138" h="2923" extrusionOk="0">
                  <a:moveTo>
                    <a:pt x="927" y="1"/>
                  </a:moveTo>
                  <a:lnTo>
                    <a:pt x="1" y="1688"/>
                  </a:lnTo>
                  <a:cubicBezTo>
                    <a:pt x="1" y="1688"/>
                    <a:pt x="2260" y="2922"/>
                    <a:pt x="2827" y="2922"/>
                  </a:cubicBezTo>
                  <a:cubicBezTo>
                    <a:pt x="2884" y="2922"/>
                    <a:pt x="2924" y="2910"/>
                    <a:pt x="2943" y="2883"/>
                  </a:cubicBezTo>
                  <a:cubicBezTo>
                    <a:pt x="3137" y="2569"/>
                    <a:pt x="3063" y="1091"/>
                    <a:pt x="3048" y="1016"/>
                  </a:cubicBezTo>
                  <a:cubicBezTo>
                    <a:pt x="3018" y="941"/>
                    <a:pt x="927" y="1"/>
                    <a:pt x="927" y="1"/>
                  </a:cubicBezTo>
                  <a:close/>
                </a:path>
              </a:pathLst>
            </a:custGeom>
            <a:solidFill>
              <a:srgbClr val="E3B8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3238;p72">
              <a:extLst>
                <a:ext uri="{FF2B5EF4-FFF2-40B4-BE49-F238E27FC236}">
                  <a16:creationId xmlns:a16="http://schemas.microsoft.com/office/drawing/2014/main" id="{172724DE-C81D-2B22-EDC1-780F68DD02A6}"/>
                </a:ext>
              </a:extLst>
            </p:cNvPr>
            <p:cNvSpPr/>
            <p:nvPr/>
          </p:nvSpPr>
          <p:spPr>
            <a:xfrm>
              <a:off x="6072858" y="2805104"/>
              <a:ext cx="70708" cy="24996"/>
            </a:xfrm>
            <a:custGeom>
              <a:avLst/>
              <a:gdLst/>
              <a:ahLst/>
              <a:cxnLst/>
              <a:rect l="l" t="t" r="r" b="b"/>
              <a:pathLst>
                <a:path w="2495" h="882" extrusionOk="0">
                  <a:moveTo>
                    <a:pt x="0" y="0"/>
                  </a:moveTo>
                  <a:cubicBezTo>
                    <a:pt x="0" y="0"/>
                    <a:pt x="30" y="30"/>
                    <a:pt x="75" y="60"/>
                  </a:cubicBezTo>
                  <a:lnTo>
                    <a:pt x="314" y="224"/>
                  </a:lnTo>
                  <a:cubicBezTo>
                    <a:pt x="582" y="419"/>
                    <a:pt x="866" y="553"/>
                    <a:pt x="1180" y="643"/>
                  </a:cubicBezTo>
                  <a:cubicBezTo>
                    <a:pt x="1479" y="732"/>
                    <a:pt x="1792" y="792"/>
                    <a:pt x="2106" y="837"/>
                  </a:cubicBezTo>
                  <a:lnTo>
                    <a:pt x="2390" y="881"/>
                  </a:lnTo>
                  <a:lnTo>
                    <a:pt x="2494" y="881"/>
                  </a:lnTo>
                  <a:cubicBezTo>
                    <a:pt x="2449" y="867"/>
                    <a:pt x="2419" y="867"/>
                    <a:pt x="2375" y="867"/>
                  </a:cubicBezTo>
                  <a:lnTo>
                    <a:pt x="2091" y="807"/>
                  </a:lnTo>
                  <a:cubicBezTo>
                    <a:pt x="1792" y="762"/>
                    <a:pt x="1479" y="687"/>
                    <a:pt x="1180" y="598"/>
                  </a:cubicBezTo>
                  <a:cubicBezTo>
                    <a:pt x="881" y="508"/>
                    <a:pt x="597" y="374"/>
                    <a:pt x="329" y="194"/>
                  </a:cubicBezTo>
                  <a:lnTo>
                    <a:pt x="90" y="60"/>
                  </a:lnTo>
                  <a:cubicBezTo>
                    <a:pt x="60" y="30"/>
                    <a:pt x="30" y="15"/>
                    <a:pt x="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3239;p72">
              <a:extLst>
                <a:ext uri="{FF2B5EF4-FFF2-40B4-BE49-F238E27FC236}">
                  <a16:creationId xmlns:a16="http://schemas.microsoft.com/office/drawing/2014/main" id="{75A69134-6282-4F5D-3BE2-4FCC27C0D0C9}"/>
                </a:ext>
              </a:extLst>
            </p:cNvPr>
            <p:cNvSpPr/>
            <p:nvPr/>
          </p:nvSpPr>
          <p:spPr>
            <a:xfrm>
              <a:off x="6115595" y="2830837"/>
              <a:ext cx="27546" cy="4506"/>
            </a:xfrm>
            <a:custGeom>
              <a:avLst/>
              <a:gdLst/>
              <a:ahLst/>
              <a:cxnLst/>
              <a:rect l="l" t="t" r="r" b="b"/>
              <a:pathLst>
                <a:path w="972" h="159" extrusionOk="0">
                  <a:moveTo>
                    <a:pt x="960" y="0"/>
                  </a:moveTo>
                  <a:cubicBezTo>
                    <a:pt x="914" y="0"/>
                    <a:pt x="726" y="39"/>
                    <a:pt x="493" y="78"/>
                  </a:cubicBezTo>
                  <a:cubicBezTo>
                    <a:pt x="210" y="123"/>
                    <a:pt x="0" y="138"/>
                    <a:pt x="0" y="153"/>
                  </a:cubicBezTo>
                  <a:cubicBezTo>
                    <a:pt x="44" y="157"/>
                    <a:pt x="88" y="159"/>
                    <a:pt x="133" y="159"/>
                  </a:cubicBezTo>
                  <a:cubicBezTo>
                    <a:pt x="253" y="159"/>
                    <a:pt x="373" y="145"/>
                    <a:pt x="493" y="123"/>
                  </a:cubicBezTo>
                  <a:cubicBezTo>
                    <a:pt x="658" y="108"/>
                    <a:pt x="822" y="63"/>
                    <a:pt x="971" y="3"/>
                  </a:cubicBezTo>
                  <a:cubicBezTo>
                    <a:pt x="971" y="1"/>
                    <a:pt x="967" y="0"/>
                    <a:pt x="960" y="0"/>
                  </a:cubicBezTo>
                  <a:close/>
                </a:path>
              </a:pathLst>
            </a:custGeom>
            <a:solidFill>
              <a:srgbClr val="D6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Picture 383">
            <a:extLst>
              <a:ext uri="{FF2B5EF4-FFF2-40B4-BE49-F238E27FC236}">
                <a16:creationId xmlns:a16="http://schemas.microsoft.com/office/drawing/2014/main" id="{DE1A5C44-5326-4474-A188-393A68BE400F}"/>
              </a:ext>
            </a:extLst>
          </p:cNvPr>
          <p:cNvPicPr/>
          <p:nvPr/>
        </p:nvPicPr>
        <p:blipFill>
          <a:blip r:embed="rId3"/>
          <a:stretch>
            <a:fillRect/>
          </a:stretch>
        </p:blipFill>
        <p:spPr>
          <a:xfrm>
            <a:off x="41997" y="1010191"/>
            <a:ext cx="5943600" cy="4125595"/>
          </a:xfrm>
          <a:prstGeom prst="rect">
            <a:avLst/>
          </a:prstGeom>
        </p:spPr>
      </p:pic>
    </p:spTree>
    <p:extLst>
      <p:ext uri="{BB962C8B-B14F-4D97-AF65-F5344CB8AC3E}">
        <p14:creationId xmlns:p14="http://schemas.microsoft.com/office/powerpoint/2010/main" val="353619565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09"/>
                                        </p:tgtEl>
                                        <p:attrNameLst>
                                          <p:attrName>style.visibility</p:attrName>
                                        </p:attrNameLst>
                                      </p:cBhvr>
                                      <p:to>
                                        <p:strVal val="visible"/>
                                      </p:to>
                                    </p:set>
                                    <p:anim calcmode="lin" valueType="num">
                                      <p:cBhvr additive="base">
                                        <p:cTn id="7" dur="500" fill="hold"/>
                                        <p:tgtEl>
                                          <p:spTgt spid="1209"/>
                                        </p:tgtEl>
                                        <p:attrNameLst>
                                          <p:attrName>ppt_x</p:attrName>
                                        </p:attrNameLst>
                                      </p:cBhvr>
                                      <p:tavLst>
                                        <p:tav tm="0">
                                          <p:val>
                                            <p:strVal val="#ppt_x"/>
                                          </p:val>
                                        </p:tav>
                                        <p:tav tm="100000">
                                          <p:val>
                                            <p:strVal val="#ppt_x"/>
                                          </p:val>
                                        </p:tav>
                                      </p:tavLst>
                                    </p:anim>
                                    <p:anim calcmode="lin" valueType="num">
                                      <p:cBhvr additive="base">
                                        <p:cTn id="8" dur="500" fill="hold"/>
                                        <p:tgtEl>
                                          <p:spTgt spid="120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384"/>
                                        </p:tgtEl>
                                        <p:attrNameLst>
                                          <p:attrName>style.visibility</p:attrName>
                                        </p:attrNameLst>
                                      </p:cBhvr>
                                      <p:to>
                                        <p:strVal val="visible"/>
                                      </p:to>
                                    </p:set>
                                    <p:anim calcmode="lin" valueType="num">
                                      <p:cBhvr>
                                        <p:cTn id="13" dur="1000" fill="hold"/>
                                        <p:tgtEl>
                                          <p:spTgt spid="384"/>
                                        </p:tgtEl>
                                        <p:attrNameLst>
                                          <p:attrName>ppt_w</p:attrName>
                                        </p:attrNameLst>
                                      </p:cBhvr>
                                      <p:tavLst>
                                        <p:tav tm="0">
                                          <p:val>
                                            <p:fltVal val="0"/>
                                          </p:val>
                                        </p:tav>
                                        <p:tav tm="100000">
                                          <p:val>
                                            <p:strVal val="#ppt_w"/>
                                          </p:val>
                                        </p:tav>
                                      </p:tavLst>
                                    </p:anim>
                                    <p:anim calcmode="lin" valueType="num">
                                      <p:cBhvr>
                                        <p:cTn id="14" dur="1000" fill="hold"/>
                                        <p:tgtEl>
                                          <p:spTgt spid="384"/>
                                        </p:tgtEl>
                                        <p:attrNameLst>
                                          <p:attrName>ppt_h</p:attrName>
                                        </p:attrNameLst>
                                      </p:cBhvr>
                                      <p:tavLst>
                                        <p:tav tm="0">
                                          <p:val>
                                            <p:fltVal val="0"/>
                                          </p:val>
                                        </p:tav>
                                        <p:tav tm="100000">
                                          <p:val>
                                            <p:strVal val="#ppt_h"/>
                                          </p:val>
                                        </p:tav>
                                      </p:tavLst>
                                    </p:anim>
                                    <p:anim calcmode="lin" valueType="num">
                                      <p:cBhvr>
                                        <p:cTn id="15" dur="1000" fill="hold"/>
                                        <p:tgtEl>
                                          <p:spTgt spid="384"/>
                                        </p:tgtEl>
                                        <p:attrNameLst>
                                          <p:attrName>style.rotation</p:attrName>
                                        </p:attrNameLst>
                                      </p:cBhvr>
                                      <p:tavLst>
                                        <p:tav tm="0">
                                          <p:val>
                                            <p:fltVal val="90"/>
                                          </p:val>
                                        </p:tav>
                                        <p:tav tm="100000">
                                          <p:val>
                                            <p:fltVal val="0"/>
                                          </p:val>
                                        </p:tav>
                                      </p:tavLst>
                                    </p:anim>
                                    <p:animEffect transition="in" filter="fade">
                                      <p:cBhvr>
                                        <p:cTn id="16" dur="1000"/>
                                        <p:tgtEl>
                                          <p:spTgt spid="3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9"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Shape 7100"/>
        <p:cNvGrpSpPr/>
        <p:nvPr/>
      </p:nvGrpSpPr>
      <p:grpSpPr>
        <a:xfrm>
          <a:off x="0" y="0"/>
          <a:ext cx="0" cy="0"/>
          <a:chOff x="0" y="0"/>
          <a:chExt cx="0" cy="0"/>
        </a:xfrm>
      </p:grpSpPr>
      <p:sp>
        <p:nvSpPr>
          <p:cNvPr id="7130" name="Google Shape;7130;p43"/>
          <p:cNvSpPr txBox="1">
            <a:spLocks noGrp="1"/>
          </p:cNvSpPr>
          <p:nvPr>
            <p:ph type="title"/>
          </p:nvPr>
        </p:nvSpPr>
        <p:spPr>
          <a:xfrm>
            <a:off x="2760460" y="1239438"/>
            <a:ext cx="4839276"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latin typeface="Times New Roman" panose="02020603050405020304" pitchFamily="18" charset="0"/>
                <a:cs typeface="Times New Roman" panose="02020603050405020304" pitchFamily="18" charset="0"/>
              </a:rPr>
              <a:t>Bài báo cáo đến đây là kết thúc !</a:t>
            </a:r>
            <a:br>
              <a:rPr lang="en-US" sz="2400">
                <a:latin typeface="Times New Roman" panose="02020603050405020304" pitchFamily="18" charset="0"/>
                <a:cs typeface="Times New Roman" panose="02020603050405020304" pitchFamily="18" charset="0"/>
              </a:rPr>
            </a:br>
            <a:r>
              <a:rPr lang="en-US" sz="2400">
                <a:latin typeface="Times New Roman" panose="02020603050405020304" pitchFamily="18" charset="0"/>
                <a:cs typeface="Times New Roman" panose="02020603050405020304" pitchFamily="18" charset="0"/>
              </a:rPr>
              <a:t>Nhóm em xin cảm ơn thầy và các bạn đã lắng nghe</a:t>
            </a:r>
            <a:endParaRPr sz="2400">
              <a:latin typeface="Times New Roman" panose="02020603050405020304" pitchFamily="18" charset="0"/>
              <a:cs typeface="Times New Roman" panose="02020603050405020304" pitchFamily="18" charset="0"/>
            </a:endParaRPr>
          </a:p>
        </p:txBody>
      </p:sp>
      <p:grpSp>
        <p:nvGrpSpPr>
          <p:cNvPr id="7131" name="Google Shape;7131;p43"/>
          <p:cNvGrpSpPr/>
          <p:nvPr/>
        </p:nvGrpSpPr>
        <p:grpSpPr>
          <a:xfrm rot="4585810" flipH="1">
            <a:off x="-861173" y="-14640"/>
            <a:ext cx="2842143" cy="5234270"/>
            <a:chOff x="6601775" y="1650925"/>
            <a:chExt cx="982400" cy="1809250"/>
          </a:xfrm>
        </p:grpSpPr>
        <p:sp>
          <p:nvSpPr>
            <p:cNvPr id="7132" name="Google Shape;7132;p43"/>
            <p:cNvSpPr/>
            <p:nvPr/>
          </p:nvSpPr>
          <p:spPr>
            <a:xfrm>
              <a:off x="6601775" y="3199975"/>
              <a:ext cx="203500" cy="143450"/>
            </a:xfrm>
            <a:custGeom>
              <a:avLst/>
              <a:gdLst/>
              <a:ahLst/>
              <a:cxnLst/>
              <a:rect l="l" t="t" r="r" b="b"/>
              <a:pathLst>
                <a:path w="8140" h="5738" extrusionOk="0">
                  <a:moveTo>
                    <a:pt x="4771" y="0"/>
                  </a:moveTo>
                  <a:lnTo>
                    <a:pt x="3670" y="2202"/>
                  </a:lnTo>
                  <a:lnTo>
                    <a:pt x="1" y="2369"/>
                  </a:lnTo>
                  <a:lnTo>
                    <a:pt x="5938" y="5738"/>
                  </a:lnTo>
                  <a:lnTo>
                    <a:pt x="7973" y="2569"/>
                  </a:lnTo>
                  <a:lnTo>
                    <a:pt x="8140" y="2669"/>
                  </a:lnTo>
                  <a:lnTo>
                    <a:pt x="4771"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3"/>
            <p:cNvSpPr/>
            <p:nvPr/>
          </p:nvSpPr>
          <p:spPr>
            <a:xfrm>
              <a:off x="7055425" y="3295875"/>
              <a:ext cx="153475" cy="164300"/>
            </a:xfrm>
            <a:custGeom>
              <a:avLst/>
              <a:gdLst/>
              <a:ahLst/>
              <a:cxnLst/>
              <a:rect l="l" t="t" r="r" b="b"/>
              <a:pathLst>
                <a:path w="6139" h="6572" extrusionOk="0">
                  <a:moveTo>
                    <a:pt x="4804" y="0"/>
                  </a:moveTo>
                  <a:lnTo>
                    <a:pt x="701" y="1335"/>
                  </a:lnTo>
                  <a:lnTo>
                    <a:pt x="1902" y="3403"/>
                  </a:lnTo>
                  <a:lnTo>
                    <a:pt x="1" y="6572"/>
                  </a:lnTo>
                  <a:lnTo>
                    <a:pt x="6139" y="3536"/>
                  </a:lnTo>
                  <a:lnTo>
                    <a:pt x="4637" y="67"/>
                  </a:lnTo>
                  <a:lnTo>
                    <a:pt x="4804"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3"/>
            <p:cNvSpPr/>
            <p:nvPr/>
          </p:nvSpPr>
          <p:spPr>
            <a:xfrm>
              <a:off x="6697675" y="2610375"/>
              <a:ext cx="606300" cy="762250"/>
            </a:xfrm>
            <a:custGeom>
              <a:avLst/>
              <a:gdLst/>
              <a:ahLst/>
              <a:cxnLst/>
              <a:rect l="l" t="t" r="r" b="b"/>
              <a:pathLst>
                <a:path w="24252" h="30490" extrusionOk="0">
                  <a:moveTo>
                    <a:pt x="13877" y="1"/>
                  </a:moveTo>
                  <a:lnTo>
                    <a:pt x="1" y="25119"/>
                  </a:lnTo>
                  <a:lnTo>
                    <a:pt x="3203" y="27787"/>
                  </a:lnTo>
                  <a:cubicBezTo>
                    <a:pt x="3203" y="27787"/>
                    <a:pt x="14678" y="9274"/>
                    <a:pt x="15478" y="8040"/>
                  </a:cubicBezTo>
                  <a:cubicBezTo>
                    <a:pt x="16059" y="7204"/>
                    <a:pt x="16477" y="6708"/>
                    <a:pt x="16847" y="6708"/>
                  </a:cubicBezTo>
                  <a:cubicBezTo>
                    <a:pt x="17009" y="6708"/>
                    <a:pt x="17161" y="6803"/>
                    <a:pt x="17313" y="7006"/>
                  </a:cubicBezTo>
                  <a:cubicBezTo>
                    <a:pt x="17813" y="7673"/>
                    <a:pt x="12710" y="16579"/>
                    <a:pt x="12309" y="18514"/>
                  </a:cubicBezTo>
                  <a:cubicBezTo>
                    <a:pt x="11876" y="20482"/>
                    <a:pt x="15512" y="30489"/>
                    <a:pt x="15512" y="30489"/>
                  </a:cubicBezTo>
                  <a:lnTo>
                    <a:pt x="19681" y="28888"/>
                  </a:lnTo>
                  <a:cubicBezTo>
                    <a:pt x="19681" y="28888"/>
                    <a:pt x="16212" y="20082"/>
                    <a:pt x="16379" y="19115"/>
                  </a:cubicBezTo>
                  <a:cubicBezTo>
                    <a:pt x="16546" y="18181"/>
                    <a:pt x="24151" y="4838"/>
                    <a:pt x="24251" y="4638"/>
                  </a:cubicBezTo>
                  <a:lnTo>
                    <a:pt x="13877"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3"/>
            <p:cNvSpPr/>
            <p:nvPr/>
          </p:nvSpPr>
          <p:spPr>
            <a:xfrm>
              <a:off x="7021250" y="2271575"/>
              <a:ext cx="407800" cy="476425"/>
            </a:xfrm>
            <a:custGeom>
              <a:avLst/>
              <a:gdLst/>
              <a:ahLst/>
              <a:cxnLst/>
              <a:rect l="l" t="t" r="r" b="b"/>
              <a:pathLst>
                <a:path w="16312" h="19057" extrusionOk="0">
                  <a:moveTo>
                    <a:pt x="10616" y="0"/>
                  </a:moveTo>
                  <a:cubicBezTo>
                    <a:pt x="6137" y="0"/>
                    <a:pt x="0" y="14320"/>
                    <a:pt x="0" y="14320"/>
                  </a:cubicBezTo>
                  <a:lnTo>
                    <a:pt x="11542" y="19057"/>
                  </a:lnTo>
                  <a:lnTo>
                    <a:pt x="15611" y="6615"/>
                  </a:lnTo>
                  <a:cubicBezTo>
                    <a:pt x="16312" y="5013"/>
                    <a:pt x="15478" y="2512"/>
                    <a:pt x="13510" y="1311"/>
                  </a:cubicBezTo>
                  <a:cubicBezTo>
                    <a:pt x="12909" y="977"/>
                    <a:pt x="12242" y="610"/>
                    <a:pt x="11508" y="210"/>
                  </a:cubicBezTo>
                  <a:cubicBezTo>
                    <a:pt x="11220" y="67"/>
                    <a:pt x="10922" y="0"/>
                    <a:pt x="10616"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3"/>
            <p:cNvSpPr/>
            <p:nvPr/>
          </p:nvSpPr>
          <p:spPr>
            <a:xfrm>
              <a:off x="7155500" y="1650925"/>
              <a:ext cx="131800" cy="191425"/>
            </a:xfrm>
            <a:custGeom>
              <a:avLst/>
              <a:gdLst/>
              <a:ahLst/>
              <a:cxnLst/>
              <a:rect l="l" t="t" r="r" b="b"/>
              <a:pathLst>
                <a:path w="5272" h="7657" extrusionOk="0">
                  <a:moveTo>
                    <a:pt x="3078" y="1"/>
                  </a:moveTo>
                  <a:cubicBezTo>
                    <a:pt x="2975" y="1"/>
                    <a:pt x="2903" y="151"/>
                    <a:pt x="2903" y="151"/>
                  </a:cubicBezTo>
                  <a:lnTo>
                    <a:pt x="2703" y="2987"/>
                  </a:lnTo>
                  <a:cubicBezTo>
                    <a:pt x="2703" y="2987"/>
                    <a:pt x="2569" y="2553"/>
                    <a:pt x="2369" y="2386"/>
                  </a:cubicBezTo>
                  <a:cubicBezTo>
                    <a:pt x="2354" y="2379"/>
                    <a:pt x="2336" y="2375"/>
                    <a:pt x="2316" y="2375"/>
                  </a:cubicBezTo>
                  <a:cubicBezTo>
                    <a:pt x="2104" y="2375"/>
                    <a:pt x="1681" y="2798"/>
                    <a:pt x="1612" y="2798"/>
                  </a:cubicBezTo>
                  <a:cubicBezTo>
                    <a:pt x="1605" y="2798"/>
                    <a:pt x="1602" y="2794"/>
                    <a:pt x="1602" y="2787"/>
                  </a:cubicBezTo>
                  <a:cubicBezTo>
                    <a:pt x="1602" y="2755"/>
                    <a:pt x="1562" y="2740"/>
                    <a:pt x="1495" y="2740"/>
                  </a:cubicBezTo>
                  <a:cubicBezTo>
                    <a:pt x="1282" y="2740"/>
                    <a:pt x="790" y="2892"/>
                    <a:pt x="434" y="3120"/>
                  </a:cubicBezTo>
                  <a:cubicBezTo>
                    <a:pt x="1" y="3420"/>
                    <a:pt x="868" y="5455"/>
                    <a:pt x="868" y="5455"/>
                  </a:cubicBezTo>
                  <a:lnTo>
                    <a:pt x="768" y="6656"/>
                  </a:lnTo>
                  <a:lnTo>
                    <a:pt x="3070" y="7657"/>
                  </a:lnTo>
                  <a:lnTo>
                    <a:pt x="3236" y="6690"/>
                  </a:lnTo>
                  <a:cubicBezTo>
                    <a:pt x="3236" y="6690"/>
                    <a:pt x="3503" y="6122"/>
                    <a:pt x="3870" y="5322"/>
                  </a:cubicBezTo>
                  <a:cubicBezTo>
                    <a:pt x="4237" y="4521"/>
                    <a:pt x="5271" y="3220"/>
                    <a:pt x="5071" y="2820"/>
                  </a:cubicBezTo>
                  <a:cubicBezTo>
                    <a:pt x="5049" y="2780"/>
                    <a:pt x="5020" y="2762"/>
                    <a:pt x="4986" y="2762"/>
                  </a:cubicBezTo>
                  <a:cubicBezTo>
                    <a:pt x="4704" y="2762"/>
                    <a:pt x="4045" y="3961"/>
                    <a:pt x="3837" y="4021"/>
                  </a:cubicBezTo>
                  <a:cubicBezTo>
                    <a:pt x="3830" y="4023"/>
                    <a:pt x="3824" y="4025"/>
                    <a:pt x="3817" y="4025"/>
                  </a:cubicBezTo>
                  <a:cubicBezTo>
                    <a:pt x="3572" y="4025"/>
                    <a:pt x="3603" y="2153"/>
                    <a:pt x="3603" y="2153"/>
                  </a:cubicBezTo>
                  <a:cubicBezTo>
                    <a:pt x="3462" y="355"/>
                    <a:pt x="3235" y="1"/>
                    <a:pt x="3078" y="1"/>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3"/>
            <p:cNvSpPr/>
            <p:nvPr/>
          </p:nvSpPr>
          <p:spPr>
            <a:xfrm>
              <a:off x="7092125" y="1799800"/>
              <a:ext cx="193500" cy="557925"/>
            </a:xfrm>
            <a:custGeom>
              <a:avLst/>
              <a:gdLst/>
              <a:ahLst/>
              <a:cxnLst/>
              <a:rect l="l" t="t" r="r" b="b"/>
              <a:pathLst>
                <a:path w="7740" h="22317" extrusionOk="0">
                  <a:moveTo>
                    <a:pt x="3169" y="1"/>
                  </a:moveTo>
                  <a:cubicBezTo>
                    <a:pt x="3169" y="1"/>
                    <a:pt x="34" y="8640"/>
                    <a:pt x="34" y="8974"/>
                  </a:cubicBezTo>
                  <a:cubicBezTo>
                    <a:pt x="1" y="9307"/>
                    <a:pt x="201" y="9574"/>
                    <a:pt x="401" y="11075"/>
                  </a:cubicBezTo>
                  <a:cubicBezTo>
                    <a:pt x="668" y="12576"/>
                    <a:pt x="3436" y="22317"/>
                    <a:pt x="3436" y="22317"/>
                  </a:cubicBezTo>
                  <a:lnTo>
                    <a:pt x="7739" y="19381"/>
                  </a:lnTo>
                  <a:cubicBezTo>
                    <a:pt x="7739" y="19381"/>
                    <a:pt x="4504" y="9674"/>
                    <a:pt x="4570" y="8540"/>
                  </a:cubicBezTo>
                  <a:cubicBezTo>
                    <a:pt x="4671" y="7406"/>
                    <a:pt x="6405" y="968"/>
                    <a:pt x="6405" y="968"/>
                  </a:cubicBezTo>
                  <a:lnTo>
                    <a:pt x="3169"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3"/>
            <p:cNvSpPr/>
            <p:nvPr/>
          </p:nvSpPr>
          <p:spPr>
            <a:xfrm>
              <a:off x="7278100" y="2354375"/>
              <a:ext cx="306075" cy="382925"/>
            </a:xfrm>
            <a:custGeom>
              <a:avLst/>
              <a:gdLst/>
              <a:ahLst/>
              <a:cxnLst/>
              <a:rect l="l" t="t" r="r" b="b"/>
              <a:pathLst>
                <a:path w="12243" h="15317" extrusionOk="0">
                  <a:moveTo>
                    <a:pt x="5070" y="0"/>
                  </a:moveTo>
                  <a:lnTo>
                    <a:pt x="3803" y="4904"/>
                  </a:lnTo>
                  <a:cubicBezTo>
                    <a:pt x="3803" y="4904"/>
                    <a:pt x="6105" y="9240"/>
                    <a:pt x="5638" y="10508"/>
                  </a:cubicBezTo>
                  <a:cubicBezTo>
                    <a:pt x="5508" y="10851"/>
                    <a:pt x="5101" y="10975"/>
                    <a:pt x="4583" y="10975"/>
                  </a:cubicBezTo>
                  <a:cubicBezTo>
                    <a:pt x="3237" y="10975"/>
                    <a:pt x="1134" y="10141"/>
                    <a:pt x="1134" y="10141"/>
                  </a:cubicBezTo>
                  <a:lnTo>
                    <a:pt x="0" y="13343"/>
                  </a:lnTo>
                  <a:cubicBezTo>
                    <a:pt x="0" y="13343"/>
                    <a:pt x="2296" y="15316"/>
                    <a:pt x="5086" y="15316"/>
                  </a:cubicBezTo>
                  <a:cubicBezTo>
                    <a:pt x="6101" y="15316"/>
                    <a:pt x="7181" y="15055"/>
                    <a:pt x="8239" y="14344"/>
                  </a:cubicBezTo>
                  <a:cubicBezTo>
                    <a:pt x="12242" y="11642"/>
                    <a:pt x="5070" y="0"/>
                    <a:pt x="5070"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3"/>
            <p:cNvSpPr/>
            <p:nvPr/>
          </p:nvSpPr>
          <p:spPr>
            <a:xfrm>
              <a:off x="7315125" y="2451100"/>
              <a:ext cx="87250" cy="252550"/>
            </a:xfrm>
            <a:custGeom>
              <a:avLst/>
              <a:gdLst/>
              <a:ahLst/>
              <a:cxnLst/>
              <a:rect l="l" t="t" r="r" b="b"/>
              <a:pathLst>
                <a:path w="3490" h="10102" extrusionOk="0">
                  <a:moveTo>
                    <a:pt x="3489" y="1"/>
                  </a:moveTo>
                  <a:cubicBezTo>
                    <a:pt x="2455" y="3370"/>
                    <a:pt x="1288" y="6705"/>
                    <a:pt x="20" y="10008"/>
                  </a:cubicBezTo>
                  <a:cubicBezTo>
                    <a:pt x="1" y="10066"/>
                    <a:pt x="38" y="10102"/>
                    <a:pt x="72" y="10102"/>
                  </a:cubicBezTo>
                  <a:cubicBezTo>
                    <a:pt x="97" y="10102"/>
                    <a:pt x="120" y="10083"/>
                    <a:pt x="120" y="10041"/>
                  </a:cubicBezTo>
                  <a:cubicBezTo>
                    <a:pt x="1488" y="6805"/>
                    <a:pt x="2589" y="3436"/>
                    <a:pt x="34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3"/>
            <p:cNvSpPr/>
            <p:nvPr/>
          </p:nvSpPr>
          <p:spPr>
            <a:xfrm>
              <a:off x="7163025" y="1820475"/>
              <a:ext cx="83950" cy="25600"/>
            </a:xfrm>
            <a:custGeom>
              <a:avLst/>
              <a:gdLst/>
              <a:ahLst/>
              <a:cxnLst/>
              <a:rect l="l" t="t" r="r" b="b"/>
              <a:pathLst>
                <a:path w="3358" h="1024" extrusionOk="0">
                  <a:moveTo>
                    <a:pt x="43" y="1"/>
                  </a:moveTo>
                  <a:cubicBezTo>
                    <a:pt x="1" y="1"/>
                    <a:pt x="4" y="83"/>
                    <a:pt x="33" y="141"/>
                  </a:cubicBezTo>
                  <a:cubicBezTo>
                    <a:pt x="1101" y="408"/>
                    <a:pt x="2235" y="875"/>
                    <a:pt x="3336" y="1008"/>
                  </a:cubicBezTo>
                  <a:cubicBezTo>
                    <a:pt x="2335" y="541"/>
                    <a:pt x="1167" y="308"/>
                    <a:pt x="67" y="8"/>
                  </a:cubicBezTo>
                  <a:cubicBezTo>
                    <a:pt x="57" y="3"/>
                    <a:pt x="50" y="1"/>
                    <a:pt x="43" y="1"/>
                  </a:cubicBezTo>
                  <a:close/>
                  <a:moveTo>
                    <a:pt x="3336" y="1008"/>
                  </a:moveTo>
                  <a:cubicBezTo>
                    <a:pt x="3336" y="1019"/>
                    <a:pt x="3339" y="1023"/>
                    <a:pt x="3343" y="1023"/>
                  </a:cubicBezTo>
                  <a:cubicBezTo>
                    <a:pt x="3350" y="1023"/>
                    <a:pt x="3358" y="1008"/>
                    <a:pt x="3336" y="1008"/>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3"/>
            <p:cNvSpPr/>
            <p:nvPr/>
          </p:nvSpPr>
          <p:spPr>
            <a:xfrm>
              <a:off x="7177175" y="1815650"/>
              <a:ext cx="5050" cy="2525"/>
            </a:xfrm>
            <a:custGeom>
              <a:avLst/>
              <a:gdLst/>
              <a:ahLst/>
              <a:cxnLst/>
              <a:rect l="l" t="t" r="r" b="b"/>
              <a:pathLst>
                <a:path w="202" h="101" extrusionOk="0">
                  <a:moveTo>
                    <a:pt x="101" y="0"/>
                  </a:moveTo>
                  <a:cubicBezTo>
                    <a:pt x="1" y="0"/>
                    <a:pt x="1" y="67"/>
                    <a:pt x="34" y="101"/>
                  </a:cubicBezTo>
                  <a:lnTo>
                    <a:pt x="168" y="101"/>
                  </a:lnTo>
                  <a:cubicBezTo>
                    <a:pt x="201" y="101"/>
                    <a:pt x="201" y="67"/>
                    <a:pt x="168" y="34"/>
                  </a:cubicBezTo>
                  <a:cubicBezTo>
                    <a:pt x="134" y="0"/>
                    <a:pt x="134" y="0"/>
                    <a:pt x="10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3"/>
            <p:cNvSpPr/>
            <p:nvPr/>
          </p:nvSpPr>
          <p:spPr>
            <a:xfrm>
              <a:off x="6763875" y="2789675"/>
              <a:ext cx="315775" cy="503800"/>
            </a:xfrm>
            <a:custGeom>
              <a:avLst/>
              <a:gdLst/>
              <a:ahLst/>
              <a:cxnLst/>
              <a:rect l="l" t="t" r="r" b="b"/>
              <a:pathLst>
                <a:path w="12631" h="20152" extrusionOk="0">
                  <a:moveTo>
                    <a:pt x="12630" y="1"/>
                  </a:moveTo>
                  <a:cubicBezTo>
                    <a:pt x="8027" y="6439"/>
                    <a:pt x="3824" y="13110"/>
                    <a:pt x="21" y="20082"/>
                  </a:cubicBezTo>
                  <a:cubicBezTo>
                    <a:pt x="1" y="20123"/>
                    <a:pt x="44" y="20151"/>
                    <a:pt x="87" y="20151"/>
                  </a:cubicBezTo>
                  <a:cubicBezTo>
                    <a:pt x="115" y="20151"/>
                    <a:pt x="142" y="20141"/>
                    <a:pt x="155" y="20115"/>
                  </a:cubicBezTo>
                  <a:cubicBezTo>
                    <a:pt x="3891" y="13177"/>
                    <a:pt x="8060" y="6439"/>
                    <a:pt x="126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3"/>
            <p:cNvSpPr/>
            <p:nvPr/>
          </p:nvSpPr>
          <p:spPr>
            <a:xfrm>
              <a:off x="7410050" y="2624000"/>
              <a:ext cx="42350" cy="43950"/>
            </a:xfrm>
            <a:custGeom>
              <a:avLst/>
              <a:gdLst/>
              <a:ahLst/>
              <a:cxnLst/>
              <a:rect l="l" t="t" r="r" b="b"/>
              <a:pathLst>
                <a:path w="1694" h="1758" extrusionOk="0">
                  <a:moveTo>
                    <a:pt x="36" y="0"/>
                  </a:moveTo>
                  <a:cubicBezTo>
                    <a:pt x="14" y="0"/>
                    <a:pt x="1" y="64"/>
                    <a:pt x="26" y="90"/>
                  </a:cubicBezTo>
                  <a:cubicBezTo>
                    <a:pt x="660" y="557"/>
                    <a:pt x="1193" y="1124"/>
                    <a:pt x="1694" y="1758"/>
                  </a:cubicBezTo>
                  <a:cubicBezTo>
                    <a:pt x="1227" y="1090"/>
                    <a:pt x="726" y="523"/>
                    <a:pt x="59" y="23"/>
                  </a:cubicBezTo>
                  <a:cubicBezTo>
                    <a:pt x="51" y="7"/>
                    <a:pt x="43" y="0"/>
                    <a:pt x="3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3"/>
            <p:cNvSpPr/>
            <p:nvPr/>
          </p:nvSpPr>
          <p:spPr>
            <a:xfrm>
              <a:off x="7415700" y="2628025"/>
              <a:ext cx="16700" cy="32425"/>
            </a:xfrm>
            <a:custGeom>
              <a:avLst/>
              <a:gdLst/>
              <a:ahLst/>
              <a:cxnLst/>
              <a:rect l="l" t="t" r="r" b="b"/>
              <a:pathLst>
                <a:path w="668" h="1297" extrusionOk="0">
                  <a:moveTo>
                    <a:pt x="63" y="0"/>
                  </a:moveTo>
                  <a:cubicBezTo>
                    <a:pt x="32" y="0"/>
                    <a:pt x="0" y="39"/>
                    <a:pt x="0" y="62"/>
                  </a:cubicBezTo>
                  <a:cubicBezTo>
                    <a:pt x="67" y="262"/>
                    <a:pt x="167" y="462"/>
                    <a:pt x="300" y="696"/>
                  </a:cubicBezTo>
                  <a:cubicBezTo>
                    <a:pt x="400" y="896"/>
                    <a:pt x="500" y="1096"/>
                    <a:pt x="601" y="1296"/>
                  </a:cubicBezTo>
                  <a:cubicBezTo>
                    <a:pt x="634" y="1296"/>
                    <a:pt x="667" y="1296"/>
                    <a:pt x="667" y="1263"/>
                  </a:cubicBezTo>
                  <a:cubicBezTo>
                    <a:pt x="601" y="1063"/>
                    <a:pt x="467" y="863"/>
                    <a:pt x="400" y="596"/>
                  </a:cubicBezTo>
                  <a:cubicBezTo>
                    <a:pt x="300" y="396"/>
                    <a:pt x="234" y="195"/>
                    <a:pt x="100" y="29"/>
                  </a:cubicBezTo>
                  <a:cubicBezTo>
                    <a:pt x="90" y="8"/>
                    <a:pt x="76" y="0"/>
                    <a:pt x="6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3"/>
            <p:cNvSpPr/>
            <p:nvPr/>
          </p:nvSpPr>
          <p:spPr>
            <a:xfrm>
              <a:off x="7266425" y="2043150"/>
              <a:ext cx="170150" cy="229175"/>
            </a:xfrm>
            <a:custGeom>
              <a:avLst/>
              <a:gdLst/>
              <a:ahLst/>
              <a:cxnLst/>
              <a:rect l="l" t="t" r="r" b="b"/>
              <a:pathLst>
                <a:path w="6806" h="9167" extrusionOk="0">
                  <a:moveTo>
                    <a:pt x="4100" y="0"/>
                  </a:moveTo>
                  <a:cubicBezTo>
                    <a:pt x="4064" y="0"/>
                    <a:pt x="3860" y="74"/>
                    <a:pt x="3803" y="74"/>
                  </a:cubicBezTo>
                  <a:cubicBezTo>
                    <a:pt x="3670" y="48"/>
                    <a:pt x="3540" y="36"/>
                    <a:pt x="3413" y="36"/>
                  </a:cubicBezTo>
                  <a:cubicBezTo>
                    <a:pt x="1885" y="36"/>
                    <a:pt x="814" y="1810"/>
                    <a:pt x="567" y="3443"/>
                  </a:cubicBezTo>
                  <a:cubicBezTo>
                    <a:pt x="134" y="5744"/>
                    <a:pt x="0" y="8113"/>
                    <a:pt x="2402" y="8913"/>
                  </a:cubicBezTo>
                  <a:cubicBezTo>
                    <a:pt x="2930" y="9090"/>
                    <a:pt x="3396" y="9167"/>
                    <a:pt x="3806" y="9167"/>
                  </a:cubicBezTo>
                  <a:cubicBezTo>
                    <a:pt x="6110" y="9167"/>
                    <a:pt x="6643" y="6716"/>
                    <a:pt x="6672" y="5611"/>
                  </a:cubicBezTo>
                  <a:cubicBezTo>
                    <a:pt x="6805" y="2242"/>
                    <a:pt x="6805" y="507"/>
                    <a:pt x="4103" y="7"/>
                  </a:cubicBezTo>
                  <a:cubicBezTo>
                    <a:pt x="4108" y="2"/>
                    <a:pt x="4107" y="0"/>
                    <a:pt x="4100"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3"/>
            <p:cNvSpPr/>
            <p:nvPr/>
          </p:nvSpPr>
          <p:spPr>
            <a:xfrm>
              <a:off x="7407350" y="2139525"/>
              <a:ext cx="5250" cy="4325"/>
            </a:xfrm>
            <a:custGeom>
              <a:avLst/>
              <a:gdLst/>
              <a:ahLst/>
              <a:cxnLst/>
              <a:rect l="l" t="t" r="r" b="b"/>
              <a:pathLst>
                <a:path w="210" h="173" extrusionOk="0">
                  <a:moveTo>
                    <a:pt x="79" y="0"/>
                  </a:moveTo>
                  <a:cubicBezTo>
                    <a:pt x="39" y="0"/>
                    <a:pt x="1" y="35"/>
                    <a:pt x="1" y="88"/>
                  </a:cubicBezTo>
                  <a:cubicBezTo>
                    <a:pt x="1" y="121"/>
                    <a:pt x="1" y="121"/>
                    <a:pt x="67" y="121"/>
                  </a:cubicBezTo>
                  <a:cubicBezTo>
                    <a:pt x="92" y="158"/>
                    <a:pt x="121" y="172"/>
                    <a:pt x="144" y="172"/>
                  </a:cubicBezTo>
                  <a:cubicBezTo>
                    <a:pt x="185" y="172"/>
                    <a:pt x="210" y="130"/>
                    <a:pt x="167" y="88"/>
                  </a:cubicBezTo>
                  <a:cubicBezTo>
                    <a:pt x="152" y="26"/>
                    <a:pt x="115" y="0"/>
                    <a:pt x="7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3"/>
            <p:cNvSpPr/>
            <p:nvPr/>
          </p:nvSpPr>
          <p:spPr>
            <a:xfrm>
              <a:off x="7332625" y="2132600"/>
              <a:ext cx="7050" cy="5175"/>
            </a:xfrm>
            <a:custGeom>
              <a:avLst/>
              <a:gdLst/>
              <a:ahLst/>
              <a:cxnLst/>
              <a:rect l="l" t="t" r="r" b="b"/>
              <a:pathLst>
                <a:path w="282" h="207" extrusionOk="0">
                  <a:moveTo>
                    <a:pt x="144" y="1"/>
                  </a:moveTo>
                  <a:cubicBezTo>
                    <a:pt x="54" y="1"/>
                    <a:pt x="0" y="126"/>
                    <a:pt x="121" y="198"/>
                  </a:cubicBezTo>
                  <a:cubicBezTo>
                    <a:pt x="133" y="204"/>
                    <a:pt x="146" y="207"/>
                    <a:pt x="158" y="207"/>
                  </a:cubicBezTo>
                  <a:cubicBezTo>
                    <a:pt x="219" y="207"/>
                    <a:pt x="282" y="147"/>
                    <a:pt x="254" y="65"/>
                  </a:cubicBezTo>
                  <a:cubicBezTo>
                    <a:pt x="217" y="19"/>
                    <a:pt x="178" y="1"/>
                    <a:pt x="1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3"/>
            <p:cNvSpPr/>
            <p:nvPr/>
          </p:nvSpPr>
          <p:spPr>
            <a:xfrm>
              <a:off x="7285600" y="2239275"/>
              <a:ext cx="100925" cy="136800"/>
            </a:xfrm>
            <a:custGeom>
              <a:avLst/>
              <a:gdLst/>
              <a:ahLst/>
              <a:cxnLst/>
              <a:rect l="l" t="t" r="r" b="b"/>
              <a:pathLst>
                <a:path w="4037" h="5472" extrusionOk="0">
                  <a:moveTo>
                    <a:pt x="334" y="1"/>
                  </a:moveTo>
                  <a:lnTo>
                    <a:pt x="67" y="3570"/>
                  </a:lnTo>
                  <a:cubicBezTo>
                    <a:pt x="0" y="4604"/>
                    <a:pt x="834" y="5471"/>
                    <a:pt x="1868" y="5471"/>
                  </a:cubicBezTo>
                  <a:cubicBezTo>
                    <a:pt x="2802" y="5471"/>
                    <a:pt x="3603" y="4804"/>
                    <a:pt x="3670" y="3904"/>
                  </a:cubicBezTo>
                  <a:lnTo>
                    <a:pt x="4037" y="368"/>
                  </a:lnTo>
                  <a:lnTo>
                    <a:pt x="334" y="1"/>
                  </a:ln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3"/>
            <p:cNvSpPr/>
            <p:nvPr/>
          </p:nvSpPr>
          <p:spPr>
            <a:xfrm>
              <a:off x="7363975" y="2128575"/>
              <a:ext cx="28400" cy="57600"/>
            </a:xfrm>
            <a:custGeom>
              <a:avLst/>
              <a:gdLst/>
              <a:ahLst/>
              <a:cxnLst/>
              <a:rect l="l" t="t" r="r" b="b"/>
              <a:pathLst>
                <a:path w="1136" h="2304" extrusionOk="0">
                  <a:moveTo>
                    <a:pt x="264" y="1"/>
                  </a:moveTo>
                  <a:cubicBezTo>
                    <a:pt x="243" y="1"/>
                    <a:pt x="218" y="9"/>
                    <a:pt x="201" y="26"/>
                  </a:cubicBezTo>
                  <a:cubicBezTo>
                    <a:pt x="134" y="593"/>
                    <a:pt x="68" y="1193"/>
                    <a:pt x="1" y="1827"/>
                  </a:cubicBezTo>
                  <a:cubicBezTo>
                    <a:pt x="1" y="1854"/>
                    <a:pt x="23" y="1903"/>
                    <a:pt x="49" y="1903"/>
                  </a:cubicBezTo>
                  <a:cubicBezTo>
                    <a:pt x="55" y="1903"/>
                    <a:pt x="61" y="1900"/>
                    <a:pt x="68" y="1894"/>
                  </a:cubicBezTo>
                  <a:cubicBezTo>
                    <a:pt x="191" y="1863"/>
                    <a:pt x="485" y="1690"/>
                    <a:pt x="634" y="1690"/>
                  </a:cubicBezTo>
                  <a:cubicBezTo>
                    <a:pt x="647" y="1690"/>
                    <a:pt x="658" y="1691"/>
                    <a:pt x="668" y="1694"/>
                  </a:cubicBezTo>
                  <a:cubicBezTo>
                    <a:pt x="735" y="1727"/>
                    <a:pt x="601" y="1827"/>
                    <a:pt x="568" y="1894"/>
                  </a:cubicBezTo>
                  <a:cubicBezTo>
                    <a:pt x="501" y="1994"/>
                    <a:pt x="401" y="2094"/>
                    <a:pt x="335" y="2194"/>
                  </a:cubicBezTo>
                  <a:cubicBezTo>
                    <a:pt x="265" y="2240"/>
                    <a:pt x="308" y="2303"/>
                    <a:pt x="375" y="2303"/>
                  </a:cubicBezTo>
                  <a:cubicBezTo>
                    <a:pt x="404" y="2303"/>
                    <a:pt x="438" y="2291"/>
                    <a:pt x="468" y="2261"/>
                  </a:cubicBezTo>
                  <a:cubicBezTo>
                    <a:pt x="568" y="2127"/>
                    <a:pt x="1135" y="1760"/>
                    <a:pt x="902" y="1527"/>
                  </a:cubicBezTo>
                  <a:cubicBezTo>
                    <a:pt x="862" y="1472"/>
                    <a:pt x="804" y="1450"/>
                    <a:pt x="736" y="1450"/>
                  </a:cubicBezTo>
                  <a:cubicBezTo>
                    <a:pt x="564" y="1450"/>
                    <a:pt x="330" y="1589"/>
                    <a:pt x="175" y="1673"/>
                  </a:cubicBezTo>
                  <a:lnTo>
                    <a:pt x="175" y="1673"/>
                  </a:lnTo>
                  <a:cubicBezTo>
                    <a:pt x="206" y="1138"/>
                    <a:pt x="239" y="553"/>
                    <a:pt x="301" y="26"/>
                  </a:cubicBezTo>
                  <a:cubicBezTo>
                    <a:pt x="301" y="9"/>
                    <a:pt x="285" y="1"/>
                    <a:pt x="26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3"/>
            <p:cNvSpPr/>
            <p:nvPr/>
          </p:nvSpPr>
          <p:spPr>
            <a:xfrm>
              <a:off x="7244400" y="2124650"/>
              <a:ext cx="47900" cy="58425"/>
            </a:xfrm>
            <a:custGeom>
              <a:avLst/>
              <a:gdLst/>
              <a:ahLst/>
              <a:cxnLst/>
              <a:rect l="l" t="t" r="r" b="b"/>
              <a:pathLst>
                <a:path w="1916" h="2337" extrusionOk="0">
                  <a:moveTo>
                    <a:pt x="1013" y="0"/>
                  </a:moveTo>
                  <a:cubicBezTo>
                    <a:pt x="640" y="0"/>
                    <a:pt x="337" y="355"/>
                    <a:pt x="247" y="683"/>
                  </a:cubicBezTo>
                  <a:cubicBezTo>
                    <a:pt x="0" y="1424"/>
                    <a:pt x="439" y="2336"/>
                    <a:pt x="1246" y="2336"/>
                  </a:cubicBezTo>
                  <a:cubicBezTo>
                    <a:pt x="1311" y="2336"/>
                    <a:pt x="1378" y="2330"/>
                    <a:pt x="1448" y="2318"/>
                  </a:cubicBezTo>
                  <a:lnTo>
                    <a:pt x="1782" y="650"/>
                  </a:lnTo>
                  <a:cubicBezTo>
                    <a:pt x="1915" y="316"/>
                    <a:pt x="1415" y="49"/>
                    <a:pt x="1148" y="16"/>
                  </a:cubicBezTo>
                  <a:cubicBezTo>
                    <a:pt x="1102" y="5"/>
                    <a:pt x="1057" y="0"/>
                    <a:pt x="1013"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3"/>
            <p:cNvSpPr/>
            <p:nvPr/>
          </p:nvSpPr>
          <p:spPr>
            <a:xfrm>
              <a:off x="7344350" y="2185175"/>
              <a:ext cx="40300" cy="21425"/>
            </a:xfrm>
            <a:custGeom>
              <a:avLst/>
              <a:gdLst/>
              <a:ahLst/>
              <a:cxnLst/>
              <a:rect l="l" t="t" r="r" b="b"/>
              <a:pathLst>
                <a:path w="1612" h="857" extrusionOk="0">
                  <a:moveTo>
                    <a:pt x="32" y="0"/>
                  </a:moveTo>
                  <a:cubicBezTo>
                    <a:pt x="12" y="0"/>
                    <a:pt x="0" y="27"/>
                    <a:pt x="19" y="63"/>
                  </a:cubicBezTo>
                  <a:cubicBezTo>
                    <a:pt x="152" y="397"/>
                    <a:pt x="286" y="731"/>
                    <a:pt x="653" y="831"/>
                  </a:cubicBezTo>
                  <a:cubicBezTo>
                    <a:pt x="712" y="849"/>
                    <a:pt x="773" y="857"/>
                    <a:pt x="834" y="857"/>
                  </a:cubicBezTo>
                  <a:cubicBezTo>
                    <a:pt x="1113" y="857"/>
                    <a:pt x="1395" y="683"/>
                    <a:pt x="1587" y="464"/>
                  </a:cubicBezTo>
                  <a:cubicBezTo>
                    <a:pt x="1612" y="438"/>
                    <a:pt x="1599" y="375"/>
                    <a:pt x="1547" y="375"/>
                  </a:cubicBezTo>
                  <a:cubicBezTo>
                    <a:pt x="1531" y="375"/>
                    <a:pt x="1511" y="381"/>
                    <a:pt x="1486" y="397"/>
                  </a:cubicBezTo>
                  <a:cubicBezTo>
                    <a:pt x="1270" y="551"/>
                    <a:pt x="1054" y="734"/>
                    <a:pt x="759" y="734"/>
                  </a:cubicBezTo>
                  <a:cubicBezTo>
                    <a:pt x="735" y="734"/>
                    <a:pt x="711" y="733"/>
                    <a:pt x="686" y="731"/>
                  </a:cubicBezTo>
                  <a:cubicBezTo>
                    <a:pt x="352" y="630"/>
                    <a:pt x="186" y="330"/>
                    <a:pt x="85" y="63"/>
                  </a:cubicBezTo>
                  <a:cubicBezTo>
                    <a:pt x="70" y="18"/>
                    <a:pt x="49" y="0"/>
                    <a:pt x="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3"/>
            <p:cNvSpPr/>
            <p:nvPr/>
          </p:nvSpPr>
          <p:spPr>
            <a:xfrm>
              <a:off x="7335025" y="2181750"/>
              <a:ext cx="21300" cy="11175"/>
            </a:xfrm>
            <a:custGeom>
              <a:avLst/>
              <a:gdLst/>
              <a:ahLst/>
              <a:cxnLst/>
              <a:rect l="l" t="t" r="r" b="b"/>
              <a:pathLst>
                <a:path w="852" h="447" extrusionOk="0">
                  <a:moveTo>
                    <a:pt x="544" y="1"/>
                  </a:moveTo>
                  <a:cubicBezTo>
                    <a:pt x="325" y="1"/>
                    <a:pt x="122" y="149"/>
                    <a:pt x="25" y="367"/>
                  </a:cubicBezTo>
                  <a:cubicBezTo>
                    <a:pt x="0" y="416"/>
                    <a:pt x="65" y="447"/>
                    <a:pt x="102" y="447"/>
                  </a:cubicBezTo>
                  <a:cubicBezTo>
                    <a:pt x="115" y="447"/>
                    <a:pt x="125" y="443"/>
                    <a:pt x="125" y="434"/>
                  </a:cubicBezTo>
                  <a:cubicBezTo>
                    <a:pt x="201" y="257"/>
                    <a:pt x="372" y="176"/>
                    <a:pt x="552" y="176"/>
                  </a:cubicBezTo>
                  <a:cubicBezTo>
                    <a:pt x="610" y="176"/>
                    <a:pt x="669" y="184"/>
                    <a:pt x="725" y="200"/>
                  </a:cubicBezTo>
                  <a:cubicBezTo>
                    <a:pt x="736" y="204"/>
                    <a:pt x="746" y="206"/>
                    <a:pt x="756" y="206"/>
                  </a:cubicBezTo>
                  <a:cubicBezTo>
                    <a:pt x="832" y="206"/>
                    <a:pt x="851" y="97"/>
                    <a:pt x="792" y="67"/>
                  </a:cubicBezTo>
                  <a:cubicBezTo>
                    <a:pt x="710" y="22"/>
                    <a:pt x="626" y="1"/>
                    <a:pt x="5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3"/>
            <p:cNvSpPr/>
            <p:nvPr/>
          </p:nvSpPr>
          <p:spPr>
            <a:xfrm>
              <a:off x="7281425" y="2033825"/>
              <a:ext cx="160975" cy="109575"/>
            </a:xfrm>
            <a:custGeom>
              <a:avLst/>
              <a:gdLst/>
              <a:ahLst/>
              <a:cxnLst/>
              <a:rect l="l" t="t" r="r" b="b"/>
              <a:pathLst>
                <a:path w="6439" h="4383" extrusionOk="0">
                  <a:moveTo>
                    <a:pt x="3574" y="0"/>
                  </a:moveTo>
                  <a:cubicBezTo>
                    <a:pt x="2900" y="0"/>
                    <a:pt x="2217" y="193"/>
                    <a:pt x="1635" y="513"/>
                  </a:cubicBezTo>
                  <a:cubicBezTo>
                    <a:pt x="1135" y="814"/>
                    <a:pt x="634" y="1181"/>
                    <a:pt x="368" y="1681"/>
                  </a:cubicBezTo>
                  <a:cubicBezTo>
                    <a:pt x="167" y="2148"/>
                    <a:pt x="101" y="2648"/>
                    <a:pt x="34" y="3115"/>
                  </a:cubicBezTo>
                  <a:cubicBezTo>
                    <a:pt x="1" y="3349"/>
                    <a:pt x="1" y="3582"/>
                    <a:pt x="34" y="3849"/>
                  </a:cubicBezTo>
                  <a:cubicBezTo>
                    <a:pt x="101" y="4116"/>
                    <a:pt x="267" y="4316"/>
                    <a:pt x="501" y="4383"/>
                  </a:cubicBezTo>
                  <a:lnTo>
                    <a:pt x="634" y="2515"/>
                  </a:lnTo>
                  <a:cubicBezTo>
                    <a:pt x="668" y="2281"/>
                    <a:pt x="701" y="1948"/>
                    <a:pt x="868" y="1781"/>
                  </a:cubicBezTo>
                  <a:cubicBezTo>
                    <a:pt x="972" y="1677"/>
                    <a:pt x="1106" y="1639"/>
                    <a:pt x="1235" y="1639"/>
                  </a:cubicBezTo>
                  <a:cubicBezTo>
                    <a:pt x="1438" y="1639"/>
                    <a:pt x="1628" y="1733"/>
                    <a:pt x="1668" y="1814"/>
                  </a:cubicBezTo>
                  <a:cubicBezTo>
                    <a:pt x="1802" y="2181"/>
                    <a:pt x="1969" y="2548"/>
                    <a:pt x="2236" y="2815"/>
                  </a:cubicBezTo>
                  <a:cubicBezTo>
                    <a:pt x="2454" y="2985"/>
                    <a:pt x="2742" y="3102"/>
                    <a:pt x="3025" y="3102"/>
                  </a:cubicBezTo>
                  <a:cubicBezTo>
                    <a:pt x="3131" y="3102"/>
                    <a:pt x="3236" y="3085"/>
                    <a:pt x="3336" y="3049"/>
                  </a:cubicBezTo>
                  <a:cubicBezTo>
                    <a:pt x="3672" y="2957"/>
                    <a:pt x="3924" y="2558"/>
                    <a:pt x="3837" y="2235"/>
                  </a:cubicBezTo>
                  <a:lnTo>
                    <a:pt x="3837" y="2235"/>
                  </a:lnTo>
                  <a:cubicBezTo>
                    <a:pt x="3969" y="2568"/>
                    <a:pt x="4161" y="2872"/>
                    <a:pt x="4437" y="3149"/>
                  </a:cubicBezTo>
                  <a:cubicBezTo>
                    <a:pt x="4562" y="3299"/>
                    <a:pt x="4744" y="3430"/>
                    <a:pt x="4939" y="3430"/>
                  </a:cubicBezTo>
                  <a:cubicBezTo>
                    <a:pt x="5004" y="3430"/>
                    <a:pt x="5071" y="3415"/>
                    <a:pt x="5138" y="3382"/>
                  </a:cubicBezTo>
                  <a:cubicBezTo>
                    <a:pt x="5271" y="3315"/>
                    <a:pt x="5338" y="3149"/>
                    <a:pt x="5338" y="3015"/>
                  </a:cubicBezTo>
                  <a:cubicBezTo>
                    <a:pt x="5338" y="2848"/>
                    <a:pt x="5271" y="2715"/>
                    <a:pt x="5204" y="2548"/>
                  </a:cubicBezTo>
                  <a:lnTo>
                    <a:pt x="5204" y="2548"/>
                  </a:lnTo>
                  <a:cubicBezTo>
                    <a:pt x="5338" y="2848"/>
                    <a:pt x="5505" y="3149"/>
                    <a:pt x="5771" y="3382"/>
                  </a:cubicBezTo>
                  <a:cubicBezTo>
                    <a:pt x="5799" y="3437"/>
                    <a:pt x="5848" y="3491"/>
                    <a:pt x="5920" y="3491"/>
                  </a:cubicBezTo>
                  <a:cubicBezTo>
                    <a:pt x="5936" y="3491"/>
                    <a:pt x="5953" y="3488"/>
                    <a:pt x="5972" y="3482"/>
                  </a:cubicBezTo>
                  <a:cubicBezTo>
                    <a:pt x="6005" y="3482"/>
                    <a:pt x="6038" y="3382"/>
                    <a:pt x="6105" y="3349"/>
                  </a:cubicBezTo>
                  <a:cubicBezTo>
                    <a:pt x="6439" y="2648"/>
                    <a:pt x="6338" y="1748"/>
                    <a:pt x="5871" y="1147"/>
                  </a:cubicBezTo>
                  <a:cubicBezTo>
                    <a:pt x="5438" y="513"/>
                    <a:pt x="4671" y="80"/>
                    <a:pt x="3870" y="13"/>
                  </a:cubicBezTo>
                  <a:cubicBezTo>
                    <a:pt x="3772" y="4"/>
                    <a:pt x="3673" y="0"/>
                    <a:pt x="35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3"/>
            <p:cNvSpPr/>
            <p:nvPr/>
          </p:nvSpPr>
          <p:spPr>
            <a:xfrm>
              <a:off x="7298950" y="2249300"/>
              <a:ext cx="83400" cy="23850"/>
            </a:xfrm>
            <a:custGeom>
              <a:avLst/>
              <a:gdLst/>
              <a:ahLst/>
              <a:cxnLst/>
              <a:rect l="l" t="t" r="r" b="b"/>
              <a:pathLst>
                <a:path w="3336" h="954" extrusionOk="0">
                  <a:moveTo>
                    <a:pt x="134" y="0"/>
                  </a:moveTo>
                  <a:cubicBezTo>
                    <a:pt x="67" y="0"/>
                    <a:pt x="0" y="34"/>
                    <a:pt x="67" y="34"/>
                  </a:cubicBezTo>
                  <a:cubicBezTo>
                    <a:pt x="723" y="589"/>
                    <a:pt x="1570" y="953"/>
                    <a:pt x="2449" y="953"/>
                  </a:cubicBezTo>
                  <a:cubicBezTo>
                    <a:pt x="2732" y="953"/>
                    <a:pt x="3018" y="915"/>
                    <a:pt x="3302" y="834"/>
                  </a:cubicBezTo>
                  <a:cubicBezTo>
                    <a:pt x="3336" y="834"/>
                    <a:pt x="3336" y="734"/>
                    <a:pt x="3302" y="734"/>
                  </a:cubicBezTo>
                  <a:cubicBezTo>
                    <a:pt x="3008" y="785"/>
                    <a:pt x="2719" y="812"/>
                    <a:pt x="2438" y="812"/>
                  </a:cubicBezTo>
                  <a:cubicBezTo>
                    <a:pt x="1605" y="812"/>
                    <a:pt x="832" y="574"/>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3"/>
            <p:cNvSpPr/>
            <p:nvPr/>
          </p:nvSpPr>
          <p:spPr>
            <a:xfrm>
              <a:off x="7348975" y="2216900"/>
              <a:ext cx="30050" cy="34075"/>
            </a:xfrm>
            <a:custGeom>
              <a:avLst/>
              <a:gdLst/>
              <a:ahLst/>
              <a:cxnLst/>
              <a:rect l="l" t="t" r="r" b="b"/>
              <a:pathLst>
                <a:path w="1202" h="1363" extrusionOk="0">
                  <a:moveTo>
                    <a:pt x="403" y="0"/>
                  </a:moveTo>
                  <a:cubicBezTo>
                    <a:pt x="361" y="0"/>
                    <a:pt x="290" y="39"/>
                    <a:pt x="267" y="62"/>
                  </a:cubicBezTo>
                  <a:cubicBezTo>
                    <a:pt x="234" y="129"/>
                    <a:pt x="167" y="195"/>
                    <a:pt x="134" y="295"/>
                  </a:cubicBezTo>
                  <a:cubicBezTo>
                    <a:pt x="101" y="462"/>
                    <a:pt x="1" y="629"/>
                    <a:pt x="1" y="829"/>
                  </a:cubicBezTo>
                  <a:cubicBezTo>
                    <a:pt x="1" y="896"/>
                    <a:pt x="1" y="996"/>
                    <a:pt x="101" y="1063"/>
                  </a:cubicBezTo>
                  <a:cubicBezTo>
                    <a:pt x="126" y="1138"/>
                    <a:pt x="207" y="1175"/>
                    <a:pt x="274" y="1175"/>
                  </a:cubicBezTo>
                  <a:cubicBezTo>
                    <a:pt x="297" y="1175"/>
                    <a:pt x="317" y="1171"/>
                    <a:pt x="334" y="1163"/>
                  </a:cubicBezTo>
                  <a:cubicBezTo>
                    <a:pt x="388" y="1145"/>
                    <a:pt x="422" y="1099"/>
                    <a:pt x="432" y="1054"/>
                  </a:cubicBezTo>
                  <a:lnTo>
                    <a:pt x="432" y="1054"/>
                  </a:lnTo>
                  <a:cubicBezTo>
                    <a:pt x="434" y="1078"/>
                    <a:pt x="434" y="1104"/>
                    <a:pt x="434" y="1129"/>
                  </a:cubicBezTo>
                  <a:lnTo>
                    <a:pt x="434" y="1296"/>
                  </a:lnTo>
                  <a:cubicBezTo>
                    <a:pt x="468" y="1330"/>
                    <a:pt x="501" y="1363"/>
                    <a:pt x="601" y="1363"/>
                  </a:cubicBezTo>
                  <a:cubicBezTo>
                    <a:pt x="634" y="1363"/>
                    <a:pt x="634" y="1330"/>
                    <a:pt x="668" y="1296"/>
                  </a:cubicBezTo>
                  <a:cubicBezTo>
                    <a:pt x="734" y="1196"/>
                    <a:pt x="734" y="1063"/>
                    <a:pt x="768" y="963"/>
                  </a:cubicBezTo>
                  <a:cubicBezTo>
                    <a:pt x="768" y="1029"/>
                    <a:pt x="768" y="1063"/>
                    <a:pt x="801" y="1163"/>
                  </a:cubicBezTo>
                  <a:cubicBezTo>
                    <a:pt x="834" y="1229"/>
                    <a:pt x="901" y="1296"/>
                    <a:pt x="968" y="1296"/>
                  </a:cubicBezTo>
                  <a:cubicBezTo>
                    <a:pt x="1068" y="1296"/>
                    <a:pt x="1101" y="1163"/>
                    <a:pt x="1135" y="1063"/>
                  </a:cubicBezTo>
                  <a:cubicBezTo>
                    <a:pt x="1168" y="829"/>
                    <a:pt x="1201" y="562"/>
                    <a:pt x="1101" y="362"/>
                  </a:cubicBezTo>
                  <a:cubicBezTo>
                    <a:pt x="960" y="164"/>
                    <a:pt x="746" y="14"/>
                    <a:pt x="542" y="14"/>
                  </a:cubicBezTo>
                  <a:cubicBezTo>
                    <a:pt x="505" y="14"/>
                    <a:pt x="469" y="19"/>
                    <a:pt x="434" y="29"/>
                  </a:cubicBezTo>
                  <a:cubicBezTo>
                    <a:pt x="434" y="8"/>
                    <a:pt x="421" y="0"/>
                    <a:pt x="40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F9BC58DD-8649-F059-47B1-A12EC10E6296}"/>
              </a:ext>
            </a:extLst>
          </p:cNvPr>
          <p:cNvPicPr>
            <a:picLocks noChangeAspect="1"/>
          </p:cNvPicPr>
          <p:nvPr/>
        </p:nvPicPr>
        <p:blipFill>
          <a:blip r:embed="rId3">
            <a:duotone>
              <a:prstClr val="black"/>
              <a:schemeClr val="accent5">
                <a:tint val="45000"/>
                <a:satMod val="400000"/>
              </a:schemeClr>
            </a:duotone>
          </a:blip>
          <a:stretch>
            <a:fillRect/>
          </a:stretch>
        </p:blipFill>
        <p:spPr>
          <a:xfrm>
            <a:off x="12793" y="2602495"/>
            <a:ext cx="9131206" cy="2541005"/>
          </a:xfrm>
          <a:prstGeom prst="rect">
            <a:avLst/>
          </a:prstGeom>
          <a:ln>
            <a:no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Nội dung thực hiện</a:t>
            </a:r>
            <a:endParaRPr/>
          </a:p>
        </p:txBody>
      </p:sp>
      <p:sp>
        <p:nvSpPr>
          <p:cNvPr id="264" name="Google Shape;264;p44"/>
          <p:cNvSpPr txBox="1">
            <a:spLocks noGrp="1"/>
          </p:cNvSpPr>
          <p:nvPr>
            <p:ph type="title" idx="4294967295"/>
          </p:nvPr>
        </p:nvSpPr>
        <p:spPr>
          <a:xfrm>
            <a:off x="919788" y="1711280"/>
            <a:ext cx="699263" cy="680870"/>
          </a:xfrm>
          <a:prstGeom prst="rect">
            <a:avLst/>
          </a:prstGeom>
          <a:gradFill>
            <a:gsLst>
              <a:gs pos="0">
                <a:schemeClr val="dk1"/>
              </a:gs>
              <a:gs pos="100000">
                <a:schemeClr val="lt2"/>
              </a:gs>
            </a:gsLst>
            <a:lin ang="5400012" scaled="0"/>
          </a:gradFill>
          <a:effectLst>
            <a:outerShdw blurRad="57150" dist="19050" dir="5400000" algn="bl" rotWithShape="0">
              <a:schemeClr val="accent4">
                <a:alpha val="9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Times New Roman" panose="02020603050405020304" pitchFamily="18" charset="0"/>
                <a:cs typeface="Times New Roman" panose="02020603050405020304" pitchFamily="18" charset="0"/>
              </a:rPr>
              <a:t>01</a:t>
            </a:r>
            <a:endParaRPr sz="1200">
              <a:solidFill>
                <a:schemeClr val="lt1"/>
              </a:solidFill>
              <a:latin typeface="Times New Roman" panose="02020603050405020304" pitchFamily="18" charset="0"/>
              <a:cs typeface="Times New Roman" panose="02020603050405020304" pitchFamily="18" charset="0"/>
            </a:endParaRPr>
          </a:p>
        </p:txBody>
      </p:sp>
      <p:sp>
        <p:nvSpPr>
          <p:cNvPr id="265" name="Google Shape;265;p44"/>
          <p:cNvSpPr txBox="1">
            <a:spLocks noGrp="1"/>
          </p:cNvSpPr>
          <p:nvPr>
            <p:ph type="title" idx="4294967295"/>
          </p:nvPr>
        </p:nvSpPr>
        <p:spPr>
          <a:xfrm>
            <a:off x="2666889" y="2272435"/>
            <a:ext cx="663760" cy="641507"/>
          </a:xfrm>
          <a:prstGeom prst="rect">
            <a:avLst/>
          </a:prstGeom>
          <a:gradFill>
            <a:gsLst>
              <a:gs pos="0">
                <a:schemeClr val="dk1"/>
              </a:gs>
              <a:gs pos="100000">
                <a:schemeClr val="lt2"/>
              </a:gs>
            </a:gsLst>
            <a:lin ang="5400012" scaled="0"/>
          </a:gradFill>
          <a:effectLst>
            <a:outerShdw blurRad="57150" dist="19050" dir="5400000" algn="bl" rotWithShape="0">
              <a:schemeClr val="accent4">
                <a:alpha val="9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Times New Roman" panose="02020603050405020304" pitchFamily="18" charset="0"/>
                <a:cs typeface="Times New Roman" panose="02020603050405020304" pitchFamily="18" charset="0"/>
              </a:rPr>
              <a:t>02</a:t>
            </a:r>
            <a:endParaRPr sz="1200">
              <a:solidFill>
                <a:schemeClr val="lt1"/>
              </a:solidFill>
              <a:latin typeface="Times New Roman" panose="02020603050405020304" pitchFamily="18" charset="0"/>
              <a:cs typeface="Times New Roman" panose="02020603050405020304" pitchFamily="18" charset="0"/>
            </a:endParaRPr>
          </a:p>
        </p:txBody>
      </p:sp>
      <p:sp>
        <p:nvSpPr>
          <p:cNvPr id="266" name="Google Shape;266;p44"/>
          <p:cNvSpPr txBox="1">
            <a:spLocks noGrp="1"/>
          </p:cNvSpPr>
          <p:nvPr>
            <p:ph type="title" idx="4294967295"/>
          </p:nvPr>
        </p:nvSpPr>
        <p:spPr>
          <a:xfrm>
            <a:off x="4176070" y="1998980"/>
            <a:ext cx="650151" cy="706073"/>
          </a:xfrm>
          <a:prstGeom prst="rect">
            <a:avLst/>
          </a:prstGeom>
          <a:gradFill>
            <a:gsLst>
              <a:gs pos="0">
                <a:schemeClr val="dk1"/>
              </a:gs>
              <a:gs pos="100000">
                <a:schemeClr val="lt2"/>
              </a:gs>
            </a:gsLst>
            <a:lin ang="5400012" scaled="0"/>
          </a:gradFill>
          <a:effectLst>
            <a:outerShdw blurRad="57150" dist="19050" dir="5400000" algn="bl" rotWithShape="0">
              <a:schemeClr val="accent4">
                <a:alpha val="9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Times New Roman" panose="02020603050405020304" pitchFamily="18" charset="0"/>
                <a:cs typeface="Times New Roman" panose="02020603050405020304" pitchFamily="18" charset="0"/>
              </a:rPr>
              <a:t>03</a:t>
            </a:r>
            <a:endParaRPr sz="1200">
              <a:solidFill>
                <a:schemeClr val="lt1"/>
              </a:solidFill>
              <a:latin typeface="Times New Roman" panose="02020603050405020304" pitchFamily="18" charset="0"/>
              <a:cs typeface="Times New Roman" panose="02020603050405020304" pitchFamily="18" charset="0"/>
            </a:endParaRPr>
          </a:p>
        </p:txBody>
      </p:sp>
      <p:sp>
        <p:nvSpPr>
          <p:cNvPr id="267" name="Google Shape;267;p44"/>
          <p:cNvSpPr txBox="1">
            <a:spLocks noGrp="1"/>
          </p:cNvSpPr>
          <p:nvPr>
            <p:ph type="subTitle" idx="4294967295"/>
          </p:nvPr>
        </p:nvSpPr>
        <p:spPr>
          <a:xfrm>
            <a:off x="182896" y="2446014"/>
            <a:ext cx="2328853" cy="93585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a:latin typeface="Times New Roman" panose="02020603050405020304" pitchFamily="18" charset="0"/>
                <a:cs typeface="Times New Roman" panose="02020603050405020304" pitchFamily="18" charset="0"/>
              </a:rPr>
              <a:t>Giới thiệu đề tài</a:t>
            </a:r>
            <a:endParaRPr sz="1200">
              <a:latin typeface="Times New Roman" panose="02020603050405020304" pitchFamily="18" charset="0"/>
              <a:cs typeface="Times New Roman" panose="02020603050405020304" pitchFamily="18" charset="0"/>
            </a:endParaRPr>
          </a:p>
        </p:txBody>
      </p:sp>
      <p:sp>
        <p:nvSpPr>
          <p:cNvPr id="268" name="Google Shape;268;p44"/>
          <p:cNvSpPr txBox="1">
            <a:spLocks noGrp="1"/>
          </p:cNvSpPr>
          <p:nvPr>
            <p:ph type="subTitle" idx="4294967295"/>
          </p:nvPr>
        </p:nvSpPr>
        <p:spPr>
          <a:xfrm>
            <a:off x="1747418" y="2999779"/>
            <a:ext cx="2640725" cy="123784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vi-VN" sz="1200">
                <a:latin typeface="Times New Roman" panose="02020603050405020304" pitchFamily="18" charset="0"/>
                <a:cs typeface="Times New Roman" panose="02020603050405020304" pitchFamily="18" charset="0"/>
              </a:rPr>
              <a:t>Cơ</a:t>
            </a:r>
            <a:r>
              <a:rPr lang="en-US" sz="1200">
                <a:latin typeface="Times New Roman" panose="02020603050405020304" pitchFamily="18" charset="0"/>
                <a:cs typeface="Times New Roman" panose="02020603050405020304" pitchFamily="18" charset="0"/>
              </a:rPr>
              <a:t> sở lý thuyết</a:t>
            </a:r>
            <a:endParaRPr sz="1200">
              <a:latin typeface="Times New Roman" panose="02020603050405020304" pitchFamily="18" charset="0"/>
              <a:cs typeface="Times New Roman" panose="02020603050405020304" pitchFamily="18" charset="0"/>
            </a:endParaRPr>
          </a:p>
        </p:txBody>
      </p:sp>
      <p:sp>
        <p:nvSpPr>
          <p:cNvPr id="273" name="Google Shape;273;p44"/>
          <p:cNvSpPr txBox="1">
            <a:spLocks noGrp="1"/>
          </p:cNvSpPr>
          <p:nvPr>
            <p:ph type="title" idx="4294967295"/>
          </p:nvPr>
        </p:nvSpPr>
        <p:spPr>
          <a:xfrm>
            <a:off x="5724204" y="2416066"/>
            <a:ext cx="544061" cy="665880"/>
          </a:xfrm>
          <a:prstGeom prst="rect">
            <a:avLst/>
          </a:prstGeom>
          <a:gradFill>
            <a:gsLst>
              <a:gs pos="0">
                <a:schemeClr val="dk1"/>
              </a:gs>
              <a:gs pos="100000">
                <a:schemeClr val="lt2"/>
              </a:gs>
            </a:gsLst>
            <a:lin ang="5400012" scaled="0"/>
          </a:gradFill>
          <a:effectLst>
            <a:outerShdw blurRad="57150" dist="19050" dir="5400000" algn="bl" rotWithShape="0">
              <a:schemeClr val="accent4">
                <a:alpha val="9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200">
                <a:solidFill>
                  <a:schemeClr val="lt1"/>
                </a:solidFill>
                <a:latin typeface="Times New Roman" panose="02020603050405020304" pitchFamily="18" charset="0"/>
                <a:cs typeface="Times New Roman" panose="02020603050405020304" pitchFamily="18" charset="0"/>
              </a:rPr>
              <a:t>04</a:t>
            </a:r>
            <a:endParaRPr sz="1200">
              <a:solidFill>
                <a:schemeClr val="lt1"/>
              </a:solidFill>
              <a:latin typeface="Times New Roman" panose="02020603050405020304" pitchFamily="18" charset="0"/>
              <a:cs typeface="Times New Roman" panose="02020603050405020304" pitchFamily="18" charset="0"/>
            </a:endParaRPr>
          </a:p>
        </p:txBody>
      </p:sp>
      <p:sp>
        <p:nvSpPr>
          <p:cNvPr id="274" name="Google Shape;274;p44"/>
          <p:cNvSpPr txBox="1">
            <a:spLocks noGrp="1"/>
          </p:cNvSpPr>
          <p:nvPr>
            <p:ph type="subTitle" idx="4294967295"/>
          </p:nvPr>
        </p:nvSpPr>
        <p:spPr>
          <a:xfrm>
            <a:off x="4738570" y="1974842"/>
            <a:ext cx="2640725" cy="123735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200">
                <a:latin typeface="Times New Roman" panose="02020603050405020304" pitchFamily="18" charset="0"/>
                <a:cs typeface="Times New Roman" panose="02020603050405020304" pitchFamily="18" charset="0"/>
              </a:rPr>
              <a:t>Phân tích hệ thống</a:t>
            </a:r>
            <a:endParaRPr sz="1200">
              <a:latin typeface="Times New Roman" panose="02020603050405020304" pitchFamily="18" charset="0"/>
              <a:cs typeface="Times New Roman" panose="02020603050405020304" pitchFamily="18" charset="0"/>
            </a:endParaRPr>
          </a:p>
        </p:txBody>
      </p:sp>
      <p:cxnSp>
        <p:nvCxnSpPr>
          <p:cNvPr id="276" name="Google Shape;276;p44"/>
          <p:cNvCxnSpPr>
            <a:cxnSpLocks/>
            <a:stCxn id="264" idx="0"/>
            <a:endCxn id="265" idx="1"/>
          </p:cNvCxnSpPr>
          <p:nvPr/>
        </p:nvCxnSpPr>
        <p:spPr>
          <a:xfrm rot="16200000" flipH="1">
            <a:off x="1527199" y="1453500"/>
            <a:ext cx="881909" cy="1397469"/>
          </a:xfrm>
          <a:prstGeom prst="curvedConnector4">
            <a:avLst>
              <a:gd name="adj1" fmla="val -25921"/>
              <a:gd name="adj2" fmla="val 62509"/>
            </a:avLst>
          </a:prstGeom>
          <a:noFill/>
          <a:ln w="28575" cap="flat" cmpd="sng">
            <a:solidFill>
              <a:schemeClr val="dk1"/>
            </a:solidFill>
            <a:prstDash val="dash"/>
            <a:round/>
            <a:headEnd type="none" w="med" len="med"/>
            <a:tailEnd type="none" w="med" len="med"/>
          </a:ln>
        </p:spPr>
      </p:cxnSp>
      <p:cxnSp>
        <p:nvCxnSpPr>
          <p:cNvPr id="277" name="Google Shape;277;p44"/>
          <p:cNvCxnSpPr>
            <a:cxnSpLocks/>
            <a:endCxn id="266" idx="1"/>
          </p:cNvCxnSpPr>
          <p:nvPr/>
        </p:nvCxnSpPr>
        <p:spPr>
          <a:xfrm flipV="1">
            <a:off x="3319832" y="2352017"/>
            <a:ext cx="856238" cy="185262"/>
          </a:xfrm>
          <a:prstGeom prst="curvedConnector3">
            <a:avLst>
              <a:gd name="adj1" fmla="val 50000"/>
            </a:avLst>
          </a:prstGeom>
          <a:noFill/>
          <a:ln w="28575" cap="flat" cmpd="sng">
            <a:solidFill>
              <a:schemeClr val="dk1"/>
            </a:solidFill>
            <a:prstDash val="dash"/>
            <a:round/>
            <a:headEnd type="none" w="med" len="med"/>
            <a:tailEnd type="none" w="med" len="med"/>
          </a:ln>
        </p:spPr>
      </p:cxnSp>
      <p:cxnSp>
        <p:nvCxnSpPr>
          <p:cNvPr id="278" name="Google Shape;278;p44"/>
          <p:cNvCxnSpPr>
            <a:cxnSpLocks/>
            <a:stCxn id="266" idx="3"/>
            <a:endCxn id="273" idx="2"/>
          </p:cNvCxnSpPr>
          <p:nvPr/>
        </p:nvCxnSpPr>
        <p:spPr>
          <a:xfrm>
            <a:off x="4826221" y="2352017"/>
            <a:ext cx="1170014" cy="729929"/>
          </a:xfrm>
          <a:prstGeom prst="curvedConnector4">
            <a:avLst>
              <a:gd name="adj1" fmla="val 38375"/>
              <a:gd name="adj2" fmla="val 131318"/>
            </a:avLst>
          </a:prstGeom>
          <a:noFill/>
          <a:ln w="28575" cap="flat" cmpd="sng">
            <a:solidFill>
              <a:schemeClr val="dk1"/>
            </a:solidFill>
            <a:prstDash val="dash"/>
            <a:round/>
            <a:headEnd type="none" w="med" len="med"/>
            <a:tailEnd type="none" w="med" len="med"/>
          </a:ln>
        </p:spPr>
      </p:cxnSp>
      <p:cxnSp>
        <p:nvCxnSpPr>
          <p:cNvPr id="29" name="Google Shape;278;p44">
            <a:extLst>
              <a:ext uri="{FF2B5EF4-FFF2-40B4-BE49-F238E27FC236}">
                <a16:creationId xmlns:a16="http://schemas.microsoft.com/office/drawing/2014/main" id="{212F2648-4547-4774-B401-1902BAFBCA9C}"/>
              </a:ext>
            </a:extLst>
          </p:cNvPr>
          <p:cNvCxnSpPr>
            <a:cxnSpLocks/>
          </p:cNvCxnSpPr>
          <p:nvPr/>
        </p:nvCxnSpPr>
        <p:spPr>
          <a:xfrm>
            <a:off x="6268265" y="2898704"/>
            <a:ext cx="1593522" cy="858467"/>
          </a:xfrm>
          <a:prstGeom prst="curvedConnector3">
            <a:avLst>
              <a:gd name="adj1" fmla="val 50000"/>
            </a:avLst>
          </a:prstGeom>
          <a:noFill/>
          <a:ln w="28575" cap="flat" cmpd="sng">
            <a:solidFill>
              <a:schemeClr val="dk1"/>
            </a:solidFill>
            <a:prstDash val="dash"/>
            <a:round/>
            <a:headEnd type="none" w="med" len="med"/>
            <a:tailEnd type="none" w="med" len="med"/>
          </a:ln>
        </p:spPr>
      </p:cxnSp>
      <p:sp>
        <p:nvSpPr>
          <p:cNvPr id="30" name="Google Shape;273;p44">
            <a:extLst>
              <a:ext uri="{FF2B5EF4-FFF2-40B4-BE49-F238E27FC236}">
                <a16:creationId xmlns:a16="http://schemas.microsoft.com/office/drawing/2014/main" id="{57AAB6B2-D7EA-4844-B2B6-9CF67E9CC8BD}"/>
              </a:ext>
            </a:extLst>
          </p:cNvPr>
          <p:cNvSpPr txBox="1">
            <a:spLocks/>
          </p:cNvSpPr>
          <p:nvPr/>
        </p:nvSpPr>
        <p:spPr>
          <a:xfrm>
            <a:off x="7617224" y="3283760"/>
            <a:ext cx="544061" cy="665880"/>
          </a:xfrm>
          <a:prstGeom prst="rect">
            <a:avLst/>
          </a:prstGeom>
          <a:gradFill>
            <a:gsLst>
              <a:gs pos="0">
                <a:schemeClr val="dk1"/>
              </a:gs>
              <a:gs pos="100000">
                <a:schemeClr val="lt2"/>
              </a:gs>
            </a:gsLst>
            <a:lin ang="5400012" scaled="0"/>
          </a:gradFill>
          <a:ln>
            <a:noFill/>
          </a:ln>
          <a:effectLst>
            <a:outerShdw blurRad="57150" dist="19050" dir="5400000" algn="bl" rotWithShape="0">
              <a:schemeClr val="accent4">
                <a:alpha val="90000"/>
              </a:scheme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SemiBold"/>
              <a:buNone/>
              <a:defRPr sz="2800" b="0" i="0" u="none" strike="noStrike" cap="none">
                <a:solidFill>
                  <a:schemeClr val="dk1"/>
                </a:solidFill>
                <a:latin typeface="Oswald SemiBold"/>
                <a:ea typeface="Oswald SemiBold"/>
                <a:cs typeface="Oswald SemiBold"/>
                <a:sym typeface="Oswald SemiBold"/>
              </a:defRPr>
            </a:lvl1pPr>
            <a:lvl2pPr marR="0" lvl="1"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2800"/>
              <a:buFont typeface="Fjalla One"/>
              <a:buNone/>
              <a:defRPr sz="2800" b="0" i="0" u="none" strike="noStrike" cap="none">
                <a:solidFill>
                  <a:schemeClr val="dk1"/>
                </a:solidFill>
                <a:latin typeface="Fjalla One"/>
                <a:ea typeface="Fjalla One"/>
                <a:cs typeface="Fjalla One"/>
                <a:sym typeface="Fjalla One"/>
              </a:defRPr>
            </a:lvl9pPr>
          </a:lstStyle>
          <a:p>
            <a:pPr algn="ctr"/>
            <a:r>
              <a:rPr lang="es" sz="1200">
                <a:solidFill>
                  <a:schemeClr val="lt1"/>
                </a:solidFill>
                <a:latin typeface="Times New Roman" panose="02020603050405020304" pitchFamily="18" charset="0"/>
                <a:cs typeface="Times New Roman" panose="02020603050405020304" pitchFamily="18" charset="0"/>
              </a:rPr>
              <a:t>05</a:t>
            </a:r>
          </a:p>
        </p:txBody>
      </p:sp>
      <p:sp>
        <p:nvSpPr>
          <p:cNvPr id="31" name="Google Shape;5414;p22">
            <a:extLst>
              <a:ext uri="{FF2B5EF4-FFF2-40B4-BE49-F238E27FC236}">
                <a16:creationId xmlns:a16="http://schemas.microsoft.com/office/drawing/2014/main" id="{804E57F6-B870-4FFE-82E1-4C7355956CF3}"/>
              </a:ext>
            </a:extLst>
          </p:cNvPr>
          <p:cNvSpPr txBox="1"/>
          <p:nvPr/>
        </p:nvSpPr>
        <p:spPr>
          <a:xfrm>
            <a:off x="3036577" y="1488411"/>
            <a:ext cx="3030486" cy="99958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chemeClr val="dk1"/>
                </a:solidFill>
                <a:latin typeface="Times New Roman" panose="02020603050405020304" pitchFamily="18" charset="0"/>
                <a:ea typeface="Nanum Gothic"/>
                <a:cs typeface="Times New Roman" panose="02020603050405020304" pitchFamily="18" charset="0"/>
                <a:sym typeface="Nanum Gothic"/>
              </a:rPr>
              <a:t>Khảo sát hiện trạng</a:t>
            </a:r>
            <a:endParaRPr sz="1200">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46" name="Google Shape;269;p44">
            <a:extLst>
              <a:ext uri="{FF2B5EF4-FFF2-40B4-BE49-F238E27FC236}">
                <a16:creationId xmlns:a16="http://schemas.microsoft.com/office/drawing/2014/main" id="{61A65CA7-F25D-4BF8-9093-1104AC9B8DC5}"/>
              </a:ext>
            </a:extLst>
          </p:cNvPr>
          <p:cNvSpPr txBox="1">
            <a:spLocks/>
          </p:cNvSpPr>
          <p:nvPr/>
        </p:nvSpPr>
        <p:spPr>
          <a:xfrm>
            <a:off x="6912484" y="2469741"/>
            <a:ext cx="190630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ctr">
              <a:spcBef>
                <a:spcPts val="1600"/>
              </a:spcBef>
              <a:buFont typeface="Roboto"/>
              <a:buNone/>
            </a:pPr>
            <a:r>
              <a:rPr lang="en-US" sz="1200">
                <a:latin typeface="Times New Roman" panose="02020603050405020304" pitchFamily="18" charset="0"/>
                <a:cs typeface="Times New Roman" panose="02020603050405020304" pitchFamily="18" charset="0"/>
              </a:rPr>
              <a:t>Kết luận</a:t>
            </a:r>
          </a:p>
          <a:p>
            <a:pPr marL="0" indent="0" algn="ctr">
              <a:spcBef>
                <a:spcPts val="1600"/>
              </a:spcBef>
              <a:buFont typeface="Roboto"/>
              <a:buNone/>
            </a:pPr>
            <a:endParaRPr lang="en-US" sz="1200">
              <a:latin typeface="Times New Roman" panose="02020603050405020304" pitchFamily="18" charset="0"/>
              <a:cs typeface="Times New Roman" panose="02020603050405020304" pitchFamily="18" charset="0"/>
            </a:endParaRPr>
          </a:p>
          <a:p>
            <a:pPr marL="0" indent="0" algn="ctr">
              <a:spcBef>
                <a:spcPts val="1600"/>
              </a:spcBef>
              <a:spcAft>
                <a:spcPts val="1600"/>
              </a:spcAft>
              <a:buFont typeface="Roboto"/>
              <a:buNone/>
            </a:pPr>
            <a:endParaRPr lang="en-US" sz="1200">
              <a:latin typeface="Times New Roman" panose="02020603050405020304" pitchFamily="18" charset="0"/>
              <a:cs typeface="Times New Roman" panose="02020603050405020304" pitchFamily="18" charset="0"/>
            </a:endParaRPr>
          </a:p>
        </p:txBody>
      </p:sp>
      <p:grpSp>
        <p:nvGrpSpPr>
          <p:cNvPr id="48" name="Google Shape;5379;p22">
            <a:extLst>
              <a:ext uri="{FF2B5EF4-FFF2-40B4-BE49-F238E27FC236}">
                <a16:creationId xmlns:a16="http://schemas.microsoft.com/office/drawing/2014/main" id="{0C8832B9-DF4C-4479-8F41-EB1CC4DE7BCC}"/>
              </a:ext>
            </a:extLst>
          </p:cNvPr>
          <p:cNvGrpSpPr/>
          <p:nvPr/>
        </p:nvGrpSpPr>
        <p:grpSpPr>
          <a:xfrm>
            <a:off x="2345181" y="2683367"/>
            <a:ext cx="2842181" cy="5234341"/>
            <a:chOff x="6601775" y="1650925"/>
            <a:chExt cx="982400" cy="1809250"/>
          </a:xfrm>
        </p:grpSpPr>
        <p:sp>
          <p:nvSpPr>
            <p:cNvPr id="49" name="Google Shape;5380;p22">
              <a:extLst>
                <a:ext uri="{FF2B5EF4-FFF2-40B4-BE49-F238E27FC236}">
                  <a16:creationId xmlns:a16="http://schemas.microsoft.com/office/drawing/2014/main" id="{3E5BBAF8-70AB-439D-AA8E-5DFE6EE12BA8}"/>
                </a:ext>
              </a:extLst>
            </p:cNvPr>
            <p:cNvSpPr/>
            <p:nvPr/>
          </p:nvSpPr>
          <p:spPr>
            <a:xfrm>
              <a:off x="6601775" y="3199975"/>
              <a:ext cx="203500" cy="143450"/>
            </a:xfrm>
            <a:custGeom>
              <a:avLst/>
              <a:gdLst/>
              <a:ahLst/>
              <a:cxnLst/>
              <a:rect l="l" t="t" r="r" b="b"/>
              <a:pathLst>
                <a:path w="8140" h="5738" extrusionOk="0">
                  <a:moveTo>
                    <a:pt x="4771" y="0"/>
                  </a:moveTo>
                  <a:lnTo>
                    <a:pt x="3670" y="2202"/>
                  </a:lnTo>
                  <a:lnTo>
                    <a:pt x="1" y="2369"/>
                  </a:lnTo>
                  <a:lnTo>
                    <a:pt x="5938" y="5738"/>
                  </a:lnTo>
                  <a:lnTo>
                    <a:pt x="7973" y="2569"/>
                  </a:lnTo>
                  <a:lnTo>
                    <a:pt x="8140" y="2669"/>
                  </a:lnTo>
                  <a:lnTo>
                    <a:pt x="4771"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381;p22">
              <a:extLst>
                <a:ext uri="{FF2B5EF4-FFF2-40B4-BE49-F238E27FC236}">
                  <a16:creationId xmlns:a16="http://schemas.microsoft.com/office/drawing/2014/main" id="{74C3E9FD-EF59-498A-A255-E9F7273684F0}"/>
                </a:ext>
              </a:extLst>
            </p:cNvPr>
            <p:cNvSpPr/>
            <p:nvPr/>
          </p:nvSpPr>
          <p:spPr>
            <a:xfrm>
              <a:off x="7055425" y="3295875"/>
              <a:ext cx="153475" cy="164300"/>
            </a:xfrm>
            <a:custGeom>
              <a:avLst/>
              <a:gdLst/>
              <a:ahLst/>
              <a:cxnLst/>
              <a:rect l="l" t="t" r="r" b="b"/>
              <a:pathLst>
                <a:path w="6139" h="6572" extrusionOk="0">
                  <a:moveTo>
                    <a:pt x="4804" y="0"/>
                  </a:moveTo>
                  <a:lnTo>
                    <a:pt x="701" y="1335"/>
                  </a:lnTo>
                  <a:lnTo>
                    <a:pt x="1902" y="3403"/>
                  </a:lnTo>
                  <a:lnTo>
                    <a:pt x="1" y="6572"/>
                  </a:lnTo>
                  <a:lnTo>
                    <a:pt x="6139" y="3536"/>
                  </a:lnTo>
                  <a:lnTo>
                    <a:pt x="4637" y="67"/>
                  </a:lnTo>
                  <a:lnTo>
                    <a:pt x="4804"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382;p22">
              <a:extLst>
                <a:ext uri="{FF2B5EF4-FFF2-40B4-BE49-F238E27FC236}">
                  <a16:creationId xmlns:a16="http://schemas.microsoft.com/office/drawing/2014/main" id="{A0D0A203-AF7B-4F8B-B525-DA0F34F7AAE4}"/>
                </a:ext>
              </a:extLst>
            </p:cNvPr>
            <p:cNvSpPr/>
            <p:nvPr/>
          </p:nvSpPr>
          <p:spPr>
            <a:xfrm>
              <a:off x="6697675" y="2610375"/>
              <a:ext cx="606300" cy="762250"/>
            </a:xfrm>
            <a:custGeom>
              <a:avLst/>
              <a:gdLst/>
              <a:ahLst/>
              <a:cxnLst/>
              <a:rect l="l" t="t" r="r" b="b"/>
              <a:pathLst>
                <a:path w="24252" h="30490" extrusionOk="0">
                  <a:moveTo>
                    <a:pt x="13877" y="1"/>
                  </a:moveTo>
                  <a:lnTo>
                    <a:pt x="1" y="25119"/>
                  </a:lnTo>
                  <a:lnTo>
                    <a:pt x="3203" y="27787"/>
                  </a:lnTo>
                  <a:cubicBezTo>
                    <a:pt x="3203" y="27787"/>
                    <a:pt x="14678" y="9274"/>
                    <a:pt x="15478" y="8040"/>
                  </a:cubicBezTo>
                  <a:cubicBezTo>
                    <a:pt x="16059" y="7204"/>
                    <a:pt x="16477" y="6708"/>
                    <a:pt x="16847" y="6708"/>
                  </a:cubicBezTo>
                  <a:cubicBezTo>
                    <a:pt x="17009" y="6708"/>
                    <a:pt x="17161" y="6803"/>
                    <a:pt x="17313" y="7006"/>
                  </a:cubicBezTo>
                  <a:cubicBezTo>
                    <a:pt x="17813" y="7673"/>
                    <a:pt x="12710" y="16579"/>
                    <a:pt x="12309" y="18514"/>
                  </a:cubicBezTo>
                  <a:cubicBezTo>
                    <a:pt x="11876" y="20482"/>
                    <a:pt x="15512" y="30489"/>
                    <a:pt x="15512" y="30489"/>
                  </a:cubicBezTo>
                  <a:lnTo>
                    <a:pt x="19681" y="28888"/>
                  </a:lnTo>
                  <a:cubicBezTo>
                    <a:pt x="19681" y="28888"/>
                    <a:pt x="16212" y="20082"/>
                    <a:pt x="16379" y="19115"/>
                  </a:cubicBezTo>
                  <a:cubicBezTo>
                    <a:pt x="16546" y="18181"/>
                    <a:pt x="24151" y="4838"/>
                    <a:pt x="24251" y="4638"/>
                  </a:cubicBezTo>
                  <a:lnTo>
                    <a:pt x="13877"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383;p22">
              <a:extLst>
                <a:ext uri="{FF2B5EF4-FFF2-40B4-BE49-F238E27FC236}">
                  <a16:creationId xmlns:a16="http://schemas.microsoft.com/office/drawing/2014/main" id="{5C19A771-4505-4268-BF41-0428AF7C6A4F}"/>
                </a:ext>
              </a:extLst>
            </p:cNvPr>
            <p:cNvSpPr/>
            <p:nvPr/>
          </p:nvSpPr>
          <p:spPr>
            <a:xfrm>
              <a:off x="7021250" y="2271575"/>
              <a:ext cx="407800" cy="476425"/>
            </a:xfrm>
            <a:custGeom>
              <a:avLst/>
              <a:gdLst/>
              <a:ahLst/>
              <a:cxnLst/>
              <a:rect l="l" t="t" r="r" b="b"/>
              <a:pathLst>
                <a:path w="16312" h="19057" extrusionOk="0">
                  <a:moveTo>
                    <a:pt x="10616" y="0"/>
                  </a:moveTo>
                  <a:cubicBezTo>
                    <a:pt x="6137" y="0"/>
                    <a:pt x="0" y="14320"/>
                    <a:pt x="0" y="14320"/>
                  </a:cubicBezTo>
                  <a:lnTo>
                    <a:pt x="11542" y="19057"/>
                  </a:lnTo>
                  <a:lnTo>
                    <a:pt x="15611" y="6615"/>
                  </a:lnTo>
                  <a:cubicBezTo>
                    <a:pt x="16312" y="5013"/>
                    <a:pt x="15478" y="2512"/>
                    <a:pt x="13510" y="1311"/>
                  </a:cubicBezTo>
                  <a:cubicBezTo>
                    <a:pt x="12909" y="977"/>
                    <a:pt x="12242" y="610"/>
                    <a:pt x="11508" y="210"/>
                  </a:cubicBezTo>
                  <a:cubicBezTo>
                    <a:pt x="11220" y="67"/>
                    <a:pt x="10922" y="0"/>
                    <a:pt x="10616"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84;p22">
              <a:extLst>
                <a:ext uri="{FF2B5EF4-FFF2-40B4-BE49-F238E27FC236}">
                  <a16:creationId xmlns:a16="http://schemas.microsoft.com/office/drawing/2014/main" id="{ECC1E9E8-7F3E-416A-9703-B1F33EEC9DA4}"/>
                </a:ext>
              </a:extLst>
            </p:cNvPr>
            <p:cNvSpPr/>
            <p:nvPr/>
          </p:nvSpPr>
          <p:spPr>
            <a:xfrm>
              <a:off x="7155500" y="1650925"/>
              <a:ext cx="131800" cy="191425"/>
            </a:xfrm>
            <a:custGeom>
              <a:avLst/>
              <a:gdLst/>
              <a:ahLst/>
              <a:cxnLst/>
              <a:rect l="l" t="t" r="r" b="b"/>
              <a:pathLst>
                <a:path w="5272" h="7657" extrusionOk="0">
                  <a:moveTo>
                    <a:pt x="3078" y="1"/>
                  </a:moveTo>
                  <a:cubicBezTo>
                    <a:pt x="2975" y="1"/>
                    <a:pt x="2903" y="151"/>
                    <a:pt x="2903" y="151"/>
                  </a:cubicBezTo>
                  <a:lnTo>
                    <a:pt x="2703" y="2987"/>
                  </a:lnTo>
                  <a:cubicBezTo>
                    <a:pt x="2703" y="2987"/>
                    <a:pt x="2569" y="2553"/>
                    <a:pt x="2369" y="2386"/>
                  </a:cubicBezTo>
                  <a:cubicBezTo>
                    <a:pt x="2354" y="2379"/>
                    <a:pt x="2336" y="2375"/>
                    <a:pt x="2316" y="2375"/>
                  </a:cubicBezTo>
                  <a:cubicBezTo>
                    <a:pt x="2104" y="2375"/>
                    <a:pt x="1681" y="2798"/>
                    <a:pt x="1612" y="2798"/>
                  </a:cubicBezTo>
                  <a:cubicBezTo>
                    <a:pt x="1605" y="2798"/>
                    <a:pt x="1602" y="2794"/>
                    <a:pt x="1602" y="2787"/>
                  </a:cubicBezTo>
                  <a:cubicBezTo>
                    <a:pt x="1602" y="2755"/>
                    <a:pt x="1562" y="2740"/>
                    <a:pt x="1495" y="2740"/>
                  </a:cubicBezTo>
                  <a:cubicBezTo>
                    <a:pt x="1282" y="2740"/>
                    <a:pt x="790" y="2892"/>
                    <a:pt x="434" y="3120"/>
                  </a:cubicBezTo>
                  <a:cubicBezTo>
                    <a:pt x="1" y="3420"/>
                    <a:pt x="868" y="5455"/>
                    <a:pt x="868" y="5455"/>
                  </a:cubicBezTo>
                  <a:lnTo>
                    <a:pt x="768" y="6656"/>
                  </a:lnTo>
                  <a:lnTo>
                    <a:pt x="3070" y="7657"/>
                  </a:lnTo>
                  <a:lnTo>
                    <a:pt x="3236" y="6690"/>
                  </a:lnTo>
                  <a:cubicBezTo>
                    <a:pt x="3236" y="6690"/>
                    <a:pt x="3503" y="6122"/>
                    <a:pt x="3870" y="5322"/>
                  </a:cubicBezTo>
                  <a:cubicBezTo>
                    <a:pt x="4237" y="4521"/>
                    <a:pt x="5271" y="3220"/>
                    <a:pt x="5071" y="2820"/>
                  </a:cubicBezTo>
                  <a:cubicBezTo>
                    <a:pt x="5049" y="2780"/>
                    <a:pt x="5020" y="2762"/>
                    <a:pt x="4986" y="2762"/>
                  </a:cubicBezTo>
                  <a:cubicBezTo>
                    <a:pt x="4704" y="2762"/>
                    <a:pt x="4045" y="3961"/>
                    <a:pt x="3837" y="4021"/>
                  </a:cubicBezTo>
                  <a:cubicBezTo>
                    <a:pt x="3830" y="4023"/>
                    <a:pt x="3824" y="4025"/>
                    <a:pt x="3817" y="4025"/>
                  </a:cubicBezTo>
                  <a:cubicBezTo>
                    <a:pt x="3572" y="4025"/>
                    <a:pt x="3603" y="2153"/>
                    <a:pt x="3603" y="2153"/>
                  </a:cubicBezTo>
                  <a:cubicBezTo>
                    <a:pt x="3462" y="355"/>
                    <a:pt x="3235" y="1"/>
                    <a:pt x="3078" y="1"/>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385;p22">
              <a:extLst>
                <a:ext uri="{FF2B5EF4-FFF2-40B4-BE49-F238E27FC236}">
                  <a16:creationId xmlns:a16="http://schemas.microsoft.com/office/drawing/2014/main" id="{BDF9CD21-1D20-4488-93D4-6ACE000594F4}"/>
                </a:ext>
              </a:extLst>
            </p:cNvPr>
            <p:cNvSpPr/>
            <p:nvPr/>
          </p:nvSpPr>
          <p:spPr>
            <a:xfrm>
              <a:off x="7092125" y="1799800"/>
              <a:ext cx="193500" cy="557925"/>
            </a:xfrm>
            <a:custGeom>
              <a:avLst/>
              <a:gdLst/>
              <a:ahLst/>
              <a:cxnLst/>
              <a:rect l="l" t="t" r="r" b="b"/>
              <a:pathLst>
                <a:path w="7740" h="22317" extrusionOk="0">
                  <a:moveTo>
                    <a:pt x="3169" y="1"/>
                  </a:moveTo>
                  <a:cubicBezTo>
                    <a:pt x="3169" y="1"/>
                    <a:pt x="34" y="8640"/>
                    <a:pt x="34" y="8974"/>
                  </a:cubicBezTo>
                  <a:cubicBezTo>
                    <a:pt x="1" y="9307"/>
                    <a:pt x="201" y="9574"/>
                    <a:pt x="401" y="11075"/>
                  </a:cubicBezTo>
                  <a:cubicBezTo>
                    <a:pt x="668" y="12576"/>
                    <a:pt x="3436" y="22317"/>
                    <a:pt x="3436" y="22317"/>
                  </a:cubicBezTo>
                  <a:lnTo>
                    <a:pt x="7739" y="19381"/>
                  </a:lnTo>
                  <a:cubicBezTo>
                    <a:pt x="7739" y="19381"/>
                    <a:pt x="4504" y="9674"/>
                    <a:pt x="4570" y="8540"/>
                  </a:cubicBezTo>
                  <a:cubicBezTo>
                    <a:pt x="4671" y="7406"/>
                    <a:pt x="6405" y="968"/>
                    <a:pt x="6405" y="968"/>
                  </a:cubicBezTo>
                  <a:lnTo>
                    <a:pt x="3169"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386;p22">
              <a:extLst>
                <a:ext uri="{FF2B5EF4-FFF2-40B4-BE49-F238E27FC236}">
                  <a16:creationId xmlns:a16="http://schemas.microsoft.com/office/drawing/2014/main" id="{1D88DB18-C1C8-42D1-824F-15C9F9806789}"/>
                </a:ext>
              </a:extLst>
            </p:cNvPr>
            <p:cNvSpPr/>
            <p:nvPr/>
          </p:nvSpPr>
          <p:spPr>
            <a:xfrm>
              <a:off x="7278100" y="2354375"/>
              <a:ext cx="306075" cy="382925"/>
            </a:xfrm>
            <a:custGeom>
              <a:avLst/>
              <a:gdLst/>
              <a:ahLst/>
              <a:cxnLst/>
              <a:rect l="l" t="t" r="r" b="b"/>
              <a:pathLst>
                <a:path w="12243" h="15317" extrusionOk="0">
                  <a:moveTo>
                    <a:pt x="5070" y="0"/>
                  </a:moveTo>
                  <a:lnTo>
                    <a:pt x="3803" y="4904"/>
                  </a:lnTo>
                  <a:cubicBezTo>
                    <a:pt x="3803" y="4904"/>
                    <a:pt x="6105" y="9240"/>
                    <a:pt x="5638" y="10508"/>
                  </a:cubicBezTo>
                  <a:cubicBezTo>
                    <a:pt x="5508" y="10851"/>
                    <a:pt x="5101" y="10975"/>
                    <a:pt x="4583" y="10975"/>
                  </a:cubicBezTo>
                  <a:cubicBezTo>
                    <a:pt x="3237" y="10975"/>
                    <a:pt x="1134" y="10141"/>
                    <a:pt x="1134" y="10141"/>
                  </a:cubicBezTo>
                  <a:lnTo>
                    <a:pt x="0" y="13343"/>
                  </a:lnTo>
                  <a:cubicBezTo>
                    <a:pt x="0" y="13343"/>
                    <a:pt x="2296" y="15316"/>
                    <a:pt x="5086" y="15316"/>
                  </a:cubicBezTo>
                  <a:cubicBezTo>
                    <a:pt x="6101" y="15316"/>
                    <a:pt x="7181" y="15055"/>
                    <a:pt x="8239" y="14344"/>
                  </a:cubicBezTo>
                  <a:cubicBezTo>
                    <a:pt x="12242" y="11642"/>
                    <a:pt x="5070" y="0"/>
                    <a:pt x="5070"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387;p22">
              <a:extLst>
                <a:ext uri="{FF2B5EF4-FFF2-40B4-BE49-F238E27FC236}">
                  <a16:creationId xmlns:a16="http://schemas.microsoft.com/office/drawing/2014/main" id="{D658CFAA-C490-44E8-93B3-C17974E88890}"/>
                </a:ext>
              </a:extLst>
            </p:cNvPr>
            <p:cNvSpPr/>
            <p:nvPr/>
          </p:nvSpPr>
          <p:spPr>
            <a:xfrm>
              <a:off x="7315125" y="2451100"/>
              <a:ext cx="87250" cy="252550"/>
            </a:xfrm>
            <a:custGeom>
              <a:avLst/>
              <a:gdLst/>
              <a:ahLst/>
              <a:cxnLst/>
              <a:rect l="l" t="t" r="r" b="b"/>
              <a:pathLst>
                <a:path w="3490" h="10102" extrusionOk="0">
                  <a:moveTo>
                    <a:pt x="3489" y="1"/>
                  </a:moveTo>
                  <a:cubicBezTo>
                    <a:pt x="2455" y="3370"/>
                    <a:pt x="1288" y="6705"/>
                    <a:pt x="20" y="10008"/>
                  </a:cubicBezTo>
                  <a:cubicBezTo>
                    <a:pt x="1" y="10066"/>
                    <a:pt x="38" y="10102"/>
                    <a:pt x="72" y="10102"/>
                  </a:cubicBezTo>
                  <a:cubicBezTo>
                    <a:pt x="97" y="10102"/>
                    <a:pt x="120" y="10083"/>
                    <a:pt x="120" y="10041"/>
                  </a:cubicBezTo>
                  <a:cubicBezTo>
                    <a:pt x="1488" y="6805"/>
                    <a:pt x="2589" y="3436"/>
                    <a:pt x="34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388;p22">
              <a:extLst>
                <a:ext uri="{FF2B5EF4-FFF2-40B4-BE49-F238E27FC236}">
                  <a16:creationId xmlns:a16="http://schemas.microsoft.com/office/drawing/2014/main" id="{1C393F4D-EA59-48BA-8BD9-C979CB7A2029}"/>
                </a:ext>
              </a:extLst>
            </p:cNvPr>
            <p:cNvSpPr/>
            <p:nvPr/>
          </p:nvSpPr>
          <p:spPr>
            <a:xfrm>
              <a:off x="7163025" y="1820475"/>
              <a:ext cx="83950" cy="25600"/>
            </a:xfrm>
            <a:custGeom>
              <a:avLst/>
              <a:gdLst/>
              <a:ahLst/>
              <a:cxnLst/>
              <a:rect l="l" t="t" r="r" b="b"/>
              <a:pathLst>
                <a:path w="3358" h="1024" extrusionOk="0">
                  <a:moveTo>
                    <a:pt x="43" y="1"/>
                  </a:moveTo>
                  <a:cubicBezTo>
                    <a:pt x="1" y="1"/>
                    <a:pt x="4" y="83"/>
                    <a:pt x="33" y="141"/>
                  </a:cubicBezTo>
                  <a:cubicBezTo>
                    <a:pt x="1101" y="408"/>
                    <a:pt x="2235" y="875"/>
                    <a:pt x="3336" y="1008"/>
                  </a:cubicBezTo>
                  <a:cubicBezTo>
                    <a:pt x="2335" y="541"/>
                    <a:pt x="1167" y="308"/>
                    <a:pt x="67" y="8"/>
                  </a:cubicBezTo>
                  <a:cubicBezTo>
                    <a:pt x="57" y="3"/>
                    <a:pt x="50" y="1"/>
                    <a:pt x="43" y="1"/>
                  </a:cubicBezTo>
                  <a:close/>
                  <a:moveTo>
                    <a:pt x="3336" y="1008"/>
                  </a:moveTo>
                  <a:cubicBezTo>
                    <a:pt x="3336" y="1019"/>
                    <a:pt x="3339" y="1023"/>
                    <a:pt x="3343" y="1023"/>
                  </a:cubicBezTo>
                  <a:cubicBezTo>
                    <a:pt x="3350" y="1023"/>
                    <a:pt x="3358" y="1008"/>
                    <a:pt x="3336" y="1008"/>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389;p22">
              <a:extLst>
                <a:ext uri="{FF2B5EF4-FFF2-40B4-BE49-F238E27FC236}">
                  <a16:creationId xmlns:a16="http://schemas.microsoft.com/office/drawing/2014/main" id="{104E204A-26F8-4AE2-8353-932183ABF9AD}"/>
                </a:ext>
              </a:extLst>
            </p:cNvPr>
            <p:cNvSpPr/>
            <p:nvPr/>
          </p:nvSpPr>
          <p:spPr>
            <a:xfrm>
              <a:off x="7177175" y="1815650"/>
              <a:ext cx="5050" cy="2525"/>
            </a:xfrm>
            <a:custGeom>
              <a:avLst/>
              <a:gdLst/>
              <a:ahLst/>
              <a:cxnLst/>
              <a:rect l="l" t="t" r="r" b="b"/>
              <a:pathLst>
                <a:path w="202" h="101" extrusionOk="0">
                  <a:moveTo>
                    <a:pt x="101" y="0"/>
                  </a:moveTo>
                  <a:cubicBezTo>
                    <a:pt x="1" y="0"/>
                    <a:pt x="1" y="67"/>
                    <a:pt x="34" y="101"/>
                  </a:cubicBezTo>
                  <a:lnTo>
                    <a:pt x="168" y="101"/>
                  </a:lnTo>
                  <a:cubicBezTo>
                    <a:pt x="201" y="101"/>
                    <a:pt x="201" y="67"/>
                    <a:pt x="168" y="34"/>
                  </a:cubicBezTo>
                  <a:cubicBezTo>
                    <a:pt x="134" y="0"/>
                    <a:pt x="134" y="0"/>
                    <a:pt x="10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390;p22">
              <a:extLst>
                <a:ext uri="{FF2B5EF4-FFF2-40B4-BE49-F238E27FC236}">
                  <a16:creationId xmlns:a16="http://schemas.microsoft.com/office/drawing/2014/main" id="{D7AC91F2-2375-4910-AB29-A3F2775A6AD5}"/>
                </a:ext>
              </a:extLst>
            </p:cNvPr>
            <p:cNvSpPr/>
            <p:nvPr/>
          </p:nvSpPr>
          <p:spPr>
            <a:xfrm>
              <a:off x="6763875" y="2789675"/>
              <a:ext cx="315775" cy="503800"/>
            </a:xfrm>
            <a:custGeom>
              <a:avLst/>
              <a:gdLst/>
              <a:ahLst/>
              <a:cxnLst/>
              <a:rect l="l" t="t" r="r" b="b"/>
              <a:pathLst>
                <a:path w="12631" h="20152" extrusionOk="0">
                  <a:moveTo>
                    <a:pt x="12630" y="1"/>
                  </a:moveTo>
                  <a:cubicBezTo>
                    <a:pt x="8027" y="6439"/>
                    <a:pt x="3824" y="13110"/>
                    <a:pt x="21" y="20082"/>
                  </a:cubicBezTo>
                  <a:cubicBezTo>
                    <a:pt x="1" y="20123"/>
                    <a:pt x="44" y="20151"/>
                    <a:pt x="87" y="20151"/>
                  </a:cubicBezTo>
                  <a:cubicBezTo>
                    <a:pt x="115" y="20151"/>
                    <a:pt x="142" y="20141"/>
                    <a:pt x="155" y="20115"/>
                  </a:cubicBezTo>
                  <a:cubicBezTo>
                    <a:pt x="3891" y="13177"/>
                    <a:pt x="8060" y="6439"/>
                    <a:pt x="126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391;p22">
              <a:extLst>
                <a:ext uri="{FF2B5EF4-FFF2-40B4-BE49-F238E27FC236}">
                  <a16:creationId xmlns:a16="http://schemas.microsoft.com/office/drawing/2014/main" id="{1344EAF6-6CA1-4FC4-B6C0-A029D48CDC9C}"/>
                </a:ext>
              </a:extLst>
            </p:cNvPr>
            <p:cNvSpPr/>
            <p:nvPr/>
          </p:nvSpPr>
          <p:spPr>
            <a:xfrm>
              <a:off x="7410050" y="2624000"/>
              <a:ext cx="42350" cy="43950"/>
            </a:xfrm>
            <a:custGeom>
              <a:avLst/>
              <a:gdLst/>
              <a:ahLst/>
              <a:cxnLst/>
              <a:rect l="l" t="t" r="r" b="b"/>
              <a:pathLst>
                <a:path w="1694" h="1758" extrusionOk="0">
                  <a:moveTo>
                    <a:pt x="36" y="0"/>
                  </a:moveTo>
                  <a:cubicBezTo>
                    <a:pt x="14" y="0"/>
                    <a:pt x="1" y="64"/>
                    <a:pt x="26" y="90"/>
                  </a:cubicBezTo>
                  <a:cubicBezTo>
                    <a:pt x="660" y="557"/>
                    <a:pt x="1193" y="1124"/>
                    <a:pt x="1694" y="1758"/>
                  </a:cubicBezTo>
                  <a:cubicBezTo>
                    <a:pt x="1227" y="1090"/>
                    <a:pt x="726" y="523"/>
                    <a:pt x="59" y="23"/>
                  </a:cubicBezTo>
                  <a:cubicBezTo>
                    <a:pt x="51" y="7"/>
                    <a:pt x="43" y="0"/>
                    <a:pt x="3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392;p22">
              <a:extLst>
                <a:ext uri="{FF2B5EF4-FFF2-40B4-BE49-F238E27FC236}">
                  <a16:creationId xmlns:a16="http://schemas.microsoft.com/office/drawing/2014/main" id="{57642A71-22C0-4B22-921F-E87BE237CA34}"/>
                </a:ext>
              </a:extLst>
            </p:cNvPr>
            <p:cNvSpPr/>
            <p:nvPr/>
          </p:nvSpPr>
          <p:spPr>
            <a:xfrm>
              <a:off x="7415700" y="2628025"/>
              <a:ext cx="16700" cy="32425"/>
            </a:xfrm>
            <a:custGeom>
              <a:avLst/>
              <a:gdLst/>
              <a:ahLst/>
              <a:cxnLst/>
              <a:rect l="l" t="t" r="r" b="b"/>
              <a:pathLst>
                <a:path w="668" h="1297" extrusionOk="0">
                  <a:moveTo>
                    <a:pt x="63" y="0"/>
                  </a:moveTo>
                  <a:cubicBezTo>
                    <a:pt x="32" y="0"/>
                    <a:pt x="0" y="39"/>
                    <a:pt x="0" y="62"/>
                  </a:cubicBezTo>
                  <a:cubicBezTo>
                    <a:pt x="67" y="262"/>
                    <a:pt x="167" y="462"/>
                    <a:pt x="300" y="696"/>
                  </a:cubicBezTo>
                  <a:cubicBezTo>
                    <a:pt x="400" y="896"/>
                    <a:pt x="500" y="1096"/>
                    <a:pt x="601" y="1296"/>
                  </a:cubicBezTo>
                  <a:cubicBezTo>
                    <a:pt x="634" y="1296"/>
                    <a:pt x="667" y="1296"/>
                    <a:pt x="667" y="1263"/>
                  </a:cubicBezTo>
                  <a:cubicBezTo>
                    <a:pt x="601" y="1063"/>
                    <a:pt x="467" y="863"/>
                    <a:pt x="400" y="596"/>
                  </a:cubicBezTo>
                  <a:cubicBezTo>
                    <a:pt x="300" y="396"/>
                    <a:pt x="234" y="195"/>
                    <a:pt x="100" y="29"/>
                  </a:cubicBezTo>
                  <a:cubicBezTo>
                    <a:pt x="90" y="8"/>
                    <a:pt x="76" y="0"/>
                    <a:pt x="6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393;p22">
              <a:extLst>
                <a:ext uri="{FF2B5EF4-FFF2-40B4-BE49-F238E27FC236}">
                  <a16:creationId xmlns:a16="http://schemas.microsoft.com/office/drawing/2014/main" id="{32AB6C4F-CF1F-4438-B59C-D16C0AC3BA56}"/>
                </a:ext>
              </a:extLst>
            </p:cNvPr>
            <p:cNvSpPr/>
            <p:nvPr/>
          </p:nvSpPr>
          <p:spPr>
            <a:xfrm>
              <a:off x="7266425" y="2043150"/>
              <a:ext cx="170150" cy="229175"/>
            </a:xfrm>
            <a:custGeom>
              <a:avLst/>
              <a:gdLst/>
              <a:ahLst/>
              <a:cxnLst/>
              <a:rect l="l" t="t" r="r" b="b"/>
              <a:pathLst>
                <a:path w="6806" h="9167" extrusionOk="0">
                  <a:moveTo>
                    <a:pt x="4100" y="0"/>
                  </a:moveTo>
                  <a:cubicBezTo>
                    <a:pt x="4064" y="0"/>
                    <a:pt x="3860" y="74"/>
                    <a:pt x="3803" y="74"/>
                  </a:cubicBezTo>
                  <a:cubicBezTo>
                    <a:pt x="3670" y="48"/>
                    <a:pt x="3540" y="36"/>
                    <a:pt x="3413" y="36"/>
                  </a:cubicBezTo>
                  <a:cubicBezTo>
                    <a:pt x="1885" y="36"/>
                    <a:pt x="814" y="1810"/>
                    <a:pt x="567" y="3443"/>
                  </a:cubicBezTo>
                  <a:cubicBezTo>
                    <a:pt x="134" y="5744"/>
                    <a:pt x="0" y="8113"/>
                    <a:pt x="2402" y="8913"/>
                  </a:cubicBezTo>
                  <a:cubicBezTo>
                    <a:pt x="2930" y="9090"/>
                    <a:pt x="3396" y="9167"/>
                    <a:pt x="3806" y="9167"/>
                  </a:cubicBezTo>
                  <a:cubicBezTo>
                    <a:pt x="6110" y="9167"/>
                    <a:pt x="6643" y="6716"/>
                    <a:pt x="6672" y="5611"/>
                  </a:cubicBezTo>
                  <a:cubicBezTo>
                    <a:pt x="6805" y="2242"/>
                    <a:pt x="6805" y="507"/>
                    <a:pt x="4103" y="7"/>
                  </a:cubicBezTo>
                  <a:cubicBezTo>
                    <a:pt x="4108" y="2"/>
                    <a:pt x="4107" y="0"/>
                    <a:pt x="4100"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394;p22">
              <a:extLst>
                <a:ext uri="{FF2B5EF4-FFF2-40B4-BE49-F238E27FC236}">
                  <a16:creationId xmlns:a16="http://schemas.microsoft.com/office/drawing/2014/main" id="{CCA98E89-90AE-4078-B816-F30D1D5669B3}"/>
                </a:ext>
              </a:extLst>
            </p:cNvPr>
            <p:cNvSpPr/>
            <p:nvPr/>
          </p:nvSpPr>
          <p:spPr>
            <a:xfrm>
              <a:off x="7407350" y="2139525"/>
              <a:ext cx="5250" cy="4325"/>
            </a:xfrm>
            <a:custGeom>
              <a:avLst/>
              <a:gdLst/>
              <a:ahLst/>
              <a:cxnLst/>
              <a:rect l="l" t="t" r="r" b="b"/>
              <a:pathLst>
                <a:path w="210" h="173" extrusionOk="0">
                  <a:moveTo>
                    <a:pt x="79" y="0"/>
                  </a:moveTo>
                  <a:cubicBezTo>
                    <a:pt x="39" y="0"/>
                    <a:pt x="1" y="35"/>
                    <a:pt x="1" y="88"/>
                  </a:cubicBezTo>
                  <a:cubicBezTo>
                    <a:pt x="1" y="121"/>
                    <a:pt x="1" y="121"/>
                    <a:pt x="67" y="121"/>
                  </a:cubicBezTo>
                  <a:cubicBezTo>
                    <a:pt x="92" y="158"/>
                    <a:pt x="121" y="172"/>
                    <a:pt x="144" y="172"/>
                  </a:cubicBezTo>
                  <a:cubicBezTo>
                    <a:pt x="185" y="172"/>
                    <a:pt x="210" y="130"/>
                    <a:pt x="167" y="88"/>
                  </a:cubicBezTo>
                  <a:cubicBezTo>
                    <a:pt x="152" y="26"/>
                    <a:pt x="115" y="0"/>
                    <a:pt x="7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395;p22">
              <a:extLst>
                <a:ext uri="{FF2B5EF4-FFF2-40B4-BE49-F238E27FC236}">
                  <a16:creationId xmlns:a16="http://schemas.microsoft.com/office/drawing/2014/main" id="{20F53ED4-724B-45EA-AFC3-0BE4C4FF8866}"/>
                </a:ext>
              </a:extLst>
            </p:cNvPr>
            <p:cNvSpPr/>
            <p:nvPr/>
          </p:nvSpPr>
          <p:spPr>
            <a:xfrm>
              <a:off x="7332625" y="2132600"/>
              <a:ext cx="7050" cy="5175"/>
            </a:xfrm>
            <a:custGeom>
              <a:avLst/>
              <a:gdLst/>
              <a:ahLst/>
              <a:cxnLst/>
              <a:rect l="l" t="t" r="r" b="b"/>
              <a:pathLst>
                <a:path w="282" h="207" extrusionOk="0">
                  <a:moveTo>
                    <a:pt x="144" y="1"/>
                  </a:moveTo>
                  <a:cubicBezTo>
                    <a:pt x="54" y="1"/>
                    <a:pt x="0" y="126"/>
                    <a:pt x="121" y="198"/>
                  </a:cubicBezTo>
                  <a:cubicBezTo>
                    <a:pt x="133" y="204"/>
                    <a:pt x="146" y="207"/>
                    <a:pt x="158" y="207"/>
                  </a:cubicBezTo>
                  <a:cubicBezTo>
                    <a:pt x="219" y="207"/>
                    <a:pt x="282" y="147"/>
                    <a:pt x="254" y="65"/>
                  </a:cubicBezTo>
                  <a:cubicBezTo>
                    <a:pt x="217" y="19"/>
                    <a:pt x="178" y="1"/>
                    <a:pt x="1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396;p22">
              <a:extLst>
                <a:ext uri="{FF2B5EF4-FFF2-40B4-BE49-F238E27FC236}">
                  <a16:creationId xmlns:a16="http://schemas.microsoft.com/office/drawing/2014/main" id="{352E9DA0-62D5-400E-B996-4EABE7CEC116}"/>
                </a:ext>
              </a:extLst>
            </p:cNvPr>
            <p:cNvSpPr/>
            <p:nvPr/>
          </p:nvSpPr>
          <p:spPr>
            <a:xfrm>
              <a:off x="7285600" y="2239275"/>
              <a:ext cx="100925" cy="136800"/>
            </a:xfrm>
            <a:custGeom>
              <a:avLst/>
              <a:gdLst/>
              <a:ahLst/>
              <a:cxnLst/>
              <a:rect l="l" t="t" r="r" b="b"/>
              <a:pathLst>
                <a:path w="4037" h="5472" extrusionOk="0">
                  <a:moveTo>
                    <a:pt x="334" y="1"/>
                  </a:moveTo>
                  <a:lnTo>
                    <a:pt x="67" y="3570"/>
                  </a:lnTo>
                  <a:cubicBezTo>
                    <a:pt x="0" y="4604"/>
                    <a:pt x="834" y="5471"/>
                    <a:pt x="1868" y="5471"/>
                  </a:cubicBezTo>
                  <a:cubicBezTo>
                    <a:pt x="2802" y="5471"/>
                    <a:pt x="3603" y="4804"/>
                    <a:pt x="3670" y="3904"/>
                  </a:cubicBezTo>
                  <a:lnTo>
                    <a:pt x="4037" y="368"/>
                  </a:lnTo>
                  <a:lnTo>
                    <a:pt x="334" y="1"/>
                  </a:ln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397;p22">
              <a:extLst>
                <a:ext uri="{FF2B5EF4-FFF2-40B4-BE49-F238E27FC236}">
                  <a16:creationId xmlns:a16="http://schemas.microsoft.com/office/drawing/2014/main" id="{D6E2D592-C604-4D90-AA00-F2E589CDB43E}"/>
                </a:ext>
              </a:extLst>
            </p:cNvPr>
            <p:cNvSpPr/>
            <p:nvPr/>
          </p:nvSpPr>
          <p:spPr>
            <a:xfrm>
              <a:off x="7363975" y="2128575"/>
              <a:ext cx="28400" cy="57600"/>
            </a:xfrm>
            <a:custGeom>
              <a:avLst/>
              <a:gdLst/>
              <a:ahLst/>
              <a:cxnLst/>
              <a:rect l="l" t="t" r="r" b="b"/>
              <a:pathLst>
                <a:path w="1136" h="2304" extrusionOk="0">
                  <a:moveTo>
                    <a:pt x="264" y="1"/>
                  </a:moveTo>
                  <a:cubicBezTo>
                    <a:pt x="243" y="1"/>
                    <a:pt x="218" y="9"/>
                    <a:pt x="201" y="26"/>
                  </a:cubicBezTo>
                  <a:cubicBezTo>
                    <a:pt x="134" y="593"/>
                    <a:pt x="68" y="1193"/>
                    <a:pt x="1" y="1827"/>
                  </a:cubicBezTo>
                  <a:cubicBezTo>
                    <a:pt x="1" y="1854"/>
                    <a:pt x="23" y="1903"/>
                    <a:pt x="49" y="1903"/>
                  </a:cubicBezTo>
                  <a:cubicBezTo>
                    <a:pt x="55" y="1903"/>
                    <a:pt x="61" y="1900"/>
                    <a:pt x="68" y="1894"/>
                  </a:cubicBezTo>
                  <a:cubicBezTo>
                    <a:pt x="191" y="1863"/>
                    <a:pt x="485" y="1690"/>
                    <a:pt x="634" y="1690"/>
                  </a:cubicBezTo>
                  <a:cubicBezTo>
                    <a:pt x="647" y="1690"/>
                    <a:pt x="658" y="1691"/>
                    <a:pt x="668" y="1694"/>
                  </a:cubicBezTo>
                  <a:cubicBezTo>
                    <a:pt x="735" y="1727"/>
                    <a:pt x="601" y="1827"/>
                    <a:pt x="568" y="1894"/>
                  </a:cubicBezTo>
                  <a:cubicBezTo>
                    <a:pt x="501" y="1994"/>
                    <a:pt x="401" y="2094"/>
                    <a:pt x="335" y="2194"/>
                  </a:cubicBezTo>
                  <a:cubicBezTo>
                    <a:pt x="265" y="2240"/>
                    <a:pt x="308" y="2303"/>
                    <a:pt x="375" y="2303"/>
                  </a:cubicBezTo>
                  <a:cubicBezTo>
                    <a:pt x="404" y="2303"/>
                    <a:pt x="438" y="2291"/>
                    <a:pt x="468" y="2261"/>
                  </a:cubicBezTo>
                  <a:cubicBezTo>
                    <a:pt x="568" y="2127"/>
                    <a:pt x="1135" y="1760"/>
                    <a:pt x="902" y="1527"/>
                  </a:cubicBezTo>
                  <a:cubicBezTo>
                    <a:pt x="862" y="1472"/>
                    <a:pt x="804" y="1450"/>
                    <a:pt x="736" y="1450"/>
                  </a:cubicBezTo>
                  <a:cubicBezTo>
                    <a:pt x="564" y="1450"/>
                    <a:pt x="330" y="1589"/>
                    <a:pt x="175" y="1673"/>
                  </a:cubicBezTo>
                  <a:lnTo>
                    <a:pt x="175" y="1673"/>
                  </a:lnTo>
                  <a:cubicBezTo>
                    <a:pt x="206" y="1138"/>
                    <a:pt x="239" y="553"/>
                    <a:pt x="301" y="26"/>
                  </a:cubicBezTo>
                  <a:cubicBezTo>
                    <a:pt x="301" y="9"/>
                    <a:pt x="285" y="1"/>
                    <a:pt x="26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398;p22">
              <a:extLst>
                <a:ext uri="{FF2B5EF4-FFF2-40B4-BE49-F238E27FC236}">
                  <a16:creationId xmlns:a16="http://schemas.microsoft.com/office/drawing/2014/main" id="{19514E17-9288-4C8B-98CC-A0A9AB222045}"/>
                </a:ext>
              </a:extLst>
            </p:cNvPr>
            <p:cNvSpPr/>
            <p:nvPr/>
          </p:nvSpPr>
          <p:spPr>
            <a:xfrm>
              <a:off x="7244400" y="2124650"/>
              <a:ext cx="47900" cy="58425"/>
            </a:xfrm>
            <a:custGeom>
              <a:avLst/>
              <a:gdLst/>
              <a:ahLst/>
              <a:cxnLst/>
              <a:rect l="l" t="t" r="r" b="b"/>
              <a:pathLst>
                <a:path w="1916" h="2337" extrusionOk="0">
                  <a:moveTo>
                    <a:pt x="1013" y="0"/>
                  </a:moveTo>
                  <a:cubicBezTo>
                    <a:pt x="640" y="0"/>
                    <a:pt x="337" y="355"/>
                    <a:pt x="247" y="683"/>
                  </a:cubicBezTo>
                  <a:cubicBezTo>
                    <a:pt x="0" y="1424"/>
                    <a:pt x="439" y="2336"/>
                    <a:pt x="1246" y="2336"/>
                  </a:cubicBezTo>
                  <a:cubicBezTo>
                    <a:pt x="1311" y="2336"/>
                    <a:pt x="1378" y="2330"/>
                    <a:pt x="1448" y="2318"/>
                  </a:cubicBezTo>
                  <a:lnTo>
                    <a:pt x="1782" y="650"/>
                  </a:lnTo>
                  <a:cubicBezTo>
                    <a:pt x="1915" y="316"/>
                    <a:pt x="1415" y="49"/>
                    <a:pt x="1148" y="16"/>
                  </a:cubicBezTo>
                  <a:cubicBezTo>
                    <a:pt x="1102" y="5"/>
                    <a:pt x="1057" y="0"/>
                    <a:pt x="1013"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399;p22">
              <a:extLst>
                <a:ext uri="{FF2B5EF4-FFF2-40B4-BE49-F238E27FC236}">
                  <a16:creationId xmlns:a16="http://schemas.microsoft.com/office/drawing/2014/main" id="{1C626D32-8828-4D27-8839-FBD56D2E76F6}"/>
                </a:ext>
              </a:extLst>
            </p:cNvPr>
            <p:cNvSpPr/>
            <p:nvPr/>
          </p:nvSpPr>
          <p:spPr>
            <a:xfrm>
              <a:off x="7344350" y="2185175"/>
              <a:ext cx="40300" cy="21425"/>
            </a:xfrm>
            <a:custGeom>
              <a:avLst/>
              <a:gdLst/>
              <a:ahLst/>
              <a:cxnLst/>
              <a:rect l="l" t="t" r="r" b="b"/>
              <a:pathLst>
                <a:path w="1612" h="857" extrusionOk="0">
                  <a:moveTo>
                    <a:pt x="32" y="0"/>
                  </a:moveTo>
                  <a:cubicBezTo>
                    <a:pt x="12" y="0"/>
                    <a:pt x="0" y="27"/>
                    <a:pt x="19" y="63"/>
                  </a:cubicBezTo>
                  <a:cubicBezTo>
                    <a:pt x="152" y="397"/>
                    <a:pt x="286" y="731"/>
                    <a:pt x="653" y="831"/>
                  </a:cubicBezTo>
                  <a:cubicBezTo>
                    <a:pt x="712" y="849"/>
                    <a:pt x="773" y="857"/>
                    <a:pt x="834" y="857"/>
                  </a:cubicBezTo>
                  <a:cubicBezTo>
                    <a:pt x="1113" y="857"/>
                    <a:pt x="1395" y="683"/>
                    <a:pt x="1587" y="464"/>
                  </a:cubicBezTo>
                  <a:cubicBezTo>
                    <a:pt x="1612" y="438"/>
                    <a:pt x="1599" y="375"/>
                    <a:pt x="1547" y="375"/>
                  </a:cubicBezTo>
                  <a:cubicBezTo>
                    <a:pt x="1531" y="375"/>
                    <a:pt x="1511" y="381"/>
                    <a:pt x="1486" y="397"/>
                  </a:cubicBezTo>
                  <a:cubicBezTo>
                    <a:pt x="1270" y="551"/>
                    <a:pt x="1054" y="734"/>
                    <a:pt x="759" y="734"/>
                  </a:cubicBezTo>
                  <a:cubicBezTo>
                    <a:pt x="735" y="734"/>
                    <a:pt x="711" y="733"/>
                    <a:pt x="686" y="731"/>
                  </a:cubicBezTo>
                  <a:cubicBezTo>
                    <a:pt x="352" y="630"/>
                    <a:pt x="186" y="330"/>
                    <a:pt x="85" y="63"/>
                  </a:cubicBezTo>
                  <a:cubicBezTo>
                    <a:pt x="70" y="18"/>
                    <a:pt x="49" y="0"/>
                    <a:pt x="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400;p22">
              <a:extLst>
                <a:ext uri="{FF2B5EF4-FFF2-40B4-BE49-F238E27FC236}">
                  <a16:creationId xmlns:a16="http://schemas.microsoft.com/office/drawing/2014/main" id="{58C92222-D3F3-45B0-8CCC-03F7BB3E967F}"/>
                </a:ext>
              </a:extLst>
            </p:cNvPr>
            <p:cNvSpPr/>
            <p:nvPr/>
          </p:nvSpPr>
          <p:spPr>
            <a:xfrm>
              <a:off x="7335025" y="2181750"/>
              <a:ext cx="21300" cy="11175"/>
            </a:xfrm>
            <a:custGeom>
              <a:avLst/>
              <a:gdLst/>
              <a:ahLst/>
              <a:cxnLst/>
              <a:rect l="l" t="t" r="r" b="b"/>
              <a:pathLst>
                <a:path w="852" h="447" extrusionOk="0">
                  <a:moveTo>
                    <a:pt x="544" y="1"/>
                  </a:moveTo>
                  <a:cubicBezTo>
                    <a:pt x="325" y="1"/>
                    <a:pt x="122" y="149"/>
                    <a:pt x="25" y="367"/>
                  </a:cubicBezTo>
                  <a:cubicBezTo>
                    <a:pt x="0" y="416"/>
                    <a:pt x="65" y="447"/>
                    <a:pt x="102" y="447"/>
                  </a:cubicBezTo>
                  <a:cubicBezTo>
                    <a:pt x="115" y="447"/>
                    <a:pt x="125" y="443"/>
                    <a:pt x="125" y="434"/>
                  </a:cubicBezTo>
                  <a:cubicBezTo>
                    <a:pt x="201" y="257"/>
                    <a:pt x="372" y="176"/>
                    <a:pt x="552" y="176"/>
                  </a:cubicBezTo>
                  <a:cubicBezTo>
                    <a:pt x="610" y="176"/>
                    <a:pt x="669" y="184"/>
                    <a:pt x="725" y="200"/>
                  </a:cubicBezTo>
                  <a:cubicBezTo>
                    <a:pt x="736" y="204"/>
                    <a:pt x="746" y="206"/>
                    <a:pt x="756" y="206"/>
                  </a:cubicBezTo>
                  <a:cubicBezTo>
                    <a:pt x="832" y="206"/>
                    <a:pt x="851" y="97"/>
                    <a:pt x="792" y="67"/>
                  </a:cubicBezTo>
                  <a:cubicBezTo>
                    <a:pt x="710" y="22"/>
                    <a:pt x="626" y="1"/>
                    <a:pt x="5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401;p22">
              <a:extLst>
                <a:ext uri="{FF2B5EF4-FFF2-40B4-BE49-F238E27FC236}">
                  <a16:creationId xmlns:a16="http://schemas.microsoft.com/office/drawing/2014/main" id="{9592CEB5-5A36-43B5-9816-8D5523814191}"/>
                </a:ext>
              </a:extLst>
            </p:cNvPr>
            <p:cNvSpPr/>
            <p:nvPr/>
          </p:nvSpPr>
          <p:spPr>
            <a:xfrm>
              <a:off x="7281425" y="2033825"/>
              <a:ext cx="160975" cy="109575"/>
            </a:xfrm>
            <a:custGeom>
              <a:avLst/>
              <a:gdLst/>
              <a:ahLst/>
              <a:cxnLst/>
              <a:rect l="l" t="t" r="r" b="b"/>
              <a:pathLst>
                <a:path w="6439" h="4383" extrusionOk="0">
                  <a:moveTo>
                    <a:pt x="3574" y="0"/>
                  </a:moveTo>
                  <a:cubicBezTo>
                    <a:pt x="2900" y="0"/>
                    <a:pt x="2217" y="193"/>
                    <a:pt x="1635" y="513"/>
                  </a:cubicBezTo>
                  <a:cubicBezTo>
                    <a:pt x="1135" y="814"/>
                    <a:pt x="634" y="1181"/>
                    <a:pt x="368" y="1681"/>
                  </a:cubicBezTo>
                  <a:cubicBezTo>
                    <a:pt x="167" y="2148"/>
                    <a:pt x="101" y="2648"/>
                    <a:pt x="34" y="3115"/>
                  </a:cubicBezTo>
                  <a:cubicBezTo>
                    <a:pt x="1" y="3349"/>
                    <a:pt x="1" y="3582"/>
                    <a:pt x="34" y="3849"/>
                  </a:cubicBezTo>
                  <a:cubicBezTo>
                    <a:pt x="101" y="4116"/>
                    <a:pt x="267" y="4316"/>
                    <a:pt x="501" y="4383"/>
                  </a:cubicBezTo>
                  <a:lnTo>
                    <a:pt x="634" y="2515"/>
                  </a:lnTo>
                  <a:cubicBezTo>
                    <a:pt x="668" y="2281"/>
                    <a:pt x="701" y="1948"/>
                    <a:pt x="868" y="1781"/>
                  </a:cubicBezTo>
                  <a:cubicBezTo>
                    <a:pt x="972" y="1677"/>
                    <a:pt x="1106" y="1639"/>
                    <a:pt x="1235" y="1639"/>
                  </a:cubicBezTo>
                  <a:cubicBezTo>
                    <a:pt x="1438" y="1639"/>
                    <a:pt x="1628" y="1733"/>
                    <a:pt x="1668" y="1814"/>
                  </a:cubicBezTo>
                  <a:cubicBezTo>
                    <a:pt x="1802" y="2181"/>
                    <a:pt x="1969" y="2548"/>
                    <a:pt x="2236" y="2815"/>
                  </a:cubicBezTo>
                  <a:cubicBezTo>
                    <a:pt x="2454" y="2985"/>
                    <a:pt x="2742" y="3102"/>
                    <a:pt x="3025" y="3102"/>
                  </a:cubicBezTo>
                  <a:cubicBezTo>
                    <a:pt x="3131" y="3102"/>
                    <a:pt x="3236" y="3085"/>
                    <a:pt x="3336" y="3049"/>
                  </a:cubicBezTo>
                  <a:cubicBezTo>
                    <a:pt x="3672" y="2957"/>
                    <a:pt x="3924" y="2558"/>
                    <a:pt x="3837" y="2235"/>
                  </a:cubicBezTo>
                  <a:lnTo>
                    <a:pt x="3837" y="2235"/>
                  </a:lnTo>
                  <a:cubicBezTo>
                    <a:pt x="3969" y="2568"/>
                    <a:pt x="4161" y="2872"/>
                    <a:pt x="4437" y="3149"/>
                  </a:cubicBezTo>
                  <a:cubicBezTo>
                    <a:pt x="4562" y="3299"/>
                    <a:pt x="4744" y="3430"/>
                    <a:pt x="4939" y="3430"/>
                  </a:cubicBezTo>
                  <a:cubicBezTo>
                    <a:pt x="5004" y="3430"/>
                    <a:pt x="5071" y="3415"/>
                    <a:pt x="5138" y="3382"/>
                  </a:cubicBezTo>
                  <a:cubicBezTo>
                    <a:pt x="5271" y="3315"/>
                    <a:pt x="5338" y="3149"/>
                    <a:pt x="5338" y="3015"/>
                  </a:cubicBezTo>
                  <a:cubicBezTo>
                    <a:pt x="5338" y="2848"/>
                    <a:pt x="5271" y="2715"/>
                    <a:pt x="5204" y="2548"/>
                  </a:cubicBezTo>
                  <a:lnTo>
                    <a:pt x="5204" y="2548"/>
                  </a:lnTo>
                  <a:cubicBezTo>
                    <a:pt x="5338" y="2848"/>
                    <a:pt x="5505" y="3149"/>
                    <a:pt x="5771" y="3382"/>
                  </a:cubicBezTo>
                  <a:cubicBezTo>
                    <a:pt x="5799" y="3437"/>
                    <a:pt x="5848" y="3491"/>
                    <a:pt x="5920" y="3491"/>
                  </a:cubicBezTo>
                  <a:cubicBezTo>
                    <a:pt x="5936" y="3491"/>
                    <a:pt x="5953" y="3488"/>
                    <a:pt x="5972" y="3482"/>
                  </a:cubicBezTo>
                  <a:cubicBezTo>
                    <a:pt x="6005" y="3482"/>
                    <a:pt x="6038" y="3382"/>
                    <a:pt x="6105" y="3349"/>
                  </a:cubicBezTo>
                  <a:cubicBezTo>
                    <a:pt x="6439" y="2648"/>
                    <a:pt x="6338" y="1748"/>
                    <a:pt x="5871" y="1147"/>
                  </a:cubicBezTo>
                  <a:cubicBezTo>
                    <a:pt x="5438" y="513"/>
                    <a:pt x="4671" y="80"/>
                    <a:pt x="3870" y="13"/>
                  </a:cubicBezTo>
                  <a:cubicBezTo>
                    <a:pt x="3772" y="4"/>
                    <a:pt x="3673" y="0"/>
                    <a:pt x="35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402;p22">
              <a:extLst>
                <a:ext uri="{FF2B5EF4-FFF2-40B4-BE49-F238E27FC236}">
                  <a16:creationId xmlns:a16="http://schemas.microsoft.com/office/drawing/2014/main" id="{33D9897F-81B4-411D-BE99-2972C1B89257}"/>
                </a:ext>
              </a:extLst>
            </p:cNvPr>
            <p:cNvSpPr/>
            <p:nvPr/>
          </p:nvSpPr>
          <p:spPr>
            <a:xfrm>
              <a:off x="7298950" y="2249300"/>
              <a:ext cx="83400" cy="23850"/>
            </a:xfrm>
            <a:custGeom>
              <a:avLst/>
              <a:gdLst/>
              <a:ahLst/>
              <a:cxnLst/>
              <a:rect l="l" t="t" r="r" b="b"/>
              <a:pathLst>
                <a:path w="3336" h="954" extrusionOk="0">
                  <a:moveTo>
                    <a:pt x="134" y="0"/>
                  </a:moveTo>
                  <a:cubicBezTo>
                    <a:pt x="67" y="0"/>
                    <a:pt x="0" y="34"/>
                    <a:pt x="67" y="34"/>
                  </a:cubicBezTo>
                  <a:cubicBezTo>
                    <a:pt x="723" y="589"/>
                    <a:pt x="1570" y="953"/>
                    <a:pt x="2449" y="953"/>
                  </a:cubicBezTo>
                  <a:cubicBezTo>
                    <a:pt x="2732" y="953"/>
                    <a:pt x="3018" y="915"/>
                    <a:pt x="3302" y="834"/>
                  </a:cubicBezTo>
                  <a:cubicBezTo>
                    <a:pt x="3336" y="834"/>
                    <a:pt x="3336" y="734"/>
                    <a:pt x="3302" y="734"/>
                  </a:cubicBezTo>
                  <a:cubicBezTo>
                    <a:pt x="3008" y="785"/>
                    <a:pt x="2719" y="812"/>
                    <a:pt x="2438" y="812"/>
                  </a:cubicBezTo>
                  <a:cubicBezTo>
                    <a:pt x="1605" y="812"/>
                    <a:pt x="832" y="574"/>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403;p22">
              <a:extLst>
                <a:ext uri="{FF2B5EF4-FFF2-40B4-BE49-F238E27FC236}">
                  <a16:creationId xmlns:a16="http://schemas.microsoft.com/office/drawing/2014/main" id="{C58DF188-3DC8-45F8-9BAA-9A415660770A}"/>
                </a:ext>
              </a:extLst>
            </p:cNvPr>
            <p:cNvSpPr/>
            <p:nvPr/>
          </p:nvSpPr>
          <p:spPr>
            <a:xfrm>
              <a:off x="7348975" y="2216900"/>
              <a:ext cx="30050" cy="34075"/>
            </a:xfrm>
            <a:custGeom>
              <a:avLst/>
              <a:gdLst/>
              <a:ahLst/>
              <a:cxnLst/>
              <a:rect l="l" t="t" r="r" b="b"/>
              <a:pathLst>
                <a:path w="1202" h="1363" extrusionOk="0">
                  <a:moveTo>
                    <a:pt x="403" y="0"/>
                  </a:moveTo>
                  <a:cubicBezTo>
                    <a:pt x="361" y="0"/>
                    <a:pt x="290" y="39"/>
                    <a:pt x="267" y="62"/>
                  </a:cubicBezTo>
                  <a:cubicBezTo>
                    <a:pt x="234" y="129"/>
                    <a:pt x="167" y="195"/>
                    <a:pt x="134" y="295"/>
                  </a:cubicBezTo>
                  <a:cubicBezTo>
                    <a:pt x="101" y="462"/>
                    <a:pt x="1" y="629"/>
                    <a:pt x="1" y="829"/>
                  </a:cubicBezTo>
                  <a:cubicBezTo>
                    <a:pt x="1" y="896"/>
                    <a:pt x="1" y="996"/>
                    <a:pt x="101" y="1063"/>
                  </a:cubicBezTo>
                  <a:cubicBezTo>
                    <a:pt x="126" y="1138"/>
                    <a:pt x="207" y="1175"/>
                    <a:pt x="274" y="1175"/>
                  </a:cubicBezTo>
                  <a:cubicBezTo>
                    <a:pt x="297" y="1175"/>
                    <a:pt x="317" y="1171"/>
                    <a:pt x="334" y="1163"/>
                  </a:cubicBezTo>
                  <a:cubicBezTo>
                    <a:pt x="388" y="1145"/>
                    <a:pt x="422" y="1099"/>
                    <a:pt x="432" y="1054"/>
                  </a:cubicBezTo>
                  <a:lnTo>
                    <a:pt x="432" y="1054"/>
                  </a:lnTo>
                  <a:cubicBezTo>
                    <a:pt x="434" y="1078"/>
                    <a:pt x="434" y="1104"/>
                    <a:pt x="434" y="1129"/>
                  </a:cubicBezTo>
                  <a:lnTo>
                    <a:pt x="434" y="1296"/>
                  </a:lnTo>
                  <a:cubicBezTo>
                    <a:pt x="468" y="1330"/>
                    <a:pt x="501" y="1363"/>
                    <a:pt x="601" y="1363"/>
                  </a:cubicBezTo>
                  <a:cubicBezTo>
                    <a:pt x="634" y="1363"/>
                    <a:pt x="634" y="1330"/>
                    <a:pt x="668" y="1296"/>
                  </a:cubicBezTo>
                  <a:cubicBezTo>
                    <a:pt x="734" y="1196"/>
                    <a:pt x="734" y="1063"/>
                    <a:pt x="768" y="963"/>
                  </a:cubicBezTo>
                  <a:cubicBezTo>
                    <a:pt x="768" y="1029"/>
                    <a:pt x="768" y="1063"/>
                    <a:pt x="801" y="1163"/>
                  </a:cubicBezTo>
                  <a:cubicBezTo>
                    <a:pt x="834" y="1229"/>
                    <a:pt x="901" y="1296"/>
                    <a:pt x="968" y="1296"/>
                  </a:cubicBezTo>
                  <a:cubicBezTo>
                    <a:pt x="1068" y="1296"/>
                    <a:pt x="1101" y="1163"/>
                    <a:pt x="1135" y="1063"/>
                  </a:cubicBezTo>
                  <a:cubicBezTo>
                    <a:pt x="1168" y="829"/>
                    <a:pt x="1201" y="562"/>
                    <a:pt x="1101" y="362"/>
                  </a:cubicBezTo>
                  <a:cubicBezTo>
                    <a:pt x="960" y="164"/>
                    <a:pt x="746" y="14"/>
                    <a:pt x="542" y="14"/>
                  </a:cubicBezTo>
                  <a:cubicBezTo>
                    <a:pt x="505" y="14"/>
                    <a:pt x="469" y="19"/>
                    <a:pt x="434" y="29"/>
                  </a:cubicBezTo>
                  <a:cubicBezTo>
                    <a:pt x="434" y="8"/>
                    <a:pt x="421" y="0"/>
                    <a:pt x="40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5192;p20">
            <a:extLst>
              <a:ext uri="{FF2B5EF4-FFF2-40B4-BE49-F238E27FC236}">
                <a16:creationId xmlns:a16="http://schemas.microsoft.com/office/drawing/2014/main" id="{80D60C79-26F5-4CA2-A422-D31EFC35B20A}"/>
              </a:ext>
            </a:extLst>
          </p:cNvPr>
          <p:cNvGrpSpPr/>
          <p:nvPr/>
        </p:nvGrpSpPr>
        <p:grpSpPr>
          <a:xfrm rot="227259">
            <a:off x="7960424" y="60750"/>
            <a:ext cx="1335222" cy="2643109"/>
            <a:chOff x="5752000" y="1322550"/>
            <a:chExt cx="804775" cy="1593075"/>
          </a:xfrm>
        </p:grpSpPr>
        <p:sp>
          <p:nvSpPr>
            <p:cNvPr id="84" name="Google Shape;5193;p20">
              <a:extLst>
                <a:ext uri="{FF2B5EF4-FFF2-40B4-BE49-F238E27FC236}">
                  <a16:creationId xmlns:a16="http://schemas.microsoft.com/office/drawing/2014/main" id="{09D330EA-7290-4C89-8FB3-E8AF35FFBCB4}"/>
                </a:ext>
              </a:extLst>
            </p:cNvPr>
            <p:cNvSpPr/>
            <p:nvPr/>
          </p:nvSpPr>
          <p:spPr>
            <a:xfrm>
              <a:off x="5988000" y="1532950"/>
              <a:ext cx="184325" cy="180150"/>
            </a:xfrm>
            <a:custGeom>
              <a:avLst/>
              <a:gdLst/>
              <a:ahLst/>
              <a:cxnLst/>
              <a:rect l="l" t="t" r="r" b="b"/>
              <a:pathLst>
                <a:path w="7373" h="7206" extrusionOk="0">
                  <a:moveTo>
                    <a:pt x="4471" y="0"/>
                  </a:moveTo>
                  <a:cubicBezTo>
                    <a:pt x="4304" y="0"/>
                    <a:pt x="4070" y="67"/>
                    <a:pt x="3903" y="200"/>
                  </a:cubicBezTo>
                  <a:cubicBezTo>
                    <a:pt x="3603" y="467"/>
                    <a:pt x="3336" y="701"/>
                    <a:pt x="3136" y="1034"/>
                  </a:cubicBezTo>
                  <a:cubicBezTo>
                    <a:pt x="2836" y="1501"/>
                    <a:pt x="2569" y="2035"/>
                    <a:pt x="2102" y="2335"/>
                  </a:cubicBezTo>
                  <a:cubicBezTo>
                    <a:pt x="1835" y="2502"/>
                    <a:pt x="1502" y="2535"/>
                    <a:pt x="1202" y="2669"/>
                  </a:cubicBezTo>
                  <a:cubicBezTo>
                    <a:pt x="401" y="3002"/>
                    <a:pt x="1" y="3970"/>
                    <a:pt x="34" y="4837"/>
                  </a:cubicBezTo>
                  <a:cubicBezTo>
                    <a:pt x="101" y="5704"/>
                    <a:pt x="534" y="6505"/>
                    <a:pt x="1068" y="7205"/>
                  </a:cubicBezTo>
                  <a:lnTo>
                    <a:pt x="901" y="6872"/>
                  </a:lnTo>
                  <a:cubicBezTo>
                    <a:pt x="2136" y="6672"/>
                    <a:pt x="3336" y="6405"/>
                    <a:pt x="4471" y="5905"/>
                  </a:cubicBezTo>
                  <a:cubicBezTo>
                    <a:pt x="5571" y="5404"/>
                    <a:pt x="6639" y="4570"/>
                    <a:pt x="7139" y="3436"/>
                  </a:cubicBezTo>
                  <a:cubicBezTo>
                    <a:pt x="7239" y="3169"/>
                    <a:pt x="7373" y="2869"/>
                    <a:pt x="7339" y="2569"/>
                  </a:cubicBezTo>
                  <a:cubicBezTo>
                    <a:pt x="7339" y="2269"/>
                    <a:pt x="7172" y="2002"/>
                    <a:pt x="6906" y="1835"/>
                  </a:cubicBezTo>
                  <a:cubicBezTo>
                    <a:pt x="6819" y="1785"/>
                    <a:pt x="6713" y="1759"/>
                    <a:pt x="6607" y="1759"/>
                  </a:cubicBezTo>
                  <a:cubicBezTo>
                    <a:pt x="6427" y="1759"/>
                    <a:pt x="6243" y="1834"/>
                    <a:pt x="6138" y="2002"/>
                  </a:cubicBezTo>
                  <a:cubicBezTo>
                    <a:pt x="6072" y="1635"/>
                    <a:pt x="6539" y="1235"/>
                    <a:pt x="6372" y="868"/>
                  </a:cubicBezTo>
                  <a:cubicBezTo>
                    <a:pt x="6305" y="734"/>
                    <a:pt x="6172" y="684"/>
                    <a:pt x="6022" y="684"/>
                  </a:cubicBezTo>
                  <a:cubicBezTo>
                    <a:pt x="5872" y="684"/>
                    <a:pt x="5705" y="734"/>
                    <a:pt x="5571" y="801"/>
                  </a:cubicBezTo>
                  <a:cubicBezTo>
                    <a:pt x="5338" y="901"/>
                    <a:pt x="5138" y="1134"/>
                    <a:pt x="4837" y="1201"/>
                  </a:cubicBezTo>
                  <a:cubicBezTo>
                    <a:pt x="4904" y="1001"/>
                    <a:pt x="4971" y="734"/>
                    <a:pt x="4904" y="501"/>
                  </a:cubicBezTo>
                  <a:cubicBezTo>
                    <a:pt x="4871" y="301"/>
                    <a:pt x="4704" y="34"/>
                    <a:pt x="4471" y="0"/>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194;p20">
              <a:extLst>
                <a:ext uri="{FF2B5EF4-FFF2-40B4-BE49-F238E27FC236}">
                  <a16:creationId xmlns:a16="http://schemas.microsoft.com/office/drawing/2014/main" id="{0A2AB24B-2721-4192-BA7F-E87D473F44DA}"/>
                </a:ext>
              </a:extLst>
            </p:cNvPr>
            <p:cNvSpPr/>
            <p:nvPr/>
          </p:nvSpPr>
          <p:spPr>
            <a:xfrm>
              <a:off x="5755350" y="1491925"/>
              <a:ext cx="66725" cy="129400"/>
            </a:xfrm>
            <a:custGeom>
              <a:avLst/>
              <a:gdLst/>
              <a:ahLst/>
              <a:cxnLst/>
              <a:rect l="l" t="t" r="r" b="b"/>
              <a:pathLst>
                <a:path w="2669" h="5176" extrusionOk="0">
                  <a:moveTo>
                    <a:pt x="1353" y="1"/>
                  </a:moveTo>
                  <a:cubicBezTo>
                    <a:pt x="871" y="1"/>
                    <a:pt x="923" y="1976"/>
                    <a:pt x="567" y="2008"/>
                  </a:cubicBezTo>
                  <a:cubicBezTo>
                    <a:pt x="564" y="2009"/>
                    <a:pt x="560" y="2009"/>
                    <a:pt x="557" y="2009"/>
                  </a:cubicBezTo>
                  <a:cubicBezTo>
                    <a:pt x="279" y="2009"/>
                    <a:pt x="799" y="605"/>
                    <a:pt x="701" y="440"/>
                  </a:cubicBezTo>
                  <a:cubicBezTo>
                    <a:pt x="693" y="422"/>
                    <a:pt x="681" y="413"/>
                    <a:pt x="666" y="413"/>
                  </a:cubicBezTo>
                  <a:cubicBezTo>
                    <a:pt x="542" y="413"/>
                    <a:pt x="193" y="996"/>
                    <a:pt x="133" y="1975"/>
                  </a:cubicBezTo>
                  <a:cubicBezTo>
                    <a:pt x="0" y="3042"/>
                    <a:pt x="534" y="5110"/>
                    <a:pt x="534" y="5110"/>
                  </a:cubicBezTo>
                  <a:cubicBezTo>
                    <a:pt x="534" y="5110"/>
                    <a:pt x="1024" y="5176"/>
                    <a:pt x="1438" y="5176"/>
                  </a:cubicBezTo>
                  <a:cubicBezTo>
                    <a:pt x="1748" y="5176"/>
                    <a:pt x="2016" y="5139"/>
                    <a:pt x="2001" y="5010"/>
                  </a:cubicBezTo>
                  <a:cubicBezTo>
                    <a:pt x="1968" y="4744"/>
                    <a:pt x="2502" y="4010"/>
                    <a:pt x="2569" y="3476"/>
                  </a:cubicBezTo>
                  <a:cubicBezTo>
                    <a:pt x="2669" y="2909"/>
                    <a:pt x="2468" y="1808"/>
                    <a:pt x="2302" y="1808"/>
                  </a:cubicBezTo>
                  <a:cubicBezTo>
                    <a:pt x="2068" y="1808"/>
                    <a:pt x="2168" y="2542"/>
                    <a:pt x="2135" y="2809"/>
                  </a:cubicBezTo>
                  <a:cubicBezTo>
                    <a:pt x="2107" y="2908"/>
                    <a:pt x="2055" y="2988"/>
                    <a:pt x="2007" y="2988"/>
                  </a:cubicBezTo>
                  <a:cubicBezTo>
                    <a:pt x="1941" y="2988"/>
                    <a:pt x="1882" y="2837"/>
                    <a:pt x="1901" y="2375"/>
                  </a:cubicBezTo>
                  <a:cubicBezTo>
                    <a:pt x="1968" y="1608"/>
                    <a:pt x="1968" y="374"/>
                    <a:pt x="1701" y="340"/>
                  </a:cubicBezTo>
                  <a:cubicBezTo>
                    <a:pt x="1699" y="340"/>
                    <a:pt x="1697" y="340"/>
                    <a:pt x="1694" y="340"/>
                  </a:cubicBezTo>
                  <a:cubicBezTo>
                    <a:pt x="1470" y="340"/>
                    <a:pt x="1565" y="1942"/>
                    <a:pt x="1334" y="1975"/>
                  </a:cubicBezTo>
                  <a:cubicBezTo>
                    <a:pt x="1322" y="1978"/>
                    <a:pt x="1311" y="1979"/>
                    <a:pt x="1301" y="1979"/>
                  </a:cubicBezTo>
                  <a:cubicBezTo>
                    <a:pt x="1079" y="1979"/>
                    <a:pt x="1205" y="1320"/>
                    <a:pt x="1301" y="874"/>
                  </a:cubicBezTo>
                  <a:cubicBezTo>
                    <a:pt x="1368" y="474"/>
                    <a:pt x="1401" y="7"/>
                    <a:pt x="1401" y="7"/>
                  </a:cubicBezTo>
                  <a:cubicBezTo>
                    <a:pt x="1385" y="3"/>
                    <a:pt x="1369" y="1"/>
                    <a:pt x="1353"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195;p20">
              <a:extLst>
                <a:ext uri="{FF2B5EF4-FFF2-40B4-BE49-F238E27FC236}">
                  <a16:creationId xmlns:a16="http://schemas.microsoft.com/office/drawing/2014/main" id="{074B1DB7-6CEB-46EA-9A8C-6B68EDB4EE2C}"/>
                </a:ext>
              </a:extLst>
            </p:cNvPr>
            <p:cNvSpPr/>
            <p:nvPr/>
          </p:nvSpPr>
          <p:spPr>
            <a:xfrm>
              <a:off x="6104750" y="1322550"/>
              <a:ext cx="93425" cy="116825"/>
            </a:xfrm>
            <a:custGeom>
              <a:avLst/>
              <a:gdLst/>
              <a:ahLst/>
              <a:cxnLst/>
              <a:rect l="l" t="t" r="r" b="b"/>
              <a:pathLst>
                <a:path w="3737" h="4673" extrusionOk="0">
                  <a:moveTo>
                    <a:pt x="1073" y="0"/>
                  </a:moveTo>
                  <a:cubicBezTo>
                    <a:pt x="1020" y="0"/>
                    <a:pt x="994" y="26"/>
                    <a:pt x="1001" y="77"/>
                  </a:cubicBezTo>
                  <a:cubicBezTo>
                    <a:pt x="1035" y="277"/>
                    <a:pt x="2302" y="1144"/>
                    <a:pt x="2002" y="1311"/>
                  </a:cubicBezTo>
                  <a:cubicBezTo>
                    <a:pt x="1989" y="1319"/>
                    <a:pt x="1974" y="1322"/>
                    <a:pt x="1957" y="1322"/>
                  </a:cubicBezTo>
                  <a:cubicBezTo>
                    <a:pt x="1643" y="1322"/>
                    <a:pt x="769" y="66"/>
                    <a:pt x="324" y="66"/>
                  </a:cubicBezTo>
                  <a:cubicBezTo>
                    <a:pt x="263" y="66"/>
                    <a:pt x="210" y="90"/>
                    <a:pt x="167" y="144"/>
                  </a:cubicBezTo>
                  <a:cubicBezTo>
                    <a:pt x="167" y="144"/>
                    <a:pt x="468" y="477"/>
                    <a:pt x="801" y="811"/>
                  </a:cubicBezTo>
                  <a:cubicBezTo>
                    <a:pt x="1135" y="1144"/>
                    <a:pt x="1635" y="1645"/>
                    <a:pt x="1368" y="1745"/>
                  </a:cubicBezTo>
                  <a:cubicBezTo>
                    <a:pt x="1363" y="1746"/>
                    <a:pt x="1357" y="1747"/>
                    <a:pt x="1351" y="1747"/>
                  </a:cubicBezTo>
                  <a:cubicBezTo>
                    <a:pt x="1112" y="1747"/>
                    <a:pt x="419" y="597"/>
                    <a:pt x="202" y="597"/>
                  </a:cubicBezTo>
                  <a:cubicBezTo>
                    <a:pt x="189" y="597"/>
                    <a:pt x="177" y="601"/>
                    <a:pt x="167" y="611"/>
                  </a:cubicBezTo>
                  <a:cubicBezTo>
                    <a:pt x="1" y="778"/>
                    <a:pt x="668" y="1778"/>
                    <a:pt x="1168" y="2412"/>
                  </a:cubicBezTo>
                  <a:cubicBezTo>
                    <a:pt x="1519" y="2833"/>
                    <a:pt x="1493" y="2991"/>
                    <a:pt x="1388" y="2991"/>
                  </a:cubicBezTo>
                  <a:cubicBezTo>
                    <a:pt x="1344" y="2991"/>
                    <a:pt x="1285" y="2962"/>
                    <a:pt x="1235" y="2912"/>
                  </a:cubicBezTo>
                  <a:cubicBezTo>
                    <a:pt x="1076" y="2754"/>
                    <a:pt x="735" y="2141"/>
                    <a:pt x="559" y="2141"/>
                  </a:cubicBezTo>
                  <a:cubicBezTo>
                    <a:pt x="551" y="2141"/>
                    <a:pt x="542" y="2142"/>
                    <a:pt x="534" y="2145"/>
                  </a:cubicBezTo>
                  <a:cubicBezTo>
                    <a:pt x="401" y="2279"/>
                    <a:pt x="868" y="3279"/>
                    <a:pt x="1235" y="3680"/>
                  </a:cubicBezTo>
                  <a:cubicBezTo>
                    <a:pt x="1635" y="4080"/>
                    <a:pt x="2502" y="4347"/>
                    <a:pt x="2636" y="4647"/>
                  </a:cubicBezTo>
                  <a:cubicBezTo>
                    <a:pt x="2639" y="4665"/>
                    <a:pt x="2650" y="4673"/>
                    <a:pt x="2667" y="4673"/>
                  </a:cubicBezTo>
                  <a:cubicBezTo>
                    <a:pt x="2849" y="4673"/>
                    <a:pt x="3737" y="3813"/>
                    <a:pt x="3737" y="3813"/>
                  </a:cubicBezTo>
                  <a:cubicBezTo>
                    <a:pt x="3737" y="3813"/>
                    <a:pt x="3003" y="1812"/>
                    <a:pt x="2336" y="978"/>
                  </a:cubicBezTo>
                  <a:cubicBezTo>
                    <a:pt x="1788" y="326"/>
                    <a:pt x="1261" y="0"/>
                    <a:pt x="1073"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196;p20">
              <a:extLst>
                <a:ext uri="{FF2B5EF4-FFF2-40B4-BE49-F238E27FC236}">
                  <a16:creationId xmlns:a16="http://schemas.microsoft.com/office/drawing/2014/main" id="{BF73B275-40B3-439A-9100-573508DCB3C1}"/>
                </a:ext>
              </a:extLst>
            </p:cNvPr>
            <p:cNvSpPr/>
            <p:nvPr/>
          </p:nvSpPr>
          <p:spPr>
            <a:xfrm>
              <a:off x="5752000" y="1595500"/>
              <a:ext cx="306075" cy="346100"/>
            </a:xfrm>
            <a:custGeom>
              <a:avLst/>
              <a:gdLst/>
              <a:ahLst/>
              <a:cxnLst/>
              <a:rect l="l" t="t" r="r" b="b"/>
              <a:pathLst>
                <a:path w="12243" h="13844" extrusionOk="0">
                  <a:moveTo>
                    <a:pt x="1" y="0"/>
                  </a:moveTo>
                  <a:cubicBezTo>
                    <a:pt x="1" y="33"/>
                    <a:pt x="501" y="9007"/>
                    <a:pt x="2502" y="9841"/>
                  </a:cubicBezTo>
                  <a:cubicBezTo>
                    <a:pt x="7306" y="11809"/>
                    <a:pt x="11676" y="13843"/>
                    <a:pt x="11676" y="13843"/>
                  </a:cubicBezTo>
                  <a:lnTo>
                    <a:pt x="12243" y="9674"/>
                  </a:lnTo>
                  <a:lnTo>
                    <a:pt x="4671" y="6471"/>
                  </a:lnTo>
                  <a:lnTo>
                    <a:pt x="2736" y="534"/>
                  </a:lnTo>
                  <a:lnTo>
                    <a:pt x="1" y="0"/>
                  </a:ln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197;p20">
              <a:extLst>
                <a:ext uri="{FF2B5EF4-FFF2-40B4-BE49-F238E27FC236}">
                  <a16:creationId xmlns:a16="http://schemas.microsoft.com/office/drawing/2014/main" id="{798C509D-C142-4A9B-ACE1-3C477B146A8A}"/>
                </a:ext>
              </a:extLst>
            </p:cNvPr>
            <p:cNvSpPr/>
            <p:nvPr/>
          </p:nvSpPr>
          <p:spPr>
            <a:xfrm>
              <a:off x="6156450" y="1404525"/>
              <a:ext cx="233525" cy="461175"/>
            </a:xfrm>
            <a:custGeom>
              <a:avLst/>
              <a:gdLst/>
              <a:ahLst/>
              <a:cxnLst/>
              <a:rect l="l" t="t" r="r" b="b"/>
              <a:pathLst>
                <a:path w="9341" h="18447" extrusionOk="0">
                  <a:moveTo>
                    <a:pt x="1469" y="0"/>
                  </a:moveTo>
                  <a:lnTo>
                    <a:pt x="1" y="1034"/>
                  </a:lnTo>
                  <a:cubicBezTo>
                    <a:pt x="68" y="1201"/>
                    <a:pt x="4938" y="8540"/>
                    <a:pt x="4938" y="8540"/>
                  </a:cubicBezTo>
                  <a:cubicBezTo>
                    <a:pt x="4604" y="9641"/>
                    <a:pt x="735" y="15211"/>
                    <a:pt x="735" y="15211"/>
                  </a:cubicBezTo>
                  <a:lnTo>
                    <a:pt x="2836" y="18447"/>
                  </a:lnTo>
                  <a:cubicBezTo>
                    <a:pt x="2836" y="18447"/>
                    <a:pt x="9341" y="10441"/>
                    <a:pt x="8941" y="8640"/>
                  </a:cubicBezTo>
                  <a:cubicBezTo>
                    <a:pt x="8574" y="6839"/>
                    <a:pt x="1469" y="0"/>
                    <a:pt x="1469" y="0"/>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198;p20">
              <a:extLst>
                <a:ext uri="{FF2B5EF4-FFF2-40B4-BE49-F238E27FC236}">
                  <a16:creationId xmlns:a16="http://schemas.microsoft.com/office/drawing/2014/main" id="{96B763C3-8B56-4764-AA6A-359340A5AF55}"/>
                </a:ext>
              </a:extLst>
            </p:cNvPr>
            <p:cNvSpPr/>
            <p:nvPr/>
          </p:nvSpPr>
          <p:spPr>
            <a:xfrm>
              <a:off x="5947975" y="2112525"/>
              <a:ext cx="532075" cy="746425"/>
            </a:xfrm>
            <a:custGeom>
              <a:avLst/>
              <a:gdLst/>
              <a:ahLst/>
              <a:cxnLst/>
              <a:rect l="l" t="t" r="r" b="b"/>
              <a:pathLst>
                <a:path w="21283" h="29857" extrusionOk="0">
                  <a:moveTo>
                    <a:pt x="14711" y="1"/>
                  </a:moveTo>
                  <a:lnTo>
                    <a:pt x="6839" y="1068"/>
                  </a:lnTo>
                  <a:cubicBezTo>
                    <a:pt x="7006" y="1502"/>
                    <a:pt x="5971" y="3503"/>
                    <a:pt x="6205" y="5705"/>
                  </a:cubicBezTo>
                  <a:cubicBezTo>
                    <a:pt x="6472" y="7906"/>
                    <a:pt x="7906" y="16045"/>
                    <a:pt x="7906" y="16045"/>
                  </a:cubicBezTo>
                  <a:lnTo>
                    <a:pt x="1" y="19681"/>
                  </a:lnTo>
                  <a:lnTo>
                    <a:pt x="1635" y="22750"/>
                  </a:lnTo>
                  <a:cubicBezTo>
                    <a:pt x="1635" y="22750"/>
                    <a:pt x="11509" y="19548"/>
                    <a:pt x="11676" y="17913"/>
                  </a:cubicBezTo>
                  <a:cubicBezTo>
                    <a:pt x="12001" y="14656"/>
                    <a:pt x="10832" y="5355"/>
                    <a:pt x="11585" y="5355"/>
                  </a:cubicBezTo>
                  <a:cubicBezTo>
                    <a:pt x="11603" y="5355"/>
                    <a:pt x="11622" y="5360"/>
                    <a:pt x="11642" y="5371"/>
                  </a:cubicBezTo>
                  <a:cubicBezTo>
                    <a:pt x="12506" y="5836"/>
                    <a:pt x="17307" y="29857"/>
                    <a:pt x="17741" y="29857"/>
                  </a:cubicBezTo>
                  <a:cubicBezTo>
                    <a:pt x="17743" y="29857"/>
                    <a:pt x="17745" y="29856"/>
                    <a:pt x="17747" y="29855"/>
                  </a:cubicBezTo>
                  <a:cubicBezTo>
                    <a:pt x="18113" y="29655"/>
                    <a:pt x="20849" y="28988"/>
                    <a:pt x="21082" y="28821"/>
                  </a:cubicBezTo>
                  <a:cubicBezTo>
                    <a:pt x="21282" y="28654"/>
                    <a:pt x="18013" y="13310"/>
                    <a:pt x="18013" y="13310"/>
                  </a:cubicBezTo>
                  <a:lnTo>
                    <a:pt x="14711" y="1"/>
                  </a:ln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199;p20">
              <a:extLst>
                <a:ext uri="{FF2B5EF4-FFF2-40B4-BE49-F238E27FC236}">
                  <a16:creationId xmlns:a16="http://schemas.microsoft.com/office/drawing/2014/main" id="{7235C6D3-DDAB-49BA-B3EB-44D70EE93D3A}"/>
                </a:ext>
              </a:extLst>
            </p:cNvPr>
            <p:cNvSpPr/>
            <p:nvPr/>
          </p:nvSpPr>
          <p:spPr>
            <a:xfrm>
              <a:off x="6072225" y="2112525"/>
              <a:ext cx="320250" cy="275225"/>
            </a:xfrm>
            <a:custGeom>
              <a:avLst/>
              <a:gdLst/>
              <a:ahLst/>
              <a:cxnLst/>
              <a:rect l="l" t="t" r="r" b="b"/>
              <a:pathLst>
                <a:path w="12810" h="11009" extrusionOk="0">
                  <a:moveTo>
                    <a:pt x="9708" y="1"/>
                  </a:moveTo>
                  <a:lnTo>
                    <a:pt x="1869" y="1068"/>
                  </a:lnTo>
                  <a:cubicBezTo>
                    <a:pt x="1869" y="1068"/>
                    <a:pt x="1" y="4704"/>
                    <a:pt x="1335" y="11008"/>
                  </a:cubicBezTo>
                  <a:lnTo>
                    <a:pt x="12810" y="9874"/>
                  </a:lnTo>
                  <a:lnTo>
                    <a:pt x="9708"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00;p20">
              <a:extLst>
                <a:ext uri="{FF2B5EF4-FFF2-40B4-BE49-F238E27FC236}">
                  <a16:creationId xmlns:a16="http://schemas.microsoft.com/office/drawing/2014/main" id="{68EE6AE3-80FE-47C5-90B0-B5C31B651B77}"/>
                </a:ext>
              </a:extLst>
            </p:cNvPr>
            <p:cNvSpPr/>
            <p:nvPr/>
          </p:nvSpPr>
          <p:spPr>
            <a:xfrm>
              <a:off x="6115600" y="2129125"/>
              <a:ext cx="44725" cy="255625"/>
            </a:xfrm>
            <a:custGeom>
              <a:avLst/>
              <a:gdLst/>
              <a:ahLst/>
              <a:cxnLst/>
              <a:rect l="l" t="t" r="r" b="b"/>
              <a:pathLst>
                <a:path w="1789" h="10225" extrusionOk="0">
                  <a:moveTo>
                    <a:pt x="1717" y="1"/>
                  </a:moveTo>
                  <a:cubicBezTo>
                    <a:pt x="1691" y="1"/>
                    <a:pt x="1660" y="12"/>
                    <a:pt x="1635" y="37"/>
                  </a:cubicBezTo>
                  <a:cubicBezTo>
                    <a:pt x="401" y="3173"/>
                    <a:pt x="0" y="6909"/>
                    <a:pt x="1068" y="10211"/>
                  </a:cubicBezTo>
                  <a:cubicBezTo>
                    <a:pt x="1078" y="10221"/>
                    <a:pt x="1093" y="10225"/>
                    <a:pt x="1108" y="10225"/>
                  </a:cubicBezTo>
                  <a:cubicBezTo>
                    <a:pt x="1145" y="10225"/>
                    <a:pt x="1182" y="10201"/>
                    <a:pt x="1134" y="10178"/>
                  </a:cubicBezTo>
                  <a:cubicBezTo>
                    <a:pt x="434" y="6709"/>
                    <a:pt x="534" y="3406"/>
                    <a:pt x="1768" y="70"/>
                  </a:cubicBezTo>
                  <a:cubicBezTo>
                    <a:pt x="1789" y="29"/>
                    <a:pt x="1759" y="1"/>
                    <a:pt x="171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01;p20">
              <a:extLst>
                <a:ext uri="{FF2B5EF4-FFF2-40B4-BE49-F238E27FC236}">
                  <a16:creationId xmlns:a16="http://schemas.microsoft.com/office/drawing/2014/main" id="{EDD36959-E019-4C72-B524-39D53F6C258F}"/>
                </a:ext>
              </a:extLst>
            </p:cNvPr>
            <p:cNvSpPr/>
            <p:nvPr/>
          </p:nvSpPr>
          <p:spPr>
            <a:xfrm>
              <a:off x="6135125" y="2135125"/>
              <a:ext cx="73050" cy="89350"/>
            </a:xfrm>
            <a:custGeom>
              <a:avLst/>
              <a:gdLst/>
              <a:ahLst/>
              <a:cxnLst/>
              <a:rect l="l" t="t" r="r" b="b"/>
              <a:pathLst>
                <a:path w="2922" h="3574" extrusionOk="0">
                  <a:moveTo>
                    <a:pt x="2646" y="1"/>
                  </a:moveTo>
                  <a:cubicBezTo>
                    <a:pt x="2619" y="1"/>
                    <a:pt x="2588" y="27"/>
                    <a:pt x="2588" y="64"/>
                  </a:cubicBezTo>
                  <a:cubicBezTo>
                    <a:pt x="2688" y="1765"/>
                    <a:pt x="1688" y="2999"/>
                    <a:pt x="87" y="3466"/>
                  </a:cubicBezTo>
                  <a:cubicBezTo>
                    <a:pt x="0" y="3495"/>
                    <a:pt x="13" y="3573"/>
                    <a:pt x="61" y="3573"/>
                  </a:cubicBezTo>
                  <a:cubicBezTo>
                    <a:pt x="69" y="3573"/>
                    <a:pt x="77" y="3571"/>
                    <a:pt x="87" y="3566"/>
                  </a:cubicBezTo>
                  <a:cubicBezTo>
                    <a:pt x="1788" y="3333"/>
                    <a:pt x="2922" y="1665"/>
                    <a:pt x="2688" y="64"/>
                  </a:cubicBezTo>
                  <a:cubicBezTo>
                    <a:pt x="2688" y="19"/>
                    <a:pt x="2668" y="1"/>
                    <a:pt x="264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02;p20">
              <a:extLst>
                <a:ext uri="{FF2B5EF4-FFF2-40B4-BE49-F238E27FC236}">
                  <a16:creationId xmlns:a16="http://schemas.microsoft.com/office/drawing/2014/main" id="{A4DEEA00-698B-46ED-B01E-05DD3BD07C7F}"/>
                </a:ext>
              </a:extLst>
            </p:cNvPr>
            <p:cNvSpPr/>
            <p:nvPr/>
          </p:nvSpPr>
          <p:spPr>
            <a:xfrm>
              <a:off x="6292400" y="2122950"/>
              <a:ext cx="50875" cy="74675"/>
            </a:xfrm>
            <a:custGeom>
              <a:avLst/>
              <a:gdLst/>
              <a:ahLst/>
              <a:cxnLst/>
              <a:rect l="l" t="t" r="r" b="b"/>
              <a:pathLst>
                <a:path w="2035" h="2987" extrusionOk="0">
                  <a:moveTo>
                    <a:pt x="17" y="1"/>
                  </a:moveTo>
                  <a:cubicBezTo>
                    <a:pt x="8" y="1"/>
                    <a:pt x="0" y="17"/>
                    <a:pt x="0" y="51"/>
                  </a:cubicBezTo>
                  <a:cubicBezTo>
                    <a:pt x="0" y="1285"/>
                    <a:pt x="734" y="2552"/>
                    <a:pt x="1968" y="2986"/>
                  </a:cubicBezTo>
                  <a:cubicBezTo>
                    <a:pt x="2001" y="2986"/>
                    <a:pt x="2035" y="2953"/>
                    <a:pt x="2001" y="2919"/>
                  </a:cubicBezTo>
                  <a:cubicBezTo>
                    <a:pt x="867" y="2319"/>
                    <a:pt x="133" y="1318"/>
                    <a:pt x="33" y="51"/>
                  </a:cubicBezTo>
                  <a:cubicBezTo>
                    <a:pt x="33" y="17"/>
                    <a:pt x="25" y="1"/>
                    <a:pt x="1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203;p20">
              <a:extLst>
                <a:ext uri="{FF2B5EF4-FFF2-40B4-BE49-F238E27FC236}">
                  <a16:creationId xmlns:a16="http://schemas.microsoft.com/office/drawing/2014/main" id="{93049DC0-C0C6-465F-986D-C6EDE257FF63}"/>
                </a:ext>
              </a:extLst>
            </p:cNvPr>
            <p:cNvSpPr/>
            <p:nvPr/>
          </p:nvSpPr>
          <p:spPr>
            <a:xfrm>
              <a:off x="6232350" y="2110525"/>
              <a:ext cx="36725" cy="123175"/>
            </a:xfrm>
            <a:custGeom>
              <a:avLst/>
              <a:gdLst/>
              <a:ahLst/>
              <a:cxnLst/>
              <a:rect l="l" t="t" r="r" b="b"/>
              <a:pathLst>
                <a:path w="1469" h="4927" extrusionOk="0">
                  <a:moveTo>
                    <a:pt x="77" y="1"/>
                  </a:moveTo>
                  <a:cubicBezTo>
                    <a:pt x="41" y="1"/>
                    <a:pt x="0" y="26"/>
                    <a:pt x="0" y="81"/>
                  </a:cubicBezTo>
                  <a:cubicBezTo>
                    <a:pt x="334" y="1248"/>
                    <a:pt x="1468" y="3817"/>
                    <a:pt x="401" y="4884"/>
                  </a:cubicBezTo>
                  <a:cubicBezTo>
                    <a:pt x="427" y="4884"/>
                    <a:pt x="454" y="4927"/>
                    <a:pt x="464" y="4927"/>
                  </a:cubicBezTo>
                  <a:cubicBezTo>
                    <a:pt x="466" y="4927"/>
                    <a:pt x="467" y="4924"/>
                    <a:pt x="467" y="4917"/>
                  </a:cubicBezTo>
                  <a:cubicBezTo>
                    <a:pt x="1068" y="4484"/>
                    <a:pt x="1068" y="3883"/>
                    <a:pt x="934" y="3250"/>
                  </a:cubicBezTo>
                  <a:cubicBezTo>
                    <a:pt x="768" y="2149"/>
                    <a:pt x="467" y="1081"/>
                    <a:pt x="134" y="47"/>
                  </a:cubicBezTo>
                  <a:cubicBezTo>
                    <a:pt x="134" y="17"/>
                    <a:pt x="107" y="1"/>
                    <a:pt x="7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204;p20">
              <a:extLst>
                <a:ext uri="{FF2B5EF4-FFF2-40B4-BE49-F238E27FC236}">
                  <a16:creationId xmlns:a16="http://schemas.microsoft.com/office/drawing/2014/main" id="{1259A677-36A2-41B0-B771-BD6EB4091E95}"/>
                </a:ext>
              </a:extLst>
            </p:cNvPr>
            <p:cNvSpPr/>
            <p:nvPr/>
          </p:nvSpPr>
          <p:spPr>
            <a:xfrm>
              <a:off x="5991350" y="1782575"/>
              <a:ext cx="347775" cy="364375"/>
            </a:xfrm>
            <a:custGeom>
              <a:avLst/>
              <a:gdLst/>
              <a:ahLst/>
              <a:cxnLst/>
              <a:rect l="l" t="t" r="r" b="b"/>
              <a:pathLst>
                <a:path w="13911" h="14575" extrusionOk="0">
                  <a:moveTo>
                    <a:pt x="6372" y="1"/>
                  </a:moveTo>
                  <a:cubicBezTo>
                    <a:pt x="5848" y="1"/>
                    <a:pt x="5307" y="65"/>
                    <a:pt x="4770" y="223"/>
                  </a:cubicBezTo>
                  <a:cubicBezTo>
                    <a:pt x="4703" y="223"/>
                    <a:pt x="4603" y="256"/>
                    <a:pt x="4537" y="323"/>
                  </a:cubicBezTo>
                  <a:cubicBezTo>
                    <a:pt x="4537" y="323"/>
                    <a:pt x="0" y="1991"/>
                    <a:pt x="1535" y="7228"/>
                  </a:cubicBezTo>
                  <a:cubicBezTo>
                    <a:pt x="2235" y="9663"/>
                    <a:pt x="2835" y="11431"/>
                    <a:pt x="3269" y="12732"/>
                  </a:cubicBezTo>
                  <a:cubicBezTo>
                    <a:pt x="3651" y="13847"/>
                    <a:pt x="4729" y="14575"/>
                    <a:pt x="5869" y="14575"/>
                  </a:cubicBezTo>
                  <a:cubicBezTo>
                    <a:pt x="6025" y="14575"/>
                    <a:pt x="6181" y="14561"/>
                    <a:pt x="6338" y="14533"/>
                  </a:cubicBezTo>
                  <a:lnTo>
                    <a:pt x="12843" y="13332"/>
                  </a:lnTo>
                  <a:cubicBezTo>
                    <a:pt x="13510" y="13199"/>
                    <a:pt x="13910" y="12498"/>
                    <a:pt x="13710" y="11831"/>
                  </a:cubicBezTo>
                  <a:lnTo>
                    <a:pt x="10408" y="1323"/>
                  </a:lnTo>
                  <a:cubicBezTo>
                    <a:pt x="10354" y="1082"/>
                    <a:pt x="8512" y="1"/>
                    <a:pt x="6372" y="1"/>
                  </a:cubicBezTo>
                  <a:close/>
                </a:path>
              </a:pathLst>
            </a:custGeom>
            <a:solidFill>
              <a:srgbClr val="F77D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205;p20">
              <a:extLst>
                <a:ext uri="{FF2B5EF4-FFF2-40B4-BE49-F238E27FC236}">
                  <a16:creationId xmlns:a16="http://schemas.microsoft.com/office/drawing/2014/main" id="{09DFF3C4-684D-4E87-B085-3B546CEAE8F4}"/>
                </a:ext>
              </a:extLst>
            </p:cNvPr>
            <p:cNvSpPr/>
            <p:nvPr/>
          </p:nvSpPr>
          <p:spPr>
            <a:xfrm>
              <a:off x="5994675" y="1589300"/>
              <a:ext cx="189325" cy="188075"/>
            </a:xfrm>
            <a:custGeom>
              <a:avLst/>
              <a:gdLst/>
              <a:ahLst/>
              <a:cxnLst/>
              <a:rect l="l" t="t" r="r" b="b"/>
              <a:pathLst>
                <a:path w="7573" h="7523" extrusionOk="0">
                  <a:moveTo>
                    <a:pt x="3380" y="0"/>
                  </a:moveTo>
                  <a:cubicBezTo>
                    <a:pt x="3135" y="0"/>
                    <a:pt x="2875" y="36"/>
                    <a:pt x="2602" y="115"/>
                  </a:cubicBezTo>
                  <a:cubicBezTo>
                    <a:pt x="2536" y="148"/>
                    <a:pt x="2536" y="148"/>
                    <a:pt x="2469" y="148"/>
                  </a:cubicBezTo>
                  <a:cubicBezTo>
                    <a:pt x="901" y="615"/>
                    <a:pt x="1" y="2316"/>
                    <a:pt x="534" y="3884"/>
                  </a:cubicBezTo>
                  <a:cubicBezTo>
                    <a:pt x="1042" y="5632"/>
                    <a:pt x="1883" y="7523"/>
                    <a:pt x="3460" y="7523"/>
                  </a:cubicBezTo>
                  <a:cubicBezTo>
                    <a:pt x="3749" y="7523"/>
                    <a:pt x="4063" y="7459"/>
                    <a:pt x="4404" y="7320"/>
                  </a:cubicBezTo>
                  <a:cubicBezTo>
                    <a:pt x="7573" y="6086"/>
                    <a:pt x="7206" y="4384"/>
                    <a:pt x="6772" y="3250"/>
                  </a:cubicBezTo>
                  <a:cubicBezTo>
                    <a:pt x="6417" y="2243"/>
                    <a:pt x="5325" y="0"/>
                    <a:pt x="3380"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206;p20">
              <a:extLst>
                <a:ext uri="{FF2B5EF4-FFF2-40B4-BE49-F238E27FC236}">
                  <a16:creationId xmlns:a16="http://schemas.microsoft.com/office/drawing/2014/main" id="{8DEC8F51-C113-4306-ABA2-E55400C5B1EA}"/>
                </a:ext>
              </a:extLst>
            </p:cNvPr>
            <p:cNvSpPr/>
            <p:nvPr/>
          </p:nvSpPr>
          <p:spPr>
            <a:xfrm>
              <a:off x="6066400" y="1741425"/>
              <a:ext cx="117600" cy="134050"/>
            </a:xfrm>
            <a:custGeom>
              <a:avLst/>
              <a:gdLst/>
              <a:ahLst/>
              <a:cxnLst/>
              <a:rect l="l" t="t" r="r" b="b"/>
              <a:pathLst>
                <a:path w="4704" h="5362" extrusionOk="0">
                  <a:moveTo>
                    <a:pt x="3236" y="1"/>
                  </a:moveTo>
                  <a:lnTo>
                    <a:pt x="0" y="1302"/>
                  </a:lnTo>
                  <a:lnTo>
                    <a:pt x="1268" y="4337"/>
                  </a:lnTo>
                  <a:cubicBezTo>
                    <a:pt x="1556" y="4962"/>
                    <a:pt x="2174" y="5362"/>
                    <a:pt x="2821" y="5362"/>
                  </a:cubicBezTo>
                  <a:cubicBezTo>
                    <a:pt x="3072" y="5362"/>
                    <a:pt x="3327" y="5302"/>
                    <a:pt x="3569" y="5171"/>
                  </a:cubicBezTo>
                  <a:cubicBezTo>
                    <a:pt x="4370" y="4804"/>
                    <a:pt x="4704" y="3870"/>
                    <a:pt x="4403" y="3070"/>
                  </a:cubicBezTo>
                  <a:lnTo>
                    <a:pt x="3236" y="1"/>
                  </a:ln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207;p20">
              <a:extLst>
                <a:ext uri="{FF2B5EF4-FFF2-40B4-BE49-F238E27FC236}">
                  <a16:creationId xmlns:a16="http://schemas.microsoft.com/office/drawing/2014/main" id="{7D8760E0-E760-4B59-8076-C8A1374F9B7A}"/>
                </a:ext>
              </a:extLst>
            </p:cNvPr>
            <p:cNvSpPr/>
            <p:nvPr/>
          </p:nvSpPr>
          <p:spPr>
            <a:xfrm>
              <a:off x="5994675" y="1702800"/>
              <a:ext cx="45050" cy="51125"/>
            </a:xfrm>
            <a:custGeom>
              <a:avLst/>
              <a:gdLst/>
              <a:ahLst/>
              <a:cxnLst/>
              <a:rect l="l" t="t" r="r" b="b"/>
              <a:pathLst>
                <a:path w="1802" h="2045" extrusionOk="0">
                  <a:moveTo>
                    <a:pt x="822" y="0"/>
                  </a:moveTo>
                  <a:cubicBezTo>
                    <a:pt x="726" y="0"/>
                    <a:pt x="636" y="15"/>
                    <a:pt x="568" y="45"/>
                  </a:cubicBezTo>
                  <a:cubicBezTo>
                    <a:pt x="134" y="178"/>
                    <a:pt x="1" y="578"/>
                    <a:pt x="101" y="1012"/>
                  </a:cubicBezTo>
                  <a:cubicBezTo>
                    <a:pt x="199" y="1555"/>
                    <a:pt x="701" y="2044"/>
                    <a:pt x="1239" y="2044"/>
                  </a:cubicBezTo>
                  <a:cubicBezTo>
                    <a:pt x="1427" y="2044"/>
                    <a:pt x="1620" y="1984"/>
                    <a:pt x="1802" y="1846"/>
                  </a:cubicBezTo>
                  <a:lnTo>
                    <a:pt x="1368" y="278"/>
                  </a:lnTo>
                  <a:cubicBezTo>
                    <a:pt x="1321" y="89"/>
                    <a:pt x="1056" y="0"/>
                    <a:pt x="822"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208;p20">
              <a:extLst>
                <a:ext uri="{FF2B5EF4-FFF2-40B4-BE49-F238E27FC236}">
                  <a16:creationId xmlns:a16="http://schemas.microsoft.com/office/drawing/2014/main" id="{E7F0CDE1-D277-473F-823C-61FB619F830C}"/>
                </a:ext>
              </a:extLst>
            </p:cNvPr>
            <p:cNvSpPr/>
            <p:nvPr/>
          </p:nvSpPr>
          <p:spPr>
            <a:xfrm>
              <a:off x="6042575" y="1678575"/>
              <a:ext cx="6775" cy="6200"/>
            </a:xfrm>
            <a:custGeom>
              <a:avLst/>
              <a:gdLst/>
              <a:ahLst/>
              <a:cxnLst/>
              <a:rect l="l" t="t" r="r" b="b"/>
              <a:pathLst>
                <a:path w="271" h="248" extrusionOk="0">
                  <a:moveTo>
                    <a:pt x="156" y="1"/>
                  </a:moveTo>
                  <a:cubicBezTo>
                    <a:pt x="141" y="1"/>
                    <a:pt x="127" y="5"/>
                    <a:pt x="119" y="13"/>
                  </a:cubicBezTo>
                  <a:cubicBezTo>
                    <a:pt x="53" y="13"/>
                    <a:pt x="19" y="46"/>
                    <a:pt x="19" y="146"/>
                  </a:cubicBezTo>
                  <a:cubicBezTo>
                    <a:pt x="1" y="202"/>
                    <a:pt x="66" y="248"/>
                    <a:pt x="126" y="248"/>
                  </a:cubicBezTo>
                  <a:cubicBezTo>
                    <a:pt x="174" y="248"/>
                    <a:pt x="219" y="220"/>
                    <a:pt x="219" y="146"/>
                  </a:cubicBezTo>
                  <a:cubicBezTo>
                    <a:pt x="270" y="44"/>
                    <a:pt x="205" y="1"/>
                    <a:pt x="15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209;p20">
              <a:extLst>
                <a:ext uri="{FF2B5EF4-FFF2-40B4-BE49-F238E27FC236}">
                  <a16:creationId xmlns:a16="http://schemas.microsoft.com/office/drawing/2014/main" id="{F64364B0-83B2-4E17-9E7A-B52F3F8C20CF}"/>
                </a:ext>
              </a:extLst>
            </p:cNvPr>
            <p:cNvSpPr/>
            <p:nvPr/>
          </p:nvSpPr>
          <p:spPr>
            <a:xfrm>
              <a:off x="6107400" y="1647200"/>
              <a:ext cx="8225" cy="5800"/>
            </a:xfrm>
            <a:custGeom>
              <a:avLst/>
              <a:gdLst/>
              <a:ahLst/>
              <a:cxnLst/>
              <a:rect l="l" t="t" r="r" b="b"/>
              <a:pathLst>
                <a:path w="329" h="232" extrusionOk="0">
                  <a:moveTo>
                    <a:pt x="195" y="0"/>
                  </a:moveTo>
                  <a:cubicBezTo>
                    <a:pt x="0" y="0"/>
                    <a:pt x="61" y="232"/>
                    <a:pt x="183" y="232"/>
                  </a:cubicBezTo>
                  <a:cubicBezTo>
                    <a:pt x="207" y="232"/>
                    <a:pt x="234" y="223"/>
                    <a:pt x="262" y="200"/>
                  </a:cubicBezTo>
                  <a:cubicBezTo>
                    <a:pt x="328" y="134"/>
                    <a:pt x="295" y="0"/>
                    <a:pt x="22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210;p20">
              <a:extLst>
                <a:ext uri="{FF2B5EF4-FFF2-40B4-BE49-F238E27FC236}">
                  <a16:creationId xmlns:a16="http://schemas.microsoft.com/office/drawing/2014/main" id="{6FDB57CE-D2D3-4FF7-A93B-F6D8211DB7A6}"/>
                </a:ext>
              </a:extLst>
            </p:cNvPr>
            <p:cNvSpPr/>
            <p:nvPr/>
          </p:nvSpPr>
          <p:spPr>
            <a:xfrm>
              <a:off x="6074725" y="1658875"/>
              <a:ext cx="31725" cy="38875"/>
            </a:xfrm>
            <a:custGeom>
              <a:avLst/>
              <a:gdLst/>
              <a:ahLst/>
              <a:cxnLst/>
              <a:rect l="l" t="t" r="r" b="b"/>
              <a:pathLst>
                <a:path w="1269" h="1555" extrusionOk="0">
                  <a:moveTo>
                    <a:pt x="34" y="0"/>
                  </a:moveTo>
                  <a:cubicBezTo>
                    <a:pt x="34" y="34"/>
                    <a:pt x="1" y="34"/>
                    <a:pt x="1" y="100"/>
                  </a:cubicBezTo>
                  <a:cubicBezTo>
                    <a:pt x="234" y="567"/>
                    <a:pt x="501" y="1034"/>
                    <a:pt x="835" y="1501"/>
                  </a:cubicBezTo>
                  <a:cubicBezTo>
                    <a:pt x="845" y="1511"/>
                    <a:pt x="854" y="1515"/>
                    <a:pt x="863" y="1515"/>
                  </a:cubicBezTo>
                  <a:cubicBezTo>
                    <a:pt x="885" y="1515"/>
                    <a:pt x="901" y="1492"/>
                    <a:pt x="901" y="1468"/>
                  </a:cubicBezTo>
                  <a:cubicBezTo>
                    <a:pt x="901" y="1368"/>
                    <a:pt x="935" y="1335"/>
                    <a:pt x="935" y="1268"/>
                  </a:cubicBezTo>
                  <a:cubicBezTo>
                    <a:pt x="935" y="1168"/>
                    <a:pt x="935" y="1034"/>
                    <a:pt x="1035" y="1034"/>
                  </a:cubicBezTo>
                  <a:cubicBezTo>
                    <a:pt x="1102" y="1101"/>
                    <a:pt x="1135" y="1435"/>
                    <a:pt x="1135" y="1501"/>
                  </a:cubicBezTo>
                  <a:cubicBezTo>
                    <a:pt x="1135" y="1541"/>
                    <a:pt x="1155" y="1554"/>
                    <a:pt x="1180" y="1554"/>
                  </a:cubicBezTo>
                  <a:cubicBezTo>
                    <a:pt x="1219" y="1554"/>
                    <a:pt x="1268" y="1522"/>
                    <a:pt x="1268" y="1501"/>
                  </a:cubicBezTo>
                  <a:cubicBezTo>
                    <a:pt x="1268" y="1368"/>
                    <a:pt x="1268" y="767"/>
                    <a:pt x="1035" y="767"/>
                  </a:cubicBezTo>
                  <a:cubicBezTo>
                    <a:pt x="905" y="767"/>
                    <a:pt x="856" y="1110"/>
                    <a:pt x="841" y="1294"/>
                  </a:cubicBezTo>
                  <a:lnTo>
                    <a:pt x="841" y="1294"/>
                  </a:lnTo>
                  <a:cubicBezTo>
                    <a:pt x="535" y="910"/>
                    <a:pt x="285" y="470"/>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211;p20">
              <a:extLst>
                <a:ext uri="{FF2B5EF4-FFF2-40B4-BE49-F238E27FC236}">
                  <a16:creationId xmlns:a16="http://schemas.microsoft.com/office/drawing/2014/main" id="{47CDE5BA-904B-4185-B0CC-945128B88579}"/>
                </a:ext>
              </a:extLst>
            </p:cNvPr>
            <p:cNvSpPr/>
            <p:nvPr/>
          </p:nvSpPr>
          <p:spPr>
            <a:xfrm>
              <a:off x="6083900" y="1682975"/>
              <a:ext cx="41725" cy="36075"/>
            </a:xfrm>
            <a:custGeom>
              <a:avLst/>
              <a:gdLst/>
              <a:ahLst/>
              <a:cxnLst/>
              <a:rect l="l" t="t" r="r" b="b"/>
              <a:pathLst>
                <a:path w="1669" h="1443" extrusionOk="0">
                  <a:moveTo>
                    <a:pt x="1396" y="1"/>
                  </a:moveTo>
                  <a:cubicBezTo>
                    <a:pt x="1361" y="1"/>
                    <a:pt x="1335" y="29"/>
                    <a:pt x="1335" y="70"/>
                  </a:cubicBezTo>
                  <a:cubicBezTo>
                    <a:pt x="1468" y="437"/>
                    <a:pt x="1402" y="904"/>
                    <a:pt x="1035" y="1171"/>
                  </a:cubicBezTo>
                  <a:cubicBezTo>
                    <a:pt x="898" y="1267"/>
                    <a:pt x="761" y="1301"/>
                    <a:pt x="622" y="1301"/>
                  </a:cubicBezTo>
                  <a:cubicBezTo>
                    <a:pt x="422" y="1301"/>
                    <a:pt x="217" y="1230"/>
                    <a:pt x="1" y="1171"/>
                  </a:cubicBezTo>
                  <a:lnTo>
                    <a:pt x="1" y="1171"/>
                  </a:lnTo>
                  <a:cubicBezTo>
                    <a:pt x="121" y="1359"/>
                    <a:pt x="337" y="1442"/>
                    <a:pt x="564" y="1442"/>
                  </a:cubicBezTo>
                  <a:cubicBezTo>
                    <a:pt x="780" y="1442"/>
                    <a:pt x="1006" y="1368"/>
                    <a:pt x="1168" y="1238"/>
                  </a:cubicBezTo>
                  <a:cubicBezTo>
                    <a:pt x="1535" y="1004"/>
                    <a:pt x="1669" y="404"/>
                    <a:pt x="1468" y="37"/>
                  </a:cubicBezTo>
                  <a:cubicBezTo>
                    <a:pt x="1443" y="12"/>
                    <a:pt x="1417" y="1"/>
                    <a:pt x="139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212;p20">
              <a:extLst>
                <a:ext uri="{FF2B5EF4-FFF2-40B4-BE49-F238E27FC236}">
                  <a16:creationId xmlns:a16="http://schemas.microsoft.com/office/drawing/2014/main" id="{11BB583C-CDFB-44F0-A908-FF782810D2D8}"/>
                </a:ext>
              </a:extLst>
            </p:cNvPr>
            <p:cNvSpPr/>
            <p:nvPr/>
          </p:nvSpPr>
          <p:spPr>
            <a:xfrm>
              <a:off x="6082250" y="1749525"/>
              <a:ext cx="65625" cy="27675"/>
            </a:xfrm>
            <a:custGeom>
              <a:avLst/>
              <a:gdLst/>
              <a:ahLst/>
              <a:cxnLst/>
              <a:rect l="l" t="t" r="r" b="b"/>
              <a:pathLst>
                <a:path w="2625" h="1107" extrusionOk="0">
                  <a:moveTo>
                    <a:pt x="2573" y="0"/>
                  </a:moveTo>
                  <a:cubicBezTo>
                    <a:pt x="2560" y="0"/>
                    <a:pt x="2546" y="12"/>
                    <a:pt x="2535" y="44"/>
                  </a:cubicBezTo>
                  <a:cubicBezTo>
                    <a:pt x="1913" y="665"/>
                    <a:pt x="1147" y="1084"/>
                    <a:pt x="208" y="1084"/>
                  </a:cubicBezTo>
                  <a:cubicBezTo>
                    <a:pt x="140" y="1084"/>
                    <a:pt x="70" y="1082"/>
                    <a:pt x="0" y="1078"/>
                  </a:cubicBezTo>
                  <a:lnTo>
                    <a:pt x="0" y="1078"/>
                  </a:lnTo>
                  <a:cubicBezTo>
                    <a:pt x="138" y="1097"/>
                    <a:pt x="277" y="1106"/>
                    <a:pt x="415" y="1106"/>
                  </a:cubicBezTo>
                  <a:cubicBezTo>
                    <a:pt x="1246" y="1106"/>
                    <a:pt x="2059" y="763"/>
                    <a:pt x="2602" y="77"/>
                  </a:cubicBezTo>
                  <a:cubicBezTo>
                    <a:pt x="2625" y="54"/>
                    <a:pt x="2601" y="0"/>
                    <a:pt x="257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213;p20">
              <a:extLst>
                <a:ext uri="{FF2B5EF4-FFF2-40B4-BE49-F238E27FC236}">
                  <a16:creationId xmlns:a16="http://schemas.microsoft.com/office/drawing/2014/main" id="{60F46FCD-9115-4D56-90D9-A9BC8A4ED0BE}"/>
                </a:ext>
              </a:extLst>
            </p:cNvPr>
            <p:cNvSpPr/>
            <p:nvPr/>
          </p:nvSpPr>
          <p:spPr>
            <a:xfrm>
              <a:off x="6063050" y="1780500"/>
              <a:ext cx="126800" cy="170275"/>
            </a:xfrm>
            <a:custGeom>
              <a:avLst/>
              <a:gdLst/>
              <a:ahLst/>
              <a:cxnLst/>
              <a:rect l="l" t="t" r="r" b="b"/>
              <a:pathLst>
                <a:path w="5072" h="6811" extrusionOk="0">
                  <a:moveTo>
                    <a:pt x="3453" y="1"/>
                  </a:moveTo>
                  <a:cubicBezTo>
                    <a:pt x="2632" y="1"/>
                    <a:pt x="1409" y="269"/>
                    <a:pt x="1" y="1473"/>
                  </a:cubicBezTo>
                  <a:lnTo>
                    <a:pt x="4637" y="6810"/>
                  </a:lnTo>
                  <a:lnTo>
                    <a:pt x="5071" y="6677"/>
                  </a:lnTo>
                  <a:lnTo>
                    <a:pt x="4537" y="172"/>
                  </a:lnTo>
                  <a:cubicBezTo>
                    <a:pt x="4508" y="172"/>
                    <a:pt x="4109" y="1"/>
                    <a:pt x="3453"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214;p20">
              <a:extLst>
                <a:ext uri="{FF2B5EF4-FFF2-40B4-BE49-F238E27FC236}">
                  <a16:creationId xmlns:a16="http://schemas.microsoft.com/office/drawing/2014/main" id="{7F84A4FE-2776-414E-8837-AA7F3F3553CC}"/>
                </a:ext>
              </a:extLst>
            </p:cNvPr>
            <p:cNvSpPr/>
            <p:nvPr/>
          </p:nvSpPr>
          <p:spPr>
            <a:xfrm>
              <a:off x="6113300" y="1945200"/>
              <a:ext cx="74875" cy="196850"/>
            </a:xfrm>
            <a:custGeom>
              <a:avLst/>
              <a:gdLst/>
              <a:ahLst/>
              <a:cxnLst/>
              <a:rect l="l" t="t" r="r" b="b"/>
              <a:pathLst>
                <a:path w="2995" h="7874" extrusionOk="0">
                  <a:moveTo>
                    <a:pt x="2932" y="0"/>
                  </a:moveTo>
                  <a:cubicBezTo>
                    <a:pt x="2911" y="0"/>
                    <a:pt x="2894" y="8"/>
                    <a:pt x="2894" y="22"/>
                  </a:cubicBezTo>
                  <a:cubicBezTo>
                    <a:pt x="2327" y="2824"/>
                    <a:pt x="1393" y="5259"/>
                    <a:pt x="26" y="7761"/>
                  </a:cubicBezTo>
                  <a:cubicBezTo>
                    <a:pt x="1" y="7836"/>
                    <a:pt x="32" y="7874"/>
                    <a:pt x="63" y="7874"/>
                  </a:cubicBezTo>
                  <a:cubicBezTo>
                    <a:pt x="74" y="7874"/>
                    <a:pt x="84" y="7869"/>
                    <a:pt x="92" y="7861"/>
                  </a:cubicBezTo>
                  <a:cubicBezTo>
                    <a:pt x="1560" y="5526"/>
                    <a:pt x="2594" y="2757"/>
                    <a:pt x="2994" y="56"/>
                  </a:cubicBezTo>
                  <a:cubicBezTo>
                    <a:pt x="2994" y="16"/>
                    <a:pt x="2960" y="0"/>
                    <a:pt x="29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215;p20">
              <a:extLst>
                <a:ext uri="{FF2B5EF4-FFF2-40B4-BE49-F238E27FC236}">
                  <a16:creationId xmlns:a16="http://schemas.microsoft.com/office/drawing/2014/main" id="{795B0411-5861-45CD-88DF-A46A0B475DA3}"/>
                </a:ext>
              </a:extLst>
            </p:cNvPr>
            <p:cNvSpPr/>
            <p:nvPr/>
          </p:nvSpPr>
          <p:spPr>
            <a:xfrm>
              <a:off x="6276550" y="1620500"/>
              <a:ext cx="35400" cy="17775"/>
            </a:xfrm>
            <a:custGeom>
              <a:avLst/>
              <a:gdLst/>
              <a:ahLst/>
              <a:cxnLst/>
              <a:rect l="l" t="t" r="r" b="b"/>
              <a:pathLst>
                <a:path w="1416" h="711" extrusionOk="0">
                  <a:moveTo>
                    <a:pt x="34" y="1"/>
                  </a:moveTo>
                  <a:cubicBezTo>
                    <a:pt x="0" y="1"/>
                    <a:pt x="0" y="34"/>
                    <a:pt x="0" y="34"/>
                  </a:cubicBezTo>
                  <a:cubicBezTo>
                    <a:pt x="434" y="268"/>
                    <a:pt x="834" y="535"/>
                    <a:pt x="1301" y="701"/>
                  </a:cubicBezTo>
                  <a:cubicBezTo>
                    <a:pt x="1308" y="708"/>
                    <a:pt x="1316" y="710"/>
                    <a:pt x="1326" y="710"/>
                  </a:cubicBezTo>
                  <a:cubicBezTo>
                    <a:pt x="1365" y="710"/>
                    <a:pt x="1415" y="662"/>
                    <a:pt x="1335" y="635"/>
                  </a:cubicBezTo>
                  <a:cubicBezTo>
                    <a:pt x="934" y="368"/>
                    <a:pt x="467" y="168"/>
                    <a:pt x="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216;p20">
              <a:extLst>
                <a:ext uri="{FF2B5EF4-FFF2-40B4-BE49-F238E27FC236}">
                  <a16:creationId xmlns:a16="http://schemas.microsoft.com/office/drawing/2014/main" id="{EA1C6014-81D1-4FC1-A9E2-0D99310D615F}"/>
                </a:ext>
              </a:extLst>
            </p:cNvPr>
            <p:cNvSpPr/>
            <p:nvPr/>
          </p:nvSpPr>
          <p:spPr>
            <a:xfrm>
              <a:off x="6279150" y="1617975"/>
              <a:ext cx="34100" cy="5050"/>
            </a:xfrm>
            <a:custGeom>
              <a:avLst/>
              <a:gdLst/>
              <a:ahLst/>
              <a:cxnLst/>
              <a:rect l="l" t="t" r="r" b="b"/>
              <a:pathLst>
                <a:path w="1364" h="202" extrusionOk="0">
                  <a:moveTo>
                    <a:pt x="7" y="39"/>
                  </a:moveTo>
                  <a:cubicBezTo>
                    <a:pt x="0" y="39"/>
                    <a:pt x="7" y="68"/>
                    <a:pt x="30" y="68"/>
                  </a:cubicBezTo>
                  <a:cubicBezTo>
                    <a:pt x="19" y="46"/>
                    <a:pt x="11" y="39"/>
                    <a:pt x="7" y="39"/>
                  </a:cubicBezTo>
                  <a:close/>
                  <a:moveTo>
                    <a:pt x="594" y="0"/>
                  </a:moveTo>
                  <a:cubicBezTo>
                    <a:pt x="398" y="0"/>
                    <a:pt x="204" y="25"/>
                    <a:pt x="30" y="68"/>
                  </a:cubicBezTo>
                  <a:cubicBezTo>
                    <a:pt x="230" y="102"/>
                    <a:pt x="430" y="102"/>
                    <a:pt x="663" y="135"/>
                  </a:cubicBezTo>
                  <a:cubicBezTo>
                    <a:pt x="864" y="169"/>
                    <a:pt x="1064" y="202"/>
                    <a:pt x="1264" y="202"/>
                  </a:cubicBezTo>
                  <a:cubicBezTo>
                    <a:pt x="1331" y="202"/>
                    <a:pt x="1364" y="135"/>
                    <a:pt x="1331" y="135"/>
                  </a:cubicBezTo>
                  <a:cubicBezTo>
                    <a:pt x="1105" y="41"/>
                    <a:pt x="848" y="0"/>
                    <a:pt x="59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217;p20">
              <a:extLst>
                <a:ext uri="{FF2B5EF4-FFF2-40B4-BE49-F238E27FC236}">
                  <a16:creationId xmlns:a16="http://schemas.microsoft.com/office/drawing/2014/main" id="{0B3349E6-25C6-4B04-AAC2-44FBF4FC8D6B}"/>
                </a:ext>
              </a:extLst>
            </p:cNvPr>
            <p:cNvSpPr/>
            <p:nvPr/>
          </p:nvSpPr>
          <p:spPr>
            <a:xfrm>
              <a:off x="5843725" y="1750250"/>
              <a:ext cx="26225" cy="30400"/>
            </a:xfrm>
            <a:custGeom>
              <a:avLst/>
              <a:gdLst/>
              <a:ahLst/>
              <a:cxnLst/>
              <a:rect l="l" t="t" r="r" b="b"/>
              <a:pathLst>
                <a:path w="1049" h="1216" extrusionOk="0">
                  <a:moveTo>
                    <a:pt x="975" y="1"/>
                  </a:moveTo>
                  <a:cubicBezTo>
                    <a:pt x="960" y="1"/>
                    <a:pt x="945" y="5"/>
                    <a:pt x="935" y="15"/>
                  </a:cubicBezTo>
                  <a:cubicBezTo>
                    <a:pt x="601" y="381"/>
                    <a:pt x="268" y="815"/>
                    <a:pt x="1" y="1215"/>
                  </a:cubicBezTo>
                  <a:cubicBezTo>
                    <a:pt x="334" y="849"/>
                    <a:pt x="668" y="448"/>
                    <a:pt x="1002" y="48"/>
                  </a:cubicBezTo>
                  <a:cubicBezTo>
                    <a:pt x="1049" y="24"/>
                    <a:pt x="1013" y="1"/>
                    <a:pt x="97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218;p20">
              <a:extLst>
                <a:ext uri="{FF2B5EF4-FFF2-40B4-BE49-F238E27FC236}">
                  <a16:creationId xmlns:a16="http://schemas.microsoft.com/office/drawing/2014/main" id="{32666136-E9BE-45F3-9D50-65105B69FF9A}"/>
                </a:ext>
              </a:extLst>
            </p:cNvPr>
            <p:cNvSpPr/>
            <p:nvPr/>
          </p:nvSpPr>
          <p:spPr>
            <a:xfrm>
              <a:off x="5855750" y="1753500"/>
              <a:ext cx="16900" cy="34375"/>
            </a:xfrm>
            <a:custGeom>
              <a:avLst/>
              <a:gdLst/>
              <a:ahLst/>
              <a:cxnLst/>
              <a:rect l="l" t="t" r="r" b="b"/>
              <a:pathLst>
                <a:path w="676" h="1375" extrusionOk="0">
                  <a:moveTo>
                    <a:pt x="599" y="0"/>
                  </a:moveTo>
                  <a:cubicBezTo>
                    <a:pt x="574" y="0"/>
                    <a:pt x="545" y="15"/>
                    <a:pt x="521" y="51"/>
                  </a:cubicBezTo>
                  <a:lnTo>
                    <a:pt x="20" y="1319"/>
                  </a:lnTo>
                  <a:cubicBezTo>
                    <a:pt x="1" y="1358"/>
                    <a:pt x="4" y="1374"/>
                    <a:pt x="24" y="1374"/>
                  </a:cubicBezTo>
                  <a:cubicBezTo>
                    <a:pt x="37" y="1374"/>
                    <a:pt x="59" y="1366"/>
                    <a:pt x="87" y="1352"/>
                  </a:cubicBezTo>
                  <a:cubicBezTo>
                    <a:pt x="254" y="919"/>
                    <a:pt x="454" y="518"/>
                    <a:pt x="654" y="85"/>
                  </a:cubicBezTo>
                  <a:cubicBezTo>
                    <a:pt x="675" y="43"/>
                    <a:pt x="643" y="0"/>
                    <a:pt x="59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219;p20">
              <a:extLst>
                <a:ext uri="{FF2B5EF4-FFF2-40B4-BE49-F238E27FC236}">
                  <a16:creationId xmlns:a16="http://schemas.microsoft.com/office/drawing/2014/main" id="{E8550E9B-48FD-4465-A154-9CB04C7D10A0}"/>
                </a:ext>
              </a:extLst>
            </p:cNvPr>
            <p:cNvSpPr/>
            <p:nvPr/>
          </p:nvSpPr>
          <p:spPr>
            <a:xfrm>
              <a:off x="5995625" y="1585800"/>
              <a:ext cx="142500" cy="64475"/>
            </a:xfrm>
            <a:custGeom>
              <a:avLst/>
              <a:gdLst/>
              <a:ahLst/>
              <a:cxnLst/>
              <a:rect l="l" t="t" r="r" b="b"/>
              <a:pathLst>
                <a:path w="5700" h="2579" extrusionOk="0">
                  <a:moveTo>
                    <a:pt x="5700" y="1022"/>
                  </a:moveTo>
                  <a:cubicBezTo>
                    <a:pt x="5700" y="1022"/>
                    <a:pt x="5700" y="1022"/>
                    <a:pt x="5700" y="1022"/>
                  </a:cubicBezTo>
                  <a:lnTo>
                    <a:pt x="5700" y="1022"/>
                  </a:lnTo>
                  <a:cubicBezTo>
                    <a:pt x="5700" y="1022"/>
                    <a:pt x="5700" y="1022"/>
                    <a:pt x="5700" y="1022"/>
                  </a:cubicBezTo>
                  <a:close/>
                  <a:moveTo>
                    <a:pt x="3182" y="1"/>
                  </a:moveTo>
                  <a:cubicBezTo>
                    <a:pt x="2227" y="1"/>
                    <a:pt x="1143" y="486"/>
                    <a:pt x="196" y="2123"/>
                  </a:cubicBezTo>
                  <a:cubicBezTo>
                    <a:pt x="0" y="2479"/>
                    <a:pt x="451" y="2578"/>
                    <a:pt x="1031" y="2578"/>
                  </a:cubicBezTo>
                  <a:cubicBezTo>
                    <a:pt x="1537" y="2578"/>
                    <a:pt x="2140" y="2503"/>
                    <a:pt x="2498" y="2456"/>
                  </a:cubicBezTo>
                  <a:cubicBezTo>
                    <a:pt x="3265" y="2390"/>
                    <a:pt x="4032" y="2123"/>
                    <a:pt x="4766" y="1856"/>
                  </a:cubicBezTo>
                  <a:cubicBezTo>
                    <a:pt x="4999" y="1756"/>
                    <a:pt x="5200" y="1689"/>
                    <a:pt x="5366" y="1556"/>
                  </a:cubicBezTo>
                  <a:cubicBezTo>
                    <a:pt x="5533" y="1422"/>
                    <a:pt x="5667" y="1222"/>
                    <a:pt x="5700" y="1022"/>
                  </a:cubicBezTo>
                  <a:lnTo>
                    <a:pt x="5700" y="1022"/>
                  </a:lnTo>
                  <a:cubicBezTo>
                    <a:pt x="5700" y="1022"/>
                    <a:pt x="5700" y="1022"/>
                    <a:pt x="5700" y="1022"/>
                  </a:cubicBezTo>
                  <a:cubicBezTo>
                    <a:pt x="5679" y="1022"/>
                    <a:pt x="4567" y="1"/>
                    <a:pt x="3182"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220;p20">
              <a:extLst>
                <a:ext uri="{FF2B5EF4-FFF2-40B4-BE49-F238E27FC236}">
                  <a16:creationId xmlns:a16="http://schemas.microsoft.com/office/drawing/2014/main" id="{9C97CC9A-9765-4DC4-B746-E72931B9717A}"/>
                </a:ext>
              </a:extLst>
            </p:cNvPr>
            <p:cNvSpPr/>
            <p:nvPr/>
          </p:nvSpPr>
          <p:spPr>
            <a:xfrm>
              <a:off x="6243175" y="1946575"/>
              <a:ext cx="19225" cy="20875"/>
            </a:xfrm>
            <a:custGeom>
              <a:avLst/>
              <a:gdLst/>
              <a:ahLst/>
              <a:cxnLst/>
              <a:rect l="l" t="t" r="r" b="b"/>
              <a:pathLst>
                <a:path w="769" h="835" extrusionOk="0">
                  <a:moveTo>
                    <a:pt x="435" y="1"/>
                  </a:moveTo>
                  <a:cubicBezTo>
                    <a:pt x="268" y="1"/>
                    <a:pt x="1" y="134"/>
                    <a:pt x="1" y="334"/>
                  </a:cubicBezTo>
                  <a:lnTo>
                    <a:pt x="1" y="534"/>
                  </a:lnTo>
                  <a:cubicBezTo>
                    <a:pt x="34" y="701"/>
                    <a:pt x="168" y="834"/>
                    <a:pt x="301" y="834"/>
                  </a:cubicBezTo>
                  <a:cubicBezTo>
                    <a:pt x="468" y="834"/>
                    <a:pt x="635" y="768"/>
                    <a:pt x="701" y="601"/>
                  </a:cubicBezTo>
                  <a:cubicBezTo>
                    <a:pt x="701" y="501"/>
                    <a:pt x="768" y="468"/>
                    <a:pt x="768" y="434"/>
                  </a:cubicBezTo>
                  <a:cubicBezTo>
                    <a:pt x="768" y="201"/>
                    <a:pt x="635" y="34"/>
                    <a:pt x="43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221;p20">
              <a:extLst>
                <a:ext uri="{FF2B5EF4-FFF2-40B4-BE49-F238E27FC236}">
                  <a16:creationId xmlns:a16="http://schemas.microsoft.com/office/drawing/2014/main" id="{C7606421-9137-4D46-9E99-0BC62B2B91BE}"/>
                </a:ext>
              </a:extLst>
            </p:cNvPr>
            <p:cNvSpPr/>
            <p:nvPr/>
          </p:nvSpPr>
          <p:spPr>
            <a:xfrm>
              <a:off x="6204000" y="2001500"/>
              <a:ext cx="17525" cy="15150"/>
            </a:xfrm>
            <a:custGeom>
              <a:avLst/>
              <a:gdLst/>
              <a:ahLst/>
              <a:cxnLst/>
              <a:rect l="l" t="t" r="r" b="b"/>
              <a:pathLst>
                <a:path w="701" h="606" extrusionOk="0">
                  <a:moveTo>
                    <a:pt x="248" y="0"/>
                  </a:moveTo>
                  <a:cubicBezTo>
                    <a:pt x="177" y="0"/>
                    <a:pt x="105" y="34"/>
                    <a:pt x="34" y="105"/>
                  </a:cubicBezTo>
                  <a:cubicBezTo>
                    <a:pt x="0" y="239"/>
                    <a:pt x="0" y="439"/>
                    <a:pt x="100" y="505"/>
                  </a:cubicBezTo>
                  <a:cubicBezTo>
                    <a:pt x="200" y="572"/>
                    <a:pt x="267" y="606"/>
                    <a:pt x="400" y="606"/>
                  </a:cubicBezTo>
                  <a:cubicBezTo>
                    <a:pt x="567" y="606"/>
                    <a:pt x="701" y="405"/>
                    <a:pt x="601" y="239"/>
                  </a:cubicBezTo>
                  <a:cubicBezTo>
                    <a:pt x="567" y="139"/>
                    <a:pt x="534" y="105"/>
                    <a:pt x="434" y="72"/>
                  </a:cubicBezTo>
                  <a:cubicBezTo>
                    <a:pt x="372" y="25"/>
                    <a:pt x="310" y="0"/>
                    <a:pt x="24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222;p20">
              <a:extLst>
                <a:ext uri="{FF2B5EF4-FFF2-40B4-BE49-F238E27FC236}">
                  <a16:creationId xmlns:a16="http://schemas.microsoft.com/office/drawing/2014/main" id="{6F4ACE56-E9EF-4825-83FE-780422AB2D6E}"/>
                </a:ext>
              </a:extLst>
            </p:cNvPr>
            <p:cNvSpPr/>
            <p:nvPr/>
          </p:nvSpPr>
          <p:spPr>
            <a:xfrm>
              <a:off x="6255950" y="2042375"/>
              <a:ext cx="25950" cy="19325"/>
            </a:xfrm>
            <a:custGeom>
              <a:avLst/>
              <a:gdLst/>
              <a:ahLst/>
              <a:cxnLst/>
              <a:rect l="l" t="t" r="r" b="b"/>
              <a:pathLst>
                <a:path w="1038" h="773" extrusionOk="0">
                  <a:moveTo>
                    <a:pt x="520" y="0"/>
                  </a:moveTo>
                  <a:cubicBezTo>
                    <a:pt x="500" y="0"/>
                    <a:pt x="479" y="2"/>
                    <a:pt x="457" y="5"/>
                  </a:cubicBezTo>
                  <a:cubicBezTo>
                    <a:pt x="0" y="37"/>
                    <a:pt x="86" y="773"/>
                    <a:pt x="559" y="773"/>
                  </a:cubicBezTo>
                  <a:cubicBezTo>
                    <a:pt x="570" y="773"/>
                    <a:pt x="580" y="773"/>
                    <a:pt x="591" y="772"/>
                  </a:cubicBezTo>
                  <a:cubicBezTo>
                    <a:pt x="1037" y="676"/>
                    <a:pt x="965" y="0"/>
                    <a:pt x="52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223;p20">
              <a:extLst>
                <a:ext uri="{FF2B5EF4-FFF2-40B4-BE49-F238E27FC236}">
                  <a16:creationId xmlns:a16="http://schemas.microsoft.com/office/drawing/2014/main" id="{4F6A34A2-A1DA-4720-8F56-122E2909AA6B}"/>
                </a:ext>
              </a:extLst>
            </p:cNvPr>
            <p:cNvSpPr/>
            <p:nvPr/>
          </p:nvSpPr>
          <p:spPr>
            <a:xfrm>
              <a:off x="6183150" y="2088350"/>
              <a:ext cx="18750" cy="16075"/>
            </a:xfrm>
            <a:custGeom>
              <a:avLst/>
              <a:gdLst/>
              <a:ahLst/>
              <a:cxnLst/>
              <a:rect l="l" t="t" r="r" b="b"/>
              <a:pathLst>
                <a:path w="750" h="643" extrusionOk="0">
                  <a:moveTo>
                    <a:pt x="340" y="0"/>
                  </a:moveTo>
                  <a:cubicBezTo>
                    <a:pt x="293" y="0"/>
                    <a:pt x="245" y="11"/>
                    <a:pt x="200" y="34"/>
                  </a:cubicBezTo>
                  <a:cubicBezTo>
                    <a:pt x="67" y="134"/>
                    <a:pt x="0" y="200"/>
                    <a:pt x="34" y="334"/>
                  </a:cubicBezTo>
                  <a:cubicBezTo>
                    <a:pt x="34" y="467"/>
                    <a:pt x="100" y="601"/>
                    <a:pt x="267" y="634"/>
                  </a:cubicBezTo>
                  <a:cubicBezTo>
                    <a:pt x="291" y="640"/>
                    <a:pt x="314" y="643"/>
                    <a:pt x="337" y="643"/>
                  </a:cubicBezTo>
                  <a:cubicBezTo>
                    <a:pt x="572" y="643"/>
                    <a:pt x="750" y="347"/>
                    <a:pt x="567" y="134"/>
                  </a:cubicBezTo>
                  <a:cubicBezTo>
                    <a:pt x="523" y="45"/>
                    <a:pt x="434" y="0"/>
                    <a:pt x="34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224;p20">
              <a:extLst>
                <a:ext uri="{FF2B5EF4-FFF2-40B4-BE49-F238E27FC236}">
                  <a16:creationId xmlns:a16="http://schemas.microsoft.com/office/drawing/2014/main" id="{DA4F8588-E882-43AF-A808-EA3E611F14F4}"/>
                </a:ext>
              </a:extLst>
            </p:cNvPr>
            <p:cNvSpPr/>
            <p:nvPr/>
          </p:nvSpPr>
          <p:spPr>
            <a:xfrm>
              <a:off x="6213425" y="2054125"/>
              <a:ext cx="17850" cy="13425"/>
            </a:xfrm>
            <a:custGeom>
              <a:avLst/>
              <a:gdLst/>
              <a:ahLst/>
              <a:cxnLst/>
              <a:rect l="l" t="t" r="r" b="b"/>
              <a:pathLst>
                <a:path w="714" h="537" extrusionOk="0">
                  <a:moveTo>
                    <a:pt x="353" y="0"/>
                  </a:moveTo>
                  <a:cubicBezTo>
                    <a:pt x="344" y="0"/>
                    <a:pt x="334" y="1"/>
                    <a:pt x="324" y="2"/>
                  </a:cubicBezTo>
                  <a:cubicBezTo>
                    <a:pt x="0" y="34"/>
                    <a:pt x="53" y="537"/>
                    <a:pt x="361" y="537"/>
                  </a:cubicBezTo>
                  <a:cubicBezTo>
                    <a:pt x="370" y="537"/>
                    <a:pt x="380" y="536"/>
                    <a:pt x="390" y="535"/>
                  </a:cubicBezTo>
                  <a:cubicBezTo>
                    <a:pt x="714" y="503"/>
                    <a:pt x="661" y="0"/>
                    <a:pt x="35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225;p20">
              <a:extLst>
                <a:ext uri="{FF2B5EF4-FFF2-40B4-BE49-F238E27FC236}">
                  <a16:creationId xmlns:a16="http://schemas.microsoft.com/office/drawing/2014/main" id="{EB033280-5A5C-4215-BF81-16439D6BB83C}"/>
                </a:ext>
              </a:extLst>
            </p:cNvPr>
            <p:cNvSpPr/>
            <p:nvPr/>
          </p:nvSpPr>
          <p:spPr>
            <a:xfrm>
              <a:off x="6230925" y="2100800"/>
              <a:ext cx="11200" cy="7650"/>
            </a:xfrm>
            <a:custGeom>
              <a:avLst/>
              <a:gdLst/>
              <a:ahLst/>
              <a:cxnLst/>
              <a:rect l="l" t="t" r="r" b="b"/>
              <a:pathLst>
                <a:path w="448" h="306" extrusionOk="0">
                  <a:moveTo>
                    <a:pt x="226" y="0"/>
                  </a:moveTo>
                  <a:cubicBezTo>
                    <a:pt x="215" y="0"/>
                    <a:pt x="203" y="1"/>
                    <a:pt x="191" y="3"/>
                  </a:cubicBezTo>
                  <a:cubicBezTo>
                    <a:pt x="0" y="3"/>
                    <a:pt x="21" y="305"/>
                    <a:pt x="225" y="305"/>
                  </a:cubicBezTo>
                  <a:cubicBezTo>
                    <a:pt x="236" y="305"/>
                    <a:pt x="246" y="304"/>
                    <a:pt x="257" y="303"/>
                  </a:cubicBezTo>
                  <a:cubicBezTo>
                    <a:pt x="447" y="271"/>
                    <a:pt x="427" y="0"/>
                    <a:pt x="22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226;p20">
              <a:extLst>
                <a:ext uri="{FF2B5EF4-FFF2-40B4-BE49-F238E27FC236}">
                  <a16:creationId xmlns:a16="http://schemas.microsoft.com/office/drawing/2014/main" id="{F4449CD2-4665-4AEF-BB5C-B3C1C232DB46}"/>
                </a:ext>
              </a:extLst>
            </p:cNvPr>
            <p:cNvSpPr/>
            <p:nvPr/>
          </p:nvSpPr>
          <p:spPr>
            <a:xfrm>
              <a:off x="6295950" y="2086525"/>
              <a:ext cx="16800" cy="12725"/>
            </a:xfrm>
            <a:custGeom>
              <a:avLst/>
              <a:gdLst/>
              <a:ahLst/>
              <a:cxnLst/>
              <a:rect l="l" t="t" r="r" b="b"/>
              <a:pathLst>
                <a:path w="672" h="509" extrusionOk="0">
                  <a:moveTo>
                    <a:pt x="318" y="0"/>
                  </a:moveTo>
                  <a:cubicBezTo>
                    <a:pt x="299" y="0"/>
                    <a:pt x="279" y="2"/>
                    <a:pt x="258" y="7"/>
                  </a:cubicBezTo>
                  <a:cubicBezTo>
                    <a:pt x="0" y="39"/>
                    <a:pt x="54" y="508"/>
                    <a:pt x="330" y="508"/>
                  </a:cubicBezTo>
                  <a:cubicBezTo>
                    <a:pt x="339" y="508"/>
                    <a:pt x="349" y="508"/>
                    <a:pt x="358" y="507"/>
                  </a:cubicBezTo>
                  <a:cubicBezTo>
                    <a:pt x="671" y="444"/>
                    <a:pt x="603" y="0"/>
                    <a:pt x="31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227;p20">
              <a:extLst>
                <a:ext uri="{FF2B5EF4-FFF2-40B4-BE49-F238E27FC236}">
                  <a16:creationId xmlns:a16="http://schemas.microsoft.com/office/drawing/2014/main" id="{AD518DA0-C863-440A-991C-F19AE8E3690F}"/>
                </a:ext>
              </a:extLst>
            </p:cNvPr>
            <p:cNvSpPr/>
            <p:nvPr/>
          </p:nvSpPr>
          <p:spPr>
            <a:xfrm>
              <a:off x="6268475" y="1984075"/>
              <a:ext cx="20350" cy="15100"/>
            </a:xfrm>
            <a:custGeom>
              <a:avLst/>
              <a:gdLst/>
              <a:ahLst/>
              <a:cxnLst/>
              <a:rect l="l" t="t" r="r" b="b"/>
              <a:pathLst>
                <a:path w="814" h="604" extrusionOk="0">
                  <a:moveTo>
                    <a:pt x="390" y="0"/>
                  </a:moveTo>
                  <a:cubicBezTo>
                    <a:pt x="379" y="0"/>
                    <a:pt x="368" y="1"/>
                    <a:pt x="357" y="2"/>
                  </a:cubicBezTo>
                  <a:cubicBezTo>
                    <a:pt x="1" y="99"/>
                    <a:pt x="84" y="604"/>
                    <a:pt x="424" y="604"/>
                  </a:cubicBezTo>
                  <a:cubicBezTo>
                    <a:pt x="435" y="604"/>
                    <a:pt x="446" y="603"/>
                    <a:pt x="457" y="602"/>
                  </a:cubicBezTo>
                  <a:cubicBezTo>
                    <a:pt x="813" y="537"/>
                    <a:pt x="760" y="0"/>
                    <a:pt x="39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228;p20">
              <a:extLst>
                <a:ext uri="{FF2B5EF4-FFF2-40B4-BE49-F238E27FC236}">
                  <a16:creationId xmlns:a16="http://schemas.microsoft.com/office/drawing/2014/main" id="{4C3967F5-4044-4E8A-AF6D-C8102C53FA1B}"/>
                </a:ext>
              </a:extLst>
            </p:cNvPr>
            <p:cNvSpPr/>
            <p:nvPr/>
          </p:nvSpPr>
          <p:spPr>
            <a:xfrm>
              <a:off x="6131675" y="2116650"/>
              <a:ext cx="15350" cy="11800"/>
            </a:xfrm>
            <a:custGeom>
              <a:avLst/>
              <a:gdLst/>
              <a:ahLst/>
              <a:cxnLst/>
              <a:rect l="l" t="t" r="r" b="b"/>
              <a:pathLst>
                <a:path w="614" h="472" extrusionOk="0">
                  <a:moveTo>
                    <a:pt x="290" y="1"/>
                  </a:moveTo>
                  <a:cubicBezTo>
                    <a:pt x="280" y="1"/>
                    <a:pt x="269" y="1"/>
                    <a:pt x="258" y="2"/>
                  </a:cubicBezTo>
                  <a:cubicBezTo>
                    <a:pt x="0" y="35"/>
                    <a:pt x="54" y="471"/>
                    <a:pt x="298" y="471"/>
                  </a:cubicBezTo>
                  <a:cubicBezTo>
                    <a:pt x="307" y="471"/>
                    <a:pt x="315" y="471"/>
                    <a:pt x="325" y="469"/>
                  </a:cubicBezTo>
                  <a:cubicBezTo>
                    <a:pt x="614" y="405"/>
                    <a:pt x="563" y="1"/>
                    <a:pt x="29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229;p20">
              <a:extLst>
                <a:ext uri="{FF2B5EF4-FFF2-40B4-BE49-F238E27FC236}">
                  <a16:creationId xmlns:a16="http://schemas.microsoft.com/office/drawing/2014/main" id="{543DE126-50B1-4DF2-92D1-4EF81CC915E9}"/>
                </a:ext>
              </a:extLst>
            </p:cNvPr>
            <p:cNvSpPr/>
            <p:nvPr/>
          </p:nvSpPr>
          <p:spPr>
            <a:xfrm>
              <a:off x="6180025" y="2046600"/>
              <a:ext cx="13750" cy="10950"/>
            </a:xfrm>
            <a:custGeom>
              <a:avLst/>
              <a:gdLst/>
              <a:ahLst/>
              <a:cxnLst/>
              <a:rect l="l" t="t" r="r" b="b"/>
              <a:pathLst>
                <a:path w="550" h="438" extrusionOk="0">
                  <a:moveTo>
                    <a:pt x="260" y="0"/>
                  </a:moveTo>
                  <a:cubicBezTo>
                    <a:pt x="249" y="0"/>
                    <a:pt x="237" y="1"/>
                    <a:pt x="225" y="2"/>
                  </a:cubicBezTo>
                  <a:cubicBezTo>
                    <a:pt x="0" y="35"/>
                    <a:pt x="23" y="438"/>
                    <a:pt x="293" y="438"/>
                  </a:cubicBezTo>
                  <a:cubicBezTo>
                    <a:pt x="304" y="438"/>
                    <a:pt x="314" y="437"/>
                    <a:pt x="325" y="436"/>
                  </a:cubicBezTo>
                  <a:cubicBezTo>
                    <a:pt x="550" y="372"/>
                    <a:pt x="528" y="0"/>
                    <a:pt x="260"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230;p20">
              <a:extLst>
                <a:ext uri="{FF2B5EF4-FFF2-40B4-BE49-F238E27FC236}">
                  <a16:creationId xmlns:a16="http://schemas.microsoft.com/office/drawing/2014/main" id="{2427C0B5-D416-44EC-9A2A-767DF7AFAD76}"/>
                </a:ext>
              </a:extLst>
            </p:cNvPr>
            <p:cNvSpPr/>
            <p:nvPr/>
          </p:nvSpPr>
          <p:spPr>
            <a:xfrm>
              <a:off x="6204450" y="1949825"/>
              <a:ext cx="8475" cy="6225"/>
            </a:xfrm>
            <a:custGeom>
              <a:avLst/>
              <a:gdLst/>
              <a:ahLst/>
              <a:cxnLst/>
              <a:rect l="l" t="t" r="r" b="b"/>
              <a:pathLst>
                <a:path w="339" h="249" extrusionOk="0">
                  <a:moveTo>
                    <a:pt x="180" y="1"/>
                  </a:moveTo>
                  <a:cubicBezTo>
                    <a:pt x="171" y="1"/>
                    <a:pt x="160" y="2"/>
                    <a:pt x="149" y="4"/>
                  </a:cubicBezTo>
                  <a:cubicBezTo>
                    <a:pt x="1" y="34"/>
                    <a:pt x="11" y="248"/>
                    <a:pt x="132" y="248"/>
                  </a:cubicBezTo>
                  <a:cubicBezTo>
                    <a:pt x="147" y="248"/>
                    <a:pt x="164" y="245"/>
                    <a:pt x="182" y="237"/>
                  </a:cubicBezTo>
                  <a:cubicBezTo>
                    <a:pt x="338" y="206"/>
                    <a:pt x="319" y="1"/>
                    <a:pt x="18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231;p20">
              <a:extLst>
                <a:ext uri="{FF2B5EF4-FFF2-40B4-BE49-F238E27FC236}">
                  <a16:creationId xmlns:a16="http://schemas.microsoft.com/office/drawing/2014/main" id="{CF1CEF48-035C-4038-A4A7-A863C0BFDD69}"/>
                </a:ext>
              </a:extLst>
            </p:cNvPr>
            <p:cNvSpPr/>
            <p:nvPr/>
          </p:nvSpPr>
          <p:spPr>
            <a:xfrm>
              <a:off x="6204275" y="1895425"/>
              <a:ext cx="19825" cy="13675"/>
            </a:xfrm>
            <a:custGeom>
              <a:avLst/>
              <a:gdLst/>
              <a:ahLst/>
              <a:cxnLst/>
              <a:rect l="l" t="t" r="r" b="b"/>
              <a:pathLst>
                <a:path w="793" h="547" extrusionOk="0">
                  <a:moveTo>
                    <a:pt x="436" y="0"/>
                  </a:moveTo>
                  <a:cubicBezTo>
                    <a:pt x="411" y="0"/>
                    <a:pt x="384" y="4"/>
                    <a:pt x="356" y="12"/>
                  </a:cubicBezTo>
                  <a:cubicBezTo>
                    <a:pt x="0" y="44"/>
                    <a:pt x="52" y="547"/>
                    <a:pt x="390" y="547"/>
                  </a:cubicBezTo>
                  <a:cubicBezTo>
                    <a:pt x="401" y="547"/>
                    <a:pt x="412" y="546"/>
                    <a:pt x="423" y="545"/>
                  </a:cubicBezTo>
                  <a:cubicBezTo>
                    <a:pt x="792" y="515"/>
                    <a:pt x="735" y="0"/>
                    <a:pt x="4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232;p20">
              <a:extLst>
                <a:ext uri="{FF2B5EF4-FFF2-40B4-BE49-F238E27FC236}">
                  <a16:creationId xmlns:a16="http://schemas.microsoft.com/office/drawing/2014/main" id="{5A1FA04E-1863-47E6-A421-EFE25EEABC03}"/>
                </a:ext>
              </a:extLst>
            </p:cNvPr>
            <p:cNvSpPr/>
            <p:nvPr/>
          </p:nvSpPr>
          <p:spPr>
            <a:xfrm>
              <a:off x="6247350" y="1903950"/>
              <a:ext cx="19200" cy="16800"/>
            </a:xfrm>
            <a:custGeom>
              <a:avLst/>
              <a:gdLst/>
              <a:ahLst/>
              <a:cxnLst/>
              <a:rect l="l" t="t" r="r" b="b"/>
              <a:pathLst>
                <a:path w="768" h="672" extrusionOk="0">
                  <a:moveTo>
                    <a:pt x="378" y="0"/>
                  </a:moveTo>
                  <a:cubicBezTo>
                    <a:pt x="363" y="0"/>
                    <a:pt x="349" y="1"/>
                    <a:pt x="334" y="4"/>
                  </a:cubicBezTo>
                  <a:cubicBezTo>
                    <a:pt x="168" y="38"/>
                    <a:pt x="1" y="204"/>
                    <a:pt x="34" y="371"/>
                  </a:cubicBezTo>
                  <a:cubicBezTo>
                    <a:pt x="34" y="538"/>
                    <a:pt x="201" y="671"/>
                    <a:pt x="434" y="671"/>
                  </a:cubicBezTo>
                  <a:cubicBezTo>
                    <a:pt x="601" y="638"/>
                    <a:pt x="768" y="471"/>
                    <a:pt x="701" y="305"/>
                  </a:cubicBezTo>
                  <a:cubicBezTo>
                    <a:pt x="671" y="152"/>
                    <a:pt x="529" y="0"/>
                    <a:pt x="37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233;p20">
              <a:extLst>
                <a:ext uri="{FF2B5EF4-FFF2-40B4-BE49-F238E27FC236}">
                  <a16:creationId xmlns:a16="http://schemas.microsoft.com/office/drawing/2014/main" id="{D8A4B0C6-04FB-4138-B21D-FF23686CDB61}"/>
                </a:ext>
              </a:extLst>
            </p:cNvPr>
            <p:cNvSpPr/>
            <p:nvPr/>
          </p:nvSpPr>
          <p:spPr>
            <a:xfrm>
              <a:off x="6235125" y="1833950"/>
              <a:ext cx="18650" cy="12625"/>
            </a:xfrm>
            <a:custGeom>
              <a:avLst/>
              <a:gdLst/>
              <a:ahLst/>
              <a:cxnLst/>
              <a:rect l="l" t="t" r="r" b="b"/>
              <a:pathLst>
                <a:path w="746" h="505" extrusionOk="0">
                  <a:moveTo>
                    <a:pt x="354" y="1"/>
                  </a:moveTo>
                  <a:cubicBezTo>
                    <a:pt x="344" y="1"/>
                    <a:pt x="334" y="1"/>
                    <a:pt x="323" y="2"/>
                  </a:cubicBezTo>
                  <a:cubicBezTo>
                    <a:pt x="0" y="35"/>
                    <a:pt x="83" y="504"/>
                    <a:pt x="392" y="504"/>
                  </a:cubicBezTo>
                  <a:cubicBezTo>
                    <a:pt x="402" y="504"/>
                    <a:pt x="412" y="504"/>
                    <a:pt x="423" y="503"/>
                  </a:cubicBezTo>
                  <a:cubicBezTo>
                    <a:pt x="746" y="470"/>
                    <a:pt x="663" y="1"/>
                    <a:pt x="35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234;p20">
              <a:extLst>
                <a:ext uri="{FF2B5EF4-FFF2-40B4-BE49-F238E27FC236}">
                  <a16:creationId xmlns:a16="http://schemas.microsoft.com/office/drawing/2014/main" id="{DE436B40-8BC4-4405-A633-481C2ADA2234}"/>
                </a:ext>
              </a:extLst>
            </p:cNvPr>
            <p:cNvSpPr/>
            <p:nvPr/>
          </p:nvSpPr>
          <p:spPr>
            <a:xfrm>
              <a:off x="6194250" y="1828725"/>
              <a:ext cx="22350" cy="16175"/>
            </a:xfrm>
            <a:custGeom>
              <a:avLst/>
              <a:gdLst/>
              <a:ahLst/>
              <a:cxnLst/>
              <a:rect l="l" t="t" r="r" b="b"/>
              <a:pathLst>
                <a:path w="894" h="647" extrusionOk="0">
                  <a:moveTo>
                    <a:pt x="497" y="1"/>
                  </a:moveTo>
                  <a:cubicBezTo>
                    <a:pt x="473" y="1"/>
                    <a:pt x="449" y="4"/>
                    <a:pt x="424" y="11"/>
                  </a:cubicBezTo>
                  <a:cubicBezTo>
                    <a:pt x="1" y="44"/>
                    <a:pt x="85" y="646"/>
                    <a:pt x="460" y="646"/>
                  </a:cubicBezTo>
                  <a:cubicBezTo>
                    <a:pt x="470" y="646"/>
                    <a:pt x="480" y="646"/>
                    <a:pt x="490" y="645"/>
                  </a:cubicBezTo>
                  <a:cubicBezTo>
                    <a:pt x="894" y="583"/>
                    <a:pt x="806" y="1"/>
                    <a:pt x="49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235;p20">
              <a:extLst>
                <a:ext uri="{FF2B5EF4-FFF2-40B4-BE49-F238E27FC236}">
                  <a16:creationId xmlns:a16="http://schemas.microsoft.com/office/drawing/2014/main" id="{626A09FC-6EEB-4C5B-A9BB-4E29E47F02AE}"/>
                </a:ext>
              </a:extLst>
            </p:cNvPr>
            <p:cNvSpPr/>
            <p:nvPr/>
          </p:nvSpPr>
          <p:spPr>
            <a:xfrm>
              <a:off x="6216500" y="1863925"/>
              <a:ext cx="6675" cy="6025"/>
            </a:xfrm>
            <a:custGeom>
              <a:avLst/>
              <a:gdLst/>
              <a:ahLst/>
              <a:cxnLst/>
              <a:rect l="l" t="t" r="r" b="b"/>
              <a:pathLst>
                <a:path w="267" h="241" extrusionOk="0">
                  <a:moveTo>
                    <a:pt x="136" y="0"/>
                  </a:moveTo>
                  <a:cubicBezTo>
                    <a:pt x="125" y="0"/>
                    <a:pt x="113" y="2"/>
                    <a:pt x="101" y="4"/>
                  </a:cubicBezTo>
                  <a:cubicBezTo>
                    <a:pt x="6" y="4"/>
                    <a:pt x="1" y="241"/>
                    <a:pt x="140" y="241"/>
                  </a:cubicBezTo>
                  <a:cubicBezTo>
                    <a:pt x="148" y="241"/>
                    <a:pt x="158" y="240"/>
                    <a:pt x="167" y="238"/>
                  </a:cubicBezTo>
                  <a:cubicBezTo>
                    <a:pt x="260" y="176"/>
                    <a:pt x="267" y="0"/>
                    <a:pt x="1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236;p20">
              <a:extLst>
                <a:ext uri="{FF2B5EF4-FFF2-40B4-BE49-F238E27FC236}">
                  <a16:creationId xmlns:a16="http://schemas.microsoft.com/office/drawing/2014/main" id="{53C5C07E-DFD8-4EBB-8017-79A2B612525C}"/>
                </a:ext>
              </a:extLst>
            </p:cNvPr>
            <p:cNvSpPr/>
            <p:nvPr/>
          </p:nvSpPr>
          <p:spPr>
            <a:xfrm>
              <a:off x="6217325" y="1782300"/>
              <a:ext cx="13375" cy="11575"/>
            </a:xfrm>
            <a:custGeom>
              <a:avLst/>
              <a:gdLst/>
              <a:ahLst/>
              <a:cxnLst/>
              <a:rect l="l" t="t" r="r" b="b"/>
              <a:pathLst>
                <a:path w="535" h="463" extrusionOk="0">
                  <a:moveTo>
                    <a:pt x="168" y="0"/>
                  </a:moveTo>
                  <a:cubicBezTo>
                    <a:pt x="34" y="34"/>
                    <a:pt x="1" y="167"/>
                    <a:pt x="1" y="234"/>
                  </a:cubicBezTo>
                  <a:cubicBezTo>
                    <a:pt x="1" y="300"/>
                    <a:pt x="34" y="434"/>
                    <a:pt x="168" y="434"/>
                  </a:cubicBezTo>
                  <a:cubicBezTo>
                    <a:pt x="188" y="454"/>
                    <a:pt x="212" y="462"/>
                    <a:pt x="237" y="462"/>
                  </a:cubicBezTo>
                  <a:cubicBezTo>
                    <a:pt x="293" y="462"/>
                    <a:pt x="355" y="423"/>
                    <a:pt x="401" y="400"/>
                  </a:cubicBezTo>
                  <a:cubicBezTo>
                    <a:pt x="501" y="334"/>
                    <a:pt x="535" y="234"/>
                    <a:pt x="501" y="100"/>
                  </a:cubicBezTo>
                  <a:lnTo>
                    <a:pt x="501" y="67"/>
                  </a:lnTo>
                  <a:cubicBezTo>
                    <a:pt x="401" y="0"/>
                    <a:pt x="301" y="0"/>
                    <a:pt x="16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237;p20">
              <a:extLst>
                <a:ext uri="{FF2B5EF4-FFF2-40B4-BE49-F238E27FC236}">
                  <a16:creationId xmlns:a16="http://schemas.microsoft.com/office/drawing/2014/main" id="{53B95F62-0247-4260-8DD9-FC22B779809F}"/>
                </a:ext>
              </a:extLst>
            </p:cNvPr>
            <p:cNvSpPr/>
            <p:nvPr/>
          </p:nvSpPr>
          <p:spPr>
            <a:xfrm>
              <a:off x="6179575" y="1783925"/>
              <a:ext cx="15850" cy="12900"/>
            </a:xfrm>
            <a:custGeom>
              <a:avLst/>
              <a:gdLst/>
              <a:ahLst/>
              <a:cxnLst/>
              <a:rect l="l" t="t" r="r" b="b"/>
              <a:pathLst>
                <a:path w="634" h="516" extrusionOk="0">
                  <a:moveTo>
                    <a:pt x="275" y="0"/>
                  </a:moveTo>
                  <a:cubicBezTo>
                    <a:pt x="265" y="0"/>
                    <a:pt x="254" y="1"/>
                    <a:pt x="243" y="2"/>
                  </a:cubicBezTo>
                  <a:cubicBezTo>
                    <a:pt x="0" y="93"/>
                    <a:pt x="6" y="515"/>
                    <a:pt x="261" y="515"/>
                  </a:cubicBezTo>
                  <a:cubicBezTo>
                    <a:pt x="286" y="515"/>
                    <a:pt x="313" y="511"/>
                    <a:pt x="343" y="502"/>
                  </a:cubicBezTo>
                  <a:cubicBezTo>
                    <a:pt x="634" y="470"/>
                    <a:pt x="581" y="0"/>
                    <a:pt x="27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238;p20">
              <a:extLst>
                <a:ext uri="{FF2B5EF4-FFF2-40B4-BE49-F238E27FC236}">
                  <a16:creationId xmlns:a16="http://schemas.microsoft.com/office/drawing/2014/main" id="{EF4CD46C-B419-456C-8D9E-B15EB67F72D4}"/>
                </a:ext>
              </a:extLst>
            </p:cNvPr>
            <p:cNvSpPr/>
            <p:nvPr/>
          </p:nvSpPr>
          <p:spPr>
            <a:xfrm>
              <a:off x="6260350" y="1704675"/>
              <a:ext cx="15075" cy="10275"/>
            </a:xfrm>
            <a:custGeom>
              <a:avLst/>
              <a:gdLst/>
              <a:ahLst/>
              <a:cxnLst/>
              <a:rect l="l" t="t" r="r" b="b"/>
              <a:pathLst>
                <a:path w="603" h="411" extrusionOk="0">
                  <a:moveTo>
                    <a:pt x="279" y="1"/>
                  </a:moveTo>
                  <a:cubicBezTo>
                    <a:pt x="269" y="1"/>
                    <a:pt x="259" y="2"/>
                    <a:pt x="248" y="3"/>
                  </a:cubicBezTo>
                  <a:cubicBezTo>
                    <a:pt x="0" y="34"/>
                    <a:pt x="69" y="410"/>
                    <a:pt x="267" y="410"/>
                  </a:cubicBezTo>
                  <a:cubicBezTo>
                    <a:pt x="282" y="410"/>
                    <a:pt x="298" y="408"/>
                    <a:pt x="315" y="403"/>
                  </a:cubicBezTo>
                  <a:cubicBezTo>
                    <a:pt x="603" y="371"/>
                    <a:pt x="522" y="1"/>
                    <a:pt x="27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239;p20">
              <a:extLst>
                <a:ext uri="{FF2B5EF4-FFF2-40B4-BE49-F238E27FC236}">
                  <a16:creationId xmlns:a16="http://schemas.microsoft.com/office/drawing/2014/main" id="{2B418098-111A-4AF1-BEE6-3D94D491D048}"/>
                </a:ext>
              </a:extLst>
            </p:cNvPr>
            <p:cNvSpPr/>
            <p:nvPr/>
          </p:nvSpPr>
          <p:spPr>
            <a:xfrm>
              <a:off x="6271550" y="1763100"/>
              <a:ext cx="4175" cy="3375"/>
            </a:xfrm>
            <a:custGeom>
              <a:avLst/>
              <a:gdLst/>
              <a:ahLst/>
              <a:cxnLst/>
              <a:rect l="l" t="t" r="r" b="b"/>
              <a:pathLst>
                <a:path w="167" h="135" extrusionOk="0">
                  <a:moveTo>
                    <a:pt x="67" y="1"/>
                  </a:moveTo>
                  <a:cubicBezTo>
                    <a:pt x="0" y="1"/>
                    <a:pt x="0" y="134"/>
                    <a:pt x="67" y="134"/>
                  </a:cubicBezTo>
                  <a:cubicBezTo>
                    <a:pt x="167" y="134"/>
                    <a:pt x="167" y="1"/>
                    <a:pt x="6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240;p20">
              <a:extLst>
                <a:ext uri="{FF2B5EF4-FFF2-40B4-BE49-F238E27FC236}">
                  <a16:creationId xmlns:a16="http://schemas.microsoft.com/office/drawing/2014/main" id="{71240B30-5D6A-42BA-8896-03F98E419955}"/>
                </a:ext>
              </a:extLst>
            </p:cNvPr>
            <p:cNvSpPr/>
            <p:nvPr/>
          </p:nvSpPr>
          <p:spPr>
            <a:xfrm>
              <a:off x="6222575" y="1738050"/>
              <a:ext cx="15325" cy="10950"/>
            </a:xfrm>
            <a:custGeom>
              <a:avLst/>
              <a:gdLst/>
              <a:ahLst/>
              <a:cxnLst/>
              <a:rect l="l" t="t" r="r" b="b"/>
              <a:pathLst>
                <a:path w="613" h="438" extrusionOk="0">
                  <a:moveTo>
                    <a:pt x="289" y="0"/>
                  </a:moveTo>
                  <a:cubicBezTo>
                    <a:pt x="279" y="0"/>
                    <a:pt x="269" y="1"/>
                    <a:pt x="258" y="2"/>
                  </a:cubicBezTo>
                  <a:cubicBezTo>
                    <a:pt x="1" y="34"/>
                    <a:pt x="22" y="438"/>
                    <a:pt x="292" y="438"/>
                  </a:cubicBezTo>
                  <a:cubicBezTo>
                    <a:pt x="303" y="438"/>
                    <a:pt x="313" y="437"/>
                    <a:pt x="325" y="436"/>
                  </a:cubicBezTo>
                  <a:cubicBezTo>
                    <a:pt x="613" y="372"/>
                    <a:pt x="532"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241;p20">
              <a:extLst>
                <a:ext uri="{FF2B5EF4-FFF2-40B4-BE49-F238E27FC236}">
                  <a16:creationId xmlns:a16="http://schemas.microsoft.com/office/drawing/2014/main" id="{E34A4680-4959-41FA-8902-9562A382BDEC}"/>
                </a:ext>
              </a:extLst>
            </p:cNvPr>
            <p:cNvSpPr/>
            <p:nvPr/>
          </p:nvSpPr>
          <p:spPr>
            <a:xfrm>
              <a:off x="6251150" y="1793100"/>
              <a:ext cx="16000" cy="12725"/>
            </a:xfrm>
            <a:custGeom>
              <a:avLst/>
              <a:gdLst/>
              <a:ahLst/>
              <a:cxnLst/>
              <a:rect l="l" t="t" r="r" b="b"/>
              <a:pathLst>
                <a:path w="640" h="509" extrusionOk="0">
                  <a:moveTo>
                    <a:pt x="314" y="0"/>
                  </a:moveTo>
                  <a:cubicBezTo>
                    <a:pt x="304" y="0"/>
                    <a:pt x="293" y="1"/>
                    <a:pt x="282" y="2"/>
                  </a:cubicBezTo>
                  <a:cubicBezTo>
                    <a:pt x="1" y="64"/>
                    <a:pt x="42" y="508"/>
                    <a:pt x="296" y="508"/>
                  </a:cubicBezTo>
                  <a:cubicBezTo>
                    <a:pt x="313" y="508"/>
                    <a:pt x="330" y="506"/>
                    <a:pt x="349" y="502"/>
                  </a:cubicBezTo>
                  <a:cubicBezTo>
                    <a:pt x="640" y="470"/>
                    <a:pt x="618" y="0"/>
                    <a:pt x="31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242;p20">
              <a:extLst>
                <a:ext uri="{FF2B5EF4-FFF2-40B4-BE49-F238E27FC236}">
                  <a16:creationId xmlns:a16="http://schemas.microsoft.com/office/drawing/2014/main" id="{1D79FF66-5A83-436E-9EA1-9013D771EBE7}"/>
                </a:ext>
              </a:extLst>
            </p:cNvPr>
            <p:cNvSpPr/>
            <p:nvPr/>
          </p:nvSpPr>
          <p:spPr>
            <a:xfrm>
              <a:off x="6246775" y="1741400"/>
              <a:ext cx="20350" cy="14275"/>
            </a:xfrm>
            <a:custGeom>
              <a:avLst/>
              <a:gdLst/>
              <a:ahLst/>
              <a:cxnLst/>
              <a:rect l="l" t="t" r="r" b="b"/>
              <a:pathLst>
                <a:path w="814" h="571" extrusionOk="0">
                  <a:moveTo>
                    <a:pt x="388" y="0"/>
                  </a:moveTo>
                  <a:cubicBezTo>
                    <a:pt x="378" y="0"/>
                    <a:pt x="368" y="1"/>
                    <a:pt x="357" y="2"/>
                  </a:cubicBezTo>
                  <a:cubicBezTo>
                    <a:pt x="1" y="34"/>
                    <a:pt x="54" y="570"/>
                    <a:pt x="424" y="570"/>
                  </a:cubicBezTo>
                  <a:cubicBezTo>
                    <a:pt x="435" y="570"/>
                    <a:pt x="446" y="570"/>
                    <a:pt x="457" y="569"/>
                  </a:cubicBezTo>
                  <a:cubicBezTo>
                    <a:pt x="814" y="536"/>
                    <a:pt x="730" y="0"/>
                    <a:pt x="38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243;p20">
              <a:extLst>
                <a:ext uri="{FF2B5EF4-FFF2-40B4-BE49-F238E27FC236}">
                  <a16:creationId xmlns:a16="http://schemas.microsoft.com/office/drawing/2014/main" id="{3555AA38-16F9-4B8A-A25C-DC23F4790DCE}"/>
                </a:ext>
              </a:extLst>
            </p:cNvPr>
            <p:cNvSpPr/>
            <p:nvPr/>
          </p:nvSpPr>
          <p:spPr>
            <a:xfrm>
              <a:off x="6301625" y="1713400"/>
              <a:ext cx="17475" cy="15650"/>
            </a:xfrm>
            <a:custGeom>
              <a:avLst/>
              <a:gdLst/>
              <a:ahLst/>
              <a:cxnLst/>
              <a:rect l="l" t="t" r="r" b="b"/>
              <a:pathLst>
                <a:path w="699" h="626" extrusionOk="0">
                  <a:moveTo>
                    <a:pt x="377" y="1"/>
                  </a:moveTo>
                  <a:cubicBezTo>
                    <a:pt x="222" y="1"/>
                    <a:pt x="84" y="102"/>
                    <a:pt x="31" y="288"/>
                  </a:cubicBezTo>
                  <a:cubicBezTo>
                    <a:pt x="1" y="471"/>
                    <a:pt x="165" y="626"/>
                    <a:pt x="372" y="626"/>
                  </a:cubicBezTo>
                  <a:cubicBezTo>
                    <a:pt x="391" y="626"/>
                    <a:pt x="411" y="624"/>
                    <a:pt x="432" y="621"/>
                  </a:cubicBezTo>
                  <a:lnTo>
                    <a:pt x="465" y="621"/>
                  </a:lnTo>
                  <a:cubicBezTo>
                    <a:pt x="598" y="621"/>
                    <a:pt x="698" y="488"/>
                    <a:pt x="698" y="354"/>
                  </a:cubicBezTo>
                  <a:cubicBezTo>
                    <a:pt x="665" y="188"/>
                    <a:pt x="632" y="54"/>
                    <a:pt x="498" y="21"/>
                  </a:cubicBezTo>
                  <a:cubicBezTo>
                    <a:pt x="457" y="7"/>
                    <a:pt x="417" y="1"/>
                    <a:pt x="37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244;p20">
              <a:extLst>
                <a:ext uri="{FF2B5EF4-FFF2-40B4-BE49-F238E27FC236}">
                  <a16:creationId xmlns:a16="http://schemas.microsoft.com/office/drawing/2014/main" id="{BD32C14D-EB21-4A37-B2A2-29A6526F4630}"/>
                </a:ext>
              </a:extLst>
            </p:cNvPr>
            <p:cNvSpPr/>
            <p:nvPr/>
          </p:nvSpPr>
          <p:spPr>
            <a:xfrm>
              <a:off x="6311000" y="1650500"/>
              <a:ext cx="20350" cy="15100"/>
            </a:xfrm>
            <a:custGeom>
              <a:avLst/>
              <a:gdLst/>
              <a:ahLst/>
              <a:cxnLst/>
              <a:rect l="l" t="t" r="r" b="b"/>
              <a:pathLst>
                <a:path w="814" h="604" extrusionOk="0">
                  <a:moveTo>
                    <a:pt x="421" y="0"/>
                  </a:moveTo>
                  <a:cubicBezTo>
                    <a:pt x="411" y="0"/>
                    <a:pt x="401" y="1"/>
                    <a:pt x="390" y="2"/>
                  </a:cubicBezTo>
                  <a:cubicBezTo>
                    <a:pt x="1" y="34"/>
                    <a:pt x="85" y="603"/>
                    <a:pt x="428" y="603"/>
                  </a:cubicBezTo>
                  <a:cubicBezTo>
                    <a:pt x="437" y="603"/>
                    <a:pt x="447" y="603"/>
                    <a:pt x="457" y="602"/>
                  </a:cubicBezTo>
                  <a:cubicBezTo>
                    <a:pt x="813" y="537"/>
                    <a:pt x="761" y="0"/>
                    <a:pt x="42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245;p20">
              <a:extLst>
                <a:ext uri="{FF2B5EF4-FFF2-40B4-BE49-F238E27FC236}">
                  <a16:creationId xmlns:a16="http://schemas.microsoft.com/office/drawing/2014/main" id="{1F47B256-837E-4F95-B345-3AC72C19E5B5}"/>
                </a:ext>
              </a:extLst>
            </p:cNvPr>
            <p:cNvSpPr/>
            <p:nvPr/>
          </p:nvSpPr>
          <p:spPr>
            <a:xfrm>
              <a:off x="6264275" y="1662950"/>
              <a:ext cx="8675" cy="6850"/>
            </a:xfrm>
            <a:custGeom>
              <a:avLst/>
              <a:gdLst/>
              <a:ahLst/>
              <a:cxnLst/>
              <a:rect l="l" t="t" r="r" b="b"/>
              <a:pathLst>
                <a:path w="347" h="274" extrusionOk="0">
                  <a:moveTo>
                    <a:pt x="189" y="1"/>
                  </a:moveTo>
                  <a:cubicBezTo>
                    <a:pt x="179" y="1"/>
                    <a:pt x="169" y="2"/>
                    <a:pt x="158" y="4"/>
                  </a:cubicBezTo>
                  <a:cubicBezTo>
                    <a:pt x="1" y="35"/>
                    <a:pt x="21" y="274"/>
                    <a:pt x="163" y="274"/>
                  </a:cubicBezTo>
                  <a:cubicBezTo>
                    <a:pt x="172" y="274"/>
                    <a:pt x="181" y="273"/>
                    <a:pt x="191" y="271"/>
                  </a:cubicBezTo>
                  <a:cubicBezTo>
                    <a:pt x="347" y="209"/>
                    <a:pt x="328" y="1"/>
                    <a:pt x="1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246;p20">
              <a:extLst>
                <a:ext uri="{FF2B5EF4-FFF2-40B4-BE49-F238E27FC236}">
                  <a16:creationId xmlns:a16="http://schemas.microsoft.com/office/drawing/2014/main" id="{0443BA67-7718-4F5C-8A3F-3806874A81DE}"/>
                </a:ext>
              </a:extLst>
            </p:cNvPr>
            <p:cNvSpPr/>
            <p:nvPr/>
          </p:nvSpPr>
          <p:spPr>
            <a:xfrm>
              <a:off x="6288225" y="1676950"/>
              <a:ext cx="12525" cy="10750"/>
            </a:xfrm>
            <a:custGeom>
              <a:avLst/>
              <a:gdLst/>
              <a:ahLst/>
              <a:cxnLst/>
              <a:rect l="l" t="t" r="r" b="b"/>
              <a:pathLst>
                <a:path w="501" h="430" extrusionOk="0">
                  <a:moveTo>
                    <a:pt x="306" y="1"/>
                  </a:moveTo>
                  <a:cubicBezTo>
                    <a:pt x="267" y="1"/>
                    <a:pt x="228" y="17"/>
                    <a:pt x="200" y="44"/>
                  </a:cubicBezTo>
                  <a:cubicBezTo>
                    <a:pt x="167" y="44"/>
                    <a:pt x="167" y="44"/>
                    <a:pt x="134" y="78"/>
                  </a:cubicBezTo>
                  <a:cubicBezTo>
                    <a:pt x="0" y="111"/>
                    <a:pt x="0" y="245"/>
                    <a:pt x="34" y="311"/>
                  </a:cubicBezTo>
                  <a:cubicBezTo>
                    <a:pt x="56" y="400"/>
                    <a:pt x="123" y="430"/>
                    <a:pt x="194" y="430"/>
                  </a:cubicBezTo>
                  <a:cubicBezTo>
                    <a:pt x="230" y="430"/>
                    <a:pt x="267" y="423"/>
                    <a:pt x="300" y="411"/>
                  </a:cubicBezTo>
                  <a:cubicBezTo>
                    <a:pt x="334" y="411"/>
                    <a:pt x="334" y="411"/>
                    <a:pt x="367" y="378"/>
                  </a:cubicBezTo>
                  <a:cubicBezTo>
                    <a:pt x="501" y="311"/>
                    <a:pt x="501" y="211"/>
                    <a:pt x="434" y="111"/>
                  </a:cubicBezTo>
                  <a:cubicBezTo>
                    <a:pt x="414" y="33"/>
                    <a:pt x="360" y="1"/>
                    <a:pt x="30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247;p20">
              <a:extLst>
                <a:ext uri="{FF2B5EF4-FFF2-40B4-BE49-F238E27FC236}">
                  <a16:creationId xmlns:a16="http://schemas.microsoft.com/office/drawing/2014/main" id="{18C930EF-0A50-4746-B2FD-3FFA4212FF98}"/>
                </a:ext>
              </a:extLst>
            </p:cNvPr>
            <p:cNvSpPr/>
            <p:nvPr/>
          </p:nvSpPr>
          <p:spPr>
            <a:xfrm>
              <a:off x="6336175" y="1661125"/>
              <a:ext cx="9950" cy="7175"/>
            </a:xfrm>
            <a:custGeom>
              <a:avLst/>
              <a:gdLst/>
              <a:ahLst/>
              <a:cxnLst/>
              <a:rect l="l" t="t" r="r" b="b"/>
              <a:pathLst>
                <a:path w="398" h="287" extrusionOk="0">
                  <a:moveTo>
                    <a:pt x="214" y="1"/>
                  </a:moveTo>
                  <a:cubicBezTo>
                    <a:pt x="195" y="1"/>
                    <a:pt x="174" y="4"/>
                    <a:pt x="150" y="10"/>
                  </a:cubicBezTo>
                  <a:cubicBezTo>
                    <a:pt x="0" y="40"/>
                    <a:pt x="39" y="287"/>
                    <a:pt x="170" y="287"/>
                  </a:cubicBezTo>
                  <a:cubicBezTo>
                    <a:pt x="185" y="287"/>
                    <a:pt x="201" y="284"/>
                    <a:pt x="217" y="277"/>
                  </a:cubicBezTo>
                  <a:cubicBezTo>
                    <a:pt x="397" y="247"/>
                    <a:pt x="388" y="1"/>
                    <a:pt x="21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5248;p20">
              <a:extLst>
                <a:ext uri="{FF2B5EF4-FFF2-40B4-BE49-F238E27FC236}">
                  <a16:creationId xmlns:a16="http://schemas.microsoft.com/office/drawing/2014/main" id="{43464E94-24AB-4B3D-8A7E-D6D059E0E809}"/>
                </a:ext>
              </a:extLst>
            </p:cNvPr>
            <p:cNvSpPr/>
            <p:nvPr/>
          </p:nvSpPr>
          <p:spPr>
            <a:xfrm>
              <a:off x="6337625" y="1609625"/>
              <a:ext cx="12925" cy="10950"/>
            </a:xfrm>
            <a:custGeom>
              <a:avLst/>
              <a:gdLst/>
              <a:ahLst/>
              <a:cxnLst/>
              <a:rect l="l" t="t" r="r" b="b"/>
              <a:pathLst>
                <a:path w="517" h="438" extrusionOk="0">
                  <a:moveTo>
                    <a:pt x="254" y="0"/>
                  </a:moveTo>
                  <a:cubicBezTo>
                    <a:pt x="245" y="0"/>
                    <a:pt x="236" y="1"/>
                    <a:pt x="226" y="2"/>
                  </a:cubicBezTo>
                  <a:cubicBezTo>
                    <a:pt x="1" y="34"/>
                    <a:pt x="24" y="438"/>
                    <a:pt x="234" y="438"/>
                  </a:cubicBezTo>
                  <a:cubicBezTo>
                    <a:pt x="242" y="438"/>
                    <a:pt x="251" y="437"/>
                    <a:pt x="259" y="436"/>
                  </a:cubicBezTo>
                  <a:cubicBezTo>
                    <a:pt x="516" y="404"/>
                    <a:pt x="495" y="0"/>
                    <a:pt x="25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249;p20">
              <a:extLst>
                <a:ext uri="{FF2B5EF4-FFF2-40B4-BE49-F238E27FC236}">
                  <a16:creationId xmlns:a16="http://schemas.microsoft.com/office/drawing/2014/main" id="{DD688CCC-FA26-4E21-BCFA-F814FEA84FA4}"/>
                </a:ext>
              </a:extLst>
            </p:cNvPr>
            <p:cNvSpPr/>
            <p:nvPr/>
          </p:nvSpPr>
          <p:spPr>
            <a:xfrm>
              <a:off x="6283450" y="1565300"/>
              <a:ext cx="12650" cy="10250"/>
            </a:xfrm>
            <a:custGeom>
              <a:avLst/>
              <a:gdLst/>
              <a:ahLst/>
              <a:cxnLst/>
              <a:rect l="l" t="t" r="r" b="b"/>
              <a:pathLst>
                <a:path w="506" h="410" extrusionOk="0">
                  <a:moveTo>
                    <a:pt x="278" y="0"/>
                  </a:moveTo>
                  <a:cubicBezTo>
                    <a:pt x="261" y="0"/>
                    <a:pt x="244" y="3"/>
                    <a:pt x="225" y="7"/>
                  </a:cubicBezTo>
                  <a:cubicBezTo>
                    <a:pt x="0" y="39"/>
                    <a:pt x="22" y="410"/>
                    <a:pt x="231" y="410"/>
                  </a:cubicBezTo>
                  <a:cubicBezTo>
                    <a:pt x="240" y="410"/>
                    <a:pt x="249" y="409"/>
                    <a:pt x="258" y="408"/>
                  </a:cubicBezTo>
                  <a:cubicBezTo>
                    <a:pt x="506" y="377"/>
                    <a:pt x="495" y="0"/>
                    <a:pt x="27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250;p20">
              <a:extLst>
                <a:ext uri="{FF2B5EF4-FFF2-40B4-BE49-F238E27FC236}">
                  <a16:creationId xmlns:a16="http://schemas.microsoft.com/office/drawing/2014/main" id="{F7BAF72E-AC5D-419B-94F6-03FCC530C635}"/>
                </a:ext>
              </a:extLst>
            </p:cNvPr>
            <p:cNvSpPr/>
            <p:nvPr/>
          </p:nvSpPr>
          <p:spPr>
            <a:xfrm>
              <a:off x="6356900" y="1615375"/>
              <a:ext cx="19275" cy="13525"/>
            </a:xfrm>
            <a:custGeom>
              <a:avLst/>
              <a:gdLst/>
              <a:ahLst/>
              <a:cxnLst/>
              <a:rect l="l" t="t" r="r" b="b"/>
              <a:pathLst>
                <a:path w="771" h="541" extrusionOk="0">
                  <a:moveTo>
                    <a:pt x="442" y="0"/>
                  </a:moveTo>
                  <a:cubicBezTo>
                    <a:pt x="425" y="0"/>
                    <a:pt x="407" y="2"/>
                    <a:pt x="389" y="6"/>
                  </a:cubicBezTo>
                  <a:cubicBezTo>
                    <a:pt x="1" y="38"/>
                    <a:pt x="83" y="541"/>
                    <a:pt x="423" y="541"/>
                  </a:cubicBezTo>
                  <a:cubicBezTo>
                    <a:pt x="434" y="541"/>
                    <a:pt x="444" y="540"/>
                    <a:pt x="456" y="539"/>
                  </a:cubicBezTo>
                  <a:cubicBezTo>
                    <a:pt x="771" y="508"/>
                    <a:pt x="729" y="0"/>
                    <a:pt x="44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251;p20">
              <a:extLst>
                <a:ext uri="{FF2B5EF4-FFF2-40B4-BE49-F238E27FC236}">
                  <a16:creationId xmlns:a16="http://schemas.microsoft.com/office/drawing/2014/main" id="{1894A9C6-D998-49A1-8046-BEBEE80DD3B1}"/>
                </a:ext>
              </a:extLst>
            </p:cNvPr>
            <p:cNvSpPr/>
            <p:nvPr/>
          </p:nvSpPr>
          <p:spPr>
            <a:xfrm>
              <a:off x="6298225" y="1601325"/>
              <a:ext cx="14200" cy="11675"/>
            </a:xfrm>
            <a:custGeom>
              <a:avLst/>
              <a:gdLst/>
              <a:ahLst/>
              <a:cxnLst/>
              <a:rect l="l" t="t" r="r" b="b"/>
              <a:pathLst>
                <a:path w="568" h="467" extrusionOk="0">
                  <a:moveTo>
                    <a:pt x="301" y="1"/>
                  </a:moveTo>
                  <a:cubicBezTo>
                    <a:pt x="134" y="1"/>
                    <a:pt x="1" y="134"/>
                    <a:pt x="67" y="301"/>
                  </a:cubicBezTo>
                  <a:cubicBezTo>
                    <a:pt x="67" y="415"/>
                    <a:pt x="161" y="466"/>
                    <a:pt x="262" y="466"/>
                  </a:cubicBezTo>
                  <a:cubicBezTo>
                    <a:pt x="310" y="466"/>
                    <a:pt x="359" y="455"/>
                    <a:pt x="401" y="434"/>
                  </a:cubicBezTo>
                  <a:lnTo>
                    <a:pt x="468" y="334"/>
                  </a:lnTo>
                  <a:cubicBezTo>
                    <a:pt x="568" y="234"/>
                    <a:pt x="501" y="101"/>
                    <a:pt x="401" y="67"/>
                  </a:cubicBezTo>
                  <a:cubicBezTo>
                    <a:pt x="334" y="67"/>
                    <a:pt x="301" y="1"/>
                    <a:pt x="30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252;p20">
              <a:extLst>
                <a:ext uri="{FF2B5EF4-FFF2-40B4-BE49-F238E27FC236}">
                  <a16:creationId xmlns:a16="http://schemas.microsoft.com/office/drawing/2014/main" id="{EDDCD3DA-D2D1-4551-A09A-A264D81B6183}"/>
                </a:ext>
              </a:extLst>
            </p:cNvPr>
            <p:cNvSpPr/>
            <p:nvPr/>
          </p:nvSpPr>
          <p:spPr>
            <a:xfrm>
              <a:off x="6322675" y="1573625"/>
              <a:ext cx="15075" cy="10275"/>
            </a:xfrm>
            <a:custGeom>
              <a:avLst/>
              <a:gdLst/>
              <a:ahLst/>
              <a:cxnLst/>
              <a:rect l="l" t="t" r="r" b="b"/>
              <a:pathLst>
                <a:path w="603" h="411" extrusionOk="0">
                  <a:moveTo>
                    <a:pt x="311" y="1"/>
                  </a:moveTo>
                  <a:cubicBezTo>
                    <a:pt x="294" y="1"/>
                    <a:pt x="276" y="3"/>
                    <a:pt x="257" y="8"/>
                  </a:cubicBezTo>
                  <a:cubicBezTo>
                    <a:pt x="1" y="40"/>
                    <a:pt x="83" y="410"/>
                    <a:pt x="296" y="410"/>
                  </a:cubicBezTo>
                  <a:cubicBezTo>
                    <a:pt x="305" y="410"/>
                    <a:pt x="314" y="409"/>
                    <a:pt x="323" y="408"/>
                  </a:cubicBezTo>
                  <a:cubicBezTo>
                    <a:pt x="602" y="377"/>
                    <a:pt x="536" y="1"/>
                    <a:pt x="31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253;p20">
              <a:extLst>
                <a:ext uri="{FF2B5EF4-FFF2-40B4-BE49-F238E27FC236}">
                  <a16:creationId xmlns:a16="http://schemas.microsoft.com/office/drawing/2014/main" id="{5DFE547D-FB87-4DCB-838B-55CC1BE5D4FB}"/>
                </a:ext>
              </a:extLst>
            </p:cNvPr>
            <p:cNvSpPr/>
            <p:nvPr/>
          </p:nvSpPr>
          <p:spPr>
            <a:xfrm>
              <a:off x="6252075" y="1553525"/>
              <a:ext cx="19625" cy="13775"/>
            </a:xfrm>
            <a:custGeom>
              <a:avLst/>
              <a:gdLst/>
              <a:ahLst/>
              <a:cxnLst/>
              <a:rect l="l" t="t" r="r" b="b"/>
              <a:pathLst>
                <a:path w="785" h="551" extrusionOk="0">
                  <a:moveTo>
                    <a:pt x="432" y="0"/>
                  </a:moveTo>
                  <a:cubicBezTo>
                    <a:pt x="405" y="0"/>
                    <a:pt x="376" y="4"/>
                    <a:pt x="345" y="11"/>
                  </a:cubicBezTo>
                  <a:cubicBezTo>
                    <a:pt x="0" y="74"/>
                    <a:pt x="68" y="551"/>
                    <a:pt x="384" y="551"/>
                  </a:cubicBezTo>
                  <a:cubicBezTo>
                    <a:pt x="403" y="551"/>
                    <a:pt x="424" y="549"/>
                    <a:pt x="446" y="545"/>
                  </a:cubicBezTo>
                  <a:cubicBezTo>
                    <a:pt x="784" y="514"/>
                    <a:pt x="753" y="0"/>
                    <a:pt x="43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254;p20">
              <a:extLst>
                <a:ext uri="{FF2B5EF4-FFF2-40B4-BE49-F238E27FC236}">
                  <a16:creationId xmlns:a16="http://schemas.microsoft.com/office/drawing/2014/main" id="{8A20D467-3A6B-4F28-AEBF-3696B7C64A20}"/>
                </a:ext>
              </a:extLst>
            </p:cNvPr>
            <p:cNvSpPr/>
            <p:nvPr/>
          </p:nvSpPr>
          <p:spPr>
            <a:xfrm>
              <a:off x="6268475" y="1524550"/>
              <a:ext cx="12850" cy="9300"/>
            </a:xfrm>
            <a:custGeom>
              <a:avLst/>
              <a:gdLst/>
              <a:ahLst/>
              <a:cxnLst/>
              <a:rect l="l" t="t" r="r" b="b"/>
              <a:pathLst>
                <a:path w="514" h="372" extrusionOk="0">
                  <a:moveTo>
                    <a:pt x="286" y="1"/>
                  </a:moveTo>
                  <a:cubicBezTo>
                    <a:pt x="276" y="1"/>
                    <a:pt x="267" y="1"/>
                    <a:pt x="257" y="3"/>
                  </a:cubicBezTo>
                  <a:cubicBezTo>
                    <a:pt x="0" y="3"/>
                    <a:pt x="21" y="372"/>
                    <a:pt x="259" y="372"/>
                  </a:cubicBezTo>
                  <a:cubicBezTo>
                    <a:pt x="269" y="372"/>
                    <a:pt x="279" y="371"/>
                    <a:pt x="290" y="370"/>
                  </a:cubicBezTo>
                  <a:cubicBezTo>
                    <a:pt x="513" y="338"/>
                    <a:pt x="492" y="1"/>
                    <a:pt x="28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255;p20">
              <a:extLst>
                <a:ext uri="{FF2B5EF4-FFF2-40B4-BE49-F238E27FC236}">
                  <a16:creationId xmlns:a16="http://schemas.microsoft.com/office/drawing/2014/main" id="{923D6CEB-825F-4AFE-8A7A-4591C77C622B}"/>
                </a:ext>
              </a:extLst>
            </p:cNvPr>
            <p:cNvSpPr/>
            <p:nvPr/>
          </p:nvSpPr>
          <p:spPr>
            <a:xfrm>
              <a:off x="6291775" y="1537075"/>
              <a:ext cx="16250" cy="12625"/>
            </a:xfrm>
            <a:custGeom>
              <a:avLst/>
              <a:gdLst/>
              <a:ahLst/>
              <a:cxnLst/>
              <a:rect l="l" t="t" r="r" b="b"/>
              <a:pathLst>
                <a:path w="650" h="505" extrusionOk="0">
                  <a:moveTo>
                    <a:pt x="290" y="1"/>
                  </a:moveTo>
                  <a:cubicBezTo>
                    <a:pt x="280" y="1"/>
                    <a:pt x="269" y="1"/>
                    <a:pt x="259" y="2"/>
                  </a:cubicBezTo>
                  <a:cubicBezTo>
                    <a:pt x="1" y="67"/>
                    <a:pt x="54" y="504"/>
                    <a:pt x="328" y="504"/>
                  </a:cubicBezTo>
                  <a:cubicBezTo>
                    <a:pt x="338" y="504"/>
                    <a:pt x="348" y="504"/>
                    <a:pt x="359" y="502"/>
                  </a:cubicBezTo>
                  <a:cubicBezTo>
                    <a:pt x="649" y="470"/>
                    <a:pt x="596" y="1"/>
                    <a:pt x="29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256;p20">
              <a:extLst>
                <a:ext uri="{FF2B5EF4-FFF2-40B4-BE49-F238E27FC236}">
                  <a16:creationId xmlns:a16="http://schemas.microsoft.com/office/drawing/2014/main" id="{F6488F49-DA1C-475E-BAA4-3AFD34769FD1}"/>
                </a:ext>
              </a:extLst>
            </p:cNvPr>
            <p:cNvSpPr/>
            <p:nvPr/>
          </p:nvSpPr>
          <p:spPr>
            <a:xfrm>
              <a:off x="6217625" y="1507775"/>
              <a:ext cx="16800" cy="12725"/>
            </a:xfrm>
            <a:custGeom>
              <a:avLst/>
              <a:gdLst/>
              <a:ahLst/>
              <a:cxnLst/>
              <a:rect l="l" t="t" r="r" b="b"/>
              <a:pathLst>
                <a:path w="672" h="509" extrusionOk="0">
                  <a:moveTo>
                    <a:pt x="378" y="1"/>
                  </a:moveTo>
                  <a:cubicBezTo>
                    <a:pt x="361" y="1"/>
                    <a:pt x="342" y="3"/>
                    <a:pt x="322" y="7"/>
                  </a:cubicBezTo>
                  <a:cubicBezTo>
                    <a:pt x="0" y="71"/>
                    <a:pt x="51" y="509"/>
                    <a:pt x="356" y="509"/>
                  </a:cubicBezTo>
                  <a:cubicBezTo>
                    <a:pt x="367" y="509"/>
                    <a:pt x="378" y="508"/>
                    <a:pt x="389" y="507"/>
                  </a:cubicBezTo>
                  <a:cubicBezTo>
                    <a:pt x="672" y="476"/>
                    <a:pt x="659" y="1"/>
                    <a:pt x="37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257;p20">
              <a:extLst>
                <a:ext uri="{FF2B5EF4-FFF2-40B4-BE49-F238E27FC236}">
                  <a16:creationId xmlns:a16="http://schemas.microsoft.com/office/drawing/2014/main" id="{5D05804F-2064-4AF4-B8FE-565E9D3E7777}"/>
                </a:ext>
              </a:extLst>
            </p:cNvPr>
            <p:cNvSpPr/>
            <p:nvPr/>
          </p:nvSpPr>
          <p:spPr>
            <a:xfrm>
              <a:off x="6233900" y="1473575"/>
              <a:ext cx="17125" cy="12175"/>
            </a:xfrm>
            <a:custGeom>
              <a:avLst/>
              <a:gdLst/>
              <a:ahLst/>
              <a:cxnLst/>
              <a:rect l="l" t="t" r="r" b="b"/>
              <a:pathLst>
                <a:path w="685" h="487" extrusionOk="0">
                  <a:moveTo>
                    <a:pt x="365" y="1"/>
                  </a:moveTo>
                  <a:cubicBezTo>
                    <a:pt x="346" y="1"/>
                    <a:pt x="326" y="3"/>
                    <a:pt x="305" y="7"/>
                  </a:cubicBezTo>
                  <a:cubicBezTo>
                    <a:pt x="0" y="37"/>
                    <a:pt x="30" y="486"/>
                    <a:pt x="292" y="486"/>
                  </a:cubicBezTo>
                  <a:cubicBezTo>
                    <a:pt x="317" y="486"/>
                    <a:pt x="343" y="483"/>
                    <a:pt x="372" y="474"/>
                  </a:cubicBezTo>
                  <a:cubicBezTo>
                    <a:pt x="685" y="443"/>
                    <a:pt x="646" y="1"/>
                    <a:pt x="36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258;p20">
              <a:extLst>
                <a:ext uri="{FF2B5EF4-FFF2-40B4-BE49-F238E27FC236}">
                  <a16:creationId xmlns:a16="http://schemas.microsoft.com/office/drawing/2014/main" id="{E4736B88-F62E-4BDF-B5ED-353865EB1357}"/>
                </a:ext>
              </a:extLst>
            </p:cNvPr>
            <p:cNvSpPr/>
            <p:nvPr/>
          </p:nvSpPr>
          <p:spPr>
            <a:xfrm>
              <a:off x="6191725" y="1449225"/>
              <a:ext cx="15775" cy="12075"/>
            </a:xfrm>
            <a:custGeom>
              <a:avLst/>
              <a:gdLst/>
              <a:ahLst/>
              <a:cxnLst/>
              <a:rect l="l" t="t" r="r" b="b"/>
              <a:pathLst>
                <a:path w="631" h="483" extrusionOk="0">
                  <a:moveTo>
                    <a:pt x="341" y="0"/>
                  </a:moveTo>
                  <a:cubicBezTo>
                    <a:pt x="316" y="0"/>
                    <a:pt x="288" y="5"/>
                    <a:pt x="258" y="14"/>
                  </a:cubicBezTo>
                  <a:cubicBezTo>
                    <a:pt x="0" y="46"/>
                    <a:pt x="53" y="482"/>
                    <a:pt x="328" y="482"/>
                  </a:cubicBezTo>
                  <a:cubicBezTo>
                    <a:pt x="337" y="482"/>
                    <a:pt x="347" y="482"/>
                    <a:pt x="358" y="481"/>
                  </a:cubicBezTo>
                  <a:cubicBezTo>
                    <a:pt x="631" y="420"/>
                    <a:pt x="600" y="0"/>
                    <a:pt x="34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259;p20">
              <a:extLst>
                <a:ext uri="{FF2B5EF4-FFF2-40B4-BE49-F238E27FC236}">
                  <a16:creationId xmlns:a16="http://schemas.microsoft.com/office/drawing/2014/main" id="{5B93E8C8-89A4-4C84-9DC8-A7D80CB149C7}"/>
                </a:ext>
              </a:extLst>
            </p:cNvPr>
            <p:cNvSpPr/>
            <p:nvPr/>
          </p:nvSpPr>
          <p:spPr>
            <a:xfrm>
              <a:off x="6244500" y="1495375"/>
              <a:ext cx="16000" cy="12725"/>
            </a:xfrm>
            <a:custGeom>
              <a:avLst/>
              <a:gdLst/>
              <a:ahLst/>
              <a:cxnLst/>
              <a:rect l="l" t="t" r="r" b="b"/>
              <a:pathLst>
                <a:path w="640" h="509" extrusionOk="0">
                  <a:moveTo>
                    <a:pt x="313" y="1"/>
                  </a:moveTo>
                  <a:cubicBezTo>
                    <a:pt x="303" y="1"/>
                    <a:pt x="292" y="1"/>
                    <a:pt x="282" y="2"/>
                  </a:cubicBezTo>
                  <a:cubicBezTo>
                    <a:pt x="0" y="65"/>
                    <a:pt x="70" y="509"/>
                    <a:pt x="328" y="509"/>
                  </a:cubicBezTo>
                  <a:cubicBezTo>
                    <a:pt x="345" y="509"/>
                    <a:pt x="363" y="507"/>
                    <a:pt x="382" y="503"/>
                  </a:cubicBezTo>
                  <a:cubicBezTo>
                    <a:pt x="640" y="470"/>
                    <a:pt x="617"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260;p20">
              <a:extLst>
                <a:ext uri="{FF2B5EF4-FFF2-40B4-BE49-F238E27FC236}">
                  <a16:creationId xmlns:a16="http://schemas.microsoft.com/office/drawing/2014/main" id="{F583F480-FB19-4C58-A2A3-C7EBDF6363A7}"/>
                </a:ext>
              </a:extLst>
            </p:cNvPr>
            <p:cNvSpPr/>
            <p:nvPr/>
          </p:nvSpPr>
          <p:spPr>
            <a:xfrm>
              <a:off x="6205075" y="1483700"/>
              <a:ext cx="16200" cy="11775"/>
            </a:xfrm>
            <a:custGeom>
              <a:avLst/>
              <a:gdLst/>
              <a:ahLst/>
              <a:cxnLst/>
              <a:rect l="l" t="t" r="r" b="b"/>
              <a:pathLst>
                <a:path w="648" h="471" extrusionOk="0">
                  <a:moveTo>
                    <a:pt x="324" y="1"/>
                  </a:moveTo>
                  <a:cubicBezTo>
                    <a:pt x="313" y="1"/>
                    <a:pt x="302" y="1"/>
                    <a:pt x="291" y="2"/>
                  </a:cubicBezTo>
                  <a:cubicBezTo>
                    <a:pt x="1" y="34"/>
                    <a:pt x="22" y="471"/>
                    <a:pt x="324" y="471"/>
                  </a:cubicBezTo>
                  <a:cubicBezTo>
                    <a:pt x="335" y="471"/>
                    <a:pt x="346" y="470"/>
                    <a:pt x="357" y="469"/>
                  </a:cubicBezTo>
                  <a:cubicBezTo>
                    <a:pt x="647" y="437"/>
                    <a:pt x="626" y="1"/>
                    <a:pt x="32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261;p20">
              <a:extLst>
                <a:ext uri="{FF2B5EF4-FFF2-40B4-BE49-F238E27FC236}">
                  <a16:creationId xmlns:a16="http://schemas.microsoft.com/office/drawing/2014/main" id="{7597EF4D-F48A-45EF-94F6-9050408C0BF9}"/>
                </a:ext>
              </a:extLst>
            </p:cNvPr>
            <p:cNvSpPr/>
            <p:nvPr/>
          </p:nvSpPr>
          <p:spPr>
            <a:xfrm>
              <a:off x="6216500" y="1452600"/>
              <a:ext cx="6650" cy="5325"/>
            </a:xfrm>
            <a:custGeom>
              <a:avLst/>
              <a:gdLst/>
              <a:ahLst/>
              <a:cxnLst/>
              <a:rect l="l" t="t" r="r" b="b"/>
              <a:pathLst>
                <a:path w="266" h="213" extrusionOk="0">
                  <a:moveTo>
                    <a:pt x="155" y="0"/>
                  </a:moveTo>
                  <a:cubicBezTo>
                    <a:pt x="139" y="0"/>
                    <a:pt x="121" y="4"/>
                    <a:pt x="101" y="12"/>
                  </a:cubicBezTo>
                  <a:cubicBezTo>
                    <a:pt x="1" y="12"/>
                    <a:pt x="34" y="212"/>
                    <a:pt x="167" y="212"/>
                  </a:cubicBezTo>
                  <a:cubicBezTo>
                    <a:pt x="255" y="183"/>
                    <a:pt x="266" y="0"/>
                    <a:pt x="15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262;p20">
              <a:extLst>
                <a:ext uri="{FF2B5EF4-FFF2-40B4-BE49-F238E27FC236}">
                  <a16:creationId xmlns:a16="http://schemas.microsoft.com/office/drawing/2014/main" id="{F05E0C61-3917-4F29-BB48-7C6649E7500B}"/>
                </a:ext>
              </a:extLst>
            </p:cNvPr>
            <p:cNvSpPr/>
            <p:nvPr/>
          </p:nvSpPr>
          <p:spPr>
            <a:xfrm>
              <a:off x="6187725" y="1423450"/>
              <a:ext cx="8375" cy="7200"/>
            </a:xfrm>
            <a:custGeom>
              <a:avLst/>
              <a:gdLst/>
              <a:ahLst/>
              <a:cxnLst/>
              <a:rect l="l" t="t" r="r" b="b"/>
              <a:pathLst>
                <a:path w="335" h="288" extrusionOk="0">
                  <a:moveTo>
                    <a:pt x="197" y="1"/>
                  </a:moveTo>
                  <a:cubicBezTo>
                    <a:pt x="183" y="1"/>
                    <a:pt x="167" y="4"/>
                    <a:pt x="151" y="11"/>
                  </a:cubicBezTo>
                  <a:cubicBezTo>
                    <a:pt x="1" y="41"/>
                    <a:pt x="13" y="287"/>
                    <a:pt x="138" y="287"/>
                  </a:cubicBezTo>
                  <a:cubicBezTo>
                    <a:pt x="152" y="287"/>
                    <a:pt x="168" y="284"/>
                    <a:pt x="184" y="277"/>
                  </a:cubicBezTo>
                  <a:cubicBezTo>
                    <a:pt x="334" y="247"/>
                    <a:pt x="322" y="1"/>
                    <a:pt x="19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5263;p20">
              <a:extLst>
                <a:ext uri="{FF2B5EF4-FFF2-40B4-BE49-F238E27FC236}">
                  <a16:creationId xmlns:a16="http://schemas.microsoft.com/office/drawing/2014/main" id="{37A3B610-B56D-4B7A-81E6-ED35BC072920}"/>
                </a:ext>
              </a:extLst>
            </p:cNvPr>
            <p:cNvSpPr/>
            <p:nvPr/>
          </p:nvSpPr>
          <p:spPr>
            <a:xfrm>
              <a:off x="6170875" y="1433625"/>
              <a:ext cx="8675" cy="6850"/>
            </a:xfrm>
            <a:custGeom>
              <a:avLst/>
              <a:gdLst/>
              <a:ahLst/>
              <a:cxnLst/>
              <a:rect l="l" t="t" r="r" b="b"/>
              <a:pathLst>
                <a:path w="347" h="274" extrusionOk="0">
                  <a:moveTo>
                    <a:pt x="189" y="1"/>
                  </a:moveTo>
                  <a:cubicBezTo>
                    <a:pt x="179" y="1"/>
                    <a:pt x="169" y="2"/>
                    <a:pt x="158" y="4"/>
                  </a:cubicBezTo>
                  <a:cubicBezTo>
                    <a:pt x="1" y="35"/>
                    <a:pt x="21" y="274"/>
                    <a:pt x="163" y="274"/>
                  </a:cubicBezTo>
                  <a:cubicBezTo>
                    <a:pt x="172" y="274"/>
                    <a:pt x="181" y="273"/>
                    <a:pt x="191" y="271"/>
                  </a:cubicBezTo>
                  <a:cubicBezTo>
                    <a:pt x="347" y="208"/>
                    <a:pt x="328" y="1"/>
                    <a:pt x="1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5264;p20">
              <a:extLst>
                <a:ext uri="{FF2B5EF4-FFF2-40B4-BE49-F238E27FC236}">
                  <a16:creationId xmlns:a16="http://schemas.microsoft.com/office/drawing/2014/main" id="{6D1A0507-AD21-45D9-986D-4119EB773961}"/>
                </a:ext>
              </a:extLst>
            </p:cNvPr>
            <p:cNvSpPr/>
            <p:nvPr/>
          </p:nvSpPr>
          <p:spPr>
            <a:xfrm>
              <a:off x="6081950" y="1942275"/>
              <a:ext cx="19825" cy="13625"/>
            </a:xfrm>
            <a:custGeom>
              <a:avLst/>
              <a:gdLst/>
              <a:ahLst/>
              <a:cxnLst/>
              <a:rect l="l" t="t" r="r" b="b"/>
              <a:pathLst>
                <a:path w="793" h="545" extrusionOk="0">
                  <a:moveTo>
                    <a:pt x="437" y="0"/>
                  </a:moveTo>
                  <a:cubicBezTo>
                    <a:pt x="419" y="0"/>
                    <a:pt x="399" y="2"/>
                    <a:pt x="379" y="6"/>
                  </a:cubicBezTo>
                  <a:cubicBezTo>
                    <a:pt x="1" y="37"/>
                    <a:pt x="69" y="545"/>
                    <a:pt x="387" y="545"/>
                  </a:cubicBezTo>
                  <a:cubicBezTo>
                    <a:pt x="406" y="545"/>
                    <a:pt x="425" y="543"/>
                    <a:pt x="446" y="539"/>
                  </a:cubicBezTo>
                  <a:cubicBezTo>
                    <a:pt x="792" y="508"/>
                    <a:pt x="752" y="0"/>
                    <a:pt x="437"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265;p20">
              <a:extLst>
                <a:ext uri="{FF2B5EF4-FFF2-40B4-BE49-F238E27FC236}">
                  <a16:creationId xmlns:a16="http://schemas.microsoft.com/office/drawing/2014/main" id="{7E9707FD-315D-4B9E-9F73-277C62B835D2}"/>
                </a:ext>
              </a:extLst>
            </p:cNvPr>
            <p:cNvSpPr/>
            <p:nvPr/>
          </p:nvSpPr>
          <p:spPr>
            <a:xfrm>
              <a:off x="6096925" y="1901500"/>
              <a:ext cx="20125" cy="15225"/>
            </a:xfrm>
            <a:custGeom>
              <a:avLst/>
              <a:gdLst/>
              <a:ahLst/>
              <a:cxnLst/>
              <a:rect l="l" t="t" r="r" b="b"/>
              <a:pathLst>
                <a:path w="805" h="609" extrusionOk="0">
                  <a:moveTo>
                    <a:pt x="376" y="1"/>
                  </a:moveTo>
                  <a:cubicBezTo>
                    <a:pt x="367" y="1"/>
                    <a:pt x="357" y="1"/>
                    <a:pt x="347" y="2"/>
                  </a:cubicBezTo>
                  <a:cubicBezTo>
                    <a:pt x="0" y="97"/>
                    <a:pt x="41" y="608"/>
                    <a:pt x="384" y="608"/>
                  </a:cubicBezTo>
                  <a:cubicBezTo>
                    <a:pt x="404" y="608"/>
                    <a:pt x="425" y="606"/>
                    <a:pt x="447" y="603"/>
                  </a:cubicBezTo>
                  <a:cubicBezTo>
                    <a:pt x="804" y="570"/>
                    <a:pt x="719" y="1"/>
                    <a:pt x="37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266;p20">
              <a:extLst>
                <a:ext uri="{FF2B5EF4-FFF2-40B4-BE49-F238E27FC236}">
                  <a16:creationId xmlns:a16="http://schemas.microsoft.com/office/drawing/2014/main" id="{55AF2903-57FA-4564-A4D6-190CB08FCDD1}"/>
                </a:ext>
              </a:extLst>
            </p:cNvPr>
            <p:cNvSpPr/>
            <p:nvPr/>
          </p:nvSpPr>
          <p:spPr>
            <a:xfrm>
              <a:off x="6044400" y="1988225"/>
              <a:ext cx="12600" cy="9425"/>
            </a:xfrm>
            <a:custGeom>
              <a:avLst/>
              <a:gdLst/>
              <a:ahLst/>
              <a:cxnLst/>
              <a:rect l="l" t="t" r="r" b="b"/>
              <a:pathLst>
                <a:path w="504" h="377" extrusionOk="0">
                  <a:moveTo>
                    <a:pt x="272" y="0"/>
                  </a:moveTo>
                  <a:cubicBezTo>
                    <a:pt x="264" y="0"/>
                    <a:pt x="255" y="1"/>
                    <a:pt x="246" y="2"/>
                  </a:cubicBezTo>
                  <a:cubicBezTo>
                    <a:pt x="0" y="33"/>
                    <a:pt x="38" y="377"/>
                    <a:pt x="229" y="377"/>
                  </a:cubicBezTo>
                  <a:cubicBezTo>
                    <a:pt x="245" y="377"/>
                    <a:pt x="262" y="374"/>
                    <a:pt x="280" y="369"/>
                  </a:cubicBezTo>
                  <a:cubicBezTo>
                    <a:pt x="503" y="337"/>
                    <a:pt x="452" y="0"/>
                    <a:pt x="272"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267;p20">
              <a:extLst>
                <a:ext uri="{FF2B5EF4-FFF2-40B4-BE49-F238E27FC236}">
                  <a16:creationId xmlns:a16="http://schemas.microsoft.com/office/drawing/2014/main" id="{61D5AA6E-DF5C-44C4-B3A6-8BBD3653EC16}"/>
                </a:ext>
              </a:extLst>
            </p:cNvPr>
            <p:cNvSpPr/>
            <p:nvPr/>
          </p:nvSpPr>
          <p:spPr>
            <a:xfrm>
              <a:off x="6079725" y="2064425"/>
              <a:ext cx="18325" cy="18175"/>
            </a:xfrm>
            <a:custGeom>
              <a:avLst/>
              <a:gdLst/>
              <a:ahLst/>
              <a:cxnLst/>
              <a:rect l="l" t="t" r="r" b="b"/>
              <a:pathLst>
                <a:path w="733" h="727" extrusionOk="0">
                  <a:moveTo>
                    <a:pt x="381" y="1"/>
                  </a:moveTo>
                  <a:cubicBezTo>
                    <a:pt x="304" y="1"/>
                    <a:pt x="227" y="30"/>
                    <a:pt x="168" y="90"/>
                  </a:cubicBezTo>
                  <a:cubicBezTo>
                    <a:pt x="134" y="123"/>
                    <a:pt x="68" y="157"/>
                    <a:pt x="34" y="257"/>
                  </a:cubicBezTo>
                  <a:cubicBezTo>
                    <a:pt x="1" y="390"/>
                    <a:pt x="34" y="490"/>
                    <a:pt x="101" y="624"/>
                  </a:cubicBezTo>
                  <a:cubicBezTo>
                    <a:pt x="168" y="657"/>
                    <a:pt x="234" y="724"/>
                    <a:pt x="335" y="724"/>
                  </a:cubicBezTo>
                  <a:cubicBezTo>
                    <a:pt x="348" y="726"/>
                    <a:pt x="361" y="727"/>
                    <a:pt x="374" y="727"/>
                  </a:cubicBezTo>
                  <a:cubicBezTo>
                    <a:pt x="587" y="727"/>
                    <a:pt x="733" y="479"/>
                    <a:pt x="701" y="290"/>
                  </a:cubicBezTo>
                  <a:cubicBezTo>
                    <a:pt x="659" y="97"/>
                    <a:pt x="519" y="1"/>
                    <a:pt x="38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268;p20">
              <a:extLst>
                <a:ext uri="{FF2B5EF4-FFF2-40B4-BE49-F238E27FC236}">
                  <a16:creationId xmlns:a16="http://schemas.microsoft.com/office/drawing/2014/main" id="{19C6D212-71BF-41AD-81B6-7C36EB51C4C6}"/>
                </a:ext>
              </a:extLst>
            </p:cNvPr>
            <p:cNvSpPr/>
            <p:nvPr/>
          </p:nvSpPr>
          <p:spPr>
            <a:xfrm>
              <a:off x="6086125" y="2003000"/>
              <a:ext cx="19625" cy="13775"/>
            </a:xfrm>
            <a:custGeom>
              <a:avLst/>
              <a:gdLst/>
              <a:ahLst/>
              <a:cxnLst/>
              <a:rect l="l" t="t" r="r" b="b"/>
              <a:pathLst>
                <a:path w="785" h="551" extrusionOk="0">
                  <a:moveTo>
                    <a:pt x="458" y="1"/>
                  </a:moveTo>
                  <a:cubicBezTo>
                    <a:pt x="433" y="1"/>
                    <a:pt x="407" y="4"/>
                    <a:pt x="379" y="12"/>
                  </a:cubicBezTo>
                  <a:cubicBezTo>
                    <a:pt x="1" y="43"/>
                    <a:pt x="69" y="551"/>
                    <a:pt x="387" y="551"/>
                  </a:cubicBezTo>
                  <a:cubicBezTo>
                    <a:pt x="406" y="551"/>
                    <a:pt x="425" y="549"/>
                    <a:pt x="445" y="546"/>
                  </a:cubicBezTo>
                  <a:cubicBezTo>
                    <a:pt x="784" y="515"/>
                    <a:pt x="753" y="1"/>
                    <a:pt x="45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269;p20">
              <a:extLst>
                <a:ext uri="{FF2B5EF4-FFF2-40B4-BE49-F238E27FC236}">
                  <a16:creationId xmlns:a16="http://schemas.microsoft.com/office/drawing/2014/main" id="{CBA8CD5D-110D-49C5-8A10-3B6403B37367}"/>
                </a:ext>
              </a:extLst>
            </p:cNvPr>
            <p:cNvSpPr/>
            <p:nvPr/>
          </p:nvSpPr>
          <p:spPr>
            <a:xfrm>
              <a:off x="6130050" y="2034975"/>
              <a:ext cx="13100" cy="10075"/>
            </a:xfrm>
            <a:custGeom>
              <a:avLst/>
              <a:gdLst/>
              <a:ahLst/>
              <a:cxnLst/>
              <a:rect l="l" t="t" r="r" b="b"/>
              <a:pathLst>
                <a:path w="524" h="403" extrusionOk="0">
                  <a:moveTo>
                    <a:pt x="223" y="0"/>
                  </a:moveTo>
                  <a:cubicBezTo>
                    <a:pt x="0" y="96"/>
                    <a:pt x="50" y="403"/>
                    <a:pt x="258" y="403"/>
                  </a:cubicBezTo>
                  <a:cubicBezTo>
                    <a:pt x="268" y="403"/>
                    <a:pt x="279" y="402"/>
                    <a:pt x="290" y="401"/>
                  </a:cubicBezTo>
                  <a:cubicBezTo>
                    <a:pt x="523" y="334"/>
                    <a:pt x="456" y="0"/>
                    <a:pt x="22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270;p20">
              <a:extLst>
                <a:ext uri="{FF2B5EF4-FFF2-40B4-BE49-F238E27FC236}">
                  <a16:creationId xmlns:a16="http://schemas.microsoft.com/office/drawing/2014/main" id="{90F66B6C-C7A0-40A5-B679-730B02F6A94B}"/>
                </a:ext>
              </a:extLst>
            </p:cNvPr>
            <p:cNvSpPr/>
            <p:nvPr/>
          </p:nvSpPr>
          <p:spPr>
            <a:xfrm>
              <a:off x="6109175" y="2079950"/>
              <a:ext cx="9550" cy="7650"/>
            </a:xfrm>
            <a:custGeom>
              <a:avLst/>
              <a:gdLst/>
              <a:ahLst/>
              <a:cxnLst/>
              <a:rect l="l" t="t" r="r" b="b"/>
              <a:pathLst>
                <a:path w="382" h="306" extrusionOk="0">
                  <a:moveTo>
                    <a:pt x="216" y="0"/>
                  </a:moveTo>
                  <a:cubicBezTo>
                    <a:pt x="208" y="0"/>
                    <a:pt x="199" y="1"/>
                    <a:pt x="191" y="3"/>
                  </a:cubicBezTo>
                  <a:cubicBezTo>
                    <a:pt x="1" y="34"/>
                    <a:pt x="51" y="305"/>
                    <a:pt x="199" y="305"/>
                  </a:cubicBezTo>
                  <a:cubicBezTo>
                    <a:pt x="207" y="305"/>
                    <a:pt x="215" y="305"/>
                    <a:pt x="224" y="303"/>
                  </a:cubicBezTo>
                  <a:cubicBezTo>
                    <a:pt x="382" y="271"/>
                    <a:pt x="360" y="0"/>
                    <a:pt x="21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271;p20">
              <a:extLst>
                <a:ext uri="{FF2B5EF4-FFF2-40B4-BE49-F238E27FC236}">
                  <a16:creationId xmlns:a16="http://schemas.microsoft.com/office/drawing/2014/main" id="{385EC3E0-FEFB-422D-9D6A-1FF4E0A1D58B}"/>
                </a:ext>
              </a:extLst>
            </p:cNvPr>
            <p:cNvSpPr/>
            <p:nvPr/>
          </p:nvSpPr>
          <p:spPr>
            <a:xfrm>
              <a:off x="6105825" y="2040650"/>
              <a:ext cx="16775" cy="12725"/>
            </a:xfrm>
            <a:custGeom>
              <a:avLst/>
              <a:gdLst/>
              <a:ahLst/>
              <a:cxnLst/>
              <a:rect l="l" t="t" r="r" b="b"/>
              <a:pathLst>
                <a:path w="671" h="509" extrusionOk="0">
                  <a:moveTo>
                    <a:pt x="350" y="1"/>
                  </a:moveTo>
                  <a:cubicBezTo>
                    <a:pt x="332" y="1"/>
                    <a:pt x="312" y="3"/>
                    <a:pt x="291" y="7"/>
                  </a:cubicBezTo>
                  <a:cubicBezTo>
                    <a:pt x="1" y="39"/>
                    <a:pt x="85" y="509"/>
                    <a:pt x="333" y="509"/>
                  </a:cubicBezTo>
                  <a:cubicBezTo>
                    <a:pt x="341" y="509"/>
                    <a:pt x="349" y="508"/>
                    <a:pt x="358" y="507"/>
                  </a:cubicBezTo>
                  <a:cubicBezTo>
                    <a:pt x="671" y="445"/>
                    <a:pt x="632" y="1"/>
                    <a:pt x="35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272;p20">
              <a:extLst>
                <a:ext uri="{FF2B5EF4-FFF2-40B4-BE49-F238E27FC236}">
                  <a16:creationId xmlns:a16="http://schemas.microsoft.com/office/drawing/2014/main" id="{4494B792-AE5D-4175-BF3A-6658559257BB}"/>
                </a:ext>
              </a:extLst>
            </p:cNvPr>
            <p:cNvSpPr/>
            <p:nvPr/>
          </p:nvSpPr>
          <p:spPr>
            <a:xfrm>
              <a:off x="6064725" y="2034975"/>
              <a:ext cx="5875" cy="4200"/>
            </a:xfrm>
            <a:custGeom>
              <a:avLst/>
              <a:gdLst/>
              <a:ahLst/>
              <a:cxnLst/>
              <a:rect l="l" t="t" r="r" b="b"/>
              <a:pathLst>
                <a:path w="235" h="168" extrusionOk="0">
                  <a:moveTo>
                    <a:pt x="101" y="0"/>
                  </a:moveTo>
                  <a:cubicBezTo>
                    <a:pt x="1" y="0"/>
                    <a:pt x="67" y="167"/>
                    <a:pt x="134" y="167"/>
                  </a:cubicBezTo>
                  <a:cubicBezTo>
                    <a:pt x="234" y="167"/>
                    <a:pt x="234" y="0"/>
                    <a:pt x="10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273;p20">
              <a:extLst>
                <a:ext uri="{FF2B5EF4-FFF2-40B4-BE49-F238E27FC236}">
                  <a16:creationId xmlns:a16="http://schemas.microsoft.com/office/drawing/2014/main" id="{D70AA9E4-1EEF-4925-88D6-CE6258E82C97}"/>
                </a:ext>
              </a:extLst>
            </p:cNvPr>
            <p:cNvSpPr/>
            <p:nvPr/>
          </p:nvSpPr>
          <p:spPr>
            <a:xfrm>
              <a:off x="6064175" y="1974875"/>
              <a:ext cx="12825" cy="9300"/>
            </a:xfrm>
            <a:custGeom>
              <a:avLst/>
              <a:gdLst/>
              <a:ahLst/>
              <a:cxnLst/>
              <a:rect l="l" t="t" r="r" b="b"/>
              <a:pathLst>
                <a:path w="513" h="372" extrusionOk="0">
                  <a:moveTo>
                    <a:pt x="285" y="1"/>
                  </a:moveTo>
                  <a:cubicBezTo>
                    <a:pt x="276" y="1"/>
                    <a:pt x="266" y="1"/>
                    <a:pt x="256" y="3"/>
                  </a:cubicBezTo>
                  <a:cubicBezTo>
                    <a:pt x="1" y="35"/>
                    <a:pt x="20" y="372"/>
                    <a:pt x="256" y="372"/>
                  </a:cubicBezTo>
                  <a:cubicBezTo>
                    <a:pt x="267" y="372"/>
                    <a:pt x="278" y="371"/>
                    <a:pt x="289" y="370"/>
                  </a:cubicBezTo>
                  <a:cubicBezTo>
                    <a:pt x="513" y="338"/>
                    <a:pt x="492" y="1"/>
                    <a:pt x="28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274;p20">
              <a:extLst>
                <a:ext uri="{FF2B5EF4-FFF2-40B4-BE49-F238E27FC236}">
                  <a16:creationId xmlns:a16="http://schemas.microsoft.com/office/drawing/2014/main" id="{B2351319-6FFD-4F8F-B928-1920277A5B88}"/>
                </a:ext>
              </a:extLst>
            </p:cNvPr>
            <p:cNvSpPr/>
            <p:nvPr/>
          </p:nvSpPr>
          <p:spPr>
            <a:xfrm>
              <a:off x="6038275" y="1930675"/>
              <a:ext cx="13750" cy="10975"/>
            </a:xfrm>
            <a:custGeom>
              <a:avLst/>
              <a:gdLst/>
              <a:ahLst/>
              <a:cxnLst/>
              <a:rect l="l" t="t" r="r" b="b"/>
              <a:pathLst>
                <a:path w="550" h="439" extrusionOk="0">
                  <a:moveTo>
                    <a:pt x="257" y="1"/>
                  </a:moveTo>
                  <a:cubicBezTo>
                    <a:pt x="246" y="1"/>
                    <a:pt x="236" y="1"/>
                    <a:pt x="225" y="3"/>
                  </a:cubicBezTo>
                  <a:cubicBezTo>
                    <a:pt x="0" y="67"/>
                    <a:pt x="53" y="438"/>
                    <a:pt x="294" y="438"/>
                  </a:cubicBezTo>
                  <a:cubicBezTo>
                    <a:pt x="304" y="438"/>
                    <a:pt x="314" y="438"/>
                    <a:pt x="325" y="436"/>
                  </a:cubicBezTo>
                  <a:cubicBezTo>
                    <a:pt x="550" y="404"/>
                    <a:pt x="527" y="1"/>
                    <a:pt x="25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275;p20">
              <a:extLst>
                <a:ext uri="{FF2B5EF4-FFF2-40B4-BE49-F238E27FC236}">
                  <a16:creationId xmlns:a16="http://schemas.microsoft.com/office/drawing/2014/main" id="{E868B565-1AEE-431B-BBFD-175A46445D7B}"/>
                </a:ext>
              </a:extLst>
            </p:cNvPr>
            <p:cNvSpPr/>
            <p:nvPr/>
          </p:nvSpPr>
          <p:spPr>
            <a:xfrm>
              <a:off x="6055800" y="1884825"/>
              <a:ext cx="15375" cy="11775"/>
            </a:xfrm>
            <a:custGeom>
              <a:avLst/>
              <a:gdLst/>
              <a:ahLst/>
              <a:cxnLst/>
              <a:rect l="l" t="t" r="r" b="b"/>
              <a:pathLst>
                <a:path w="615" h="471" extrusionOk="0">
                  <a:moveTo>
                    <a:pt x="284" y="0"/>
                  </a:moveTo>
                  <a:cubicBezTo>
                    <a:pt x="276" y="0"/>
                    <a:pt x="267" y="1"/>
                    <a:pt x="257" y="2"/>
                  </a:cubicBezTo>
                  <a:cubicBezTo>
                    <a:pt x="0" y="66"/>
                    <a:pt x="22" y="471"/>
                    <a:pt x="292" y="471"/>
                  </a:cubicBezTo>
                  <a:cubicBezTo>
                    <a:pt x="302" y="471"/>
                    <a:pt x="313" y="470"/>
                    <a:pt x="324" y="469"/>
                  </a:cubicBezTo>
                  <a:cubicBezTo>
                    <a:pt x="614" y="437"/>
                    <a:pt x="531" y="0"/>
                    <a:pt x="28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276;p20">
              <a:extLst>
                <a:ext uri="{FF2B5EF4-FFF2-40B4-BE49-F238E27FC236}">
                  <a16:creationId xmlns:a16="http://schemas.microsoft.com/office/drawing/2014/main" id="{15F9A0D5-746C-4615-9893-215BCB7750C6}"/>
                </a:ext>
              </a:extLst>
            </p:cNvPr>
            <p:cNvSpPr/>
            <p:nvPr/>
          </p:nvSpPr>
          <p:spPr>
            <a:xfrm>
              <a:off x="6033025" y="1884325"/>
              <a:ext cx="6625" cy="6525"/>
            </a:xfrm>
            <a:custGeom>
              <a:avLst/>
              <a:gdLst/>
              <a:ahLst/>
              <a:cxnLst/>
              <a:rect l="l" t="t" r="r" b="b"/>
              <a:pathLst>
                <a:path w="265" h="261" extrusionOk="0">
                  <a:moveTo>
                    <a:pt x="168" y="1"/>
                  </a:moveTo>
                  <a:cubicBezTo>
                    <a:pt x="125" y="1"/>
                    <a:pt x="70" y="35"/>
                    <a:pt x="34" y="89"/>
                  </a:cubicBezTo>
                  <a:cubicBezTo>
                    <a:pt x="1" y="156"/>
                    <a:pt x="34" y="189"/>
                    <a:pt x="68" y="256"/>
                  </a:cubicBezTo>
                  <a:cubicBezTo>
                    <a:pt x="82" y="259"/>
                    <a:pt x="96" y="261"/>
                    <a:pt x="109" y="261"/>
                  </a:cubicBezTo>
                  <a:cubicBezTo>
                    <a:pt x="214" y="261"/>
                    <a:pt x="264" y="148"/>
                    <a:pt x="234" y="89"/>
                  </a:cubicBezTo>
                  <a:cubicBezTo>
                    <a:pt x="234" y="27"/>
                    <a:pt x="206" y="1"/>
                    <a:pt x="16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277;p20">
              <a:extLst>
                <a:ext uri="{FF2B5EF4-FFF2-40B4-BE49-F238E27FC236}">
                  <a16:creationId xmlns:a16="http://schemas.microsoft.com/office/drawing/2014/main" id="{5FFF35D0-3BF4-4852-AE5A-A6E4E25218C0}"/>
                </a:ext>
              </a:extLst>
            </p:cNvPr>
            <p:cNvSpPr/>
            <p:nvPr/>
          </p:nvSpPr>
          <p:spPr>
            <a:xfrm>
              <a:off x="6060550" y="1851500"/>
              <a:ext cx="2525" cy="2525"/>
            </a:xfrm>
            <a:custGeom>
              <a:avLst/>
              <a:gdLst/>
              <a:ahLst/>
              <a:cxnLst/>
              <a:rect l="l" t="t" r="r" b="b"/>
              <a:pathLst>
                <a:path w="101" h="101" extrusionOk="0">
                  <a:moveTo>
                    <a:pt x="34" y="1"/>
                  </a:moveTo>
                  <a:cubicBezTo>
                    <a:pt x="1" y="1"/>
                    <a:pt x="1" y="101"/>
                    <a:pt x="34" y="101"/>
                  </a:cubicBezTo>
                  <a:cubicBezTo>
                    <a:pt x="101" y="101"/>
                    <a:pt x="101" y="1"/>
                    <a:pt x="3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278;p20">
              <a:extLst>
                <a:ext uri="{FF2B5EF4-FFF2-40B4-BE49-F238E27FC236}">
                  <a16:creationId xmlns:a16="http://schemas.microsoft.com/office/drawing/2014/main" id="{1B2260F3-81D2-4F6E-884B-26AE5AD3D8B8}"/>
                </a:ext>
              </a:extLst>
            </p:cNvPr>
            <p:cNvSpPr/>
            <p:nvPr/>
          </p:nvSpPr>
          <p:spPr>
            <a:xfrm>
              <a:off x="6118925" y="1949700"/>
              <a:ext cx="10875" cy="8675"/>
            </a:xfrm>
            <a:custGeom>
              <a:avLst/>
              <a:gdLst/>
              <a:ahLst/>
              <a:cxnLst/>
              <a:rect l="l" t="t" r="r" b="b"/>
              <a:pathLst>
                <a:path w="435" h="347" extrusionOk="0">
                  <a:moveTo>
                    <a:pt x="236" y="0"/>
                  </a:moveTo>
                  <a:cubicBezTo>
                    <a:pt x="213" y="0"/>
                    <a:pt x="190" y="3"/>
                    <a:pt x="168" y="9"/>
                  </a:cubicBezTo>
                  <a:cubicBezTo>
                    <a:pt x="101" y="42"/>
                    <a:pt x="1" y="176"/>
                    <a:pt x="34" y="242"/>
                  </a:cubicBezTo>
                  <a:lnTo>
                    <a:pt x="34" y="276"/>
                  </a:lnTo>
                  <a:cubicBezTo>
                    <a:pt x="83" y="325"/>
                    <a:pt x="150" y="347"/>
                    <a:pt x="215" y="347"/>
                  </a:cubicBezTo>
                  <a:cubicBezTo>
                    <a:pt x="327" y="347"/>
                    <a:pt x="434" y="281"/>
                    <a:pt x="434" y="176"/>
                  </a:cubicBezTo>
                  <a:cubicBezTo>
                    <a:pt x="434" y="65"/>
                    <a:pt x="343" y="0"/>
                    <a:pt x="23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279;p20">
              <a:extLst>
                <a:ext uri="{FF2B5EF4-FFF2-40B4-BE49-F238E27FC236}">
                  <a16:creationId xmlns:a16="http://schemas.microsoft.com/office/drawing/2014/main" id="{79E72426-D14D-4078-9FBC-63A966295EA6}"/>
                </a:ext>
              </a:extLst>
            </p:cNvPr>
            <p:cNvSpPr/>
            <p:nvPr/>
          </p:nvSpPr>
          <p:spPr>
            <a:xfrm>
              <a:off x="6127525" y="1997400"/>
              <a:ext cx="14525" cy="10950"/>
            </a:xfrm>
            <a:custGeom>
              <a:avLst/>
              <a:gdLst/>
              <a:ahLst/>
              <a:cxnLst/>
              <a:rect l="l" t="t" r="r" b="b"/>
              <a:pathLst>
                <a:path w="581" h="438" extrusionOk="0">
                  <a:moveTo>
                    <a:pt x="289" y="0"/>
                  </a:moveTo>
                  <a:cubicBezTo>
                    <a:pt x="279" y="0"/>
                    <a:pt x="268" y="1"/>
                    <a:pt x="257" y="2"/>
                  </a:cubicBezTo>
                  <a:cubicBezTo>
                    <a:pt x="1" y="66"/>
                    <a:pt x="52" y="438"/>
                    <a:pt x="293" y="438"/>
                  </a:cubicBezTo>
                  <a:cubicBezTo>
                    <a:pt x="303" y="438"/>
                    <a:pt x="313" y="437"/>
                    <a:pt x="324" y="436"/>
                  </a:cubicBezTo>
                  <a:cubicBezTo>
                    <a:pt x="581" y="404"/>
                    <a:pt x="559"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5280;p20">
              <a:extLst>
                <a:ext uri="{FF2B5EF4-FFF2-40B4-BE49-F238E27FC236}">
                  <a16:creationId xmlns:a16="http://schemas.microsoft.com/office/drawing/2014/main" id="{0FAC7EDB-D87C-4831-BFDC-92DD102463EE}"/>
                </a:ext>
              </a:extLst>
            </p:cNvPr>
            <p:cNvSpPr/>
            <p:nvPr/>
          </p:nvSpPr>
          <p:spPr>
            <a:xfrm>
              <a:off x="6158400" y="1974925"/>
              <a:ext cx="12250" cy="8425"/>
            </a:xfrm>
            <a:custGeom>
              <a:avLst/>
              <a:gdLst/>
              <a:ahLst/>
              <a:cxnLst/>
              <a:rect l="l" t="t" r="r" b="b"/>
              <a:pathLst>
                <a:path w="490" h="337" extrusionOk="0">
                  <a:moveTo>
                    <a:pt x="223" y="1"/>
                  </a:moveTo>
                  <a:cubicBezTo>
                    <a:pt x="1" y="32"/>
                    <a:pt x="51" y="337"/>
                    <a:pt x="229" y="337"/>
                  </a:cubicBezTo>
                  <a:cubicBezTo>
                    <a:pt x="238" y="337"/>
                    <a:pt x="247" y="336"/>
                    <a:pt x="256" y="334"/>
                  </a:cubicBezTo>
                  <a:cubicBezTo>
                    <a:pt x="490" y="301"/>
                    <a:pt x="423" y="1"/>
                    <a:pt x="22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281;p20">
              <a:extLst>
                <a:ext uri="{FF2B5EF4-FFF2-40B4-BE49-F238E27FC236}">
                  <a16:creationId xmlns:a16="http://schemas.microsoft.com/office/drawing/2014/main" id="{97CDB2A5-3392-4CD0-891B-41FD8CB36988}"/>
                </a:ext>
              </a:extLst>
            </p:cNvPr>
            <p:cNvSpPr/>
            <p:nvPr/>
          </p:nvSpPr>
          <p:spPr>
            <a:xfrm>
              <a:off x="6133350" y="1930700"/>
              <a:ext cx="17875" cy="14275"/>
            </a:xfrm>
            <a:custGeom>
              <a:avLst/>
              <a:gdLst/>
              <a:ahLst/>
              <a:cxnLst/>
              <a:rect l="l" t="t" r="r" b="b"/>
              <a:pathLst>
                <a:path w="715" h="571" extrusionOk="0">
                  <a:moveTo>
                    <a:pt x="354" y="0"/>
                  </a:moveTo>
                  <a:cubicBezTo>
                    <a:pt x="344" y="0"/>
                    <a:pt x="334" y="1"/>
                    <a:pt x="324" y="2"/>
                  </a:cubicBezTo>
                  <a:cubicBezTo>
                    <a:pt x="1" y="66"/>
                    <a:pt x="54" y="570"/>
                    <a:pt x="362" y="570"/>
                  </a:cubicBezTo>
                  <a:cubicBezTo>
                    <a:pt x="371" y="570"/>
                    <a:pt x="381" y="570"/>
                    <a:pt x="391" y="569"/>
                  </a:cubicBezTo>
                  <a:cubicBezTo>
                    <a:pt x="715" y="504"/>
                    <a:pt x="662" y="0"/>
                    <a:pt x="35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5282;p20">
              <a:extLst>
                <a:ext uri="{FF2B5EF4-FFF2-40B4-BE49-F238E27FC236}">
                  <a16:creationId xmlns:a16="http://schemas.microsoft.com/office/drawing/2014/main" id="{399CEFB9-5198-49B8-AA72-53268B134A2D}"/>
                </a:ext>
              </a:extLst>
            </p:cNvPr>
            <p:cNvSpPr/>
            <p:nvPr/>
          </p:nvSpPr>
          <p:spPr>
            <a:xfrm>
              <a:off x="6061075" y="1847275"/>
              <a:ext cx="10950" cy="8650"/>
            </a:xfrm>
            <a:custGeom>
              <a:avLst/>
              <a:gdLst/>
              <a:ahLst/>
              <a:cxnLst/>
              <a:rect l="l" t="t" r="r" b="b"/>
              <a:pathLst>
                <a:path w="438" h="346" extrusionOk="0">
                  <a:moveTo>
                    <a:pt x="241" y="1"/>
                  </a:moveTo>
                  <a:cubicBezTo>
                    <a:pt x="232" y="1"/>
                    <a:pt x="223" y="1"/>
                    <a:pt x="213" y="3"/>
                  </a:cubicBezTo>
                  <a:cubicBezTo>
                    <a:pt x="1" y="64"/>
                    <a:pt x="9" y="345"/>
                    <a:pt x="188" y="345"/>
                  </a:cubicBezTo>
                  <a:cubicBezTo>
                    <a:pt x="206" y="345"/>
                    <a:pt x="226" y="343"/>
                    <a:pt x="247" y="337"/>
                  </a:cubicBezTo>
                  <a:cubicBezTo>
                    <a:pt x="437" y="305"/>
                    <a:pt x="416" y="1"/>
                    <a:pt x="241"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283;p20">
              <a:extLst>
                <a:ext uri="{FF2B5EF4-FFF2-40B4-BE49-F238E27FC236}">
                  <a16:creationId xmlns:a16="http://schemas.microsoft.com/office/drawing/2014/main" id="{55661398-B49E-4BAF-93EC-EDA1F9B44481}"/>
                </a:ext>
              </a:extLst>
            </p:cNvPr>
            <p:cNvSpPr/>
            <p:nvPr/>
          </p:nvSpPr>
          <p:spPr>
            <a:xfrm>
              <a:off x="6087675" y="1873850"/>
              <a:ext cx="15000" cy="11200"/>
            </a:xfrm>
            <a:custGeom>
              <a:avLst/>
              <a:gdLst/>
              <a:ahLst/>
              <a:cxnLst/>
              <a:rect l="l" t="t" r="r" b="b"/>
              <a:pathLst>
                <a:path w="600" h="448" extrusionOk="0">
                  <a:moveTo>
                    <a:pt x="313" y="1"/>
                  </a:moveTo>
                  <a:cubicBezTo>
                    <a:pt x="293" y="1"/>
                    <a:pt x="272" y="3"/>
                    <a:pt x="250" y="7"/>
                  </a:cubicBezTo>
                  <a:cubicBezTo>
                    <a:pt x="1" y="39"/>
                    <a:pt x="42" y="448"/>
                    <a:pt x="293" y="448"/>
                  </a:cubicBezTo>
                  <a:cubicBezTo>
                    <a:pt x="311" y="448"/>
                    <a:pt x="330" y="446"/>
                    <a:pt x="350" y="441"/>
                  </a:cubicBezTo>
                  <a:cubicBezTo>
                    <a:pt x="599" y="410"/>
                    <a:pt x="587"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284;p20">
              <a:extLst>
                <a:ext uri="{FF2B5EF4-FFF2-40B4-BE49-F238E27FC236}">
                  <a16:creationId xmlns:a16="http://schemas.microsoft.com/office/drawing/2014/main" id="{E1397F3D-3424-489A-B9F6-37626C48715B}"/>
                </a:ext>
              </a:extLst>
            </p:cNvPr>
            <p:cNvSpPr/>
            <p:nvPr/>
          </p:nvSpPr>
          <p:spPr>
            <a:xfrm>
              <a:off x="5992450" y="1843125"/>
              <a:ext cx="16175" cy="11800"/>
            </a:xfrm>
            <a:custGeom>
              <a:avLst/>
              <a:gdLst/>
              <a:ahLst/>
              <a:cxnLst/>
              <a:rect l="l" t="t" r="r" b="b"/>
              <a:pathLst>
                <a:path w="647" h="472" extrusionOk="0">
                  <a:moveTo>
                    <a:pt x="317" y="1"/>
                  </a:moveTo>
                  <a:cubicBezTo>
                    <a:pt x="308" y="1"/>
                    <a:pt x="299" y="1"/>
                    <a:pt x="290" y="2"/>
                  </a:cubicBezTo>
                  <a:cubicBezTo>
                    <a:pt x="1" y="66"/>
                    <a:pt x="52" y="471"/>
                    <a:pt x="324" y="471"/>
                  </a:cubicBezTo>
                  <a:cubicBezTo>
                    <a:pt x="335" y="471"/>
                    <a:pt x="345" y="470"/>
                    <a:pt x="356" y="469"/>
                  </a:cubicBezTo>
                  <a:cubicBezTo>
                    <a:pt x="646" y="437"/>
                    <a:pt x="563" y="1"/>
                    <a:pt x="31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285;p20">
              <a:extLst>
                <a:ext uri="{FF2B5EF4-FFF2-40B4-BE49-F238E27FC236}">
                  <a16:creationId xmlns:a16="http://schemas.microsoft.com/office/drawing/2014/main" id="{843D30E6-B7D6-4405-8993-459376AB31FB}"/>
                </a:ext>
              </a:extLst>
            </p:cNvPr>
            <p:cNvSpPr/>
            <p:nvPr/>
          </p:nvSpPr>
          <p:spPr>
            <a:xfrm>
              <a:off x="5991375" y="1817225"/>
              <a:ext cx="6650" cy="5375"/>
            </a:xfrm>
            <a:custGeom>
              <a:avLst/>
              <a:gdLst/>
              <a:ahLst/>
              <a:cxnLst/>
              <a:rect l="l" t="t" r="r" b="b"/>
              <a:pathLst>
                <a:path w="266" h="215" extrusionOk="0">
                  <a:moveTo>
                    <a:pt x="135" y="0"/>
                  </a:moveTo>
                  <a:cubicBezTo>
                    <a:pt x="124" y="0"/>
                    <a:pt x="112" y="2"/>
                    <a:pt x="99" y="4"/>
                  </a:cubicBezTo>
                  <a:cubicBezTo>
                    <a:pt x="10" y="4"/>
                    <a:pt x="0" y="215"/>
                    <a:pt x="116" y="215"/>
                  </a:cubicBezTo>
                  <a:cubicBezTo>
                    <a:pt x="131" y="215"/>
                    <a:pt x="147" y="212"/>
                    <a:pt x="166" y="204"/>
                  </a:cubicBezTo>
                  <a:cubicBezTo>
                    <a:pt x="258" y="173"/>
                    <a:pt x="265" y="0"/>
                    <a:pt x="13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286;p20">
              <a:extLst>
                <a:ext uri="{FF2B5EF4-FFF2-40B4-BE49-F238E27FC236}">
                  <a16:creationId xmlns:a16="http://schemas.microsoft.com/office/drawing/2014/main" id="{F506C165-ECEF-4DED-ACCF-F7446E2AFA0D}"/>
                </a:ext>
              </a:extLst>
            </p:cNvPr>
            <p:cNvSpPr/>
            <p:nvPr/>
          </p:nvSpPr>
          <p:spPr>
            <a:xfrm>
              <a:off x="5939925" y="1847275"/>
              <a:ext cx="12825" cy="10150"/>
            </a:xfrm>
            <a:custGeom>
              <a:avLst/>
              <a:gdLst/>
              <a:ahLst/>
              <a:cxnLst/>
              <a:rect l="l" t="t" r="r" b="b"/>
              <a:pathLst>
                <a:path w="513" h="406" extrusionOk="0">
                  <a:moveTo>
                    <a:pt x="285" y="1"/>
                  </a:moveTo>
                  <a:cubicBezTo>
                    <a:pt x="276" y="1"/>
                    <a:pt x="266" y="2"/>
                    <a:pt x="256" y="3"/>
                  </a:cubicBezTo>
                  <a:cubicBezTo>
                    <a:pt x="1" y="67"/>
                    <a:pt x="51" y="405"/>
                    <a:pt x="260" y="405"/>
                  </a:cubicBezTo>
                  <a:cubicBezTo>
                    <a:pt x="269" y="405"/>
                    <a:pt x="279" y="405"/>
                    <a:pt x="289" y="403"/>
                  </a:cubicBezTo>
                  <a:cubicBezTo>
                    <a:pt x="513" y="339"/>
                    <a:pt x="492" y="1"/>
                    <a:pt x="285"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287;p20">
              <a:extLst>
                <a:ext uri="{FF2B5EF4-FFF2-40B4-BE49-F238E27FC236}">
                  <a16:creationId xmlns:a16="http://schemas.microsoft.com/office/drawing/2014/main" id="{AD9C356E-C51A-480E-82F9-126CD7DF0389}"/>
                </a:ext>
              </a:extLst>
            </p:cNvPr>
            <p:cNvSpPr/>
            <p:nvPr/>
          </p:nvSpPr>
          <p:spPr>
            <a:xfrm>
              <a:off x="5984875" y="1904050"/>
              <a:ext cx="9000" cy="7600"/>
            </a:xfrm>
            <a:custGeom>
              <a:avLst/>
              <a:gdLst/>
              <a:ahLst/>
              <a:cxnLst/>
              <a:rect l="l" t="t" r="r" b="b"/>
              <a:pathLst>
                <a:path w="360" h="304" extrusionOk="0">
                  <a:moveTo>
                    <a:pt x="159" y="0"/>
                  </a:moveTo>
                  <a:cubicBezTo>
                    <a:pt x="1" y="32"/>
                    <a:pt x="23" y="303"/>
                    <a:pt x="167" y="303"/>
                  </a:cubicBezTo>
                  <a:cubicBezTo>
                    <a:pt x="175" y="303"/>
                    <a:pt x="184" y="302"/>
                    <a:pt x="192" y="301"/>
                  </a:cubicBezTo>
                  <a:cubicBezTo>
                    <a:pt x="359" y="234"/>
                    <a:pt x="326" y="0"/>
                    <a:pt x="15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288;p20">
              <a:extLst>
                <a:ext uri="{FF2B5EF4-FFF2-40B4-BE49-F238E27FC236}">
                  <a16:creationId xmlns:a16="http://schemas.microsoft.com/office/drawing/2014/main" id="{3F5B595D-0294-47F1-9F77-F5B5DDFC9BEC}"/>
                </a:ext>
              </a:extLst>
            </p:cNvPr>
            <p:cNvSpPr/>
            <p:nvPr/>
          </p:nvSpPr>
          <p:spPr>
            <a:xfrm>
              <a:off x="5963475" y="1874800"/>
              <a:ext cx="15925" cy="10250"/>
            </a:xfrm>
            <a:custGeom>
              <a:avLst/>
              <a:gdLst/>
              <a:ahLst/>
              <a:cxnLst/>
              <a:rect l="l" t="t" r="r" b="b"/>
              <a:pathLst>
                <a:path w="637" h="410" extrusionOk="0">
                  <a:moveTo>
                    <a:pt x="312" y="1"/>
                  </a:moveTo>
                  <a:cubicBezTo>
                    <a:pt x="302" y="1"/>
                    <a:pt x="292" y="1"/>
                    <a:pt x="281" y="3"/>
                  </a:cubicBezTo>
                  <a:cubicBezTo>
                    <a:pt x="1" y="3"/>
                    <a:pt x="40" y="410"/>
                    <a:pt x="291" y="410"/>
                  </a:cubicBezTo>
                  <a:cubicBezTo>
                    <a:pt x="309" y="410"/>
                    <a:pt x="328" y="408"/>
                    <a:pt x="348" y="403"/>
                  </a:cubicBezTo>
                  <a:cubicBezTo>
                    <a:pt x="636" y="371"/>
                    <a:pt x="555" y="1"/>
                    <a:pt x="31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289;p20">
              <a:extLst>
                <a:ext uri="{FF2B5EF4-FFF2-40B4-BE49-F238E27FC236}">
                  <a16:creationId xmlns:a16="http://schemas.microsoft.com/office/drawing/2014/main" id="{27BC3571-8054-40B1-8478-796A3F969EEB}"/>
                </a:ext>
              </a:extLst>
            </p:cNvPr>
            <p:cNvSpPr/>
            <p:nvPr/>
          </p:nvSpPr>
          <p:spPr>
            <a:xfrm>
              <a:off x="5998300" y="1868825"/>
              <a:ext cx="18075" cy="13600"/>
            </a:xfrm>
            <a:custGeom>
              <a:avLst/>
              <a:gdLst/>
              <a:ahLst/>
              <a:cxnLst/>
              <a:rect l="l" t="t" r="r" b="b"/>
              <a:pathLst>
                <a:path w="723" h="544" extrusionOk="0">
                  <a:moveTo>
                    <a:pt x="408" y="1"/>
                  </a:moveTo>
                  <a:cubicBezTo>
                    <a:pt x="367" y="1"/>
                    <a:pt x="327" y="13"/>
                    <a:pt x="289" y="42"/>
                  </a:cubicBezTo>
                  <a:cubicBezTo>
                    <a:pt x="0" y="138"/>
                    <a:pt x="113" y="544"/>
                    <a:pt x="390" y="544"/>
                  </a:cubicBezTo>
                  <a:cubicBezTo>
                    <a:pt x="401" y="544"/>
                    <a:pt x="412" y="543"/>
                    <a:pt x="423" y="542"/>
                  </a:cubicBezTo>
                  <a:lnTo>
                    <a:pt x="456" y="542"/>
                  </a:lnTo>
                  <a:cubicBezTo>
                    <a:pt x="623" y="475"/>
                    <a:pt x="723" y="375"/>
                    <a:pt x="656" y="175"/>
                  </a:cubicBezTo>
                  <a:cubicBezTo>
                    <a:pt x="608" y="79"/>
                    <a:pt x="509" y="1"/>
                    <a:pt x="40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290;p20">
              <a:extLst>
                <a:ext uri="{FF2B5EF4-FFF2-40B4-BE49-F238E27FC236}">
                  <a16:creationId xmlns:a16="http://schemas.microsoft.com/office/drawing/2014/main" id="{2F0B84B1-37C0-41F1-8423-40C2DF6AAE1C}"/>
                </a:ext>
              </a:extLst>
            </p:cNvPr>
            <p:cNvSpPr/>
            <p:nvPr/>
          </p:nvSpPr>
          <p:spPr>
            <a:xfrm>
              <a:off x="6009975" y="1909000"/>
              <a:ext cx="14475" cy="10950"/>
            </a:xfrm>
            <a:custGeom>
              <a:avLst/>
              <a:gdLst/>
              <a:ahLst/>
              <a:cxnLst/>
              <a:rect l="l" t="t" r="r" b="b"/>
              <a:pathLst>
                <a:path w="579" h="438" extrusionOk="0">
                  <a:moveTo>
                    <a:pt x="316" y="0"/>
                  </a:moveTo>
                  <a:cubicBezTo>
                    <a:pt x="308" y="0"/>
                    <a:pt x="298" y="1"/>
                    <a:pt x="289" y="2"/>
                  </a:cubicBezTo>
                  <a:cubicBezTo>
                    <a:pt x="0" y="35"/>
                    <a:pt x="82" y="438"/>
                    <a:pt x="297" y="438"/>
                  </a:cubicBezTo>
                  <a:cubicBezTo>
                    <a:pt x="305" y="438"/>
                    <a:pt x="314" y="437"/>
                    <a:pt x="323" y="436"/>
                  </a:cubicBezTo>
                  <a:cubicBezTo>
                    <a:pt x="579" y="372"/>
                    <a:pt x="527" y="0"/>
                    <a:pt x="31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291;p20">
              <a:extLst>
                <a:ext uri="{FF2B5EF4-FFF2-40B4-BE49-F238E27FC236}">
                  <a16:creationId xmlns:a16="http://schemas.microsoft.com/office/drawing/2014/main" id="{135C2C35-47C2-4F84-A772-FC7FF88B520F}"/>
                </a:ext>
              </a:extLst>
            </p:cNvPr>
            <p:cNvSpPr/>
            <p:nvPr/>
          </p:nvSpPr>
          <p:spPr>
            <a:xfrm>
              <a:off x="6027450" y="1841450"/>
              <a:ext cx="15350" cy="11800"/>
            </a:xfrm>
            <a:custGeom>
              <a:avLst/>
              <a:gdLst/>
              <a:ahLst/>
              <a:cxnLst/>
              <a:rect l="l" t="t" r="r" b="b"/>
              <a:pathLst>
                <a:path w="614" h="472" extrusionOk="0">
                  <a:moveTo>
                    <a:pt x="286" y="1"/>
                  </a:moveTo>
                  <a:cubicBezTo>
                    <a:pt x="277" y="1"/>
                    <a:pt x="267" y="1"/>
                    <a:pt x="257" y="3"/>
                  </a:cubicBezTo>
                  <a:cubicBezTo>
                    <a:pt x="0" y="67"/>
                    <a:pt x="53" y="471"/>
                    <a:pt x="295" y="471"/>
                  </a:cubicBezTo>
                  <a:cubicBezTo>
                    <a:pt x="305" y="471"/>
                    <a:pt x="314" y="471"/>
                    <a:pt x="324" y="470"/>
                  </a:cubicBezTo>
                  <a:cubicBezTo>
                    <a:pt x="613" y="405"/>
                    <a:pt x="531" y="1"/>
                    <a:pt x="28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292;p20">
              <a:extLst>
                <a:ext uri="{FF2B5EF4-FFF2-40B4-BE49-F238E27FC236}">
                  <a16:creationId xmlns:a16="http://schemas.microsoft.com/office/drawing/2014/main" id="{958262AA-ACA6-43E7-ADA6-ABCEB6D520BF}"/>
                </a:ext>
              </a:extLst>
            </p:cNvPr>
            <p:cNvSpPr/>
            <p:nvPr/>
          </p:nvSpPr>
          <p:spPr>
            <a:xfrm>
              <a:off x="5963375" y="1828950"/>
              <a:ext cx="14375" cy="10225"/>
            </a:xfrm>
            <a:custGeom>
              <a:avLst/>
              <a:gdLst/>
              <a:ahLst/>
              <a:cxnLst/>
              <a:rect l="l" t="t" r="r" b="b"/>
              <a:pathLst>
                <a:path w="575" h="409" extrusionOk="0">
                  <a:moveTo>
                    <a:pt x="253" y="0"/>
                  </a:moveTo>
                  <a:cubicBezTo>
                    <a:pt x="242" y="0"/>
                    <a:pt x="230" y="1"/>
                    <a:pt x="218" y="2"/>
                  </a:cubicBezTo>
                  <a:cubicBezTo>
                    <a:pt x="1" y="2"/>
                    <a:pt x="44" y="409"/>
                    <a:pt x="268" y="409"/>
                  </a:cubicBezTo>
                  <a:cubicBezTo>
                    <a:pt x="284" y="409"/>
                    <a:pt x="301" y="407"/>
                    <a:pt x="319" y="402"/>
                  </a:cubicBezTo>
                  <a:cubicBezTo>
                    <a:pt x="575" y="370"/>
                    <a:pt x="523" y="0"/>
                    <a:pt x="25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293;p20">
              <a:extLst>
                <a:ext uri="{FF2B5EF4-FFF2-40B4-BE49-F238E27FC236}">
                  <a16:creationId xmlns:a16="http://schemas.microsoft.com/office/drawing/2014/main" id="{43694748-55F4-461F-8E3F-5E313A74F9B7}"/>
                </a:ext>
              </a:extLst>
            </p:cNvPr>
            <p:cNvSpPr/>
            <p:nvPr/>
          </p:nvSpPr>
          <p:spPr>
            <a:xfrm>
              <a:off x="5929875" y="1799750"/>
              <a:ext cx="12825" cy="9300"/>
            </a:xfrm>
            <a:custGeom>
              <a:avLst/>
              <a:gdLst/>
              <a:ahLst/>
              <a:cxnLst/>
              <a:rect l="l" t="t" r="r" b="b"/>
              <a:pathLst>
                <a:path w="513" h="372" extrusionOk="0">
                  <a:moveTo>
                    <a:pt x="258" y="1"/>
                  </a:moveTo>
                  <a:cubicBezTo>
                    <a:pt x="247" y="1"/>
                    <a:pt x="236" y="1"/>
                    <a:pt x="224" y="3"/>
                  </a:cubicBezTo>
                  <a:cubicBezTo>
                    <a:pt x="1" y="35"/>
                    <a:pt x="22" y="372"/>
                    <a:pt x="228" y="372"/>
                  </a:cubicBezTo>
                  <a:cubicBezTo>
                    <a:pt x="238" y="372"/>
                    <a:pt x="247" y="371"/>
                    <a:pt x="258" y="370"/>
                  </a:cubicBezTo>
                  <a:cubicBezTo>
                    <a:pt x="513" y="338"/>
                    <a:pt x="493" y="1"/>
                    <a:pt x="258"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294;p20">
              <a:extLst>
                <a:ext uri="{FF2B5EF4-FFF2-40B4-BE49-F238E27FC236}">
                  <a16:creationId xmlns:a16="http://schemas.microsoft.com/office/drawing/2014/main" id="{7BADA14B-0131-4341-BAF4-E871B19655AE}"/>
                </a:ext>
              </a:extLst>
            </p:cNvPr>
            <p:cNvSpPr/>
            <p:nvPr/>
          </p:nvSpPr>
          <p:spPr>
            <a:xfrm>
              <a:off x="5868200" y="1808925"/>
              <a:ext cx="14500" cy="10975"/>
            </a:xfrm>
            <a:custGeom>
              <a:avLst/>
              <a:gdLst/>
              <a:ahLst/>
              <a:cxnLst/>
              <a:rect l="l" t="t" r="r" b="b"/>
              <a:pathLst>
                <a:path w="580" h="439" extrusionOk="0">
                  <a:moveTo>
                    <a:pt x="317" y="1"/>
                  </a:moveTo>
                  <a:cubicBezTo>
                    <a:pt x="308" y="1"/>
                    <a:pt x="299" y="1"/>
                    <a:pt x="289" y="3"/>
                  </a:cubicBezTo>
                  <a:cubicBezTo>
                    <a:pt x="0" y="35"/>
                    <a:pt x="82" y="438"/>
                    <a:pt x="297" y="438"/>
                  </a:cubicBezTo>
                  <a:cubicBezTo>
                    <a:pt x="306" y="438"/>
                    <a:pt x="314" y="437"/>
                    <a:pt x="323" y="436"/>
                  </a:cubicBezTo>
                  <a:cubicBezTo>
                    <a:pt x="579" y="372"/>
                    <a:pt x="528" y="1"/>
                    <a:pt x="317"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295;p20">
              <a:extLst>
                <a:ext uri="{FF2B5EF4-FFF2-40B4-BE49-F238E27FC236}">
                  <a16:creationId xmlns:a16="http://schemas.microsoft.com/office/drawing/2014/main" id="{8B15413F-E54F-4BAA-B46A-FE5ED6183F14}"/>
                </a:ext>
              </a:extLst>
            </p:cNvPr>
            <p:cNvSpPr/>
            <p:nvPr/>
          </p:nvSpPr>
          <p:spPr>
            <a:xfrm>
              <a:off x="5910450" y="1863800"/>
              <a:ext cx="15025" cy="12850"/>
            </a:xfrm>
            <a:custGeom>
              <a:avLst/>
              <a:gdLst/>
              <a:ahLst/>
              <a:cxnLst/>
              <a:rect l="l" t="t" r="r" b="b"/>
              <a:pathLst>
                <a:path w="601" h="514" extrusionOk="0">
                  <a:moveTo>
                    <a:pt x="313" y="1"/>
                  </a:moveTo>
                  <a:cubicBezTo>
                    <a:pt x="251" y="1"/>
                    <a:pt x="184" y="26"/>
                    <a:pt x="134" y="76"/>
                  </a:cubicBezTo>
                  <a:cubicBezTo>
                    <a:pt x="67" y="143"/>
                    <a:pt x="0" y="276"/>
                    <a:pt x="67" y="343"/>
                  </a:cubicBezTo>
                  <a:cubicBezTo>
                    <a:pt x="88" y="448"/>
                    <a:pt x="190" y="514"/>
                    <a:pt x="295" y="514"/>
                  </a:cubicBezTo>
                  <a:cubicBezTo>
                    <a:pt x="356" y="514"/>
                    <a:pt x="418" y="492"/>
                    <a:pt x="467" y="443"/>
                  </a:cubicBezTo>
                  <a:cubicBezTo>
                    <a:pt x="601" y="343"/>
                    <a:pt x="601" y="143"/>
                    <a:pt x="467" y="76"/>
                  </a:cubicBezTo>
                  <a:cubicBezTo>
                    <a:pt x="434" y="26"/>
                    <a:pt x="376" y="1"/>
                    <a:pt x="313"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296;p20">
              <a:extLst>
                <a:ext uri="{FF2B5EF4-FFF2-40B4-BE49-F238E27FC236}">
                  <a16:creationId xmlns:a16="http://schemas.microsoft.com/office/drawing/2014/main" id="{93847C80-673E-4E7E-95E7-25A9CAB907BA}"/>
                </a:ext>
              </a:extLst>
            </p:cNvPr>
            <p:cNvSpPr/>
            <p:nvPr/>
          </p:nvSpPr>
          <p:spPr>
            <a:xfrm>
              <a:off x="5905700" y="1821450"/>
              <a:ext cx="16200" cy="11775"/>
            </a:xfrm>
            <a:custGeom>
              <a:avLst/>
              <a:gdLst/>
              <a:ahLst/>
              <a:cxnLst/>
              <a:rect l="l" t="t" r="r" b="b"/>
              <a:pathLst>
                <a:path w="648" h="471" extrusionOk="0">
                  <a:moveTo>
                    <a:pt x="321" y="0"/>
                  </a:moveTo>
                  <a:cubicBezTo>
                    <a:pt x="311" y="0"/>
                    <a:pt x="301" y="1"/>
                    <a:pt x="291" y="2"/>
                  </a:cubicBezTo>
                  <a:cubicBezTo>
                    <a:pt x="1" y="34"/>
                    <a:pt x="84" y="471"/>
                    <a:pt x="330" y="471"/>
                  </a:cubicBezTo>
                  <a:cubicBezTo>
                    <a:pt x="339" y="471"/>
                    <a:pt x="348" y="470"/>
                    <a:pt x="357" y="469"/>
                  </a:cubicBezTo>
                  <a:cubicBezTo>
                    <a:pt x="647" y="437"/>
                    <a:pt x="595" y="0"/>
                    <a:pt x="321"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297;p20">
              <a:extLst>
                <a:ext uri="{FF2B5EF4-FFF2-40B4-BE49-F238E27FC236}">
                  <a16:creationId xmlns:a16="http://schemas.microsoft.com/office/drawing/2014/main" id="{AC801F9B-5C4C-4FDE-9403-EA1D9D5F2571}"/>
                </a:ext>
              </a:extLst>
            </p:cNvPr>
            <p:cNvSpPr/>
            <p:nvPr/>
          </p:nvSpPr>
          <p:spPr>
            <a:xfrm>
              <a:off x="5872600" y="1846450"/>
              <a:ext cx="12600" cy="9450"/>
            </a:xfrm>
            <a:custGeom>
              <a:avLst/>
              <a:gdLst/>
              <a:ahLst/>
              <a:cxnLst/>
              <a:rect l="l" t="t" r="r" b="b"/>
              <a:pathLst>
                <a:path w="504" h="378" extrusionOk="0">
                  <a:moveTo>
                    <a:pt x="272" y="1"/>
                  </a:moveTo>
                  <a:cubicBezTo>
                    <a:pt x="264" y="1"/>
                    <a:pt x="256" y="1"/>
                    <a:pt x="247" y="3"/>
                  </a:cubicBezTo>
                  <a:cubicBezTo>
                    <a:pt x="0" y="33"/>
                    <a:pt x="10" y="377"/>
                    <a:pt x="223" y="377"/>
                  </a:cubicBezTo>
                  <a:cubicBezTo>
                    <a:pt x="241" y="377"/>
                    <a:pt x="260" y="375"/>
                    <a:pt x="280" y="370"/>
                  </a:cubicBezTo>
                  <a:cubicBezTo>
                    <a:pt x="504" y="338"/>
                    <a:pt x="452" y="1"/>
                    <a:pt x="27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5298;p20">
              <a:extLst>
                <a:ext uri="{FF2B5EF4-FFF2-40B4-BE49-F238E27FC236}">
                  <a16:creationId xmlns:a16="http://schemas.microsoft.com/office/drawing/2014/main" id="{F2CAFD48-92DF-49DB-B6A7-C20E80EB2AD6}"/>
                </a:ext>
              </a:extLst>
            </p:cNvPr>
            <p:cNvSpPr/>
            <p:nvPr/>
          </p:nvSpPr>
          <p:spPr>
            <a:xfrm>
              <a:off x="5883175" y="1772250"/>
              <a:ext cx="16200" cy="11775"/>
            </a:xfrm>
            <a:custGeom>
              <a:avLst/>
              <a:gdLst/>
              <a:ahLst/>
              <a:cxnLst/>
              <a:rect l="l" t="t" r="r" b="b"/>
              <a:pathLst>
                <a:path w="648" h="471" extrusionOk="0">
                  <a:moveTo>
                    <a:pt x="288" y="0"/>
                  </a:moveTo>
                  <a:cubicBezTo>
                    <a:pt x="278" y="0"/>
                    <a:pt x="268" y="1"/>
                    <a:pt x="258" y="2"/>
                  </a:cubicBezTo>
                  <a:cubicBezTo>
                    <a:pt x="1" y="66"/>
                    <a:pt x="22" y="471"/>
                    <a:pt x="322" y="471"/>
                  </a:cubicBezTo>
                  <a:cubicBezTo>
                    <a:pt x="333" y="471"/>
                    <a:pt x="345" y="470"/>
                    <a:pt x="358" y="469"/>
                  </a:cubicBezTo>
                  <a:cubicBezTo>
                    <a:pt x="647" y="437"/>
                    <a:pt x="564" y="0"/>
                    <a:pt x="28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299;p20">
              <a:extLst>
                <a:ext uri="{FF2B5EF4-FFF2-40B4-BE49-F238E27FC236}">
                  <a16:creationId xmlns:a16="http://schemas.microsoft.com/office/drawing/2014/main" id="{50E06517-929C-42B7-A420-BE45980297C9}"/>
                </a:ext>
              </a:extLst>
            </p:cNvPr>
            <p:cNvSpPr/>
            <p:nvPr/>
          </p:nvSpPr>
          <p:spPr>
            <a:xfrm>
              <a:off x="5817500" y="1825625"/>
              <a:ext cx="17675" cy="13525"/>
            </a:xfrm>
            <a:custGeom>
              <a:avLst/>
              <a:gdLst/>
              <a:ahLst/>
              <a:cxnLst/>
              <a:rect l="l" t="t" r="r" b="b"/>
              <a:pathLst>
                <a:path w="707" h="541" extrusionOk="0">
                  <a:moveTo>
                    <a:pt x="346" y="0"/>
                  </a:moveTo>
                  <a:cubicBezTo>
                    <a:pt x="336" y="0"/>
                    <a:pt x="326" y="1"/>
                    <a:pt x="316" y="2"/>
                  </a:cubicBezTo>
                  <a:cubicBezTo>
                    <a:pt x="1" y="33"/>
                    <a:pt x="43" y="541"/>
                    <a:pt x="330" y="541"/>
                  </a:cubicBezTo>
                  <a:cubicBezTo>
                    <a:pt x="347" y="541"/>
                    <a:pt x="364" y="539"/>
                    <a:pt x="383" y="535"/>
                  </a:cubicBezTo>
                  <a:cubicBezTo>
                    <a:pt x="706" y="503"/>
                    <a:pt x="653" y="0"/>
                    <a:pt x="346"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5300;p20">
              <a:extLst>
                <a:ext uri="{FF2B5EF4-FFF2-40B4-BE49-F238E27FC236}">
                  <a16:creationId xmlns:a16="http://schemas.microsoft.com/office/drawing/2014/main" id="{4667379D-1710-41BF-B8EC-51299D9DB342}"/>
                </a:ext>
              </a:extLst>
            </p:cNvPr>
            <p:cNvSpPr/>
            <p:nvPr/>
          </p:nvSpPr>
          <p:spPr>
            <a:xfrm>
              <a:off x="5799525" y="1802400"/>
              <a:ext cx="775" cy="775"/>
            </a:xfrm>
            <a:custGeom>
              <a:avLst/>
              <a:gdLst/>
              <a:ahLst/>
              <a:cxnLst/>
              <a:rect l="l" t="t" r="r" b="b"/>
              <a:pathLst>
                <a:path w="31" h="31" extrusionOk="0">
                  <a:moveTo>
                    <a:pt x="23" y="0"/>
                  </a:moveTo>
                  <a:cubicBezTo>
                    <a:pt x="19" y="0"/>
                    <a:pt x="12" y="8"/>
                    <a:pt x="1" y="30"/>
                  </a:cubicBezTo>
                  <a:cubicBezTo>
                    <a:pt x="23" y="30"/>
                    <a:pt x="31" y="0"/>
                    <a:pt x="2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301;p20">
              <a:extLst>
                <a:ext uri="{FF2B5EF4-FFF2-40B4-BE49-F238E27FC236}">
                  <a16:creationId xmlns:a16="http://schemas.microsoft.com/office/drawing/2014/main" id="{E02DC861-B5B9-4F4A-AB88-E3B9A89A0F0A}"/>
                </a:ext>
              </a:extLst>
            </p:cNvPr>
            <p:cNvSpPr/>
            <p:nvPr/>
          </p:nvSpPr>
          <p:spPr>
            <a:xfrm>
              <a:off x="5824775" y="1796425"/>
              <a:ext cx="16225" cy="11775"/>
            </a:xfrm>
            <a:custGeom>
              <a:avLst/>
              <a:gdLst/>
              <a:ahLst/>
              <a:cxnLst/>
              <a:rect l="l" t="t" r="r" b="b"/>
              <a:pathLst>
                <a:path w="649" h="471" extrusionOk="0">
                  <a:moveTo>
                    <a:pt x="289" y="1"/>
                  </a:moveTo>
                  <a:cubicBezTo>
                    <a:pt x="279" y="1"/>
                    <a:pt x="269" y="1"/>
                    <a:pt x="259" y="2"/>
                  </a:cubicBezTo>
                  <a:cubicBezTo>
                    <a:pt x="1" y="34"/>
                    <a:pt x="54" y="471"/>
                    <a:pt x="328" y="471"/>
                  </a:cubicBezTo>
                  <a:cubicBezTo>
                    <a:pt x="338" y="471"/>
                    <a:pt x="348" y="470"/>
                    <a:pt x="359" y="469"/>
                  </a:cubicBezTo>
                  <a:cubicBezTo>
                    <a:pt x="648" y="437"/>
                    <a:pt x="565" y="1"/>
                    <a:pt x="289"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302;p20">
              <a:extLst>
                <a:ext uri="{FF2B5EF4-FFF2-40B4-BE49-F238E27FC236}">
                  <a16:creationId xmlns:a16="http://schemas.microsoft.com/office/drawing/2014/main" id="{E22A460D-7BD2-4AF3-AA62-B2EF98AC3231}"/>
                </a:ext>
              </a:extLst>
            </p:cNvPr>
            <p:cNvSpPr/>
            <p:nvPr/>
          </p:nvSpPr>
          <p:spPr>
            <a:xfrm>
              <a:off x="5813725" y="1768050"/>
              <a:ext cx="12275" cy="8425"/>
            </a:xfrm>
            <a:custGeom>
              <a:avLst/>
              <a:gdLst/>
              <a:ahLst/>
              <a:cxnLst/>
              <a:rect l="l" t="t" r="r" b="b"/>
              <a:pathLst>
                <a:path w="491" h="337" extrusionOk="0">
                  <a:moveTo>
                    <a:pt x="294" y="1"/>
                  </a:moveTo>
                  <a:cubicBezTo>
                    <a:pt x="286" y="1"/>
                    <a:pt x="276" y="1"/>
                    <a:pt x="267" y="3"/>
                  </a:cubicBezTo>
                  <a:cubicBezTo>
                    <a:pt x="0" y="3"/>
                    <a:pt x="33" y="337"/>
                    <a:pt x="300" y="337"/>
                  </a:cubicBezTo>
                  <a:cubicBezTo>
                    <a:pt x="491" y="305"/>
                    <a:pt x="470" y="1"/>
                    <a:pt x="29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303;p20">
              <a:extLst>
                <a:ext uri="{FF2B5EF4-FFF2-40B4-BE49-F238E27FC236}">
                  <a16:creationId xmlns:a16="http://schemas.microsoft.com/office/drawing/2014/main" id="{7816BA71-F2E8-46DF-8A27-57137D0CE718}"/>
                </a:ext>
              </a:extLst>
            </p:cNvPr>
            <p:cNvSpPr/>
            <p:nvPr/>
          </p:nvSpPr>
          <p:spPr>
            <a:xfrm>
              <a:off x="5792250" y="1783900"/>
              <a:ext cx="13750" cy="10975"/>
            </a:xfrm>
            <a:custGeom>
              <a:avLst/>
              <a:gdLst/>
              <a:ahLst/>
              <a:cxnLst/>
              <a:rect l="l" t="t" r="r" b="b"/>
              <a:pathLst>
                <a:path w="550" h="439" extrusionOk="0">
                  <a:moveTo>
                    <a:pt x="260" y="1"/>
                  </a:moveTo>
                  <a:cubicBezTo>
                    <a:pt x="249" y="1"/>
                    <a:pt x="237" y="2"/>
                    <a:pt x="225" y="3"/>
                  </a:cubicBezTo>
                  <a:cubicBezTo>
                    <a:pt x="0" y="35"/>
                    <a:pt x="23" y="438"/>
                    <a:pt x="293" y="438"/>
                  </a:cubicBezTo>
                  <a:cubicBezTo>
                    <a:pt x="303" y="438"/>
                    <a:pt x="314" y="438"/>
                    <a:pt x="325" y="437"/>
                  </a:cubicBezTo>
                  <a:cubicBezTo>
                    <a:pt x="549" y="372"/>
                    <a:pt x="528" y="1"/>
                    <a:pt x="260"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304;p20">
              <a:extLst>
                <a:ext uri="{FF2B5EF4-FFF2-40B4-BE49-F238E27FC236}">
                  <a16:creationId xmlns:a16="http://schemas.microsoft.com/office/drawing/2014/main" id="{31BA6A38-81D1-4AFA-BC2D-8243F6CFD922}"/>
                </a:ext>
              </a:extLst>
            </p:cNvPr>
            <p:cNvSpPr/>
            <p:nvPr/>
          </p:nvSpPr>
          <p:spPr>
            <a:xfrm>
              <a:off x="5788975" y="1722200"/>
              <a:ext cx="17025" cy="11800"/>
            </a:xfrm>
            <a:custGeom>
              <a:avLst/>
              <a:gdLst/>
              <a:ahLst/>
              <a:cxnLst/>
              <a:rect l="l" t="t" r="r" b="b"/>
              <a:pathLst>
                <a:path w="681" h="472" extrusionOk="0">
                  <a:moveTo>
                    <a:pt x="356" y="1"/>
                  </a:moveTo>
                  <a:cubicBezTo>
                    <a:pt x="346" y="1"/>
                    <a:pt x="334" y="1"/>
                    <a:pt x="323" y="2"/>
                  </a:cubicBezTo>
                  <a:cubicBezTo>
                    <a:pt x="0" y="2"/>
                    <a:pt x="52" y="471"/>
                    <a:pt x="388" y="471"/>
                  </a:cubicBezTo>
                  <a:cubicBezTo>
                    <a:pt x="400" y="471"/>
                    <a:pt x="411" y="471"/>
                    <a:pt x="423" y="469"/>
                  </a:cubicBezTo>
                  <a:cubicBezTo>
                    <a:pt x="681" y="437"/>
                    <a:pt x="658" y="1"/>
                    <a:pt x="356"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305;p20">
              <a:extLst>
                <a:ext uri="{FF2B5EF4-FFF2-40B4-BE49-F238E27FC236}">
                  <a16:creationId xmlns:a16="http://schemas.microsoft.com/office/drawing/2014/main" id="{6C365949-1DC2-42DB-98B5-5E13A8F3B8C8}"/>
                </a:ext>
              </a:extLst>
            </p:cNvPr>
            <p:cNvSpPr/>
            <p:nvPr/>
          </p:nvSpPr>
          <p:spPr>
            <a:xfrm>
              <a:off x="5817300" y="1708875"/>
              <a:ext cx="16200" cy="11775"/>
            </a:xfrm>
            <a:custGeom>
              <a:avLst/>
              <a:gdLst/>
              <a:ahLst/>
              <a:cxnLst/>
              <a:rect l="l" t="t" r="r" b="b"/>
              <a:pathLst>
                <a:path w="648" h="471" extrusionOk="0">
                  <a:moveTo>
                    <a:pt x="318" y="0"/>
                  </a:moveTo>
                  <a:cubicBezTo>
                    <a:pt x="309" y="0"/>
                    <a:pt x="300" y="1"/>
                    <a:pt x="291" y="2"/>
                  </a:cubicBezTo>
                  <a:cubicBezTo>
                    <a:pt x="1" y="34"/>
                    <a:pt x="53" y="470"/>
                    <a:pt x="327" y="470"/>
                  </a:cubicBezTo>
                  <a:cubicBezTo>
                    <a:pt x="337" y="470"/>
                    <a:pt x="347" y="470"/>
                    <a:pt x="357" y="469"/>
                  </a:cubicBezTo>
                  <a:cubicBezTo>
                    <a:pt x="647" y="437"/>
                    <a:pt x="564" y="0"/>
                    <a:pt x="318"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306;p20">
              <a:extLst>
                <a:ext uri="{FF2B5EF4-FFF2-40B4-BE49-F238E27FC236}">
                  <a16:creationId xmlns:a16="http://schemas.microsoft.com/office/drawing/2014/main" id="{4A6D3035-104D-407D-9CFF-5825F83F3D2D}"/>
                </a:ext>
              </a:extLst>
            </p:cNvPr>
            <p:cNvSpPr/>
            <p:nvPr/>
          </p:nvSpPr>
          <p:spPr>
            <a:xfrm>
              <a:off x="5829800" y="1735550"/>
              <a:ext cx="17900" cy="14275"/>
            </a:xfrm>
            <a:custGeom>
              <a:avLst/>
              <a:gdLst/>
              <a:ahLst/>
              <a:cxnLst/>
              <a:rect l="l" t="t" r="r" b="b"/>
              <a:pathLst>
                <a:path w="716" h="571" extrusionOk="0">
                  <a:moveTo>
                    <a:pt x="352" y="1"/>
                  </a:moveTo>
                  <a:cubicBezTo>
                    <a:pt x="343" y="1"/>
                    <a:pt x="334" y="1"/>
                    <a:pt x="324" y="2"/>
                  </a:cubicBezTo>
                  <a:cubicBezTo>
                    <a:pt x="1" y="67"/>
                    <a:pt x="54" y="571"/>
                    <a:pt x="362" y="571"/>
                  </a:cubicBezTo>
                  <a:cubicBezTo>
                    <a:pt x="371" y="571"/>
                    <a:pt x="381" y="570"/>
                    <a:pt x="391" y="569"/>
                  </a:cubicBezTo>
                  <a:cubicBezTo>
                    <a:pt x="715" y="537"/>
                    <a:pt x="661" y="1"/>
                    <a:pt x="352"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307;p20">
              <a:extLst>
                <a:ext uri="{FF2B5EF4-FFF2-40B4-BE49-F238E27FC236}">
                  <a16:creationId xmlns:a16="http://schemas.microsoft.com/office/drawing/2014/main" id="{DB3DFC92-2A2B-4745-B15B-2AC4DB0FC864}"/>
                </a:ext>
              </a:extLst>
            </p:cNvPr>
            <p:cNvSpPr/>
            <p:nvPr/>
          </p:nvSpPr>
          <p:spPr>
            <a:xfrm>
              <a:off x="5789825" y="1752225"/>
              <a:ext cx="13650" cy="10125"/>
            </a:xfrm>
            <a:custGeom>
              <a:avLst/>
              <a:gdLst/>
              <a:ahLst/>
              <a:cxnLst/>
              <a:rect l="l" t="t" r="r" b="b"/>
              <a:pathLst>
                <a:path w="546" h="405" extrusionOk="0">
                  <a:moveTo>
                    <a:pt x="283" y="0"/>
                  </a:moveTo>
                  <a:cubicBezTo>
                    <a:pt x="274" y="0"/>
                    <a:pt x="265" y="1"/>
                    <a:pt x="256" y="2"/>
                  </a:cubicBezTo>
                  <a:cubicBezTo>
                    <a:pt x="0" y="66"/>
                    <a:pt x="20" y="405"/>
                    <a:pt x="256" y="405"/>
                  </a:cubicBezTo>
                  <a:cubicBezTo>
                    <a:pt x="266" y="405"/>
                    <a:pt x="277" y="404"/>
                    <a:pt x="289" y="403"/>
                  </a:cubicBezTo>
                  <a:cubicBezTo>
                    <a:pt x="545" y="371"/>
                    <a:pt x="494" y="0"/>
                    <a:pt x="28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308;p20">
              <a:extLst>
                <a:ext uri="{FF2B5EF4-FFF2-40B4-BE49-F238E27FC236}">
                  <a16:creationId xmlns:a16="http://schemas.microsoft.com/office/drawing/2014/main" id="{9DEB42FC-2818-4E81-91C3-700B37E97D29}"/>
                </a:ext>
              </a:extLst>
            </p:cNvPr>
            <p:cNvSpPr/>
            <p:nvPr/>
          </p:nvSpPr>
          <p:spPr>
            <a:xfrm>
              <a:off x="5775600" y="1683825"/>
              <a:ext cx="12875" cy="9325"/>
            </a:xfrm>
            <a:custGeom>
              <a:avLst/>
              <a:gdLst/>
              <a:ahLst/>
              <a:cxnLst/>
              <a:rect l="l" t="t" r="r" b="b"/>
              <a:pathLst>
                <a:path w="515" h="373" extrusionOk="0">
                  <a:moveTo>
                    <a:pt x="254" y="1"/>
                  </a:moveTo>
                  <a:cubicBezTo>
                    <a:pt x="244" y="1"/>
                    <a:pt x="234" y="2"/>
                    <a:pt x="224" y="3"/>
                  </a:cubicBezTo>
                  <a:cubicBezTo>
                    <a:pt x="1" y="35"/>
                    <a:pt x="22" y="372"/>
                    <a:pt x="257" y="372"/>
                  </a:cubicBezTo>
                  <a:cubicBezTo>
                    <a:pt x="268" y="372"/>
                    <a:pt x="279" y="371"/>
                    <a:pt x="291" y="370"/>
                  </a:cubicBezTo>
                  <a:cubicBezTo>
                    <a:pt x="514" y="338"/>
                    <a:pt x="463" y="1"/>
                    <a:pt x="254" y="1"/>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309;p20">
              <a:extLst>
                <a:ext uri="{FF2B5EF4-FFF2-40B4-BE49-F238E27FC236}">
                  <a16:creationId xmlns:a16="http://schemas.microsoft.com/office/drawing/2014/main" id="{D3E11224-D4E0-4C9A-8772-30001ECD6283}"/>
                </a:ext>
              </a:extLst>
            </p:cNvPr>
            <p:cNvSpPr/>
            <p:nvPr/>
          </p:nvSpPr>
          <p:spPr>
            <a:xfrm>
              <a:off x="5804800" y="1658000"/>
              <a:ext cx="17850" cy="12600"/>
            </a:xfrm>
            <a:custGeom>
              <a:avLst/>
              <a:gdLst/>
              <a:ahLst/>
              <a:cxnLst/>
              <a:rect l="l" t="t" r="r" b="b"/>
              <a:pathLst>
                <a:path w="714" h="504" extrusionOk="0">
                  <a:moveTo>
                    <a:pt x="355" y="0"/>
                  </a:moveTo>
                  <a:cubicBezTo>
                    <a:pt x="345" y="0"/>
                    <a:pt x="334" y="1"/>
                    <a:pt x="324" y="2"/>
                  </a:cubicBezTo>
                  <a:cubicBezTo>
                    <a:pt x="1" y="34"/>
                    <a:pt x="53" y="504"/>
                    <a:pt x="359" y="504"/>
                  </a:cubicBezTo>
                  <a:cubicBezTo>
                    <a:pt x="369" y="504"/>
                    <a:pt x="380" y="503"/>
                    <a:pt x="390" y="502"/>
                  </a:cubicBezTo>
                  <a:cubicBezTo>
                    <a:pt x="713" y="470"/>
                    <a:pt x="661" y="0"/>
                    <a:pt x="35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310;p20">
              <a:extLst>
                <a:ext uri="{FF2B5EF4-FFF2-40B4-BE49-F238E27FC236}">
                  <a16:creationId xmlns:a16="http://schemas.microsoft.com/office/drawing/2014/main" id="{90178726-943B-4165-8C16-38E7DC6F5036}"/>
                </a:ext>
              </a:extLst>
            </p:cNvPr>
            <p:cNvSpPr/>
            <p:nvPr/>
          </p:nvSpPr>
          <p:spPr>
            <a:xfrm>
              <a:off x="5792325" y="1640350"/>
              <a:ext cx="15875" cy="10250"/>
            </a:xfrm>
            <a:custGeom>
              <a:avLst/>
              <a:gdLst/>
              <a:ahLst/>
              <a:cxnLst/>
              <a:rect l="l" t="t" r="r" b="b"/>
              <a:pathLst>
                <a:path w="635" h="410" extrusionOk="0">
                  <a:moveTo>
                    <a:pt x="343" y="0"/>
                  </a:moveTo>
                  <a:cubicBezTo>
                    <a:pt x="326" y="0"/>
                    <a:pt x="308" y="3"/>
                    <a:pt x="289" y="7"/>
                  </a:cubicBezTo>
                  <a:cubicBezTo>
                    <a:pt x="1" y="39"/>
                    <a:pt x="51" y="410"/>
                    <a:pt x="321" y="410"/>
                  </a:cubicBezTo>
                  <a:cubicBezTo>
                    <a:pt x="332" y="410"/>
                    <a:pt x="344" y="409"/>
                    <a:pt x="356" y="408"/>
                  </a:cubicBezTo>
                  <a:cubicBezTo>
                    <a:pt x="634" y="377"/>
                    <a:pt x="568" y="0"/>
                    <a:pt x="343"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311;p20">
              <a:extLst>
                <a:ext uri="{FF2B5EF4-FFF2-40B4-BE49-F238E27FC236}">
                  <a16:creationId xmlns:a16="http://schemas.microsoft.com/office/drawing/2014/main" id="{D3733300-89D1-46C7-9506-27BFF3CC1BC5}"/>
                </a:ext>
              </a:extLst>
            </p:cNvPr>
            <p:cNvSpPr/>
            <p:nvPr/>
          </p:nvSpPr>
          <p:spPr>
            <a:xfrm>
              <a:off x="5762300" y="1659650"/>
              <a:ext cx="13625" cy="10150"/>
            </a:xfrm>
            <a:custGeom>
              <a:avLst/>
              <a:gdLst/>
              <a:ahLst/>
              <a:cxnLst/>
              <a:rect l="l" t="t" r="r" b="b"/>
              <a:pathLst>
                <a:path w="545" h="406" extrusionOk="0">
                  <a:moveTo>
                    <a:pt x="285" y="0"/>
                  </a:moveTo>
                  <a:cubicBezTo>
                    <a:pt x="276" y="0"/>
                    <a:pt x="266" y="1"/>
                    <a:pt x="256" y="3"/>
                  </a:cubicBezTo>
                  <a:cubicBezTo>
                    <a:pt x="0" y="66"/>
                    <a:pt x="50" y="405"/>
                    <a:pt x="260" y="405"/>
                  </a:cubicBezTo>
                  <a:cubicBezTo>
                    <a:pt x="269" y="405"/>
                    <a:pt x="279" y="404"/>
                    <a:pt x="289" y="403"/>
                  </a:cubicBezTo>
                  <a:cubicBezTo>
                    <a:pt x="544" y="339"/>
                    <a:pt x="494" y="0"/>
                    <a:pt x="285"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312;p20">
              <a:extLst>
                <a:ext uri="{FF2B5EF4-FFF2-40B4-BE49-F238E27FC236}">
                  <a16:creationId xmlns:a16="http://schemas.microsoft.com/office/drawing/2014/main" id="{DF6CD04E-6F93-42DC-97E1-2D9E40714D79}"/>
                </a:ext>
              </a:extLst>
            </p:cNvPr>
            <p:cNvSpPr/>
            <p:nvPr/>
          </p:nvSpPr>
          <p:spPr>
            <a:xfrm>
              <a:off x="5762250" y="1617125"/>
              <a:ext cx="13700" cy="10950"/>
            </a:xfrm>
            <a:custGeom>
              <a:avLst/>
              <a:gdLst/>
              <a:ahLst/>
              <a:cxnLst/>
              <a:rect l="l" t="t" r="r" b="b"/>
              <a:pathLst>
                <a:path w="548" h="438" extrusionOk="0">
                  <a:moveTo>
                    <a:pt x="289" y="0"/>
                  </a:moveTo>
                  <a:cubicBezTo>
                    <a:pt x="279" y="0"/>
                    <a:pt x="268" y="1"/>
                    <a:pt x="258" y="2"/>
                  </a:cubicBezTo>
                  <a:cubicBezTo>
                    <a:pt x="1" y="35"/>
                    <a:pt x="53" y="438"/>
                    <a:pt x="266" y="438"/>
                  </a:cubicBezTo>
                  <a:cubicBezTo>
                    <a:pt x="274" y="438"/>
                    <a:pt x="282" y="437"/>
                    <a:pt x="291" y="436"/>
                  </a:cubicBezTo>
                  <a:cubicBezTo>
                    <a:pt x="547" y="372"/>
                    <a:pt x="527" y="0"/>
                    <a:pt x="289"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313;p20">
              <a:extLst>
                <a:ext uri="{FF2B5EF4-FFF2-40B4-BE49-F238E27FC236}">
                  <a16:creationId xmlns:a16="http://schemas.microsoft.com/office/drawing/2014/main" id="{D186E66F-AC15-4EA2-893C-F49A591754C5}"/>
                </a:ext>
              </a:extLst>
            </p:cNvPr>
            <p:cNvSpPr/>
            <p:nvPr/>
          </p:nvSpPr>
          <p:spPr>
            <a:xfrm>
              <a:off x="5820375" y="1685325"/>
              <a:ext cx="13875" cy="11425"/>
            </a:xfrm>
            <a:custGeom>
              <a:avLst/>
              <a:gdLst/>
              <a:ahLst/>
              <a:cxnLst/>
              <a:rect l="l" t="t" r="r" b="b"/>
              <a:pathLst>
                <a:path w="555" h="457" extrusionOk="0">
                  <a:moveTo>
                    <a:pt x="304" y="0"/>
                  </a:moveTo>
                  <a:cubicBezTo>
                    <a:pt x="218" y="0"/>
                    <a:pt x="123" y="51"/>
                    <a:pt x="68" y="143"/>
                  </a:cubicBezTo>
                  <a:cubicBezTo>
                    <a:pt x="1" y="277"/>
                    <a:pt x="68" y="410"/>
                    <a:pt x="201" y="443"/>
                  </a:cubicBezTo>
                  <a:cubicBezTo>
                    <a:pt x="228" y="452"/>
                    <a:pt x="254" y="456"/>
                    <a:pt x="279" y="456"/>
                  </a:cubicBezTo>
                  <a:cubicBezTo>
                    <a:pt x="441" y="456"/>
                    <a:pt x="555" y="283"/>
                    <a:pt x="468" y="110"/>
                  </a:cubicBezTo>
                  <a:cubicBezTo>
                    <a:pt x="438" y="35"/>
                    <a:pt x="374" y="0"/>
                    <a:pt x="304" y="0"/>
                  </a:cubicBezTo>
                  <a:close/>
                </a:path>
              </a:pathLst>
            </a:custGeom>
            <a:solidFill>
              <a:srgbClr val="FFE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5314;p20">
              <a:extLst>
                <a:ext uri="{FF2B5EF4-FFF2-40B4-BE49-F238E27FC236}">
                  <a16:creationId xmlns:a16="http://schemas.microsoft.com/office/drawing/2014/main" id="{2D73A0FB-D7F1-4FB5-85CF-7A6CA3CDD141}"/>
                </a:ext>
              </a:extLst>
            </p:cNvPr>
            <p:cNvSpPr/>
            <p:nvPr/>
          </p:nvSpPr>
          <p:spPr>
            <a:xfrm>
              <a:off x="6373275" y="2793850"/>
              <a:ext cx="183500" cy="121775"/>
            </a:xfrm>
            <a:custGeom>
              <a:avLst/>
              <a:gdLst/>
              <a:ahLst/>
              <a:cxnLst/>
              <a:rect l="l" t="t" r="r" b="b"/>
              <a:pathLst>
                <a:path w="7340" h="4871" extrusionOk="0">
                  <a:moveTo>
                    <a:pt x="3970" y="0"/>
                  </a:moveTo>
                  <a:lnTo>
                    <a:pt x="1" y="1502"/>
                  </a:lnTo>
                  <a:lnTo>
                    <a:pt x="167" y="1468"/>
                  </a:lnTo>
                  <a:lnTo>
                    <a:pt x="968" y="4871"/>
                  </a:lnTo>
                  <a:lnTo>
                    <a:pt x="7339" y="3470"/>
                  </a:lnTo>
                  <a:lnTo>
                    <a:pt x="4304" y="2269"/>
                  </a:lnTo>
                  <a:lnTo>
                    <a:pt x="3970" y="0"/>
                  </a:lnTo>
                  <a:close/>
                </a:path>
              </a:pathLst>
            </a:custGeom>
            <a:solidFill>
              <a:srgbClr val="E9C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5315;p20">
              <a:extLst>
                <a:ext uri="{FF2B5EF4-FFF2-40B4-BE49-F238E27FC236}">
                  <a16:creationId xmlns:a16="http://schemas.microsoft.com/office/drawing/2014/main" id="{8B38FD65-BBCA-4AB6-B75A-A4F37B03A738}"/>
                </a:ext>
              </a:extLst>
            </p:cNvPr>
            <p:cNvSpPr/>
            <p:nvPr/>
          </p:nvSpPr>
          <p:spPr>
            <a:xfrm>
              <a:off x="5889600" y="2592025"/>
              <a:ext cx="124275" cy="180175"/>
            </a:xfrm>
            <a:custGeom>
              <a:avLst/>
              <a:gdLst/>
              <a:ahLst/>
              <a:cxnLst/>
              <a:rect l="l" t="t" r="r" b="b"/>
              <a:pathLst>
                <a:path w="4971" h="7207" extrusionOk="0">
                  <a:moveTo>
                    <a:pt x="3403" y="1"/>
                  </a:moveTo>
                  <a:lnTo>
                    <a:pt x="1" y="868"/>
                  </a:lnTo>
                  <a:lnTo>
                    <a:pt x="1635" y="7206"/>
                  </a:lnTo>
                  <a:lnTo>
                    <a:pt x="2702" y="4137"/>
                  </a:lnTo>
                  <a:lnTo>
                    <a:pt x="4971" y="3704"/>
                  </a:lnTo>
                  <a:lnTo>
                    <a:pt x="3403" y="1"/>
                  </a:lnTo>
                  <a:close/>
                </a:path>
              </a:pathLst>
            </a:custGeom>
            <a:solidFill>
              <a:srgbClr val="E9C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5316;p20">
              <a:extLst>
                <a:ext uri="{FF2B5EF4-FFF2-40B4-BE49-F238E27FC236}">
                  <a16:creationId xmlns:a16="http://schemas.microsoft.com/office/drawing/2014/main" id="{7AA19AD2-57A4-457A-BCC4-497EAB28DF54}"/>
                </a:ext>
              </a:extLst>
            </p:cNvPr>
            <p:cNvSpPr/>
            <p:nvPr/>
          </p:nvSpPr>
          <p:spPr>
            <a:xfrm>
              <a:off x="5949900" y="2663400"/>
              <a:ext cx="17275" cy="32075"/>
            </a:xfrm>
            <a:custGeom>
              <a:avLst/>
              <a:gdLst/>
              <a:ahLst/>
              <a:cxnLst/>
              <a:rect l="l" t="t" r="r" b="b"/>
              <a:pathLst>
                <a:path w="691" h="1283" extrusionOk="0">
                  <a:moveTo>
                    <a:pt x="29" y="1"/>
                  </a:moveTo>
                  <a:cubicBezTo>
                    <a:pt x="10" y="1"/>
                    <a:pt x="0" y="24"/>
                    <a:pt x="24" y="48"/>
                  </a:cubicBezTo>
                  <a:cubicBezTo>
                    <a:pt x="90" y="315"/>
                    <a:pt x="224" y="515"/>
                    <a:pt x="357" y="715"/>
                  </a:cubicBezTo>
                  <a:cubicBezTo>
                    <a:pt x="391" y="882"/>
                    <a:pt x="491" y="1116"/>
                    <a:pt x="691" y="1282"/>
                  </a:cubicBezTo>
                  <a:cubicBezTo>
                    <a:pt x="657" y="1049"/>
                    <a:pt x="524" y="815"/>
                    <a:pt x="391" y="649"/>
                  </a:cubicBezTo>
                  <a:cubicBezTo>
                    <a:pt x="257" y="448"/>
                    <a:pt x="190" y="215"/>
                    <a:pt x="57" y="15"/>
                  </a:cubicBezTo>
                  <a:cubicBezTo>
                    <a:pt x="47" y="5"/>
                    <a:pt x="37"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5317;p20">
              <a:extLst>
                <a:ext uri="{FF2B5EF4-FFF2-40B4-BE49-F238E27FC236}">
                  <a16:creationId xmlns:a16="http://schemas.microsoft.com/office/drawing/2014/main" id="{49AA4B5D-2A9C-408A-8521-9C8C37012FEC}"/>
                </a:ext>
              </a:extLst>
            </p:cNvPr>
            <p:cNvSpPr/>
            <p:nvPr/>
          </p:nvSpPr>
          <p:spPr>
            <a:xfrm>
              <a:off x="5952600" y="2654250"/>
              <a:ext cx="24600" cy="42050"/>
            </a:xfrm>
            <a:custGeom>
              <a:avLst/>
              <a:gdLst/>
              <a:ahLst/>
              <a:cxnLst/>
              <a:rect l="l" t="t" r="r" b="b"/>
              <a:pathLst>
                <a:path w="984" h="1682" extrusionOk="0">
                  <a:moveTo>
                    <a:pt x="79" y="1"/>
                  </a:moveTo>
                  <a:cubicBezTo>
                    <a:pt x="41" y="1"/>
                    <a:pt x="0" y="32"/>
                    <a:pt x="49" y="81"/>
                  </a:cubicBezTo>
                  <a:cubicBezTo>
                    <a:pt x="416" y="581"/>
                    <a:pt x="649" y="1148"/>
                    <a:pt x="983" y="1682"/>
                  </a:cubicBezTo>
                  <a:cubicBezTo>
                    <a:pt x="816" y="1081"/>
                    <a:pt x="483" y="548"/>
                    <a:pt x="116" y="14"/>
                  </a:cubicBezTo>
                  <a:cubicBezTo>
                    <a:pt x="107" y="5"/>
                    <a:pt x="93" y="1"/>
                    <a:pt x="7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5318;p20">
              <a:extLst>
                <a:ext uri="{FF2B5EF4-FFF2-40B4-BE49-F238E27FC236}">
                  <a16:creationId xmlns:a16="http://schemas.microsoft.com/office/drawing/2014/main" id="{1175D943-E06E-4FB5-A8FF-63F33FCC3A5E}"/>
                </a:ext>
              </a:extLst>
            </p:cNvPr>
            <p:cNvSpPr/>
            <p:nvPr/>
          </p:nvSpPr>
          <p:spPr>
            <a:xfrm>
              <a:off x="5974650" y="2658200"/>
              <a:ext cx="14225" cy="38925"/>
            </a:xfrm>
            <a:custGeom>
              <a:avLst/>
              <a:gdLst/>
              <a:ahLst/>
              <a:cxnLst/>
              <a:rect l="l" t="t" r="r" b="b"/>
              <a:pathLst>
                <a:path w="569" h="1557" extrusionOk="0">
                  <a:moveTo>
                    <a:pt x="29" y="1"/>
                  </a:moveTo>
                  <a:cubicBezTo>
                    <a:pt x="12" y="1"/>
                    <a:pt x="1" y="17"/>
                    <a:pt x="1" y="56"/>
                  </a:cubicBezTo>
                  <a:cubicBezTo>
                    <a:pt x="101" y="556"/>
                    <a:pt x="335" y="1057"/>
                    <a:pt x="535" y="1557"/>
                  </a:cubicBezTo>
                  <a:cubicBezTo>
                    <a:pt x="535" y="1557"/>
                    <a:pt x="568" y="1557"/>
                    <a:pt x="568" y="1524"/>
                  </a:cubicBezTo>
                  <a:cubicBezTo>
                    <a:pt x="435" y="1023"/>
                    <a:pt x="268" y="490"/>
                    <a:pt x="68" y="23"/>
                  </a:cubicBezTo>
                  <a:cubicBezTo>
                    <a:pt x="54" y="9"/>
                    <a:pt x="40"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5319;p20">
              <a:extLst>
                <a:ext uri="{FF2B5EF4-FFF2-40B4-BE49-F238E27FC236}">
                  <a16:creationId xmlns:a16="http://schemas.microsoft.com/office/drawing/2014/main" id="{1E8749BB-0059-43BC-975D-113FC3CD1195}"/>
                </a:ext>
              </a:extLst>
            </p:cNvPr>
            <p:cNvSpPr/>
            <p:nvPr/>
          </p:nvSpPr>
          <p:spPr>
            <a:xfrm>
              <a:off x="5983775" y="2669175"/>
              <a:ext cx="35150" cy="49650"/>
            </a:xfrm>
            <a:custGeom>
              <a:avLst/>
              <a:gdLst/>
              <a:ahLst/>
              <a:cxnLst/>
              <a:rect l="l" t="t" r="r" b="b"/>
              <a:pathLst>
                <a:path w="1406" h="1986" extrusionOk="0">
                  <a:moveTo>
                    <a:pt x="235" y="308"/>
                  </a:moveTo>
                  <a:cubicBezTo>
                    <a:pt x="272" y="477"/>
                    <a:pt x="282" y="647"/>
                    <a:pt x="269" y="822"/>
                  </a:cubicBezTo>
                  <a:lnTo>
                    <a:pt x="269" y="822"/>
                  </a:lnTo>
                  <a:cubicBezTo>
                    <a:pt x="258" y="820"/>
                    <a:pt x="247" y="819"/>
                    <a:pt x="236" y="818"/>
                  </a:cubicBezTo>
                  <a:cubicBezTo>
                    <a:pt x="233" y="818"/>
                    <a:pt x="231" y="818"/>
                    <a:pt x="228" y="818"/>
                  </a:cubicBezTo>
                  <a:lnTo>
                    <a:pt x="228" y="818"/>
                  </a:lnTo>
                  <a:cubicBezTo>
                    <a:pt x="197" y="653"/>
                    <a:pt x="198" y="480"/>
                    <a:pt x="235" y="308"/>
                  </a:cubicBezTo>
                  <a:close/>
                  <a:moveTo>
                    <a:pt x="350" y="967"/>
                  </a:moveTo>
                  <a:cubicBezTo>
                    <a:pt x="638" y="1017"/>
                    <a:pt x="893" y="1149"/>
                    <a:pt x="1070" y="1385"/>
                  </a:cubicBezTo>
                  <a:cubicBezTo>
                    <a:pt x="1205" y="1547"/>
                    <a:pt x="1406" y="1840"/>
                    <a:pt x="1212" y="1840"/>
                  </a:cubicBezTo>
                  <a:cubicBezTo>
                    <a:pt x="1167" y="1840"/>
                    <a:pt x="1099" y="1823"/>
                    <a:pt x="1004" y="1785"/>
                  </a:cubicBezTo>
                  <a:cubicBezTo>
                    <a:pt x="688" y="1643"/>
                    <a:pt x="454" y="1404"/>
                    <a:pt x="324" y="1120"/>
                  </a:cubicBezTo>
                  <a:lnTo>
                    <a:pt x="324" y="1120"/>
                  </a:lnTo>
                  <a:cubicBezTo>
                    <a:pt x="335" y="1068"/>
                    <a:pt x="343" y="1017"/>
                    <a:pt x="350" y="967"/>
                  </a:cubicBezTo>
                  <a:close/>
                  <a:moveTo>
                    <a:pt x="199" y="1"/>
                  </a:moveTo>
                  <a:cubicBezTo>
                    <a:pt x="178" y="1"/>
                    <a:pt x="153" y="17"/>
                    <a:pt x="136" y="51"/>
                  </a:cubicBezTo>
                  <a:cubicBezTo>
                    <a:pt x="0" y="458"/>
                    <a:pt x="35" y="873"/>
                    <a:pt x="204" y="1214"/>
                  </a:cubicBezTo>
                  <a:lnTo>
                    <a:pt x="204" y="1214"/>
                  </a:lnTo>
                  <a:cubicBezTo>
                    <a:pt x="204" y="1215"/>
                    <a:pt x="203" y="1217"/>
                    <a:pt x="203" y="1218"/>
                  </a:cubicBezTo>
                  <a:cubicBezTo>
                    <a:pt x="203" y="1218"/>
                    <a:pt x="205" y="1220"/>
                    <a:pt x="208" y="1222"/>
                  </a:cubicBezTo>
                  <a:lnTo>
                    <a:pt x="208" y="1222"/>
                  </a:lnTo>
                  <a:cubicBezTo>
                    <a:pt x="414" y="1630"/>
                    <a:pt x="811" y="1931"/>
                    <a:pt x="1337" y="1985"/>
                  </a:cubicBezTo>
                  <a:cubicBezTo>
                    <a:pt x="1371" y="1985"/>
                    <a:pt x="1404" y="1952"/>
                    <a:pt x="1404" y="1919"/>
                  </a:cubicBezTo>
                  <a:cubicBezTo>
                    <a:pt x="1342" y="1362"/>
                    <a:pt x="907" y="948"/>
                    <a:pt x="365" y="838"/>
                  </a:cubicBezTo>
                  <a:lnTo>
                    <a:pt x="365" y="838"/>
                  </a:lnTo>
                  <a:cubicBezTo>
                    <a:pt x="385" y="597"/>
                    <a:pt x="361" y="373"/>
                    <a:pt x="278" y="151"/>
                  </a:cubicBezTo>
                  <a:lnTo>
                    <a:pt x="278" y="151"/>
                  </a:lnTo>
                  <a:cubicBezTo>
                    <a:pt x="286" y="129"/>
                    <a:pt x="294" y="106"/>
                    <a:pt x="303" y="84"/>
                  </a:cubicBezTo>
                  <a:lnTo>
                    <a:pt x="251" y="84"/>
                  </a:lnTo>
                  <a:cubicBezTo>
                    <a:pt x="246" y="73"/>
                    <a:pt x="241" y="62"/>
                    <a:pt x="236" y="51"/>
                  </a:cubicBezTo>
                  <a:cubicBezTo>
                    <a:pt x="236" y="17"/>
                    <a:pt x="220" y="1"/>
                    <a:pt x="19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5320;p20">
              <a:extLst>
                <a:ext uri="{FF2B5EF4-FFF2-40B4-BE49-F238E27FC236}">
                  <a16:creationId xmlns:a16="http://schemas.microsoft.com/office/drawing/2014/main" id="{F486A470-9ADA-4F33-9695-0E666C51AC5A}"/>
                </a:ext>
              </a:extLst>
            </p:cNvPr>
            <p:cNvSpPr/>
            <p:nvPr/>
          </p:nvSpPr>
          <p:spPr>
            <a:xfrm>
              <a:off x="5896275" y="2610475"/>
              <a:ext cx="37550" cy="162350"/>
            </a:xfrm>
            <a:custGeom>
              <a:avLst/>
              <a:gdLst/>
              <a:ahLst/>
              <a:cxnLst/>
              <a:rect l="l" t="t" r="r" b="b"/>
              <a:pathLst>
                <a:path w="1502" h="6494" extrusionOk="0">
                  <a:moveTo>
                    <a:pt x="77" y="0"/>
                  </a:moveTo>
                  <a:cubicBezTo>
                    <a:pt x="41" y="0"/>
                    <a:pt x="0" y="27"/>
                    <a:pt x="0" y="64"/>
                  </a:cubicBezTo>
                  <a:cubicBezTo>
                    <a:pt x="534" y="2165"/>
                    <a:pt x="901" y="4300"/>
                    <a:pt x="1401" y="6468"/>
                  </a:cubicBezTo>
                  <a:cubicBezTo>
                    <a:pt x="1435" y="6485"/>
                    <a:pt x="1460" y="6493"/>
                    <a:pt x="1476" y="6493"/>
                  </a:cubicBezTo>
                  <a:cubicBezTo>
                    <a:pt x="1493" y="6493"/>
                    <a:pt x="1501" y="6485"/>
                    <a:pt x="1501" y="6468"/>
                  </a:cubicBezTo>
                  <a:cubicBezTo>
                    <a:pt x="1235" y="4300"/>
                    <a:pt x="701" y="2165"/>
                    <a:pt x="134" y="64"/>
                  </a:cubicBezTo>
                  <a:cubicBezTo>
                    <a:pt x="134" y="18"/>
                    <a:pt x="107" y="0"/>
                    <a:pt x="7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5321;p20">
              <a:extLst>
                <a:ext uri="{FF2B5EF4-FFF2-40B4-BE49-F238E27FC236}">
                  <a16:creationId xmlns:a16="http://schemas.microsoft.com/office/drawing/2014/main" id="{5C2B709A-925C-412C-929E-CAA4F666DA46}"/>
                </a:ext>
              </a:extLst>
            </p:cNvPr>
            <p:cNvSpPr/>
            <p:nvPr/>
          </p:nvSpPr>
          <p:spPr>
            <a:xfrm>
              <a:off x="5906475" y="2618725"/>
              <a:ext cx="86550" cy="20400"/>
            </a:xfrm>
            <a:custGeom>
              <a:avLst/>
              <a:gdLst/>
              <a:ahLst/>
              <a:cxnLst/>
              <a:rect l="l" t="t" r="r" b="b"/>
              <a:pathLst>
                <a:path w="3462" h="816" extrusionOk="0">
                  <a:moveTo>
                    <a:pt x="3395" y="0"/>
                  </a:moveTo>
                  <a:cubicBezTo>
                    <a:pt x="2228" y="100"/>
                    <a:pt x="1060" y="301"/>
                    <a:pt x="59" y="801"/>
                  </a:cubicBezTo>
                  <a:cubicBezTo>
                    <a:pt x="1127" y="467"/>
                    <a:pt x="2228" y="234"/>
                    <a:pt x="3395" y="100"/>
                  </a:cubicBezTo>
                  <a:cubicBezTo>
                    <a:pt x="3462" y="100"/>
                    <a:pt x="3428" y="0"/>
                    <a:pt x="3395" y="0"/>
                  </a:cubicBezTo>
                  <a:close/>
                  <a:moveTo>
                    <a:pt x="59" y="801"/>
                  </a:moveTo>
                  <a:cubicBezTo>
                    <a:pt x="15" y="801"/>
                    <a:pt x="0" y="816"/>
                    <a:pt x="15" y="816"/>
                  </a:cubicBezTo>
                  <a:cubicBezTo>
                    <a:pt x="22" y="816"/>
                    <a:pt x="37" y="812"/>
                    <a:pt x="59" y="80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5322;p20">
              <a:extLst>
                <a:ext uri="{FF2B5EF4-FFF2-40B4-BE49-F238E27FC236}">
                  <a16:creationId xmlns:a16="http://schemas.microsoft.com/office/drawing/2014/main" id="{B613B18A-D61C-43E6-82A5-3D6D13922B36}"/>
                </a:ext>
              </a:extLst>
            </p:cNvPr>
            <p:cNvSpPr/>
            <p:nvPr/>
          </p:nvSpPr>
          <p:spPr>
            <a:xfrm>
              <a:off x="6386275" y="2829350"/>
              <a:ext cx="26225" cy="79925"/>
            </a:xfrm>
            <a:custGeom>
              <a:avLst/>
              <a:gdLst/>
              <a:ahLst/>
              <a:cxnLst/>
              <a:rect l="l" t="t" r="r" b="b"/>
              <a:pathLst>
                <a:path w="1049" h="3197" extrusionOk="0">
                  <a:moveTo>
                    <a:pt x="100" y="1"/>
                  </a:moveTo>
                  <a:cubicBezTo>
                    <a:pt x="53" y="1"/>
                    <a:pt x="1" y="25"/>
                    <a:pt x="48" y="48"/>
                  </a:cubicBezTo>
                  <a:cubicBezTo>
                    <a:pt x="215" y="1082"/>
                    <a:pt x="481" y="2216"/>
                    <a:pt x="948" y="3184"/>
                  </a:cubicBezTo>
                  <a:cubicBezTo>
                    <a:pt x="957" y="3193"/>
                    <a:pt x="969" y="3197"/>
                    <a:pt x="980" y="3197"/>
                  </a:cubicBezTo>
                  <a:cubicBezTo>
                    <a:pt x="1013" y="3197"/>
                    <a:pt x="1048" y="3166"/>
                    <a:pt x="1048" y="3117"/>
                  </a:cubicBezTo>
                  <a:cubicBezTo>
                    <a:pt x="682" y="2083"/>
                    <a:pt x="381" y="1082"/>
                    <a:pt x="148" y="15"/>
                  </a:cubicBezTo>
                  <a:cubicBezTo>
                    <a:pt x="138" y="5"/>
                    <a:pt x="120" y="1"/>
                    <a:pt x="10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5323;p20">
              <a:extLst>
                <a:ext uri="{FF2B5EF4-FFF2-40B4-BE49-F238E27FC236}">
                  <a16:creationId xmlns:a16="http://schemas.microsoft.com/office/drawing/2014/main" id="{BFB00C90-9498-4D75-BFA5-C55CFCACE7C0}"/>
                </a:ext>
              </a:extLst>
            </p:cNvPr>
            <p:cNvSpPr/>
            <p:nvPr/>
          </p:nvSpPr>
          <p:spPr>
            <a:xfrm>
              <a:off x="6395800" y="2878900"/>
              <a:ext cx="159300" cy="34450"/>
            </a:xfrm>
            <a:custGeom>
              <a:avLst/>
              <a:gdLst/>
              <a:ahLst/>
              <a:cxnLst/>
              <a:rect l="l" t="t" r="r" b="b"/>
              <a:pathLst>
                <a:path w="6372" h="1378" extrusionOk="0">
                  <a:moveTo>
                    <a:pt x="6338" y="1"/>
                  </a:moveTo>
                  <a:cubicBezTo>
                    <a:pt x="4237" y="201"/>
                    <a:pt x="2035" y="668"/>
                    <a:pt x="0" y="1268"/>
                  </a:cubicBezTo>
                  <a:cubicBezTo>
                    <a:pt x="0" y="1323"/>
                    <a:pt x="0" y="1377"/>
                    <a:pt x="18" y="1377"/>
                  </a:cubicBezTo>
                  <a:cubicBezTo>
                    <a:pt x="23" y="1377"/>
                    <a:pt x="28" y="1375"/>
                    <a:pt x="34" y="1369"/>
                  </a:cubicBezTo>
                  <a:cubicBezTo>
                    <a:pt x="2102" y="835"/>
                    <a:pt x="4203" y="401"/>
                    <a:pt x="6338" y="68"/>
                  </a:cubicBezTo>
                  <a:cubicBezTo>
                    <a:pt x="6372" y="68"/>
                    <a:pt x="6372" y="1"/>
                    <a:pt x="633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5324;p20">
              <a:extLst>
                <a:ext uri="{FF2B5EF4-FFF2-40B4-BE49-F238E27FC236}">
                  <a16:creationId xmlns:a16="http://schemas.microsoft.com/office/drawing/2014/main" id="{C78934B9-23F7-4D34-BC01-2FF37D620F51}"/>
                </a:ext>
              </a:extLst>
            </p:cNvPr>
            <p:cNvSpPr/>
            <p:nvPr/>
          </p:nvSpPr>
          <p:spPr>
            <a:xfrm>
              <a:off x="6464175" y="2847000"/>
              <a:ext cx="18900" cy="11925"/>
            </a:xfrm>
            <a:custGeom>
              <a:avLst/>
              <a:gdLst/>
              <a:ahLst/>
              <a:cxnLst/>
              <a:rect l="l" t="t" r="r" b="b"/>
              <a:pathLst>
                <a:path w="756" h="477" extrusionOk="0">
                  <a:moveTo>
                    <a:pt x="688" y="0"/>
                  </a:moveTo>
                  <a:cubicBezTo>
                    <a:pt x="681" y="0"/>
                    <a:pt x="674" y="3"/>
                    <a:pt x="668" y="9"/>
                  </a:cubicBezTo>
                  <a:cubicBezTo>
                    <a:pt x="468" y="143"/>
                    <a:pt x="267" y="310"/>
                    <a:pt x="34" y="443"/>
                  </a:cubicBezTo>
                  <a:cubicBezTo>
                    <a:pt x="1" y="443"/>
                    <a:pt x="1" y="476"/>
                    <a:pt x="34" y="476"/>
                  </a:cubicBezTo>
                  <a:cubicBezTo>
                    <a:pt x="267" y="343"/>
                    <a:pt x="501" y="243"/>
                    <a:pt x="701" y="109"/>
                  </a:cubicBezTo>
                  <a:cubicBezTo>
                    <a:pt x="756" y="55"/>
                    <a:pt x="721" y="0"/>
                    <a:pt x="688"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5325;p20">
              <a:extLst>
                <a:ext uri="{FF2B5EF4-FFF2-40B4-BE49-F238E27FC236}">
                  <a16:creationId xmlns:a16="http://schemas.microsoft.com/office/drawing/2014/main" id="{B06502D2-9DA2-4936-9508-7A0E3025A1D8}"/>
                </a:ext>
              </a:extLst>
            </p:cNvPr>
            <p:cNvSpPr/>
            <p:nvPr/>
          </p:nvSpPr>
          <p:spPr>
            <a:xfrm>
              <a:off x="6460000" y="2838875"/>
              <a:ext cx="21725" cy="9200"/>
            </a:xfrm>
            <a:custGeom>
              <a:avLst/>
              <a:gdLst/>
              <a:ahLst/>
              <a:cxnLst/>
              <a:rect l="l" t="t" r="r" b="b"/>
              <a:pathLst>
                <a:path w="869" h="368" extrusionOk="0">
                  <a:moveTo>
                    <a:pt x="801" y="1"/>
                  </a:moveTo>
                  <a:cubicBezTo>
                    <a:pt x="668" y="1"/>
                    <a:pt x="535" y="101"/>
                    <a:pt x="434" y="134"/>
                  </a:cubicBezTo>
                  <a:cubicBezTo>
                    <a:pt x="301" y="168"/>
                    <a:pt x="168" y="268"/>
                    <a:pt x="1" y="301"/>
                  </a:cubicBezTo>
                  <a:cubicBezTo>
                    <a:pt x="1" y="334"/>
                    <a:pt x="1" y="368"/>
                    <a:pt x="34" y="368"/>
                  </a:cubicBezTo>
                  <a:cubicBezTo>
                    <a:pt x="168" y="334"/>
                    <a:pt x="301" y="301"/>
                    <a:pt x="468" y="234"/>
                  </a:cubicBezTo>
                  <a:cubicBezTo>
                    <a:pt x="601" y="201"/>
                    <a:pt x="768" y="168"/>
                    <a:pt x="835" y="101"/>
                  </a:cubicBezTo>
                  <a:cubicBezTo>
                    <a:pt x="868" y="34"/>
                    <a:pt x="835" y="1"/>
                    <a:pt x="80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5326;p20">
              <a:extLst>
                <a:ext uri="{FF2B5EF4-FFF2-40B4-BE49-F238E27FC236}">
                  <a16:creationId xmlns:a16="http://schemas.microsoft.com/office/drawing/2014/main" id="{4D310CC7-B573-412B-BD37-5D99B4E70741}"/>
                </a:ext>
              </a:extLst>
            </p:cNvPr>
            <p:cNvSpPr/>
            <p:nvPr/>
          </p:nvSpPr>
          <p:spPr>
            <a:xfrm>
              <a:off x="6459175" y="2831375"/>
              <a:ext cx="22550" cy="4200"/>
            </a:xfrm>
            <a:custGeom>
              <a:avLst/>
              <a:gdLst/>
              <a:ahLst/>
              <a:cxnLst/>
              <a:rect l="l" t="t" r="r" b="b"/>
              <a:pathLst>
                <a:path w="902" h="168" extrusionOk="0">
                  <a:moveTo>
                    <a:pt x="834" y="1"/>
                  </a:moveTo>
                  <a:cubicBezTo>
                    <a:pt x="534" y="1"/>
                    <a:pt x="301" y="34"/>
                    <a:pt x="34" y="134"/>
                  </a:cubicBezTo>
                  <a:cubicBezTo>
                    <a:pt x="0" y="134"/>
                    <a:pt x="0" y="167"/>
                    <a:pt x="34" y="167"/>
                  </a:cubicBezTo>
                  <a:cubicBezTo>
                    <a:pt x="301" y="134"/>
                    <a:pt x="568" y="134"/>
                    <a:pt x="834" y="134"/>
                  </a:cubicBezTo>
                  <a:cubicBezTo>
                    <a:pt x="901" y="134"/>
                    <a:pt x="901" y="1"/>
                    <a:pt x="8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5327;p20">
              <a:extLst>
                <a:ext uri="{FF2B5EF4-FFF2-40B4-BE49-F238E27FC236}">
                  <a16:creationId xmlns:a16="http://schemas.microsoft.com/office/drawing/2014/main" id="{4B198B9F-465D-44EF-8125-56BA775A30FD}"/>
                </a:ext>
              </a:extLst>
            </p:cNvPr>
            <p:cNvSpPr/>
            <p:nvPr/>
          </p:nvSpPr>
          <p:spPr>
            <a:xfrm>
              <a:off x="6450825" y="2810675"/>
              <a:ext cx="36725" cy="20025"/>
            </a:xfrm>
            <a:custGeom>
              <a:avLst/>
              <a:gdLst/>
              <a:ahLst/>
              <a:cxnLst/>
              <a:rect l="l" t="t" r="r" b="b"/>
              <a:pathLst>
                <a:path w="1469" h="801" extrusionOk="0">
                  <a:moveTo>
                    <a:pt x="501" y="295"/>
                  </a:moveTo>
                  <a:cubicBezTo>
                    <a:pt x="568" y="295"/>
                    <a:pt x="701" y="428"/>
                    <a:pt x="735" y="462"/>
                  </a:cubicBezTo>
                  <a:cubicBezTo>
                    <a:pt x="787" y="514"/>
                    <a:pt x="831" y="557"/>
                    <a:pt x="874" y="606"/>
                  </a:cubicBezTo>
                  <a:lnTo>
                    <a:pt x="874" y="606"/>
                  </a:lnTo>
                  <a:cubicBezTo>
                    <a:pt x="849" y="603"/>
                    <a:pt x="825" y="599"/>
                    <a:pt x="801" y="595"/>
                  </a:cubicBezTo>
                  <a:cubicBezTo>
                    <a:pt x="668" y="562"/>
                    <a:pt x="568" y="495"/>
                    <a:pt x="501" y="462"/>
                  </a:cubicBezTo>
                  <a:cubicBezTo>
                    <a:pt x="468" y="428"/>
                    <a:pt x="234" y="295"/>
                    <a:pt x="501" y="295"/>
                  </a:cubicBezTo>
                  <a:close/>
                  <a:moveTo>
                    <a:pt x="1273" y="121"/>
                  </a:moveTo>
                  <a:cubicBezTo>
                    <a:pt x="1291" y="121"/>
                    <a:pt x="1312" y="133"/>
                    <a:pt x="1335" y="161"/>
                  </a:cubicBezTo>
                  <a:cubicBezTo>
                    <a:pt x="1369" y="228"/>
                    <a:pt x="1335" y="328"/>
                    <a:pt x="1335" y="395"/>
                  </a:cubicBezTo>
                  <a:cubicBezTo>
                    <a:pt x="1319" y="527"/>
                    <a:pt x="1237" y="585"/>
                    <a:pt x="1135" y="607"/>
                  </a:cubicBezTo>
                  <a:lnTo>
                    <a:pt x="1135" y="607"/>
                  </a:lnTo>
                  <a:lnTo>
                    <a:pt x="1135" y="428"/>
                  </a:lnTo>
                  <a:cubicBezTo>
                    <a:pt x="1135" y="401"/>
                    <a:pt x="1181" y="121"/>
                    <a:pt x="1273" y="121"/>
                  </a:cubicBezTo>
                  <a:close/>
                  <a:moveTo>
                    <a:pt x="1262" y="1"/>
                  </a:moveTo>
                  <a:cubicBezTo>
                    <a:pt x="1208" y="1"/>
                    <a:pt x="1154" y="37"/>
                    <a:pt x="1135" y="95"/>
                  </a:cubicBezTo>
                  <a:cubicBezTo>
                    <a:pt x="1028" y="229"/>
                    <a:pt x="985" y="449"/>
                    <a:pt x="990" y="617"/>
                  </a:cubicBezTo>
                  <a:lnTo>
                    <a:pt x="990" y="617"/>
                  </a:lnTo>
                  <a:cubicBezTo>
                    <a:pt x="976" y="616"/>
                    <a:pt x="962" y="615"/>
                    <a:pt x="949" y="614"/>
                  </a:cubicBezTo>
                  <a:lnTo>
                    <a:pt x="949" y="614"/>
                  </a:lnTo>
                  <a:cubicBezTo>
                    <a:pt x="816" y="423"/>
                    <a:pt x="568" y="151"/>
                    <a:pt x="364" y="151"/>
                  </a:cubicBezTo>
                  <a:cubicBezTo>
                    <a:pt x="304" y="151"/>
                    <a:pt x="249" y="174"/>
                    <a:pt x="201" y="228"/>
                  </a:cubicBezTo>
                  <a:cubicBezTo>
                    <a:pt x="1" y="495"/>
                    <a:pt x="835" y="762"/>
                    <a:pt x="1002" y="762"/>
                  </a:cubicBezTo>
                  <a:cubicBezTo>
                    <a:pt x="1002" y="790"/>
                    <a:pt x="1014" y="800"/>
                    <a:pt x="1025" y="800"/>
                  </a:cubicBezTo>
                  <a:cubicBezTo>
                    <a:pt x="1040" y="800"/>
                    <a:pt x="1054" y="781"/>
                    <a:pt x="1035" y="762"/>
                  </a:cubicBezTo>
                  <a:cubicBezTo>
                    <a:pt x="1035" y="762"/>
                    <a:pt x="1035" y="761"/>
                    <a:pt x="1035" y="761"/>
                  </a:cubicBezTo>
                  <a:lnTo>
                    <a:pt x="1035" y="761"/>
                  </a:lnTo>
                  <a:cubicBezTo>
                    <a:pt x="1038" y="761"/>
                    <a:pt x="1041" y="761"/>
                    <a:pt x="1045" y="761"/>
                  </a:cubicBezTo>
                  <a:lnTo>
                    <a:pt x="1045" y="761"/>
                  </a:lnTo>
                  <a:cubicBezTo>
                    <a:pt x="1057" y="765"/>
                    <a:pt x="1071" y="767"/>
                    <a:pt x="1084" y="767"/>
                  </a:cubicBezTo>
                  <a:cubicBezTo>
                    <a:pt x="1100" y="767"/>
                    <a:pt x="1116" y="763"/>
                    <a:pt x="1125" y="754"/>
                  </a:cubicBezTo>
                  <a:lnTo>
                    <a:pt x="1125" y="754"/>
                  </a:lnTo>
                  <a:cubicBezTo>
                    <a:pt x="1244" y="737"/>
                    <a:pt x="1344" y="687"/>
                    <a:pt x="1369" y="562"/>
                  </a:cubicBezTo>
                  <a:cubicBezTo>
                    <a:pt x="1402" y="428"/>
                    <a:pt x="1469" y="161"/>
                    <a:pt x="1369" y="61"/>
                  </a:cubicBezTo>
                  <a:cubicBezTo>
                    <a:pt x="1341" y="19"/>
                    <a:pt x="1301" y="1"/>
                    <a:pt x="1262"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5182;p20">
            <a:extLst>
              <a:ext uri="{FF2B5EF4-FFF2-40B4-BE49-F238E27FC236}">
                <a16:creationId xmlns:a16="http://schemas.microsoft.com/office/drawing/2014/main" id="{2DCCFFE0-42AE-4276-B321-3E2F2EDC1E3B}"/>
              </a:ext>
            </a:extLst>
          </p:cNvPr>
          <p:cNvSpPr/>
          <p:nvPr/>
        </p:nvSpPr>
        <p:spPr>
          <a:xfrm>
            <a:off x="8030305" y="-64391"/>
            <a:ext cx="628184" cy="505277"/>
          </a:xfrm>
          <a:prstGeom prst="ellipse">
            <a:avLst/>
          </a:prstGeom>
          <a:solidFill>
            <a:schemeClr val="accent6">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b="1">
              <a:solidFill>
                <a:schemeClr val="lt1"/>
              </a:solidFill>
              <a:latin typeface="Jua"/>
              <a:ea typeface="Jua"/>
              <a:cs typeface="Jua"/>
              <a:sym typeface="Ju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grpSp>
        <p:nvGrpSpPr>
          <p:cNvPr id="615" name="Google Shape;615;p43"/>
          <p:cNvGrpSpPr/>
          <p:nvPr/>
        </p:nvGrpSpPr>
        <p:grpSpPr>
          <a:xfrm>
            <a:off x="539223" y="1325526"/>
            <a:ext cx="4975488" cy="3281489"/>
            <a:chOff x="563401" y="1400184"/>
            <a:chExt cx="4243125" cy="2798473"/>
          </a:xfrm>
        </p:grpSpPr>
        <p:grpSp>
          <p:nvGrpSpPr>
            <p:cNvPr id="616" name="Google Shape;616;p43"/>
            <p:cNvGrpSpPr/>
            <p:nvPr/>
          </p:nvGrpSpPr>
          <p:grpSpPr>
            <a:xfrm flipH="1">
              <a:off x="563401" y="1400184"/>
              <a:ext cx="4243125" cy="2798473"/>
              <a:chOff x="3969750" y="1234435"/>
              <a:chExt cx="4745694" cy="3129933"/>
            </a:xfrm>
          </p:grpSpPr>
          <p:grpSp>
            <p:nvGrpSpPr>
              <p:cNvPr id="617" name="Google Shape;617;p43"/>
              <p:cNvGrpSpPr/>
              <p:nvPr/>
            </p:nvGrpSpPr>
            <p:grpSpPr>
              <a:xfrm>
                <a:off x="5442249" y="1234435"/>
                <a:ext cx="3265283" cy="3129933"/>
                <a:chOff x="5196863" y="1006163"/>
                <a:chExt cx="3297932" cy="3161229"/>
              </a:xfrm>
            </p:grpSpPr>
            <p:sp>
              <p:nvSpPr>
                <p:cNvPr id="618" name="Google Shape;618;p43"/>
                <p:cNvSpPr/>
                <p:nvPr/>
              </p:nvSpPr>
              <p:spPr>
                <a:xfrm>
                  <a:off x="5196863" y="1425915"/>
                  <a:ext cx="3297932" cy="2741476"/>
                </a:xfrm>
                <a:custGeom>
                  <a:avLst/>
                  <a:gdLst/>
                  <a:ahLst/>
                  <a:cxnLst/>
                  <a:rect l="l" t="t" r="r" b="b"/>
                  <a:pathLst>
                    <a:path w="88989" h="73974" extrusionOk="0">
                      <a:moveTo>
                        <a:pt x="2620" y="0"/>
                      </a:moveTo>
                      <a:cubicBezTo>
                        <a:pt x="1179" y="0"/>
                        <a:pt x="1" y="1167"/>
                        <a:pt x="1" y="2608"/>
                      </a:cubicBezTo>
                      <a:lnTo>
                        <a:pt x="1" y="2619"/>
                      </a:lnTo>
                      <a:lnTo>
                        <a:pt x="1" y="61770"/>
                      </a:lnTo>
                      <a:cubicBezTo>
                        <a:pt x="1" y="63222"/>
                        <a:pt x="1168" y="64389"/>
                        <a:pt x="2608" y="64389"/>
                      </a:cubicBezTo>
                      <a:lnTo>
                        <a:pt x="34767" y="64389"/>
                      </a:lnTo>
                      <a:cubicBezTo>
                        <a:pt x="34767" y="64389"/>
                        <a:pt x="36803" y="70711"/>
                        <a:pt x="30469" y="73973"/>
                      </a:cubicBezTo>
                      <a:lnTo>
                        <a:pt x="60520" y="73973"/>
                      </a:lnTo>
                      <a:cubicBezTo>
                        <a:pt x="60520" y="73973"/>
                        <a:pt x="53365" y="71521"/>
                        <a:pt x="55210" y="64389"/>
                      </a:cubicBezTo>
                      <a:lnTo>
                        <a:pt x="86369" y="64389"/>
                      </a:lnTo>
                      <a:cubicBezTo>
                        <a:pt x="87809" y="64389"/>
                        <a:pt x="88976" y="63210"/>
                        <a:pt x="88976" y="61770"/>
                      </a:cubicBezTo>
                      <a:lnTo>
                        <a:pt x="88976" y="2619"/>
                      </a:lnTo>
                      <a:cubicBezTo>
                        <a:pt x="88988" y="1179"/>
                        <a:pt x="87809" y="0"/>
                        <a:pt x="86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6765100" y="3563146"/>
                  <a:ext cx="155281" cy="115998"/>
                </a:xfrm>
                <a:custGeom>
                  <a:avLst/>
                  <a:gdLst/>
                  <a:ahLst/>
                  <a:cxnLst/>
                  <a:rect l="l" t="t" r="r" b="b"/>
                  <a:pathLst>
                    <a:path w="4190" h="3130" extrusionOk="0">
                      <a:moveTo>
                        <a:pt x="2091" y="1"/>
                      </a:moveTo>
                      <a:cubicBezTo>
                        <a:pt x="890" y="1"/>
                        <a:pt x="0" y="1364"/>
                        <a:pt x="882" y="2625"/>
                      </a:cubicBezTo>
                      <a:cubicBezTo>
                        <a:pt x="929" y="2685"/>
                        <a:pt x="977" y="2732"/>
                        <a:pt x="1024" y="2768"/>
                      </a:cubicBezTo>
                      <a:cubicBezTo>
                        <a:pt x="1385" y="3020"/>
                        <a:pt x="1752" y="3130"/>
                        <a:pt x="2094" y="3130"/>
                      </a:cubicBezTo>
                      <a:cubicBezTo>
                        <a:pt x="3301" y="3130"/>
                        <a:pt x="4189" y="1765"/>
                        <a:pt x="3299" y="494"/>
                      </a:cubicBezTo>
                      <a:cubicBezTo>
                        <a:pt x="3263" y="446"/>
                        <a:pt x="3215" y="399"/>
                        <a:pt x="3156" y="363"/>
                      </a:cubicBezTo>
                      <a:cubicBezTo>
                        <a:pt x="2798" y="110"/>
                        <a:pt x="2432" y="1"/>
                        <a:pt x="2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5248044" y="1466497"/>
                  <a:ext cx="3190681" cy="1945057"/>
                </a:xfrm>
                <a:custGeom>
                  <a:avLst/>
                  <a:gdLst/>
                  <a:ahLst/>
                  <a:cxnLst/>
                  <a:rect l="l" t="t" r="r" b="b"/>
                  <a:pathLst>
                    <a:path w="86095" h="52484" extrusionOk="0">
                      <a:moveTo>
                        <a:pt x="1989" y="0"/>
                      </a:moveTo>
                      <a:cubicBezTo>
                        <a:pt x="894" y="0"/>
                        <a:pt x="1" y="893"/>
                        <a:pt x="1" y="1989"/>
                      </a:cubicBezTo>
                      <a:lnTo>
                        <a:pt x="1" y="52483"/>
                      </a:lnTo>
                      <a:lnTo>
                        <a:pt x="86095" y="52483"/>
                      </a:lnTo>
                      <a:lnTo>
                        <a:pt x="86095" y="1989"/>
                      </a:lnTo>
                      <a:cubicBezTo>
                        <a:pt x="86095" y="893"/>
                        <a:pt x="85202" y="0"/>
                        <a:pt x="84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249823" y="1466052"/>
                  <a:ext cx="3188902" cy="161545"/>
                </a:xfrm>
                <a:custGeom>
                  <a:avLst/>
                  <a:gdLst/>
                  <a:ahLst/>
                  <a:cxnLst/>
                  <a:rect l="l" t="t" r="r" b="b"/>
                  <a:pathLst>
                    <a:path w="86047" h="4359" extrusionOk="0">
                      <a:moveTo>
                        <a:pt x="1882" y="1"/>
                      </a:moveTo>
                      <a:cubicBezTo>
                        <a:pt x="846" y="1"/>
                        <a:pt x="0" y="846"/>
                        <a:pt x="12" y="1882"/>
                      </a:cubicBezTo>
                      <a:lnTo>
                        <a:pt x="12" y="4358"/>
                      </a:lnTo>
                      <a:lnTo>
                        <a:pt x="86047" y="4358"/>
                      </a:lnTo>
                      <a:lnTo>
                        <a:pt x="86047" y="1548"/>
                      </a:lnTo>
                      <a:cubicBezTo>
                        <a:pt x="86047" y="691"/>
                        <a:pt x="85356" y="1"/>
                        <a:pt x="8449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5329689" y="1527833"/>
                  <a:ext cx="44620" cy="45028"/>
                </a:xfrm>
                <a:custGeom>
                  <a:avLst/>
                  <a:gdLst/>
                  <a:ahLst/>
                  <a:cxnLst/>
                  <a:rect l="l" t="t" r="r" b="b"/>
                  <a:pathLst>
                    <a:path w="1204" h="1215" extrusionOk="0">
                      <a:moveTo>
                        <a:pt x="608" y="0"/>
                      </a:moveTo>
                      <a:cubicBezTo>
                        <a:pt x="274" y="0"/>
                        <a:pt x="1" y="274"/>
                        <a:pt x="1" y="608"/>
                      </a:cubicBezTo>
                      <a:cubicBezTo>
                        <a:pt x="1" y="941"/>
                        <a:pt x="274" y="1215"/>
                        <a:pt x="608" y="1215"/>
                      </a:cubicBezTo>
                      <a:cubicBezTo>
                        <a:pt x="941" y="1215"/>
                        <a:pt x="1203" y="941"/>
                        <a:pt x="1203" y="608"/>
                      </a:cubicBezTo>
                      <a:cubicBezTo>
                        <a:pt x="1203" y="274"/>
                        <a:pt x="941"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5396325" y="1527833"/>
                  <a:ext cx="45028" cy="45028"/>
                </a:xfrm>
                <a:custGeom>
                  <a:avLst/>
                  <a:gdLst/>
                  <a:ahLst/>
                  <a:cxnLst/>
                  <a:rect l="l" t="t" r="r" b="b"/>
                  <a:pathLst>
                    <a:path w="1215" h="1215" extrusionOk="0">
                      <a:moveTo>
                        <a:pt x="608" y="0"/>
                      </a:moveTo>
                      <a:cubicBezTo>
                        <a:pt x="274" y="0"/>
                        <a:pt x="0" y="274"/>
                        <a:pt x="0" y="608"/>
                      </a:cubicBezTo>
                      <a:cubicBezTo>
                        <a:pt x="0" y="941"/>
                        <a:pt x="274" y="1215"/>
                        <a:pt x="608" y="1215"/>
                      </a:cubicBezTo>
                      <a:cubicBezTo>
                        <a:pt x="941" y="1215"/>
                        <a:pt x="1215" y="941"/>
                        <a:pt x="1215" y="608"/>
                      </a:cubicBezTo>
                      <a:cubicBezTo>
                        <a:pt x="1215" y="274"/>
                        <a:pt x="941"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5459848" y="1527833"/>
                  <a:ext cx="45065" cy="45028"/>
                </a:xfrm>
                <a:custGeom>
                  <a:avLst/>
                  <a:gdLst/>
                  <a:ahLst/>
                  <a:cxnLst/>
                  <a:rect l="l" t="t" r="r" b="b"/>
                  <a:pathLst>
                    <a:path w="1216" h="1215" extrusionOk="0">
                      <a:moveTo>
                        <a:pt x="608" y="0"/>
                      </a:moveTo>
                      <a:cubicBezTo>
                        <a:pt x="275" y="0"/>
                        <a:pt x="1" y="274"/>
                        <a:pt x="1" y="608"/>
                      </a:cubicBezTo>
                      <a:cubicBezTo>
                        <a:pt x="1" y="941"/>
                        <a:pt x="275" y="1215"/>
                        <a:pt x="608" y="1215"/>
                      </a:cubicBezTo>
                      <a:cubicBezTo>
                        <a:pt x="941" y="1215"/>
                        <a:pt x="1215" y="941"/>
                        <a:pt x="1215" y="608"/>
                      </a:cubicBezTo>
                      <a:cubicBezTo>
                        <a:pt x="1215" y="274"/>
                        <a:pt x="941"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869780" y="3810454"/>
                  <a:ext cx="1973297" cy="4002"/>
                </a:xfrm>
                <a:custGeom>
                  <a:avLst/>
                  <a:gdLst/>
                  <a:ahLst/>
                  <a:cxnLst/>
                  <a:rect l="l" t="t" r="r" b="b"/>
                  <a:pathLst>
                    <a:path w="53246" h="108" extrusionOk="0">
                      <a:moveTo>
                        <a:pt x="26623" y="0"/>
                      </a:moveTo>
                      <a:cubicBezTo>
                        <a:pt x="11919" y="0"/>
                        <a:pt x="1" y="24"/>
                        <a:pt x="1" y="60"/>
                      </a:cubicBezTo>
                      <a:cubicBezTo>
                        <a:pt x="1" y="84"/>
                        <a:pt x="11931" y="107"/>
                        <a:pt x="26623" y="107"/>
                      </a:cubicBezTo>
                      <a:cubicBezTo>
                        <a:pt x="41315" y="107"/>
                        <a:pt x="53246" y="84"/>
                        <a:pt x="53246" y="60"/>
                      </a:cubicBezTo>
                      <a:cubicBezTo>
                        <a:pt x="53246" y="24"/>
                        <a:pt x="41327" y="0"/>
                        <a:pt x="26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453917" y="1291013"/>
                  <a:ext cx="688352" cy="603077"/>
                </a:xfrm>
                <a:custGeom>
                  <a:avLst/>
                  <a:gdLst/>
                  <a:ahLst/>
                  <a:cxnLst/>
                  <a:rect l="l" t="t" r="r" b="b"/>
                  <a:pathLst>
                    <a:path w="18574" h="16273" extrusionOk="0">
                      <a:moveTo>
                        <a:pt x="9277" y="1"/>
                      </a:moveTo>
                      <a:cubicBezTo>
                        <a:pt x="7829" y="1"/>
                        <a:pt x="6363" y="388"/>
                        <a:pt x="5037" y="1199"/>
                      </a:cubicBezTo>
                      <a:cubicBezTo>
                        <a:pt x="1203" y="3545"/>
                        <a:pt x="0" y="8557"/>
                        <a:pt x="2346" y="12391"/>
                      </a:cubicBezTo>
                      <a:lnTo>
                        <a:pt x="619" y="15463"/>
                      </a:lnTo>
                      <a:lnTo>
                        <a:pt x="619" y="15463"/>
                      </a:lnTo>
                      <a:lnTo>
                        <a:pt x="4298" y="14570"/>
                      </a:lnTo>
                      <a:cubicBezTo>
                        <a:pt x="5713" y="15667"/>
                        <a:pt x="7455" y="16273"/>
                        <a:pt x="9247" y="16273"/>
                      </a:cubicBezTo>
                      <a:cubicBezTo>
                        <a:pt x="9264" y="16273"/>
                        <a:pt x="9282" y="16273"/>
                        <a:pt x="9299" y="16273"/>
                      </a:cubicBezTo>
                      <a:cubicBezTo>
                        <a:pt x="10787" y="16273"/>
                        <a:pt x="12252" y="15856"/>
                        <a:pt x="13526" y="15082"/>
                      </a:cubicBezTo>
                      <a:cubicBezTo>
                        <a:pt x="17360" y="12736"/>
                        <a:pt x="18574" y="7724"/>
                        <a:pt x="16217" y="3890"/>
                      </a:cubicBezTo>
                      <a:cubicBezTo>
                        <a:pt x="14683" y="1383"/>
                        <a:pt x="12013" y="1"/>
                        <a:pt x="92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7476413" y="1284268"/>
                  <a:ext cx="627908" cy="610860"/>
                </a:xfrm>
                <a:custGeom>
                  <a:avLst/>
                  <a:gdLst/>
                  <a:ahLst/>
                  <a:cxnLst/>
                  <a:rect l="l" t="t" r="r" b="b"/>
                  <a:pathLst>
                    <a:path w="16943" h="16483" extrusionOk="0">
                      <a:moveTo>
                        <a:pt x="113" y="15448"/>
                      </a:moveTo>
                      <a:lnTo>
                        <a:pt x="0" y="15645"/>
                      </a:lnTo>
                      <a:cubicBezTo>
                        <a:pt x="20" y="15613"/>
                        <a:pt x="57" y="15548"/>
                        <a:pt x="113" y="15448"/>
                      </a:cubicBezTo>
                      <a:close/>
                      <a:moveTo>
                        <a:pt x="0" y="15645"/>
                      </a:moveTo>
                      <a:lnTo>
                        <a:pt x="0" y="15645"/>
                      </a:lnTo>
                      <a:cubicBezTo>
                        <a:pt x="0" y="15645"/>
                        <a:pt x="0" y="15645"/>
                        <a:pt x="0" y="15645"/>
                      </a:cubicBezTo>
                      <a:close/>
                      <a:moveTo>
                        <a:pt x="8643" y="0"/>
                      </a:moveTo>
                      <a:cubicBezTo>
                        <a:pt x="8433" y="0"/>
                        <a:pt x="8223" y="8"/>
                        <a:pt x="8013" y="24"/>
                      </a:cubicBezTo>
                      <a:cubicBezTo>
                        <a:pt x="6835" y="107"/>
                        <a:pt x="5692" y="464"/>
                        <a:pt x="4668" y="1048"/>
                      </a:cubicBezTo>
                      <a:cubicBezTo>
                        <a:pt x="2810" y="2108"/>
                        <a:pt x="1429" y="3822"/>
                        <a:pt x="810" y="5870"/>
                      </a:cubicBezTo>
                      <a:cubicBezTo>
                        <a:pt x="560" y="6727"/>
                        <a:pt x="441" y="7632"/>
                        <a:pt x="465" y="8525"/>
                      </a:cubicBezTo>
                      <a:cubicBezTo>
                        <a:pt x="512" y="9961"/>
                        <a:pt x="938" y="11350"/>
                        <a:pt x="1696" y="12574"/>
                      </a:cubicBezTo>
                      <a:lnTo>
                        <a:pt x="1696" y="12574"/>
                      </a:lnTo>
                      <a:cubicBezTo>
                        <a:pt x="838" y="14131"/>
                        <a:pt x="332" y="15057"/>
                        <a:pt x="113" y="15448"/>
                      </a:cubicBezTo>
                      <a:lnTo>
                        <a:pt x="113" y="15448"/>
                      </a:lnTo>
                      <a:lnTo>
                        <a:pt x="1751" y="12585"/>
                      </a:lnTo>
                      <a:cubicBezTo>
                        <a:pt x="1751" y="12573"/>
                        <a:pt x="1751" y="12561"/>
                        <a:pt x="1751" y="12561"/>
                      </a:cubicBezTo>
                      <a:cubicBezTo>
                        <a:pt x="1001" y="11347"/>
                        <a:pt x="596" y="9954"/>
                        <a:pt x="548" y="8525"/>
                      </a:cubicBezTo>
                      <a:cubicBezTo>
                        <a:pt x="524" y="7632"/>
                        <a:pt x="643" y="6751"/>
                        <a:pt x="893" y="5894"/>
                      </a:cubicBezTo>
                      <a:cubicBezTo>
                        <a:pt x="1513" y="3882"/>
                        <a:pt x="2870" y="2179"/>
                        <a:pt x="4703" y="1143"/>
                      </a:cubicBezTo>
                      <a:cubicBezTo>
                        <a:pt x="5715" y="560"/>
                        <a:pt x="6847" y="214"/>
                        <a:pt x="8013" y="131"/>
                      </a:cubicBezTo>
                      <a:cubicBezTo>
                        <a:pt x="8221" y="115"/>
                        <a:pt x="8429" y="107"/>
                        <a:pt x="8636" y="107"/>
                      </a:cubicBezTo>
                      <a:cubicBezTo>
                        <a:pt x="9665" y="107"/>
                        <a:pt x="10682" y="302"/>
                        <a:pt x="11633" y="679"/>
                      </a:cubicBezTo>
                      <a:cubicBezTo>
                        <a:pt x="11788" y="738"/>
                        <a:pt x="11930" y="798"/>
                        <a:pt x="12073" y="869"/>
                      </a:cubicBezTo>
                      <a:lnTo>
                        <a:pt x="12502" y="1072"/>
                      </a:lnTo>
                      <a:lnTo>
                        <a:pt x="12907" y="1322"/>
                      </a:lnTo>
                      <a:cubicBezTo>
                        <a:pt x="13050" y="1405"/>
                        <a:pt x="13193" y="1488"/>
                        <a:pt x="13324" y="1596"/>
                      </a:cubicBezTo>
                      <a:lnTo>
                        <a:pt x="13705" y="1881"/>
                      </a:lnTo>
                      <a:cubicBezTo>
                        <a:pt x="13835" y="1977"/>
                        <a:pt x="13955" y="2084"/>
                        <a:pt x="14074" y="2203"/>
                      </a:cubicBezTo>
                      <a:cubicBezTo>
                        <a:pt x="14193" y="2310"/>
                        <a:pt x="14324" y="2417"/>
                        <a:pt x="14431" y="2536"/>
                      </a:cubicBezTo>
                      <a:lnTo>
                        <a:pt x="14764" y="2893"/>
                      </a:lnTo>
                      <a:cubicBezTo>
                        <a:pt x="15598" y="3846"/>
                        <a:pt x="16193" y="4989"/>
                        <a:pt x="16491" y="6215"/>
                      </a:cubicBezTo>
                      <a:cubicBezTo>
                        <a:pt x="16800" y="7394"/>
                        <a:pt x="16836" y="8620"/>
                        <a:pt x="16610" y="9811"/>
                      </a:cubicBezTo>
                      <a:cubicBezTo>
                        <a:pt x="16395" y="10942"/>
                        <a:pt x="15943" y="12014"/>
                        <a:pt x="15276" y="12954"/>
                      </a:cubicBezTo>
                      <a:cubicBezTo>
                        <a:pt x="14086" y="14657"/>
                        <a:pt x="12288" y="15835"/>
                        <a:pt x="10252" y="16252"/>
                      </a:cubicBezTo>
                      <a:lnTo>
                        <a:pt x="9573" y="16359"/>
                      </a:lnTo>
                      <a:cubicBezTo>
                        <a:pt x="9347" y="16383"/>
                        <a:pt x="9121" y="16395"/>
                        <a:pt x="8894" y="16407"/>
                      </a:cubicBezTo>
                      <a:cubicBezTo>
                        <a:pt x="8784" y="16413"/>
                        <a:pt x="8673" y="16416"/>
                        <a:pt x="8562" y="16416"/>
                      </a:cubicBezTo>
                      <a:cubicBezTo>
                        <a:pt x="8244" y="16416"/>
                        <a:pt x="7926" y="16392"/>
                        <a:pt x="7609" y="16347"/>
                      </a:cubicBezTo>
                      <a:cubicBezTo>
                        <a:pt x="6847" y="16252"/>
                        <a:pt x="6096" y="16050"/>
                        <a:pt x="5382" y="15728"/>
                      </a:cubicBezTo>
                      <a:cubicBezTo>
                        <a:pt x="4790" y="15468"/>
                        <a:pt x="4234" y="15137"/>
                        <a:pt x="3724" y="14747"/>
                      </a:cubicBezTo>
                      <a:lnTo>
                        <a:pt x="3724" y="14747"/>
                      </a:lnTo>
                      <a:cubicBezTo>
                        <a:pt x="3724" y="14741"/>
                        <a:pt x="3721" y="14734"/>
                        <a:pt x="3715" y="14728"/>
                      </a:cubicBezTo>
                      <a:lnTo>
                        <a:pt x="3709" y="14735"/>
                      </a:lnTo>
                      <a:lnTo>
                        <a:pt x="3709" y="14735"/>
                      </a:lnTo>
                      <a:cubicBezTo>
                        <a:pt x="3705" y="14732"/>
                        <a:pt x="3701" y="14731"/>
                        <a:pt x="3697" y="14731"/>
                      </a:cubicBezTo>
                      <a:cubicBezTo>
                        <a:pt x="3695" y="14731"/>
                        <a:pt x="3693" y="14732"/>
                        <a:pt x="3690" y="14733"/>
                      </a:cubicBezTo>
                      <a:lnTo>
                        <a:pt x="3690" y="14733"/>
                      </a:lnTo>
                      <a:lnTo>
                        <a:pt x="3691" y="14728"/>
                      </a:lnTo>
                      <a:lnTo>
                        <a:pt x="12" y="15645"/>
                      </a:lnTo>
                      <a:lnTo>
                        <a:pt x="12" y="15645"/>
                      </a:lnTo>
                      <a:lnTo>
                        <a:pt x="3675" y="14771"/>
                      </a:lnTo>
                      <a:lnTo>
                        <a:pt x="3675" y="14771"/>
                      </a:lnTo>
                      <a:cubicBezTo>
                        <a:pt x="3676" y="14772"/>
                        <a:pt x="3678" y="14774"/>
                        <a:pt x="3679" y="14776"/>
                      </a:cubicBezTo>
                      <a:lnTo>
                        <a:pt x="3681" y="14769"/>
                      </a:lnTo>
                      <a:lnTo>
                        <a:pt x="3681" y="14769"/>
                      </a:lnTo>
                      <a:lnTo>
                        <a:pt x="3685" y="14768"/>
                      </a:lnTo>
                      <a:lnTo>
                        <a:pt x="3685" y="14768"/>
                      </a:lnTo>
                      <a:cubicBezTo>
                        <a:pt x="4207" y="15171"/>
                        <a:pt x="4765" y="15503"/>
                        <a:pt x="5358" y="15776"/>
                      </a:cubicBezTo>
                      <a:cubicBezTo>
                        <a:pt x="6073" y="16097"/>
                        <a:pt x="6835" y="16312"/>
                        <a:pt x="7609" y="16419"/>
                      </a:cubicBezTo>
                      <a:cubicBezTo>
                        <a:pt x="7941" y="16465"/>
                        <a:pt x="8273" y="16483"/>
                        <a:pt x="8611" y="16483"/>
                      </a:cubicBezTo>
                      <a:cubicBezTo>
                        <a:pt x="8709" y="16483"/>
                        <a:pt x="8807" y="16481"/>
                        <a:pt x="8906" y="16478"/>
                      </a:cubicBezTo>
                      <a:cubicBezTo>
                        <a:pt x="9121" y="16466"/>
                        <a:pt x="9347" y="16455"/>
                        <a:pt x="9585" y="16431"/>
                      </a:cubicBezTo>
                      <a:lnTo>
                        <a:pt x="10276" y="16324"/>
                      </a:lnTo>
                      <a:cubicBezTo>
                        <a:pt x="12323" y="15907"/>
                        <a:pt x="14145" y="14716"/>
                        <a:pt x="15359" y="13002"/>
                      </a:cubicBezTo>
                      <a:cubicBezTo>
                        <a:pt x="16026" y="12049"/>
                        <a:pt x="16491" y="10966"/>
                        <a:pt x="16717" y="9823"/>
                      </a:cubicBezTo>
                      <a:cubicBezTo>
                        <a:pt x="16943" y="8620"/>
                        <a:pt x="16895" y="7370"/>
                        <a:pt x="16598" y="6179"/>
                      </a:cubicBezTo>
                      <a:cubicBezTo>
                        <a:pt x="16288" y="4941"/>
                        <a:pt x="15681" y="3786"/>
                        <a:pt x="14836" y="2822"/>
                      </a:cubicBezTo>
                      <a:lnTo>
                        <a:pt x="14502" y="2453"/>
                      </a:lnTo>
                      <a:cubicBezTo>
                        <a:pt x="14395" y="2322"/>
                        <a:pt x="14276" y="2227"/>
                        <a:pt x="14145" y="2108"/>
                      </a:cubicBezTo>
                      <a:cubicBezTo>
                        <a:pt x="14014" y="1988"/>
                        <a:pt x="13907" y="1881"/>
                        <a:pt x="13776" y="1786"/>
                      </a:cubicBezTo>
                      <a:lnTo>
                        <a:pt x="13383" y="1488"/>
                      </a:lnTo>
                      <a:cubicBezTo>
                        <a:pt x="13252" y="1393"/>
                        <a:pt x="13109" y="1310"/>
                        <a:pt x="12966" y="1226"/>
                      </a:cubicBezTo>
                      <a:lnTo>
                        <a:pt x="12562" y="976"/>
                      </a:lnTo>
                      <a:lnTo>
                        <a:pt x="12121" y="762"/>
                      </a:lnTo>
                      <a:cubicBezTo>
                        <a:pt x="11978" y="691"/>
                        <a:pt x="11835" y="631"/>
                        <a:pt x="11680" y="572"/>
                      </a:cubicBezTo>
                      <a:cubicBezTo>
                        <a:pt x="10719" y="195"/>
                        <a:pt x="9684" y="0"/>
                        <a:pt x="8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7671021" y="1507523"/>
                  <a:ext cx="253305" cy="159321"/>
                </a:xfrm>
                <a:custGeom>
                  <a:avLst/>
                  <a:gdLst/>
                  <a:ahLst/>
                  <a:cxnLst/>
                  <a:rect l="l" t="t" r="r" b="b"/>
                  <a:pathLst>
                    <a:path w="6835" h="4299" extrusionOk="0">
                      <a:moveTo>
                        <a:pt x="6834" y="1"/>
                      </a:moveTo>
                      <a:lnTo>
                        <a:pt x="6834" y="1"/>
                      </a:lnTo>
                      <a:cubicBezTo>
                        <a:pt x="6739" y="84"/>
                        <a:pt x="6644" y="167"/>
                        <a:pt x="6549" y="251"/>
                      </a:cubicBezTo>
                      <a:lnTo>
                        <a:pt x="5810" y="917"/>
                      </a:lnTo>
                      <a:cubicBezTo>
                        <a:pt x="5191" y="1489"/>
                        <a:pt x="4334" y="2263"/>
                        <a:pt x="3405" y="3132"/>
                      </a:cubicBezTo>
                      <a:lnTo>
                        <a:pt x="3297" y="3232"/>
                      </a:lnTo>
                      <a:lnTo>
                        <a:pt x="3297" y="3232"/>
                      </a:lnTo>
                      <a:lnTo>
                        <a:pt x="2179" y="2287"/>
                      </a:lnTo>
                      <a:lnTo>
                        <a:pt x="2143" y="2263"/>
                      </a:lnTo>
                      <a:lnTo>
                        <a:pt x="2107" y="2287"/>
                      </a:lnTo>
                      <a:lnTo>
                        <a:pt x="572" y="3727"/>
                      </a:lnTo>
                      <a:cubicBezTo>
                        <a:pt x="405" y="3894"/>
                        <a:pt x="262" y="4037"/>
                        <a:pt x="143" y="4144"/>
                      </a:cubicBezTo>
                      <a:cubicBezTo>
                        <a:pt x="83" y="4192"/>
                        <a:pt x="36" y="4239"/>
                        <a:pt x="0" y="4299"/>
                      </a:cubicBezTo>
                      <a:cubicBezTo>
                        <a:pt x="60" y="4263"/>
                        <a:pt x="119" y="4215"/>
                        <a:pt x="167" y="4168"/>
                      </a:cubicBezTo>
                      <a:lnTo>
                        <a:pt x="619" y="3763"/>
                      </a:lnTo>
                      <a:lnTo>
                        <a:pt x="2150" y="2373"/>
                      </a:lnTo>
                      <a:lnTo>
                        <a:pt x="3262" y="3334"/>
                      </a:lnTo>
                      <a:lnTo>
                        <a:pt x="3298" y="3370"/>
                      </a:lnTo>
                      <a:lnTo>
                        <a:pt x="3334" y="3334"/>
                      </a:lnTo>
                      <a:lnTo>
                        <a:pt x="3477" y="3203"/>
                      </a:lnTo>
                      <a:cubicBezTo>
                        <a:pt x="4417" y="2334"/>
                        <a:pt x="5251" y="1537"/>
                        <a:pt x="5870" y="965"/>
                      </a:cubicBezTo>
                      <a:lnTo>
                        <a:pt x="6584" y="263"/>
                      </a:lnTo>
                      <a:cubicBezTo>
                        <a:pt x="6679" y="191"/>
                        <a:pt x="6763" y="96"/>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7848395" y="1505337"/>
                  <a:ext cx="81236" cy="72378"/>
                </a:xfrm>
                <a:custGeom>
                  <a:avLst/>
                  <a:gdLst/>
                  <a:ahLst/>
                  <a:cxnLst/>
                  <a:rect l="l" t="t" r="r" b="b"/>
                  <a:pathLst>
                    <a:path w="2192" h="1953" extrusionOk="0">
                      <a:moveTo>
                        <a:pt x="1989" y="0"/>
                      </a:moveTo>
                      <a:cubicBezTo>
                        <a:pt x="1441" y="24"/>
                        <a:pt x="941" y="48"/>
                        <a:pt x="584" y="72"/>
                      </a:cubicBezTo>
                      <a:cubicBezTo>
                        <a:pt x="393" y="72"/>
                        <a:pt x="191" y="95"/>
                        <a:pt x="0" y="143"/>
                      </a:cubicBezTo>
                      <a:cubicBezTo>
                        <a:pt x="112" y="157"/>
                        <a:pt x="228" y="163"/>
                        <a:pt x="343" y="163"/>
                      </a:cubicBezTo>
                      <a:cubicBezTo>
                        <a:pt x="424" y="163"/>
                        <a:pt x="505" y="160"/>
                        <a:pt x="584" y="155"/>
                      </a:cubicBezTo>
                      <a:cubicBezTo>
                        <a:pt x="941" y="155"/>
                        <a:pt x="1441" y="131"/>
                        <a:pt x="1989" y="107"/>
                      </a:cubicBezTo>
                      <a:lnTo>
                        <a:pt x="2027" y="107"/>
                      </a:lnTo>
                      <a:cubicBezTo>
                        <a:pt x="2050" y="612"/>
                        <a:pt x="2073" y="1070"/>
                        <a:pt x="2108" y="1405"/>
                      </a:cubicBezTo>
                      <a:cubicBezTo>
                        <a:pt x="2108" y="1596"/>
                        <a:pt x="2132" y="1774"/>
                        <a:pt x="2167" y="1953"/>
                      </a:cubicBezTo>
                      <a:cubicBezTo>
                        <a:pt x="2191" y="1774"/>
                        <a:pt x="2191" y="1584"/>
                        <a:pt x="2179" y="1405"/>
                      </a:cubicBezTo>
                      <a:cubicBezTo>
                        <a:pt x="2167" y="1060"/>
                        <a:pt x="2155" y="584"/>
                        <a:pt x="2132" y="60"/>
                      </a:cubicBezTo>
                      <a:lnTo>
                        <a:pt x="2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6828660" y="1015687"/>
                  <a:ext cx="501274" cy="1099088"/>
                </a:xfrm>
                <a:custGeom>
                  <a:avLst/>
                  <a:gdLst/>
                  <a:ahLst/>
                  <a:cxnLst/>
                  <a:rect l="l" t="t" r="r" b="b"/>
                  <a:pathLst>
                    <a:path w="13526" h="29657" extrusionOk="0">
                      <a:moveTo>
                        <a:pt x="1487" y="1"/>
                      </a:moveTo>
                      <a:cubicBezTo>
                        <a:pt x="988" y="1"/>
                        <a:pt x="490" y="53"/>
                        <a:pt x="0" y="163"/>
                      </a:cubicBezTo>
                      <a:lnTo>
                        <a:pt x="9525" y="29536"/>
                      </a:lnTo>
                      <a:cubicBezTo>
                        <a:pt x="9969" y="29596"/>
                        <a:pt x="10423" y="29656"/>
                        <a:pt x="10874" y="29656"/>
                      </a:cubicBezTo>
                      <a:cubicBezTo>
                        <a:pt x="11137" y="29656"/>
                        <a:pt x="11398" y="29636"/>
                        <a:pt x="11656" y="29583"/>
                      </a:cubicBezTo>
                      <a:cubicBezTo>
                        <a:pt x="12359" y="29452"/>
                        <a:pt x="13049" y="29036"/>
                        <a:pt x="13323" y="28369"/>
                      </a:cubicBezTo>
                      <a:cubicBezTo>
                        <a:pt x="13478" y="27881"/>
                        <a:pt x="13526" y="27381"/>
                        <a:pt x="13454" y="26881"/>
                      </a:cubicBezTo>
                      <a:cubicBezTo>
                        <a:pt x="13216" y="22880"/>
                        <a:pt x="12823" y="18891"/>
                        <a:pt x="12275" y="14915"/>
                      </a:cubicBezTo>
                      <a:cubicBezTo>
                        <a:pt x="11954" y="12522"/>
                        <a:pt x="11561" y="10117"/>
                        <a:pt x="10739" y="7842"/>
                      </a:cubicBezTo>
                      <a:cubicBezTo>
                        <a:pt x="9906" y="5568"/>
                        <a:pt x="8608" y="3425"/>
                        <a:pt x="6727" y="1925"/>
                      </a:cubicBezTo>
                      <a:cubicBezTo>
                        <a:pt x="5241" y="740"/>
                        <a:pt x="3361" y="1"/>
                        <a:pt x="1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6454900" y="1058530"/>
                  <a:ext cx="385239" cy="1299546"/>
                </a:xfrm>
                <a:custGeom>
                  <a:avLst/>
                  <a:gdLst/>
                  <a:ahLst/>
                  <a:cxnLst/>
                  <a:rect l="l" t="t" r="r" b="b"/>
                  <a:pathLst>
                    <a:path w="10395" h="35066" extrusionOk="0">
                      <a:moveTo>
                        <a:pt x="6507" y="1"/>
                      </a:moveTo>
                      <a:cubicBezTo>
                        <a:pt x="4789" y="1"/>
                        <a:pt x="2854" y="707"/>
                        <a:pt x="1905" y="2091"/>
                      </a:cubicBezTo>
                      <a:cubicBezTo>
                        <a:pt x="1108" y="3269"/>
                        <a:pt x="1298" y="5329"/>
                        <a:pt x="1012" y="6734"/>
                      </a:cubicBezTo>
                      <a:cubicBezTo>
                        <a:pt x="560" y="8984"/>
                        <a:pt x="120" y="11247"/>
                        <a:pt x="60" y="13544"/>
                      </a:cubicBezTo>
                      <a:cubicBezTo>
                        <a:pt x="0" y="16057"/>
                        <a:pt x="405" y="18569"/>
                        <a:pt x="810" y="21057"/>
                      </a:cubicBezTo>
                      <a:cubicBezTo>
                        <a:pt x="1263" y="23808"/>
                        <a:pt x="1715" y="26558"/>
                        <a:pt x="2167" y="29308"/>
                      </a:cubicBezTo>
                      <a:cubicBezTo>
                        <a:pt x="2370" y="30523"/>
                        <a:pt x="2572" y="31785"/>
                        <a:pt x="3156" y="32868"/>
                      </a:cubicBezTo>
                      <a:cubicBezTo>
                        <a:pt x="3727" y="33952"/>
                        <a:pt x="4751" y="34904"/>
                        <a:pt x="5965" y="35047"/>
                      </a:cubicBezTo>
                      <a:cubicBezTo>
                        <a:pt x="6074" y="35060"/>
                        <a:pt x="6183" y="35066"/>
                        <a:pt x="6291" y="35066"/>
                      </a:cubicBezTo>
                      <a:cubicBezTo>
                        <a:pt x="7308" y="35066"/>
                        <a:pt x="8288" y="34525"/>
                        <a:pt x="8966" y="33761"/>
                      </a:cubicBezTo>
                      <a:cubicBezTo>
                        <a:pt x="9716" y="32916"/>
                        <a:pt x="10145" y="31820"/>
                        <a:pt x="10395" y="30725"/>
                      </a:cubicBezTo>
                      <a:lnTo>
                        <a:pt x="6978" y="19"/>
                      </a:lnTo>
                      <a:cubicBezTo>
                        <a:pt x="6823" y="7"/>
                        <a:pt x="6666" y="1"/>
                        <a:pt x="6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6618153" y="1977456"/>
                  <a:ext cx="631021" cy="699433"/>
                </a:xfrm>
                <a:custGeom>
                  <a:avLst/>
                  <a:gdLst/>
                  <a:ahLst/>
                  <a:cxnLst/>
                  <a:rect l="l" t="t" r="r" b="b"/>
                  <a:pathLst>
                    <a:path w="17027" h="18873" extrusionOk="0">
                      <a:moveTo>
                        <a:pt x="17027" y="1"/>
                      </a:moveTo>
                      <a:lnTo>
                        <a:pt x="4180" y="906"/>
                      </a:lnTo>
                      <a:cubicBezTo>
                        <a:pt x="4169" y="905"/>
                        <a:pt x="4157" y="905"/>
                        <a:pt x="4144" y="905"/>
                      </a:cubicBezTo>
                      <a:cubicBezTo>
                        <a:pt x="3501" y="905"/>
                        <a:pt x="1" y="1751"/>
                        <a:pt x="1" y="1751"/>
                      </a:cubicBezTo>
                      <a:lnTo>
                        <a:pt x="4239" y="18325"/>
                      </a:lnTo>
                      <a:lnTo>
                        <a:pt x="11014" y="18872"/>
                      </a:lnTo>
                      <a:lnTo>
                        <a:pt x="17027"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6720108" y="2529924"/>
                  <a:ext cx="441718" cy="881213"/>
                </a:xfrm>
                <a:custGeom>
                  <a:avLst/>
                  <a:gdLst/>
                  <a:ahLst/>
                  <a:cxnLst/>
                  <a:rect l="l" t="t" r="r" b="b"/>
                  <a:pathLst>
                    <a:path w="11919" h="23778" extrusionOk="0">
                      <a:moveTo>
                        <a:pt x="9049" y="0"/>
                      </a:moveTo>
                      <a:cubicBezTo>
                        <a:pt x="8073" y="1203"/>
                        <a:pt x="6739" y="2048"/>
                        <a:pt x="5239" y="2417"/>
                      </a:cubicBezTo>
                      <a:cubicBezTo>
                        <a:pt x="4862" y="2520"/>
                        <a:pt x="4477" y="2571"/>
                        <a:pt x="4095" y="2571"/>
                      </a:cubicBezTo>
                      <a:cubicBezTo>
                        <a:pt x="3631" y="2571"/>
                        <a:pt x="3170" y="2496"/>
                        <a:pt x="2727" y="2346"/>
                      </a:cubicBezTo>
                      <a:cubicBezTo>
                        <a:pt x="1929" y="2036"/>
                        <a:pt x="1250" y="1322"/>
                        <a:pt x="1155" y="465"/>
                      </a:cubicBezTo>
                      <a:lnTo>
                        <a:pt x="0" y="3977"/>
                      </a:lnTo>
                      <a:lnTo>
                        <a:pt x="2060" y="14228"/>
                      </a:lnTo>
                      <a:lnTo>
                        <a:pt x="5394" y="23777"/>
                      </a:lnTo>
                      <a:lnTo>
                        <a:pt x="11918" y="23741"/>
                      </a:lnTo>
                      <a:lnTo>
                        <a:pt x="9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5756373" y="2010996"/>
                  <a:ext cx="1236877" cy="1400572"/>
                </a:xfrm>
                <a:custGeom>
                  <a:avLst/>
                  <a:gdLst/>
                  <a:ahLst/>
                  <a:cxnLst/>
                  <a:rect l="l" t="t" r="r" b="b"/>
                  <a:pathLst>
                    <a:path w="33375" h="37792" extrusionOk="0">
                      <a:moveTo>
                        <a:pt x="24135" y="1"/>
                      </a:moveTo>
                      <a:cubicBezTo>
                        <a:pt x="24135" y="1"/>
                        <a:pt x="16408" y="1941"/>
                        <a:pt x="15562" y="2632"/>
                      </a:cubicBezTo>
                      <a:cubicBezTo>
                        <a:pt x="14717" y="3323"/>
                        <a:pt x="11895" y="12514"/>
                        <a:pt x="11895" y="12514"/>
                      </a:cubicBezTo>
                      <a:lnTo>
                        <a:pt x="8978" y="16038"/>
                      </a:lnTo>
                      <a:lnTo>
                        <a:pt x="6371" y="21944"/>
                      </a:lnTo>
                      <a:lnTo>
                        <a:pt x="5430" y="19896"/>
                      </a:lnTo>
                      <a:lnTo>
                        <a:pt x="1" y="22170"/>
                      </a:lnTo>
                      <a:lnTo>
                        <a:pt x="25" y="29576"/>
                      </a:lnTo>
                      <a:cubicBezTo>
                        <a:pt x="25" y="29576"/>
                        <a:pt x="3858" y="35124"/>
                        <a:pt x="5728" y="35207"/>
                      </a:cubicBezTo>
                      <a:cubicBezTo>
                        <a:pt x="5778" y="35209"/>
                        <a:pt x="5828" y="35210"/>
                        <a:pt x="5878" y="35210"/>
                      </a:cubicBezTo>
                      <a:cubicBezTo>
                        <a:pt x="7687" y="35210"/>
                        <a:pt x="9324" y="33970"/>
                        <a:pt x="10645" y="33136"/>
                      </a:cubicBezTo>
                      <a:cubicBezTo>
                        <a:pt x="12002" y="32278"/>
                        <a:pt x="17765" y="18955"/>
                        <a:pt x="17765" y="18955"/>
                      </a:cubicBezTo>
                      <a:lnTo>
                        <a:pt x="17860" y="20086"/>
                      </a:lnTo>
                      <a:cubicBezTo>
                        <a:pt x="17991" y="21741"/>
                        <a:pt x="18384" y="23361"/>
                        <a:pt x="19003" y="24897"/>
                      </a:cubicBezTo>
                      <a:cubicBezTo>
                        <a:pt x="20920" y="29635"/>
                        <a:pt x="24528" y="37791"/>
                        <a:pt x="24528" y="37791"/>
                      </a:cubicBezTo>
                      <a:lnTo>
                        <a:pt x="33374" y="37755"/>
                      </a:lnTo>
                      <a:lnTo>
                        <a:pt x="30850" y="32302"/>
                      </a:lnTo>
                      <a:lnTo>
                        <a:pt x="28278" y="26492"/>
                      </a:lnTo>
                      <a:lnTo>
                        <a:pt x="26885" y="11883"/>
                      </a:lnTo>
                      <a:lnTo>
                        <a:pt x="24135"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6954853" y="2010996"/>
                  <a:ext cx="817655" cy="1372258"/>
                </a:xfrm>
                <a:custGeom>
                  <a:avLst/>
                  <a:gdLst/>
                  <a:ahLst/>
                  <a:cxnLst/>
                  <a:rect l="l" t="t" r="r" b="b"/>
                  <a:pathLst>
                    <a:path w="22063" h="37028" extrusionOk="0">
                      <a:moveTo>
                        <a:pt x="16062" y="1"/>
                      </a:moveTo>
                      <a:lnTo>
                        <a:pt x="12728" y="7109"/>
                      </a:lnTo>
                      <a:lnTo>
                        <a:pt x="13121" y="24551"/>
                      </a:lnTo>
                      <a:lnTo>
                        <a:pt x="584" y="30445"/>
                      </a:lnTo>
                      <a:lnTo>
                        <a:pt x="0" y="31897"/>
                      </a:lnTo>
                      <a:lnTo>
                        <a:pt x="2501" y="36267"/>
                      </a:lnTo>
                      <a:cubicBezTo>
                        <a:pt x="2774" y="36751"/>
                        <a:pt x="3275" y="37027"/>
                        <a:pt x="3801" y="37027"/>
                      </a:cubicBezTo>
                      <a:cubicBezTo>
                        <a:pt x="3987" y="37027"/>
                        <a:pt x="4175" y="36993"/>
                        <a:pt x="4358" y="36922"/>
                      </a:cubicBezTo>
                      <a:cubicBezTo>
                        <a:pt x="8061" y="35469"/>
                        <a:pt x="19145" y="31064"/>
                        <a:pt x="20800" y="30076"/>
                      </a:cubicBezTo>
                      <a:cubicBezTo>
                        <a:pt x="22063" y="29326"/>
                        <a:pt x="19824" y="4989"/>
                        <a:pt x="19062" y="3275"/>
                      </a:cubicBezTo>
                      <a:cubicBezTo>
                        <a:pt x="17967" y="834"/>
                        <a:pt x="16062" y="1"/>
                        <a:pt x="16062"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6952629" y="1906410"/>
                  <a:ext cx="676049" cy="1503821"/>
                </a:xfrm>
                <a:custGeom>
                  <a:avLst/>
                  <a:gdLst/>
                  <a:ahLst/>
                  <a:cxnLst/>
                  <a:rect l="l" t="t" r="r" b="b"/>
                  <a:pathLst>
                    <a:path w="18242" h="40578" extrusionOk="0">
                      <a:moveTo>
                        <a:pt x="5382" y="1"/>
                      </a:moveTo>
                      <a:cubicBezTo>
                        <a:pt x="5382" y="1"/>
                        <a:pt x="5978" y="1525"/>
                        <a:pt x="5894" y="2787"/>
                      </a:cubicBezTo>
                      <a:cubicBezTo>
                        <a:pt x="5811" y="4049"/>
                        <a:pt x="1" y="26564"/>
                        <a:pt x="1" y="26564"/>
                      </a:cubicBezTo>
                      <a:lnTo>
                        <a:pt x="3299" y="40577"/>
                      </a:lnTo>
                      <a:lnTo>
                        <a:pt x="18241" y="40530"/>
                      </a:lnTo>
                      <a:lnTo>
                        <a:pt x="14657" y="32826"/>
                      </a:lnTo>
                      <a:lnTo>
                        <a:pt x="16086" y="2763"/>
                      </a:lnTo>
                      <a:lnTo>
                        <a:pt x="9014" y="1465"/>
                      </a:lnTo>
                      <a:lnTo>
                        <a:pt x="6990"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7033385" y="1960260"/>
                  <a:ext cx="259049" cy="1150787"/>
                </a:xfrm>
                <a:custGeom>
                  <a:avLst/>
                  <a:gdLst/>
                  <a:ahLst/>
                  <a:cxnLst/>
                  <a:rect l="l" t="t" r="r" b="b"/>
                  <a:pathLst>
                    <a:path w="6990" h="31052" extrusionOk="0">
                      <a:moveTo>
                        <a:pt x="6835" y="0"/>
                      </a:moveTo>
                      <a:cubicBezTo>
                        <a:pt x="6835" y="24"/>
                        <a:pt x="6823" y="36"/>
                        <a:pt x="6823" y="60"/>
                      </a:cubicBezTo>
                      <a:lnTo>
                        <a:pt x="6823" y="191"/>
                      </a:lnTo>
                      <a:cubicBezTo>
                        <a:pt x="6823" y="298"/>
                        <a:pt x="6835" y="465"/>
                        <a:pt x="6835" y="679"/>
                      </a:cubicBezTo>
                      <a:cubicBezTo>
                        <a:pt x="6859" y="1108"/>
                        <a:pt x="6882" y="1751"/>
                        <a:pt x="6882" y="2548"/>
                      </a:cubicBezTo>
                      <a:cubicBezTo>
                        <a:pt x="6906" y="4159"/>
                        <a:pt x="6824" y="6440"/>
                        <a:pt x="6682" y="9171"/>
                      </a:cubicBezTo>
                      <a:lnTo>
                        <a:pt x="6682" y="9171"/>
                      </a:lnTo>
                      <a:lnTo>
                        <a:pt x="4072" y="9299"/>
                      </a:lnTo>
                      <a:lnTo>
                        <a:pt x="3977" y="9299"/>
                      </a:lnTo>
                      <a:lnTo>
                        <a:pt x="4025" y="9383"/>
                      </a:lnTo>
                      <a:cubicBezTo>
                        <a:pt x="4635" y="10356"/>
                        <a:pt x="5476" y="11168"/>
                        <a:pt x="6469" y="11761"/>
                      </a:cubicBezTo>
                      <a:lnTo>
                        <a:pt x="6469" y="11761"/>
                      </a:lnTo>
                      <a:lnTo>
                        <a:pt x="5418" y="14062"/>
                      </a:lnTo>
                      <a:cubicBezTo>
                        <a:pt x="4418" y="16324"/>
                        <a:pt x="3477" y="18479"/>
                        <a:pt x="2715" y="20491"/>
                      </a:cubicBezTo>
                      <a:cubicBezTo>
                        <a:pt x="2037" y="22253"/>
                        <a:pt x="1441" y="24063"/>
                        <a:pt x="953" y="25897"/>
                      </a:cubicBezTo>
                      <a:cubicBezTo>
                        <a:pt x="548" y="27468"/>
                        <a:pt x="322" y="28754"/>
                        <a:pt x="179" y="29659"/>
                      </a:cubicBezTo>
                      <a:cubicBezTo>
                        <a:pt x="108" y="30111"/>
                        <a:pt x="72" y="30469"/>
                        <a:pt x="36" y="30695"/>
                      </a:cubicBezTo>
                      <a:cubicBezTo>
                        <a:pt x="24" y="30802"/>
                        <a:pt x="1" y="30897"/>
                        <a:pt x="1" y="30957"/>
                      </a:cubicBezTo>
                      <a:cubicBezTo>
                        <a:pt x="1" y="30992"/>
                        <a:pt x="1" y="31028"/>
                        <a:pt x="1" y="31052"/>
                      </a:cubicBezTo>
                      <a:cubicBezTo>
                        <a:pt x="12" y="31028"/>
                        <a:pt x="24" y="30992"/>
                        <a:pt x="24" y="30969"/>
                      </a:cubicBezTo>
                      <a:cubicBezTo>
                        <a:pt x="36" y="30897"/>
                        <a:pt x="48" y="30802"/>
                        <a:pt x="72" y="30695"/>
                      </a:cubicBezTo>
                      <a:cubicBezTo>
                        <a:pt x="108" y="30457"/>
                        <a:pt x="155" y="30111"/>
                        <a:pt x="227" y="29659"/>
                      </a:cubicBezTo>
                      <a:cubicBezTo>
                        <a:pt x="382" y="28778"/>
                        <a:pt x="620" y="27480"/>
                        <a:pt x="1048" y="25920"/>
                      </a:cubicBezTo>
                      <a:cubicBezTo>
                        <a:pt x="1536" y="24087"/>
                        <a:pt x="2132" y="22289"/>
                        <a:pt x="2822" y="20527"/>
                      </a:cubicBezTo>
                      <a:cubicBezTo>
                        <a:pt x="3584" y="18527"/>
                        <a:pt x="4525" y="16360"/>
                        <a:pt x="5549" y="14109"/>
                      </a:cubicBezTo>
                      <a:lnTo>
                        <a:pt x="6609" y="11764"/>
                      </a:lnTo>
                      <a:lnTo>
                        <a:pt x="6620" y="11716"/>
                      </a:lnTo>
                      <a:lnTo>
                        <a:pt x="6585" y="11680"/>
                      </a:lnTo>
                      <a:cubicBezTo>
                        <a:pt x="5611" y="11124"/>
                        <a:pt x="4785" y="10343"/>
                        <a:pt x="4170" y="9401"/>
                      </a:cubicBezTo>
                      <a:lnTo>
                        <a:pt x="4170" y="9401"/>
                      </a:lnTo>
                      <a:lnTo>
                        <a:pt x="6739" y="9252"/>
                      </a:lnTo>
                      <a:lnTo>
                        <a:pt x="6787" y="9252"/>
                      </a:lnTo>
                      <a:lnTo>
                        <a:pt x="6787" y="9204"/>
                      </a:lnTo>
                      <a:cubicBezTo>
                        <a:pt x="6918" y="6466"/>
                        <a:pt x="6990" y="4156"/>
                        <a:pt x="6954" y="2537"/>
                      </a:cubicBezTo>
                      <a:cubicBezTo>
                        <a:pt x="6930" y="1739"/>
                        <a:pt x="6906" y="1096"/>
                        <a:pt x="6870" y="667"/>
                      </a:cubicBezTo>
                      <a:cubicBezTo>
                        <a:pt x="6859" y="453"/>
                        <a:pt x="6835" y="298"/>
                        <a:pt x="6835" y="179"/>
                      </a:cubicBezTo>
                      <a:lnTo>
                        <a:pt x="6835" y="48"/>
                      </a:lnTo>
                      <a:lnTo>
                        <a:pt x="6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6544476" y="2042350"/>
                  <a:ext cx="434677" cy="1302585"/>
                </a:xfrm>
                <a:custGeom>
                  <a:avLst/>
                  <a:gdLst/>
                  <a:ahLst/>
                  <a:cxnLst/>
                  <a:rect l="l" t="t" r="r" b="b"/>
                  <a:pathLst>
                    <a:path w="11729" h="35148" extrusionOk="0">
                      <a:moveTo>
                        <a:pt x="286" y="0"/>
                      </a:moveTo>
                      <a:cubicBezTo>
                        <a:pt x="286" y="0"/>
                        <a:pt x="286" y="48"/>
                        <a:pt x="274" y="155"/>
                      </a:cubicBezTo>
                      <a:cubicBezTo>
                        <a:pt x="274" y="262"/>
                        <a:pt x="262" y="417"/>
                        <a:pt x="262" y="607"/>
                      </a:cubicBezTo>
                      <a:cubicBezTo>
                        <a:pt x="250" y="1000"/>
                        <a:pt x="227" y="1584"/>
                        <a:pt x="191" y="2322"/>
                      </a:cubicBezTo>
                      <a:cubicBezTo>
                        <a:pt x="143" y="3798"/>
                        <a:pt x="84" y="5941"/>
                        <a:pt x="0" y="8537"/>
                      </a:cubicBezTo>
                      <a:lnTo>
                        <a:pt x="0" y="8608"/>
                      </a:lnTo>
                      <a:lnTo>
                        <a:pt x="60" y="8584"/>
                      </a:lnTo>
                      <a:cubicBezTo>
                        <a:pt x="262" y="8521"/>
                        <a:pt x="470" y="8490"/>
                        <a:pt x="677" y="8490"/>
                      </a:cubicBezTo>
                      <a:cubicBezTo>
                        <a:pt x="1140" y="8490"/>
                        <a:pt x="1597" y="8645"/>
                        <a:pt x="1964" y="8939"/>
                      </a:cubicBezTo>
                      <a:lnTo>
                        <a:pt x="1964" y="8939"/>
                      </a:lnTo>
                      <a:cubicBezTo>
                        <a:pt x="1300" y="9252"/>
                        <a:pt x="838" y="9921"/>
                        <a:pt x="631" y="10668"/>
                      </a:cubicBezTo>
                      <a:cubicBezTo>
                        <a:pt x="417" y="11442"/>
                        <a:pt x="453" y="12275"/>
                        <a:pt x="512" y="13109"/>
                      </a:cubicBezTo>
                      <a:cubicBezTo>
                        <a:pt x="631" y="14776"/>
                        <a:pt x="810" y="16526"/>
                        <a:pt x="1108" y="18324"/>
                      </a:cubicBezTo>
                      <a:cubicBezTo>
                        <a:pt x="1513" y="20979"/>
                        <a:pt x="2263" y="23574"/>
                        <a:pt x="3346" y="26027"/>
                      </a:cubicBezTo>
                      <a:cubicBezTo>
                        <a:pt x="4239" y="28039"/>
                        <a:pt x="5442" y="29897"/>
                        <a:pt x="6918" y="31528"/>
                      </a:cubicBezTo>
                      <a:cubicBezTo>
                        <a:pt x="7489" y="32147"/>
                        <a:pt x="8097" y="32730"/>
                        <a:pt x="8752" y="33254"/>
                      </a:cubicBezTo>
                      <a:cubicBezTo>
                        <a:pt x="9037" y="33504"/>
                        <a:pt x="9311" y="33707"/>
                        <a:pt x="9573" y="33885"/>
                      </a:cubicBezTo>
                      <a:cubicBezTo>
                        <a:pt x="9835" y="34076"/>
                        <a:pt x="10073" y="34230"/>
                        <a:pt x="10299" y="34373"/>
                      </a:cubicBezTo>
                      <a:cubicBezTo>
                        <a:pt x="10752" y="34635"/>
                        <a:pt x="11097" y="34838"/>
                        <a:pt x="11347" y="34957"/>
                      </a:cubicBezTo>
                      <a:lnTo>
                        <a:pt x="11633" y="35100"/>
                      </a:lnTo>
                      <a:lnTo>
                        <a:pt x="11728" y="35147"/>
                      </a:lnTo>
                      <a:lnTo>
                        <a:pt x="11633" y="35088"/>
                      </a:lnTo>
                      <a:lnTo>
                        <a:pt x="11359" y="34933"/>
                      </a:lnTo>
                      <a:cubicBezTo>
                        <a:pt x="11109" y="34814"/>
                        <a:pt x="10764" y="34600"/>
                        <a:pt x="10323" y="34326"/>
                      </a:cubicBezTo>
                      <a:cubicBezTo>
                        <a:pt x="10109" y="34183"/>
                        <a:pt x="9847" y="34016"/>
                        <a:pt x="9597" y="33838"/>
                      </a:cubicBezTo>
                      <a:cubicBezTo>
                        <a:pt x="9347" y="33659"/>
                        <a:pt x="9061" y="33445"/>
                        <a:pt x="8787" y="33207"/>
                      </a:cubicBezTo>
                      <a:cubicBezTo>
                        <a:pt x="8144" y="32671"/>
                        <a:pt x="7537" y="32087"/>
                        <a:pt x="6966" y="31468"/>
                      </a:cubicBezTo>
                      <a:cubicBezTo>
                        <a:pt x="5513" y="29837"/>
                        <a:pt x="4322" y="27992"/>
                        <a:pt x="3429" y="25991"/>
                      </a:cubicBezTo>
                      <a:cubicBezTo>
                        <a:pt x="2358" y="23527"/>
                        <a:pt x="1620" y="20943"/>
                        <a:pt x="1215" y="18300"/>
                      </a:cubicBezTo>
                      <a:cubicBezTo>
                        <a:pt x="917" y="16514"/>
                        <a:pt x="739" y="14764"/>
                        <a:pt x="620" y="13097"/>
                      </a:cubicBezTo>
                      <a:cubicBezTo>
                        <a:pt x="548" y="12275"/>
                        <a:pt x="512" y="11430"/>
                        <a:pt x="727" y="10692"/>
                      </a:cubicBezTo>
                      <a:cubicBezTo>
                        <a:pt x="941" y="9954"/>
                        <a:pt x="1405" y="9275"/>
                        <a:pt x="2084" y="8989"/>
                      </a:cubicBezTo>
                      <a:lnTo>
                        <a:pt x="2155" y="8965"/>
                      </a:lnTo>
                      <a:lnTo>
                        <a:pt x="2096" y="8906"/>
                      </a:lnTo>
                      <a:cubicBezTo>
                        <a:pt x="1697" y="8565"/>
                        <a:pt x="1195" y="8387"/>
                        <a:pt x="688" y="8387"/>
                      </a:cubicBezTo>
                      <a:cubicBezTo>
                        <a:pt x="490" y="8387"/>
                        <a:pt x="291" y="8415"/>
                        <a:pt x="97" y="8471"/>
                      </a:cubicBezTo>
                      <a:lnTo>
                        <a:pt x="97" y="8471"/>
                      </a:lnTo>
                      <a:cubicBezTo>
                        <a:pt x="156" y="5905"/>
                        <a:pt x="215" y="3797"/>
                        <a:pt x="250" y="2322"/>
                      </a:cubicBezTo>
                      <a:cubicBezTo>
                        <a:pt x="262" y="1584"/>
                        <a:pt x="286" y="1000"/>
                        <a:pt x="286" y="607"/>
                      </a:cubicBezTo>
                      <a:lnTo>
                        <a:pt x="286" y="155"/>
                      </a:lnTo>
                      <a:lnTo>
                        <a:pt x="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6963674" y="2385201"/>
                  <a:ext cx="759841" cy="1000175"/>
                </a:xfrm>
                <a:custGeom>
                  <a:avLst/>
                  <a:gdLst/>
                  <a:ahLst/>
                  <a:cxnLst/>
                  <a:rect l="l" t="t" r="r" b="b"/>
                  <a:pathLst>
                    <a:path w="20503" h="26988" extrusionOk="0">
                      <a:moveTo>
                        <a:pt x="12395" y="0"/>
                      </a:moveTo>
                      <a:lnTo>
                        <a:pt x="12395" y="0"/>
                      </a:lnTo>
                      <a:cubicBezTo>
                        <a:pt x="12395" y="191"/>
                        <a:pt x="12407" y="453"/>
                        <a:pt x="12419" y="798"/>
                      </a:cubicBezTo>
                      <a:cubicBezTo>
                        <a:pt x="12442" y="1512"/>
                        <a:pt x="12490" y="2536"/>
                        <a:pt x="12538" y="3846"/>
                      </a:cubicBezTo>
                      <a:cubicBezTo>
                        <a:pt x="12656" y="6459"/>
                        <a:pt x="12811" y="10174"/>
                        <a:pt x="12989" y="14614"/>
                      </a:cubicBezTo>
                      <a:lnTo>
                        <a:pt x="12989" y="14614"/>
                      </a:lnTo>
                      <a:lnTo>
                        <a:pt x="1393" y="19729"/>
                      </a:lnTo>
                      <a:lnTo>
                        <a:pt x="262" y="20229"/>
                      </a:lnTo>
                      <a:lnTo>
                        <a:pt x="250" y="20241"/>
                      </a:lnTo>
                      <a:lnTo>
                        <a:pt x="250" y="20253"/>
                      </a:lnTo>
                      <a:cubicBezTo>
                        <a:pt x="167" y="20455"/>
                        <a:pt x="84" y="20657"/>
                        <a:pt x="0" y="20860"/>
                      </a:cubicBezTo>
                      <a:lnTo>
                        <a:pt x="0" y="20872"/>
                      </a:lnTo>
                      <a:lnTo>
                        <a:pt x="0" y="20896"/>
                      </a:lnTo>
                      <a:cubicBezTo>
                        <a:pt x="822" y="22896"/>
                        <a:pt x="1620" y="24825"/>
                        <a:pt x="2370" y="26622"/>
                      </a:cubicBezTo>
                      <a:lnTo>
                        <a:pt x="2370" y="26646"/>
                      </a:lnTo>
                      <a:lnTo>
                        <a:pt x="2382" y="26646"/>
                      </a:lnTo>
                      <a:cubicBezTo>
                        <a:pt x="2691" y="26825"/>
                        <a:pt x="3036" y="26944"/>
                        <a:pt x="3394" y="26980"/>
                      </a:cubicBezTo>
                      <a:cubicBezTo>
                        <a:pt x="3433" y="26985"/>
                        <a:pt x="3473" y="26988"/>
                        <a:pt x="3512" y="26988"/>
                      </a:cubicBezTo>
                      <a:cubicBezTo>
                        <a:pt x="3568" y="26988"/>
                        <a:pt x="3624" y="26982"/>
                        <a:pt x="3679" y="26968"/>
                      </a:cubicBezTo>
                      <a:cubicBezTo>
                        <a:pt x="3763" y="26944"/>
                        <a:pt x="3846" y="26920"/>
                        <a:pt x="3929" y="26884"/>
                      </a:cubicBezTo>
                      <a:lnTo>
                        <a:pt x="4406" y="26706"/>
                      </a:lnTo>
                      <a:lnTo>
                        <a:pt x="6287" y="25980"/>
                      </a:lnTo>
                      <a:lnTo>
                        <a:pt x="9787" y="24622"/>
                      </a:lnTo>
                      <a:cubicBezTo>
                        <a:pt x="11990" y="23753"/>
                        <a:pt x="13931" y="22967"/>
                        <a:pt x="15538" y="22301"/>
                      </a:cubicBezTo>
                      <a:cubicBezTo>
                        <a:pt x="17145" y="21634"/>
                        <a:pt x="18407" y="21086"/>
                        <a:pt x="19265" y="20669"/>
                      </a:cubicBezTo>
                      <a:cubicBezTo>
                        <a:pt x="19598" y="20515"/>
                        <a:pt x="19920" y="20348"/>
                        <a:pt x="20229" y="20157"/>
                      </a:cubicBezTo>
                      <a:cubicBezTo>
                        <a:pt x="20301" y="20110"/>
                        <a:pt x="20384" y="20062"/>
                        <a:pt x="20455" y="19991"/>
                      </a:cubicBezTo>
                      <a:cubicBezTo>
                        <a:pt x="20479" y="19979"/>
                        <a:pt x="20491" y="19943"/>
                        <a:pt x="20503" y="19907"/>
                      </a:cubicBezTo>
                      <a:lnTo>
                        <a:pt x="20503" y="19907"/>
                      </a:lnTo>
                      <a:cubicBezTo>
                        <a:pt x="20491" y="19943"/>
                        <a:pt x="20467" y="19967"/>
                        <a:pt x="20443" y="19991"/>
                      </a:cubicBezTo>
                      <a:cubicBezTo>
                        <a:pt x="20372" y="20050"/>
                        <a:pt x="20301" y="20098"/>
                        <a:pt x="20217" y="20146"/>
                      </a:cubicBezTo>
                      <a:cubicBezTo>
                        <a:pt x="20003" y="20276"/>
                        <a:pt x="19681" y="20431"/>
                        <a:pt x="19253" y="20634"/>
                      </a:cubicBezTo>
                      <a:cubicBezTo>
                        <a:pt x="18396" y="21038"/>
                        <a:pt x="17122" y="21574"/>
                        <a:pt x="15514" y="22241"/>
                      </a:cubicBezTo>
                      <a:cubicBezTo>
                        <a:pt x="13907" y="22896"/>
                        <a:pt x="11954" y="23670"/>
                        <a:pt x="9752" y="24539"/>
                      </a:cubicBezTo>
                      <a:lnTo>
                        <a:pt x="6251" y="25884"/>
                      </a:lnTo>
                      <a:lnTo>
                        <a:pt x="4370" y="26611"/>
                      </a:lnTo>
                      <a:lnTo>
                        <a:pt x="3894" y="26789"/>
                      </a:lnTo>
                      <a:cubicBezTo>
                        <a:pt x="3822" y="26825"/>
                        <a:pt x="3751" y="26849"/>
                        <a:pt x="3667" y="26873"/>
                      </a:cubicBezTo>
                      <a:cubicBezTo>
                        <a:pt x="3584" y="26884"/>
                        <a:pt x="3501" y="26884"/>
                        <a:pt x="3417" y="26884"/>
                      </a:cubicBezTo>
                      <a:cubicBezTo>
                        <a:pt x="3089" y="26837"/>
                        <a:pt x="2760" y="26733"/>
                        <a:pt x="2465" y="26558"/>
                      </a:cubicBezTo>
                      <a:lnTo>
                        <a:pt x="2465" y="26558"/>
                      </a:lnTo>
                      <a:cubicBezTo>
                        <a:pt x="1733" y="24764"/>
                        <a:pt x="943" y="22853"/>
                        <a:pt x="129" y="20872"/>
                      </a:cubicBezTo>
                      <a:lnTo>
                        <a:pt x="129" y="20872"/>
                      </a:lnTo>
                      <a:cubicBezTo>
                        <a:pt x="205" y="20688"/>
                        <a:pt x="281" y="20514"/>
                        <a:pt x="347" y="20330"/>
                      </a:cubicBezTo>
                      <a:lnTo>
                        <a:pt x="347" y="20330"/>
                      </a:lnTo>
                      <a:lnTo>
                        <a:pt x="1441" y="19836"/>
                      </a:lnTo>
                      <a:lnTo>
                        <a:pt x="13050" y="14692"/>
                      </a:lnTo>
                      <a:lnTo>
                        <a:pt x="13085" y="14681"/>
                      </a:lnTo>
                      <a:lnTo>
                        <a:pt x="13085" y="14645"/>
                      </a:lnTo>
                      <a:cubicBezTo>
                        <a:pt x="12883" y="10204"/>
                        <a:pt x="12704" y="6465"/>
                        <a:pt x="12585" y="3846"/>
                      </a:cubicBezTo>
                      <a:cubicBezTo>
                        <a:pt x="12526" y="2548"/>
                        <a:pt x="12478" y="1512"/>
                        <a:pt x="12442" y="810"/>
                      </a:cubicBezTo>
                      <a:cubicBezTo>
                        <a:pt x="12419" y="453"/>
                        <a:pt x="12407" y="191"/>
                        <a:pt x="123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7438463" y="2042758"/>
                  <a:ext cx="101952" cy="240964"/>
                </a:xfrm>
                <a:custGeom>
                  <a:avLst/>
                  <a:gdLst/>
                  <a:ahLst/>
                  <a:cxnLst/>
                  <a:rect l="l" t="t" r="r" b="b"/>
                  <a:pathLst>
                    <a:path w="2751" h="6502" extrusionOk="0">
                      <a:moveTo>
                        <a:pt x="2739" y="1"/>
                      </a:moveTo>
                      <a:lnTo>
                        <a:pt x="2739" y="1"/>
                      </a:lnTo>
                      <a:cubicBezTo>
                        <a:pt x="2656" y="60"/>
                        <a:pt x="2596" y="132"/>
                        <a:pt x="2525" y="203"/>
                      </a:cubicBezTo>
                      <a:cubicBezTo>
                        <a:pt x="2358" y="394"/>
                        <a:pt x="2191" y="584"/>
                        <a:pt x="2036" y="799"/>
                      </a:cubicBezTo>
                      <a:cubicBezTo>
                        <a:pt x="1013" y="2156"/>
                        <a:pt x="346" y="3763"/>
                        <a:pt x="96" y="5442"/>
                      </a:cubicBezTo>
                      <a:cubicBezTo>
                        <a:pt x="48" y="5704"/>
                        <a:pt x="24" y="5954"/>
                        <a:pt x="12" y="6216"/>
                      </a:cubicBezTo>
                      <a:cubicBezTo>
                        <a:pt x="0" y="6311"/>
                        <a:pt x="0" y="6406"/>
                        <a:pt x="12" y="6502"/>
                      </a:cubicBezTo>
                      <a:cubicBezTo>
                        <a:pt x="24" y="6502"/>
                        <a:pt x="60" y="6097"/>
                        <a:pt x="179" y="5466"/>
                      </a:cubicBezTo>
                      <a:cubicBezTo>
                        <a:pt x="322" y="4632"/>
                        <a:pt x="572" y="3823"/>
                        <a:pt x="893" y="3049"/>
                      </a:cubicBezTo>
                      <a:cubicBezTo>
                        <a:pt x="1215" y="2275"/>
                        <a:pt x="1632" y="1537"/>
                        <a:pt x="2108" y="846"/>
                      </a:cubicBezTo>
                      <a:cubicBezTo>
                        <a:pt x="2489" y="311"/>
                        <a:pt x="2751" y="13"/>
                        <a:pt x="27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6323407" y="2116027"/>
                  <a:ext cx="102397" cy="273169"/>
                </a:xfrm>
                <a:custGeom>
                  <a:avLst/>
                  <a:gdLst/>
                  <a:ahLst/>
                  <a:cxnLst/>
                  <a:rect l="l" t="t" r="r" b="b"/>
                  <a:pathLst>
                    <a:path w="2763" h="7371" extrusionOk="0">
                      <a:moveTo>
                        <a:pt x="0" y="0"/>
                      </a:moveTo>
                      <a:cubicBezTo>
                        <a:pt x="48" y="96"/>
                        <a:pt x="108" y="191"/>
                        <a:pt x="167" y="274"/>
                      </a:cubicBezTo>
                      <a:cubicBezTo>
                        <a:pt x="274" y="441"/>
                        <a:pt x="429" y="691"/>
                        <a:pt x="620" y="1000"/>
                      </a:cubicBezTo>
                      <a:cubicBezTo>
                        <a:pt x="1572" y="2608"/>
                        <a:pt x="2227" y="4382"/>
                        <a:pt x="2560" y="6227"/>
                      </a:cubicBezTo>
                      <a:cubicBezTo>
                        <a:pt x="2632" y="6585"/>
                        <a:pt x="2679" y="6870"/>
                        <a:pt x="2703" y="7073"/>
                      </a:cubicBezTo>
                      <a:cubicBezTo>
                        <a:pt x="2715" y="7168"/>
                        <a:pt x="2727" y="7275"/>
                        <a:pt x="2763" y="7370"/>
                      </a:cubicBezTo>
                      <a:cubicBezTo>
                        <a:pt x="2763" y="7275"/>
                        <a:pt x="2763" y="7168"/>
                        <a:pt x="2739" y="7061"/>
                      </a:cubicBezTo>
                      <a:cubicBezTo>
                        <a:pt x="2739" y="6858"/>
                        <a:pt x="2703" y="6573"/>
                        <a:pt x="2644" y="6215"/>
                      </a:cubicBezTo>
                      <a:cubicBezTo>
                        <a:pt x="2358" y="4346"/>
                        <a:pt x="1691" y="2560"/>
                        <a:pt x="679" y="953"/>
                      </a:cubicBezTo>
                      <a:cubicBezTo>
                        <a:pt x="489" y="655"/>
                        <a:pt x="322" y="405"/>
                        <a:pt x="203" y="250"/>
                      </a:cubicBezTo>
                      <a:cubicBezTo>
                        <a:pt x="143" y="167"/>
                        <a:pt x="84" y="8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6873208" y="2559499"/>
                  <a:ext cx="5781" cy="65337"/>
                </a:xfrm>
                <a:custGeom>
                  <a:avLst/>
                  <a:gdLst/>
                  <a:ahLst/>
                  <a:cxnLst/>
                  <a:rect l="l" t="t" r="r" b="b"/>
                  <a:pathLst>
                    <a:path w="156" h="1763" extrusionOk="0">
                      <a:moveTo>
                        <a:pt x="84" y="0"/>
                      </a:moveTo>
                      <a:cubicBezTo>
                        <a:pt x="24" y="286"/>
                        <a:pt x="1" y="584"/>
                        <a:pt x="24" y="881"/>
                      </a:cubicBezTo>
                      <a:cubicBezTo>
                        <a:pt x="1" y="1179"/>
                        <a:pt x="24" y="1477"/>
                        <a:pt x="84" y="1762"/>
                      </a:cubicBezTo>
                      <a:cubicBezTo>
                        <a:pt x="155" y="1179"/>
                        <a:pt x="155" y="584"/>
                        <a:pt x="84" y="0"/>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7035164" y="2029972"/>
                  <a:ext cx="281545" cy="1067847"/>
                </a:xfrm>
                <a:custGeom>
                  <a:avLst/>
                  <a:gdLst/>
                  <a:ahLst/>
                  <a:cxnLst/>
                  <a:rect l="l" t="t" r="r" b="b"/>
                  <a:pathLst>
                    <a:path w="7597" h="28814" extrusionOk="0">
                      <a:moveTo>
                        <a:pt x="6894" y="1"/>
                      </a:moveTo>
                      <a:lnTo>
                        <a:pt x="6703" y="7323"/>
                      </a:lnTo>
                      <a:lnTo>
                        <a:pt x="4048" y="7466"/>
                      </a:lnTo>
                      <a:cubicBezTo>
                        <a:pt x="4048" y="7466"/>
                        <a:pt x="5191" y="9002"/>
                        <a:pt x="5727" y="9323"/>
                      </a:cubicBezTo>
                      <a:cubicBezTo>
                        <a:pt x="6001" y="9478"/>
                        <a:pt x="6251" y="9657"/>
                        <a:pt x="6501" y="9847"/>
                      </a:cubicBezTo>
                      <a:cubicBezTo>
                        <a:pt x="6501" y="9847"/>
                        <a:pt x="2739" y="18646"/>
                        <a:pt x="2155" y="20158"/>
                      </a:cubicBezTo>
                      <a:cubicBezTo>
                        <a:pt x="905" y="23384"/>
                        <a:pt x="0" y="28814"/>
                        <a:pt x="0" y="28814"/>
                      </a:cubicBezTo>
                      <a:cubicBezTo>
                        <a:pt x="3120" y="23396"/>
                        <a:pt x="4929" y="17134"/>
                        <a:pt x="6561" y="11097"/>
                      </a:cubicBezTo>
                      <a:cubicBezTo>
                        <a:pt x="6727" y="10633"/>
                        <a:pt x="6787" y="10145"/>
                        <a:pt x="6751" y="9657"/>
                      </a:cubicBezTo>
                      <a:cubicBezTo>
                        <a:pt x="6632" y="8954"/>
                        <a:pt x="6108" y="8395"/>
                        <a:pt x="5620" y="7883"/>
                      </a:cubicBezTo>
                      <a:lnTo>
                        <a:pt x="5620" y="7883"/>
                      </a:lnTo>
                      <a:lnTo>
                        <a:pt x="7596" y="8145"/>
                      </a:lnTo>
                      <a:cubicBezTo>
                        <a:pt x="7168" y="7061"/>
                        <a:pt x="7239" y="1156"/>
                        <a:pt x="6894"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6524611" y="2265123"/>
                  <a:ext cx="130637" cy="711811"/>
                </a:xfrm>
                <a:custGeom>
                  <a:avLst/>
                  <a:gdLst/>
                  <a:ahLst/>
                  <a:cxnLst/>
                  <a:rect l="l" t="t" r="r" b="b"/>
                  <a:pathLst>
                    <a:path w="3525" h="19207" extrusionOk="0">
                      <a:moveTo>
                        <a:pt x="644" y="1"/>
                      </a:moveTo>
                      <a:cubicBezTo>
                        <a:pt x="644" y="1"/>
                        <a:pt x="644" y="1"/>
                        <a:pt x="644" y="2"/>
                      </a:cubicBezTo>
                      <a:cubicBezTo>
                        <a:pt x="643" y="5"/>
                        <a:pt x="642" y="16"/>
                        <a:pt x="641" y="36"/>
                      </a:cubicBezTo>
                      <a:lnTo>
                        <a:pt x="641" y="36"/>
                      </a:lnTo>
                      <a:cubicBezTo>
                        <a:pt x="643" y="13"/>
                        <a:pt x="644" y="1"/>
                        <a:pt x="644" y="1"/>
                      </a:cubicBezTo>
                      <a:close/>
                      <a:moveTo>
                        <a:pt x="641" y="36"/>
                      </a:moveTo>
                      <a:lnTo>
                        <a:pt x="641" y="36"/>
                      </a:lnTo>
                      <a:cubicBezTo>
                        <a:pt x="607" y="381"/>
                        <a:pt x="305" y="3111"/>
                        <a:pt x="239" y="3288"/>
                      </a:cubicBezTo>
                      <a:lnTo>
                        <a:pt x="1334" y="3050"/>
                      </a:lnTo>
                      <a:lnTo>
                        <a:pt x="1334" y="3050"/>
                      </a:lnTo>
                      <a:cubicBezTo>
                        <a:pt x="786" y="3324"/>
                        <a:pt x="382" y="3812"/>
                        <a:pt x="215" y="4407"/>
                      </a:cubicBezTo>
                      <a:cubicBezTo>
                        <a:pt x="60" y="4990"/>
                        <a:pt x="1" y="5598"/>
                        <a:pt x="36" y="6205"/>
                      </a:cubicBezTo>
                      <a:cubicBezTo>
                        <a:pt x="108" y="10741"/>
                        <a:pt x="1084" y="15385"/>
                        <a:pt x="3525" y="19206"/>
                      </a:cubicBezTo>
                      <a:cubicBezTo>
                        <a:pt x="1929" y="15408"/>
                        <a:pt x="1441" y="11253"/>
                        <a:pt x="1060" y="7157"/>
                      </a:cubicBezTo>
                      <a:cubicBezTo>
                        <a:pt x="977" y="6348"/>
                        <a:pt x="917" y="5550"/>
                        <a:pt x="1144" y="4776"/>
                      </a:cubicBezTo>
                      <a:cubicBezTo>
                        <a:pt x="1370" y="3990"/>
                        <a:pt x="1882" y="3169"/>
                        <a:pt x="2596" y="2907"/>
                      </a:cubicBezTo>
                      <a:cubicBezTo>
                        <a:pt x="2223" y="2598"/>
                        <a:pt x="1750" y="2395"/>
                        <a:pt x="1267" y="2395"/>
                      </a:cubicBezTo>
                      <a:cubicBezTo>
                        <a:pt x="1043" y="2395"/>
                        <a:pt x="816" y="2439"/>
                        <a:pt x="596" y="2538"/>
                      </a:cubicBezTo>
                      <a:cubicBezTo>
                        <a:pt x="595" y="2540"/>
                        <a:pt x="595" y="2541"/>
                        <a:pt x="594" y="2541"/>
                      </a:cubicBezTo>
                      <a:cubicBezTo>
                        <a:pt x="565" y="2541"/>
                        <a:pt x="624" y="343"/>
                        <a:pt x="641" y="36"/>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7066036" y="3213439"/>
                  <a:ext cx="487598" cy="183632"/>
                </a:xfrm>
                <a:custGeom>
                  <a:avLst/>
                  <a:gdLst/>
                  <a:ahLst/>
                  <a:cxnLst/>
                  <a:rect l="l" t="t" r="r" b="b"/>
                  <a:pathLst>
                    <a:path w="13157" h="4955" extrusionOk="0">
                      <a:moveTo>
                        <a:pt x="12728" y="0"/>
                      </a:moveTo>
                      <a:lnTo>
                        <a:pt x="1036" y="4548"/>
                      </a:lnTo>
                      <a:cubicBezTo>
                        <a:pt x="910" y="4592"/>
                        <a:pt x="778" y="4613"/>
                        <a:pt x="647" y="4613"/>
                      </a:cubicBezTo>
                      <a:cubicBezTo>
                        <a:pt x="421" y="4613"/>
                        <a:pt x="197" y="4550"/>
                        <a:pt x="1" y="4429"/>
                      </a:cubicBezTo>
                      <a:lnTo>
                        <a:pt x="1" y="4429"/>
                      </a:lnTo>
                      <a:cubicBezTo>
                        <a:pt x="197" y="4846"/>
                        <a:pt x="752" y="4954"/>
                        <a:pt x="1315" y="4954"/>
                      </a:cubicBezTo>
                      <a:cubicBezTo>
                        <a:pt x="1573" y="4954"/>
                        <a:pt x="1833" y="4932"/>
                        <a:pt x="2060" y="4906"/>
                      </a:cubicBezTo>
                      <a:cubicBezTo>
                        <a:pt x="2787" y="4798"/>
                        <a:pt x="3489" y="4584"/>
                        <a:pt x="4156" y="4298"/>
                      </a:cubicBezTo>
                      <a:cubicBezTo>
                        <a:pt x="7192" y="3131"/>
                        <a:pt x="10121" y="2084"/>
                        <a:pt x="13157" y="917"/>
                      </a:cubicBezTo>
                      <a:lnTo>
                        <a:pt x="12728" y="0"/>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5781982" y="2291103"/>
                  <a:ext cx="197715" cy="163398"/>
                </a:xfrm>
                <a:custGeom>
                  <a:avLst/>
                  <a:gdLst/>
                  <a:ahLst/>
                  <a:cxnLst/>
                  <a:rect l="l" t="t" r="r" b="b"/>
                  <a:pathLst>
                    <a:path w="5335" h="4409" extrusionOk="0">
                      <a:moveTo>
                        <a:pt x="3596" y="0"/>
                      </a:moveTo>
                      <a:cubicBezTo>
                        <a:pt x="2949" y="0"/>
                        <a:pt x="1374" y="491"/>
                        <a:pt x="941" y="1253"/>
                      </a:cubicBezTo>
                      <a:lnTo>
                        <a:pt x="0" y="4408"/>
                      </a:lnTo>
                      <a:cubicBezTo>
                        <a:pt x="0" y="4408"/>
                        <a:pt x="2120" y="2230"/>
                        <a:pt x="3096" y="1872"/>
                      </a:cubicBezTo>
                      <a:cubicBezTo>
                        <a:pt x="4620" y="1325"/>
                        <a:pt x="5334" y="1313"/>
                        <a:pt x="4668" y="491"/>
                      </a:cubicBezTo>
                      <a:cubicBezTo>
                        <a:pt x="4430" y="194"/>
                        <a:pt x="4060" y="15"/>
                        <a:pt x="3679" y="3"/>
                      </a:cubicBezTo>
                      <a:cubicBezTo>
                        <a:pt x="3654" y="1"/>
                        <a:pt x="3626" y="0"/>
                        <a:pt x="3596"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5587819" y="2313266"/>
                  <a:ext cx="229476" cy="314195"/>
                </a:xfrm>
                <a:custGeom>
                  <a:avLst/>
                  <a:gdLst/>
                  <a:ahLst/>
                  <a:cxnLst/>
                  <a:rect l="l" t="t" r="r" b="b"/>
                  <a:pathLst>
                    <a:path w="6192" h="8478" extrusionOk="0">
                      <a:moveTo>
                        <a:pt x="3846" y="0"/>
                      </a:moveTo>
                      <a:lnTo>
                        <a:pt x="1" y="1798"/>
                      </a:lnTo>
                      <a:lnTo>
                        <a:pt x="1025" y="4168"/>
                      </a:lnTo>
                      <a:lnTo>
                        <a:pt x="1072" y="8478"/>
                      </a:lnTo>
                      <a:lnTo>
                        <a:pt x="6192" y="7716"/>
                      </a:lnTo>
                      <a:lnTo>
                        <a:pt x="5454" y="3596"/>
                      </a:lnTo>
                      <a:lnTo>
                        <a:pt x="5966" y="1774"/>
                      </a:lnTo>
                      <a:lnTo>
                        <a:pt x="3846"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5418376" y="2519324"/>
                  <a:ext cx="997692" cy="686611"/>
                </a:xfrm>
                <a:custGeom>
                  <a:avLst/>
                  <a:gdLst/>
                  <a:ahLst/>
                  <a:cxnLst/>
                  <a:rect l="l" t="t" r="r" b="b"/>
                  <a:pathLst>
                    <a:path w="26921" h="18527" extrusionOk="0">
                      <a:moveTo>
                        <a:pt x="26861" y="1"/>
                      </a:moveTo>
                      <a:lnTo>
                        <a:pt x="1" y="84"/>
                      </a:lnTo>
                      <a:lnTo>
                        <a:pt x="60" y="18527"/>
                      </a:lnTo>
                      <a:lnTo>
                        <a:pt x="26921" y="18443"/>
                      </a:lnTo>
                      <a:lnTo>
                        <a:pt x="2686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5417042" y="2517138"/>
                  <a:ext cx="999916" cy="690131"/>
                </a:xfrm>
                <a:custGeom>
                  <a:avLst/>
                  <a:gdLst/>
                  <a:ahLst/>
                  <a:cxnLst/>
                  <a:rect l="l" t="t" r="r" b="b"/>
                  <a:pathLst>
                    <a:path w="26981" h="18622" extrusionOk="0">
                      <a:moveTo>
                        <a:pt x="26921" y="0"/>
                      </a:moveTo>
                      <a:lnTo>
                        <a:pt x="60" y="60"/>
                      </a:lnTo>
                      <a:lnTo>
                        <a:pt x="1" y="60"/>
                      </a:lnTo>
                      <a:lnTo>
                        <a:pt x="1" y="119"/>
                      </a:lnTo>
                      <a:cubicBezTo>
                        <a:pt x="13" y="6703"/>
                        <a:pt x="37" y="12966"/>
                        <a:pt x="60" y="18562"/>
                      </a:cubicBezTo>
                      <a:lnTo>
                        <a:pt x="60" y="18621"/>
                      </a:lnTo>
                      <a:lnTo>
                        <a:pt x="108" y="18621"/>
                      </a:lnTo>
                      <a:lnTo>
                        <a:pt x="19503" y="18538"/>
                      </a:lnTo>
                      <a:lnTo>
                        <a:pt x="25016" y="18502"/>
                      </a:lnTo>
                      <a:lnTo>
                        <a:pt x="26469" y="18491"/>
                      </a:lnTo>
                      <a:lnTo>
                        <a:pt x="19468" y="18491"/>
                      </a:lnTo>
                      <a:lnTo>
                        <a:pt x="168" y="18526"/>
                      </a:lnTo>
                      <a:lnTo>
                        <a:pt x="168" y="18526"/>
                      </a:lnTo>
                      <a:cubicBezTo>
                        <a:pt x="156" y="12959"/>
                        <a:pt x="132" y="6734"/>
                        <a:pt x="120" y="190"/>
                      </a:cubicBezTo>
                      <a:lnTo>
                        <a:pt x="120" y="190"/>
                      </a:lnTo>
                      <a:lnTo>
                        <a:pt x="26874" y="107"/>
                      </a:lnTo>
                      <a:lnTo>
                        <a:pt x="26874" y="107"/>
                      </a:lnTo>
                      <a:cubicBezTo>
                        <a:pt x="26897" y="5694"/>
                        <a:pt x="26921" y="10284"/>
                        <a:pt x="26933" y="13478"/>
                      </a:cubicBezTo>
                      <a:cubicBezTo>
                        <a:pt x="26945" y="15085"/>
                        <a:pt x="26957" y="16335"/>
                        <a:pt x="26957" y="17193"/>
                      </a:cubicBezTo>
                      <a:lnTo>
                        <a:pt x="26957" y="18169"/>
                      </a:lnTo>
                      <a:lnTo>
                        <a:pt x="26957" y="18502"/>
                      </a:lnTo>
                      <a:cubicBezTo>
                        <a:pt x="26957" y="18502"/>
                        <a:pt x="26981" y="18383"/>
                        <a:pt x="26981" y="18157"/>
                      </a:cubicBezTo>
                      <a:lnTo>
                        <a:pt x="26981" y="17193"/>
                      </a:lnTo>
                      <a:lnTo>
                        <a:pt x="26981" y="13490"/>
                      </a:lnTo>
                      <a:cubicBezTo>
                        <a:pt x="26981" y="10275"/>
                        <a:pt x="26969" y="5668"/>
                        <a:pt x="26969" y="48"/>
                      </a:cubicBezTo>
                      <a:lnTo>
                        <a:pt x="269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5491646" y="2614201"/>
                  <a:ext cx="5300" cy="518062"/>
                </a:xfrm>
                <a:custGeom>
                  <a:avLst/>
                  <a:gdLst/>
                  <a:ahLst/>
                  <a:cxnLst/>
                  <a:rect l="l" t="t" r="r" b="b"/>
                  <a:pathLst>
                    <a:path w="143" h="13979" extrusionOk="0">
                      <a:moveTo>
                        <a:pt x="48" y="1"/>
                      </a:moveTo>
                      <a:cubicBezTo>
                        <a:pt x="12" y="1"/>
                        <a:pt x="0" y="3132"/>
                        <a:pt x="12" y="6989"/>
                      </a:cubicBezTo>
                      <a:cubicBezTo>
                        <a:pt x="24" y="10859"/>
                        <a:pt x="60" y="13978"/>
                        <a:pt x="95" y="13978"/>
                      </a:cubicBezTo>
                      <a:cubicBezTo>
                        <a:pt x="131" y="13978"/>
                        <a:pt x="143" y="10859"/>
                        <a:pt x="131" y="6989"/>
                      </a:cubicBezTo>
                      <a:cubicBezTo>
                        <a:pt x="119" y="3132"/>
                        <a:pt x="95" y="1"/>
                        <a:pt x="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5491646" y="3057190"/>
                  <a:ext cx="867056" cy="5077"/>
                </a:xfrm>
                <a:custGeom>
                  <a:avLst/>
                  <a:gdLst/>
                  <a:ahLst/>
                  <a:cxnLst/>
                  <a:rect l="l" t="t" r="r" b="b"/>
                  <a:pathLst>
                    <a:path w="23396" h="137" extrusionOk="0">
                      <a:moveTo>
                        <a:pt x="17923" y="1"/>
                      </a:moveTo>
                      <a:cubicBezTo>
                        <a:pt x="16119" y="1"/>
                        <a:pt x="13982" y="5"/>
                        <a:pt x="11692" y="13"/>
                      </a:cubicBezTo>
                      <a:cubicBezTo>
                        <a:pt x="5239" y="25"/>
                        <a:pt x="0" y="85"/>
                        <a:pt x="0" y="109"/>
                      </a:cubicBezTo>
                      <a:cubicBezTo>
                        <a:pt x="0" y="126"/>
                        <a:pt x="2808" y="137"/>
                        <a:pt x="6844" y="137"/>
                      </a:cubicBezTo>
                      <a:cubicBezTo>
                        <a:pt x="8321" y="137"/>
                        <a:pt x="9963" y="136"/>
                        <a:pt x="11692" y="132"/>
                      </a:cubicBezTo>
                      <a:cubicBezTo>
                        <a:pt x="18157" y="109"/>
                        <a:pt x="23396" y="73"/>
                        <a:pt x="23396" y="37"/>
                      </a:cubicBezTo>
                      <a:cubicBezTo>
                        <a:pt x="23396" y="14"/>
                        <a:pt x="21211" y="1"/>
                        <a:pt x="1792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5491646" y="2981326"/>
                  <a:ext cx="867056" cy="5151"/>
                </a:xfrm>
                <a:custGeom>
                  <a:avLst/>
                  <a:gdLst/>
                  <a:ahLst/>
                  <a:cxnLst/>
                  <a:rect l="l" t="t" r="r" b="b"/>
                  <a:pathLst>
                    <a:path w="23396" h="139" extrusionOk="0">
                      <a:moveTo>
                        <a:pt x="17931" y="0"/>
                      </a:moveTo>
                      <a:cubicBezTo>
                        <a:pt x="16129" y="0"/>
                        <a:pt x="13994" y="4"/>
                        <a:pt x="11704" y="12"/>
                      </a:cubicBezTo>
                      <a:cubicBezTo>
                        <a:pt x="5239" y="24"/>
                        <a:pt x="0" y="60"/>
                        <a:pt x="0" y="96"/>
                      </a:cubicBezTo>
                      <a:cubicBezTo>
                        <a:pt x="0" y="127"/>
                        <a:pt x="2328" y="138"/>
                        <a:pt x="5793" y="138"/>
                      </a:cubicBezTo>
                      <a:cubicBezTo>
                        <a:pt x="7525" y="138"/>
                        <a:pt x="9541" y="135"/>
                        <a:pt x="11692" y="131"/>
                      </a:cubicBezTo>
                      <a:cubicBezTo>
                        <a:pt x="18157" y="108"/>
                        <a:pt x="23396" y="60"/>
                        <a:pt x="23396" y="36"/>
                      </a:cubicBezTo>
                      <a:cubicBezTo>
                        <a:pt x="23396" y="13"/>
                        <a:pt x="21216" y="0"/>
                        <a:pt x="1793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5491201" y="2905426"/>
                  <a:ext cx="867056" cy="4818"/>
                </a:xfrm>
                <a:custGeom>
                  <a:avLst/>
                  <a:gdLst/>
                  <a:ahLst/>
                  <a:cxnLst/>
                  <a:rect l="l" t="t" r="r" b="b"/>
                  <a:pathLst>
                    <a:path w="23396" h="130" extrusionOk="0">
                      <a:moveTo>
                        <a:pt x="17926" y="0"/>
                      </a:moveTo>
                      <a:cubicBezTo>
                        <a:pt x="16124" y="0"/>
                        <a:pt x="13990" y="4"/>
                        <a:pt x="11704" y="13"/>
                      </a:cubicBezTo>
                      <a:cubicBezTo>
                        <a:pt x="5239" y="24"/>
                        <a:pt x="0" y="72"/>
                        <a:pt x="0" y="96"/>
                      </a:cubicBezTo>
                      <a:cubicBezTo>
                        <a:pt x="0" y="113"/>
                        <a:pt x="2620" y="130"/>
                        <a:pt x="6440" y="130"/>
                      </a:cubicBezTo>
                      <a:cubicBezTo>
                        <a:pt x="8022" y="130"/>
                        <a:pt x="9810" y="127"/>
                        <a:pt x="11704" y="120"/>
                      </a:cubicBezTo>
                      <a:cubicBezTo>
                        <a:pt x="18157" y="108"/>
                        <a:pt x="23396" y="60"/>
                        <a:pt x="23396" y="36"/>
                      </a:cubicBezTo>
                      <a:cubicBezTo>
                        <a:pt x="23396" y="13"/>
                        <a:pt x="21211" y="0"/>
                        <a:pt x="1792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5490757" y="2829376"/>
                  <a:ext cx="867500" cy="4966"/>
                </a:xfrm>
                <a:custGeom>
                  <a:avLst/>
                  <a:gdLst/>
                  <a:ahLst/>
                  <a:cxnLst/>
                  <a:rect l="l" t="t" r="r" b="b"/>
                  <a:pathLst>
                    <a:path w="23408" h="134" extrusionOk="0">
                      <a:moveTo>
                        <a:pt x="16560" y="0"/>
                      </a:moveTo>
                      <a:cubicBezTo>
                        <a:pt x="15081" y="0"/>
                        <a:pt x="13436" y="2"/>
                        <a:pt x="11704" y="5"/>
                      </a:cubicBezTo>
                      <a:cubicBezTo>
                        <a:pt x="5239" y="29"/>
                        <a:pt x="0" y="76"/>
                        <a:pt x="0" y="100"/>
                      </a:cubicBezTo>
                      <a:cubicBezTo>
                        <a:pt x="0" y="117"/>
                        <a:pt x="2620" y="134"/>
                        <a:pt x="6440" y="134"/>
                      </a:cubicBezTo>
                      <a:cubicBezTo>
                        <a:pt x="8022" y="134"/>
                        <a:pt x="9811" y="131"/>
                        <a:pt x="11704" y="124"/>
                      </a:cubicBezTo>
                      <a:cubicBezTo>
                        <a:pt x="18169" y="112"/>
                        <a:pt x="23408" y="64"/>
                        <a:pt x="23408" y="29"/>
                      </a:cubicBezTo>
                      <a:cubicBezTo>
                        <a:pt x="23408" y="11"/>
                        <a:pt x="20601" y="0"/>
                        <a:pt x="165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5490757" y="2753179"/>
                  <a:ext cx="867093" cy="5077"/>
                </a:xfrm>
                <a:custGeom>
                  <a:avLst/>
                  <a:gdLst/>
                  <a:ahLst/>
                  <a:cxnLst/>
                  <a:rect l="l" t="t" r="r" b="b"/>
                  <a:pathLst>
                    <a:path w="23397" h="137" extrusionOk="0">
                      <a:moveTo>
                        <a:pt x="17931" y="0"/>
                      </a:moveTo>
                      <a:cubicBezTo>
                        <a:pt x="16129" y="0"/>
                        <a:pt x="13994" y="4"/>
                        <a:pt x="11704" y="13"/>
                      </a:cubicBezTo>
                      <a:cubicBezTo>
                        <a:pt x="5239" y="37"/>
                        <a:pt x="0" y="84"/>
                        <a:pt x="0" y="108"/>
                      </a:cubicBezTo>
                      <a:cubicBezTo>
                        <a:pt x="0" y="126"/>
                        <a:pt x="2808" y="137"/>
                        <a:pt x="6849" y="137"/>
                      </a:cubicBezTo>
                      <a:cubicBezTo>
                        <a:pt x="8328" y="137"/>
                        <a:pt x="9972" y="135"/>
                        <a:pt x="11704" y="132"/>
                      </a:cubicBezTo>
                      <a:cubicBezTo>
                        <a:pt x="18157" y="108"/>
                        <a:pt x="23396" y="72"/>
                        <a:pt x="23396" y="37"/>
                      </a:cubicBezTo>
                      <a:cubicBezTo>
                        <a:pt x="23396" y="14"/>
                        <a:pt x="21217" y="0"/>
                        <a:pt x="1793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5490312" y="2677278"/>
                  <a:ext cx="867538" cy="5077"/>
                </a:xfrm>
                <a:custGeom>
                  <a:avLst/>
                  <a:gdLst/>
                  <a:ahLst/>
                  <a:cxnLst/>
                  <a:rect l="l" t="t" r="r" b="b"/>
                  <a:pathLst>
                    <a:path w="23409" h="137" extrusionOk="0">
                      <a:moveTo>
                        <a:pt x="17935" y="1"/>
                      </a:moveTo>
                      <a:cubicBezTo>
                        <a:pt x="16131" y="1"/>
                        <a:pt x="13994" y="5"/>
                        <a:pt x="11704" y="13"/>
                      </a:cubicBezTo>
                      <a:cubicBezTo>
                        <a:pt x="5239" y="25"/>
                        <a:pt x="0" y="84"/>
                        <a:pt x="0" y="108"/>
                      </a:cubicBezTo>
                      <a:cubicBezTo>
                        <a:pt x="0" y="126"/>
                        <a:pt x="2808" y="137"/>
                        <a:pt x="6849" y="137"/>
                      </a:cubicBezTo>
                      <a:cubicBezTo>
                        <a:pt x="8328" y="137"/>
                        <a:pt x="9972" y="135"/>
                        <a:pt x="11704" y="132"/>
                      </a:cubicBezTo>
                      <a:cubicBezTo>
                        <a:pt x="18169" y="108"/>
                        <a:pt x="23408" y="73"/>
                        <a:pt x="23408" y="37"/>
                      </a:cubicBezTo>
                      <a:cubicBezTo>
                        <a:pt x="23408" y="14"/>
                        <a:pt x="21224" y="1"/>
                        <a:pt x="1793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5490312" y="2601377"/>
                  <a:ext cx="867093" cy="5077"/>
                </a:xfrm>
                <a:custGeom>
                  <a:avLst/>
                  <a:gdLst/>
                  <a:ahLst/>
                  <a:cxnLst/>
                  <a:rect l="l" t="t" r="r" b="b"/>
                  <a:pathLst>
                    <a:path w="23397" h="137" extrusionOk="0">
                      <a:moveTo>
                        <a:pt x="17923" y="1"/>
                      </a:moveTo>
                      <a:cubicBezTo>
                        <a:pt x="16119" y="1"/>
                        <a:pt x="13983" y="5"/>
                        <a:pt x="11692" y="13"/>
                      </a:cubicBezTo>
                      <a:cubicBezTo>
                        <a:pt x="5239" y="25"/>
                        <a:pt x="0" y="73"/>
                        <a:pt x="0" y="96"/>
                      </a:cubicBezTo>
                      <a:cubicBezTo>
                        <a:pt x="0" y="123"/>
                        <a:pt x="2947" y="137"/>
                        <a:pt x="7148" y="137"/>
                      </a:cubicBezTo>
                      <a:cubicBezTo>
                        <a:pt x="8548" y="137"/>
                        <a:pt x="10088" y="135"/>
                        <a:pt x="11704" y="132"/>
                      </a:cubicBezTo>
                      <a:cubicBezTo>
                        <a:pt x="18157" y="108"/>
                        <a:pt x="23396" y="61"/>
                        <a:pt x="23396" y="37"/>
                      </a:cubicBezTo>
                      <a:cubicBezTo>
                        <a:pt x="23396" y="14"/>
                        <a:pt x="21212" y="1"/>
                        <a:pt x="1792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5550314" y="3013088"/>
                  <a:ext cx="62706" cy="118740"/>
                </a:xfrm>
                <a:custGeom>
                  <a:avLst/>
                  <a:gdLst/>
                  <a:ahLst/>
                  <a:cxnLst/>
                  <a:rect l="l" t="t" r="r" b="b"/>
                  <a:pathLst>
                    <a:path w="1692" h="3204" extrusionOk="0">
                      <a:moveTo>
                        <a:pt x="1679" y="1"/>
                      </a:moveTo>
                      <a:lnTo>
                        <a:pt x="1" y="13"/>
                      </a:lnTo>
                      <a:lnTo>
                        <a:pt x="13" y="3204"/>
                      </a:lnTo>
                      <a:lnTo>
                        <a:pt x="1691" y="3204"/>
                      </a:lnTo>
                      <a:lnTo>
                        <a:pt x="1679"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6001272" y="3012643"/>
                  <a:ext cx="62706" cy="118740"/>
                </a:xfrm>
                <a:custGeom>
                  <a:avLst/>
                  <a:gdLst/>
                  <a:ahLst/>
                  <a:cxnLst/>
                  <a:rect l="l" t="t" r="r" b="b"/>
                  <a:pathLst>
                    <a:path w="1692" h="3204" extrusionOk="0">
                      <a:moveTo>
                        <a:pt x="1680" y="1"/>
                      </a:moveTo>
                      <a:lnTo>
                        <a:pt x="1" y="13"/>
                      </a:lnTo>
                      <a:lnTo>
                        <a:pt x="13" y="3204"/>
                      </a:lnTo>
                      <a:lnTo>
                        <a:pt x="1692" y="3204"/>
                      </a:lnTo>
                      <a:lnTo>
                        <a:pt x="1680"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672096" y="2925735"/>
                  <a:ext cx="62706" cy="205646"/>
                </a:xfrm>
                <a:custGeom>
                  <a:avLst/>
                  <a:gdLst/>
                  <a:ahLst/>
                  <a:cxnLst/>
                  <a:rect l="l" t="t" r="r" b="b"/>
                  <a:pathLst>
                    <a:path w="1692" h="5549" extrusionOk="0">
                      <a:moveTo>
                        <a:pt x="1" y="0"/>
                      </a:moveTo>
                      <a:lnTo>
                        <a:pt x="13" y="5549"/>
                      </a:lnTo>
                      <a:lnTo>
                        <a:pt x="1691" y="5537"/>
                      </a:lnTo>
                      <a:lnTo>
                        <a:pt x="1680"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5899355" y="2872330"/>
                  <a:ext cx="62706" cy="259494"/>
                </a:xfrm>
                <a:custGeom>
                  <a:avLst/>
                  <a:gdLst/>
                  <a:ahLst/>
                  <a:cxnLst/>
                  <a:rect l="l" t="t" r="r" b="b"/>
                  <a:pathLst>
                    <a:path w="1692" h="7002" extrusionOk="0">
                      <a:moveTo>
                        <a:pt x="1667" y="1"/>
                      </a:moveTo>
                      <a:lnTo>
                        <a:pt x="0" y="13"/>
                      </a:lnTo>
                      <a:lnTo>
                        <a:pt x="12" y="7002"/>
                      </a:lnTo>
                      <a:lnTo>
                        <a:pt x="1691" y="6990"/>
                      </a:lnTo>
                      <a:lnTo>
                        <a:pt x="1667"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5786392" y="2715266"/>
                  <a:ext cx="63150" cy="416554"/>
                </a:xfrm>
                <a:custGeom>
                  <a:avLst/>
                  <a:gdLst/>
                  <a:ahLst/>
                  <a:cxnLst/>
                  <a:rect l="l" t="t" r="r" b="b"/>
                  <a:pathLst>
                    <a:path w="1704" h="11240" extrusionOk="0">
                      <a:moveTo>
                        <a:pt x="1679" y="0"/>
                      </a:moveTo>
                      <a:lnTo>
                        <a:pt x="0" y="12"/>
                      </a:lnTo>
                      <a:lnTo>
                        <a:pt x="24" y="11240"/>
                      </a:lnTo>
                      <a:lnTo>
                        <a:pt x="1703" y="11240"/>
                      </a:lnTo>
                      <a:lnTo>
                        <a:pt x="1679"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6121313" y="2791574"/>
                  <a:ext cx="63113" cy="339358"/>
                </a:xfrm>
                <a:custGeom>
                  <a:avLst/>
                  <a:gdLst/>
                  <a:ahLst/>
                  <a:cxnLst/>
                  <a:rect l="l" t="t" r="r" b="b"/>
                  <a:pathLst>
                    <a:path w="1703" h="9157" extrusionOk="0">
                      <a:moveTo>
                        <a:pt x="0" y="1"/>
                      </a:moveTo>
                      <a:lnTo>
                        <a:pt x="24" y="9157"/>
                      </a:lnTo>
                      <a:lnTo>
                        <a:pt x="1703" y="9157"/>
                      </a:lnTo>
                      <a:lnTo>
                        <a:pt x="1679"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5496501" y="3128681"/>
                  <a:ext cx="762510" cy="5077"/>
                </a:xfrm>
                <a:custGeom>
                  <a:avLst/>
                  <a:gdLst/>
                  <a:ahLst/>
                  <a:cxnLst/>
                  <a:rect l="l" t="t" r="r" b="b"/>
                  <a:pathLst>
                    <a:path w="20575" h="137" extrusionOk="0">
                      <a:moveTo>
                        <a:pt x="15762" y="1"/>
                      </a:moveTo>
                      <a:cubicBezTo>
                        <a:pt x="14176" y="1"/>
                        <a:pt x="12299" y="5"/>
                        <a:pt x="10287" y="13"/>
                      </a:cubicBezTo>
                      <a:cubicBezTo>
                        <a:pt x="4608" y="25"/>
                        <a:pt x="0" y="73"/>
                        <a:pt x="0" y="96"/>
                      </a:cubicBezTo>
                      <a:cubicBezTo>
                        <a:pt x="0" y="123"/>
                        <a:pt x="2592" y="137"/>
                        <a:pt x="6284" y="137"/>
                      </a:cubicBezTo>
                      <a:cubicBezTo>
                        <a:pt x="7514" y="137"/>
                        <a:pt x="8867" y="135"/>
                        <a:pt x="10287" y="132"/>
                      </a:cubicBezTo>
                      <a:cubicBezTo>
                        <a:pt x="15966" y="108"/>
                        <a:pt x="20574" y="73"/>
                        <a:pt x="20574" y="37"/>
                      </a:cubicBezTo>
                      <a:cubicBezTo>
                        <a:pt x="20574" y="14"/>
                        <a:pt x="18653" y="1"/>
                        <a:pt x="157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5815967" y="2168098"/>
                  <a:ext cx="44583" cy="446573"/>
                </a:xfrm>
                <a:custGeom>
                  <a:avLst/>
                  <a:gdLst/>
                  <a:ahLst/>
                  <a:cxnLst/>
                  <a:rect l="l" t="t" r="r" b="b"/>
                  <a:pathLst>
                    <a:path w="1203" h="12050" extrusionOk="0">
                      <a:moveTo>
                        <a:pt x="0" y="0"/>
                      </a:moveTo>
                      <a:lnTo>
                        <a:pt x="48" y="10942"/>
                      </a:lnTo>
                      <a:lnTo>
                        <a:pt x="679" y="12049"/>
                      </a:lnTo>
                      <a:lnTo>
                        <a:pt x="1203" y="1094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5573699" y="2132334"/>
                  <a:ext cx="300520" cy="322644"/>
                </a:xfrm>
                <a:custGeom>
                  <a:avLst/>
                  <a:gdLst/>
                  <a:ahLst/>
                  <a:cxnLst/>
                  <a:rect l="l" t="t" r="r" b="b"/>
                  <a:pathLst>
                    <a:path w="8109" h="8706" extrusionOk="0">
                      <a:moveTo>
                        <a:pt x="6216" y="1"/>
                      </a:moveTo>
                      <a:cubicBezTo>
                        <a:pt x="5668" y="1"/>
                        <a:pt x="4847" y="1001"/>
                        <a:pt x="4847" y="1001"/>
                      </a:cubicBezTo>
                      <a:cubicBezTo>
                        <a:pt x="4847" y="1001"/>
                        <a:pt x="3847" y="477"/>
                        <a:pt x="3320" y="477"/>
                      </a:cubicBezTo>
                      <a:cubicBezTo>
                        <a:pt x="3258" y="477"/>
                        <a:pt x="3202" y="485"/>
                        <a:pt x="3156" y="501"/>
                      </a:cubicBezTo>
                      <a:cubicBezTo>
                        <a:pt x="2715" y="668"/>
                        <a:pt x="2072" y="1775"/>
                        <a:pt x="2072" y="1775"/>
                      </a:cubicBezTo>
                      <a:cubicBezTo>
                        <a:pt x="1715" y="1882"/>
                        <a:pt x="1394" y="2049"/>
                        <a:pt x="1108" y="2275"/>
                      </a:cubicBezTo>
                      <a:cubicBezTo>
                        <a:pt x="810" y="2549"/>
                        <a:pt x="763" y="3430"/>
                        <a:pt x="763" y="3430"/>
                      </a:cubicBezTo>
                      <a:cubicBezTo>
                        <a:pt x="763" y="3430"/>
                        <a:pt x="1" y="3537"/>
                        <a:pt x="1" y="3978"/>
                      </a:cubicBezTo>
                      <a:cubicBezTo>
                        <a:pt x="1" y="4430"/>
                        <a:pt x="1" y="6240"/>
                        <a:pt x="382" y="6680"/>
                      </a:cubicBezTo>
                      <a:cubicBezTo>
                        <a:pt x="768" y="7113"/>
                        <a:pt x="2831" y="8706"/>
                        <a:pt x="3603" y="8706"/>
                      </a:cubicBezTo>
                      <a:cubicBezTo>
                        <a:pt x="3617" y="8706"/>
                        <a:pt x="3631" y="8705"/>
                        <a:pt x="3644" y="8704"/>
                      </a:cubicBezTo>
                      <a:cubicBezTo>
                        <a:pt x="4382" y="8657"/>
                        <a:pt x="4382" y="7609"/>
                        <a:pt x="4215" y="7383"/>
                      </a:cubicBezTo>
                      <a:lnTo>
                        <a:pt x="4215" y="7383"/>
                      </a:lnTo>
                      <a:cubicBezTo>
                        <a:pt x="4216" y="7383"/>
                        <a:pt x="4632" y="7692"/>
                        <a:pt x="5031" y="7692"/>
                      </a:cubicBezTo>
                      <a:cubicBezTo>
                        <a:pt x="5213" y="7692"/>
                        <a:pt x="5391" y="7628"/>
                        <a:pt x="5525" y="7442"/>
                      </a:cubicBezTo>
                      <a:cubicBezTo>
                        <a:pt x="5966" y="6835"/>
                        <a:pt x="5740" y="5955"/>
                        <a:pt x="5739" y="5954"/>
                      </a:cubicBezTo>
                      <a:lnTo>
                        <a:pt x="5739" y="5954"/>
                      </a:lnTo>
                      <a:cubicBezTo>
                        <a:pt x="5740" y="5955"/>
                        <a:pt x="5963" y="6656"/>
                        <a:pt x="6416" y="6656"/>
                      </a:cubicBezTo>
                      <a:cubicBezTo>
                        <a:pt x="6517" y="6656"/>
                        <a:pt x="6628" y="6622"/>
                        <a:pt x="6752" y="6537"/>
                      </a:cubicBezTo>
                      <a:cubicBezTo>
                        <a:pt x="7537" y="6002"/>
                        <a:pt x="6871" y="4872"/>
                        <a:pt x="6871" y="4871"/>
                      </a:cubicBezTo>
                      <a:lnTo>
                        <a:pt x="6871" y="4871"/>
                      </a:lnTo>
                      <a:cubicBezTo>
                        <a:pt x="6871" y="4871"/>
                        <a:pt x="7233" y="5456"/>
                        <a:pt x="7554" y="5456"/>
                      </a:cubicBezTo>
                      <a:cubicBezTo>
                        <a:pt x="7632" y="5456"/>
                        <a:pt x="7708" y="5421"/>
                        <a:pt x="7775" y="5335"/>
                      </a:cubicBezTo>
                      <a:cubicBezTo>
                        <a:pt x="8109" y="4906"/>
                        <a:pt x="7990" y="4180"/>
                        <a:pt x="7775" y="3692"/>
                      </a:cubicBezTo>
                      <a:cubicBezTo>
                        <a:pt x="7549" y="3192"/>
                        <a:pt x="7252" y="989"/>
                        <a:pt x="7252" y="989"/>
                      </a:cubicBezTo>
                      <a:cubicBezTo>
                        <a:pt x="7252" y="989"/>
                        <a:pt x="6763" y="1"/>
                        <a:pt x="6216"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5638111" y="2288546"/>
                  <a:ext cx="68450" cy="98431"/>
                </a:xfrm>
                <a:custGeom>
                  <a:avLst/>
                  <a:gdLst/>
                  <a:ahLst/>
                  <a:cxnLst/>
                  <a:rect l="l" t="t" r="r" b="b"/>
                  <a:pathLst>
                    <a:path w="1847" h="2656" extrusionOk="0">
                      <a:moveTo>
                        <a:pt x="2" y="1"/>
                      </a:moveTo>
                      <a:cubicBezTo>
                        <a:pt x="1" y="1"/>
                        <a:pt x="1" y="1"/>
                        <a:pt x="1" y="1"/>
                      </a:cubicBezTo>
                      <a:cubicBezTo>
                        <a:pt x="37" y="155"/>
                        <a:pt x="108" y="310"/>
                        <a:pt x="180" y="441"/>
                      </a:cubicBezTo>
                      <a:cubicBezTo>
                        <a:pt x="537" y="1120"/>
                        <a:pt x="965" y="1751"/>
                        <a:pt x="1477" y="2334"/>
                      </a:cubicBezTo>
                      <a:cubicBezTo>
                        <a:pt x="1573" y="2453"/>
                        <a:pt x="1692" y="2561"/>
                        <a:pt x="1823" y="2656"/>
                      </a:cubicBezTo>
                      <a:cubicBezTo>
                        <a:pt x="1846" y="2632"/>
                        <a:pt x="1370" y="2084"/>
                        <a:pt x="870" y="1358"/>
                      </a:cubicBezTo>
                      <a:cubicBezTo>
                        <a:pt x="375" y="638"/>
                        <a:pt x="31" y="1"/>
                        <a:pt x="2" y="1"/>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5701226" y="2233844"/>
                  <a:ext cx="85201" cy="115627"/>
                </a:xfrm>
                <a:custGeom>
                  <a:avLst/>
                  <a:gdLst/>
                  <a:ahLst/>
                  <a:cxnLst/>
                  <a:rect l="l" t="t" r="r" b="b"/>
                  <a:pathLst>
                    <a:path w="2299" h="3120" extrusionOk="0">
                      <a:moveTo>
                        <a:pt x="1" y="0"/>
                      </a:moveTo>
                      <a:lnTo>
                        <a:pt x="1" y="0"/>
                      </a:lnTo>
                      <a:cubicBezTo>
                        <a:pt x="346" y="548"/>
                        <a:pt x="703" y="1084"/>
                        <a:pt x="1108" y="1596"/>
                      </a:cubicBezTo>
                      <a:cubicBezTo>
                        <a:pt x="1477" y="2132"/>
                        <a:pt x="1870" y="2644"/>
                        <a:pt x="2298" y="3120"/>
                      </a:cubicBezTo>
                      <a:cubicBezTo>
                        <a:pt x="1965" y="2572"/>
                        <a:pt x="1596" y="2036"/>
                        <a:pt x="1203" y="1524"/>
                      </a:cubicBezTo>
                      <a:cubicBezTo>
                        <a:pt x="834" y="989"/>
                        <a:pt x="429" y="477"/>
                        <a:pt x="1" y="0"/>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5761673" y="2192817"/>
                  <a:ext cx="69302" cy="121816"/>
                </a:xfrm>
                <a:custGeom>
                  <a:avLst/>
                  <a:gdLst/>
                  <a:ahLst/>
                  <a:cxnLst/>
                  <a:rect l="l" t="t" r="r" b="b"/>
                  <a:pathLst>
                    <a:path w="1870" h="3287" extrusionOk="0">
                      <a:moveTo>
                        <a:pt x="1" y="0"/>
                      </a:moveTo>
                      <a:lnTo>
                        <a:pt x="1" y="0"/>
                      </a:lnTo>
                      <a:cubicBezTo>
                        <a:pt x="72" y="167"/>
                        <a:pt x="156" y="333"/>
                        <a:pt x="251" y="488"/>
                      </a:cubicBezTo>
                      <a:lnTo>
                        <a:pt x="918" y="1655"/>
                      </a:lnTo>
                      <a:lnTo>
                        <a:pt x="1572" y="2822"/>
                      </a:lnTo>
                      <a:cubicBezTo>
                        <a:pt x="1656" y="2989"/>
                        <a:pt x="1751" y="3143"/>
                        <a:pt x="1870" y="3286"/>
                      </a:cubicBezTo>
                      <a:cubicBezTo>
                        <a:pt x="1810" y="3108"/>
                        <a:pt x="1739" y="2941"/>
                        <a:pt x="1644" y="2774"/>
                      </a:cubicBezTo>
                      <a:cubicBezTo>
                        <a:pt x="1501" y="2477"/>
                        <a:pt x="1275" y="2048"/>
                        <a:pt x="1025" y="1595"/>
                      </a:cubicBezTo>
                      <a:cubicBezTo>
                        <a:pt x="763" y="1143"/>
                        <a:pt x="513" y="738"/>
                        <a:pt x="322" y="452"/>
                      </a:cubicBezTo>
                      <a:cubicBezTo>
                        <a:pt x="239" y="286"/>
                        <a:pt x="120" y="131"/>
                        <a:pt x="1" y="0"/>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5603274" y="2348548"/>
                  <a:ext cx="190192" cy="105658"/>
                </a:xfrm>
                <a:custGeom>
                  <a:avLst/>
                  <a:gdLst/>
                  <a:ahLst/>
                  <a:cxnLst/>
                  <a:rect l="l" t="t" r="r" b="b"/>
                  <a:pathLst>
                    <a:path w="5132" h="2851" extrusionOk="0">
                      <a:moveTo>
                        <a:pt x="4822" y="1"/>
                      </a:moveTo>
                      <a:cubicBezTo>
                        <a:pt x="4822" y="13"/>
                        <a:pt x="4882" y="84"/>
                        <a:pt x="4941" y="251"/>
                      </a:cubicBezTo>
                      <a:cubicBezTo>
                        <a:pt x="5013" y="489"/>
                        <a:pt x="5013" y="739"/>
                        <a:pt x="4941" y="977"/>
                      </a:cubicBezTo>
                      <a:cubicBezTo>
                        <a:pt x="4882" y="1144"/>
                        <a:pt x="4799" y="1287"/>
                        <a:pt x="4680" y="1418"/>
                      </a:cubicBezTo>
                      <a:cubicBezTo>
                        <a:pt x="4549" y="1561"/>
                        <a:pt x="4370" y="1656"/>
                        <a:pt x="4179" y="1680"/>
                      </a:cubicBezTo>
                      <a:cubicBezTo>
                        <a:pt x="4153" y="1682"/>
                        <a:pt x="4126" y="1683"/>
                        <a:pt x="4099" y="1683"/>
                      </a:cubicBezTo>
                      <a:cubicBezTo>
                        <a:pt x="3784" y="1683"/>
                        <a:pt x="3453" y="1528"/>
                        <a:pt x="3180" y="1288"/>
                      </a:cubicBezTo>
                      <a:lnTo>
                        <a:pt x="3180" y="1288"/>
                      </a:lnTo>
                      <a:cubicBezTo>
                        <a:pt x="3131" y="1232"/>
                        <a:pt x="3077" y="1179"/>
                        <a:pt x="3019" y="1130"/>
                      </a:cubicBezTo>
                      <a:lnTo>
                        <a:pt x="3019" y="1130"/>
                      </a:lnTo>
                      <a:cubicBezTo>
                        <a:pt x="3009" y="1119"/>
                        <a:pt x="2999" y="1108"/>
                        <a:pt x="2989" y="1096"/>
                      </a:cubicBezTo>
                      <a:lnTo>
                        <a:pt x="2984" y="1102"/>
                      </a:lnTo>
                      <a:lnTo>
                        <a:pt x="2984" y="1102"/>
                      </a:lnTo>
                      <a:cubicBezTo>
                        <a:pt x="2981" y="1100"/>
                        <a:pt x="2979" y="1098"/>
                        <a:pt x="2977" y="1096"/>
                      </a:cubicBezTo>
                      <a:lnTo>
                        <a:pt x="2906" y="1168"/>
                      </a:lnTo>
                      <a:cubicBezTo>
                        <a:pt x="2907" y="1170"/>
                        <a:pt x="2909" y="1172"/>
                        <a:pt x="2911" y="1174"/>
                      </a:cubicBezTo>
                      <a:lnTo>
                        <a:pt x="2911" y="1174"/>
                      </a:lnTo>
                      <a:lnTo>
                        <a:pt x="2906" y="1180"/>
                      </a:lnTo>
                      <a:cubicBezTo>
                        <a:pt x="2919" y="1191"/>
                        <a:pt x="2932" y="1203"/>
                        <a:pt x="2946" y="1215"/>
                      </a:cubicBezTo>
                      <a:lnTo>
                        <a:pt x="2946" y="1215"/>
                      </a:lnTo>
                      <a:cubicBezTo>
                        <a:pt x="2985" y="1259"/>
                        <a:pt x="3026" y="1301"/>
                        <a:pt x="3069" y="1341"/>
                      </a:cubicBezTo>
                      <a:lnTo>
                        <a:pt x="3069" y="1341"/>
                      </a:lnTo>
                      <a:cubicBezTo>
                        <a:pt x="3212" y="1507"/>
                        <a:pt x="3320" y="1706"/>
                        <a:pt x="3382" y="1918"/>
                      </a:cubicBezTo>
                      <a:cubicBezTo>
                        <a:pt x="3453" y="2204"/>
                        <a:pt x="3346" y="2501"/>
                        <a:pt x="3096" y="2656"/>
                      </a:cubicBezTo>
                      <a:cubicBezTo>
                        <a:pt x="2959" y="2708"/>
                        <a:pt x="2810" y="2736"/>
                        <a:pt x="2663" y="2736"/>
                      </a:cubicBezTo>
                      <a:cubicBezTo>
                        <a:pt x="2543" y="2736"/>
                        <a:pt x="2423" y="2717"/>
                        <a:pt x="2310" y="2680"/>
                      </a:cubicBezTo>
                      <a:cubicBezTo>
                        <a:pt x="1846" y="2561"/>
                        <a:pt x="1405" y="2370"/>
                        <a:pt x="1001" y="2120"/>
                      </a:cubicBezTo>
                      <a:cubicBezTo>
                        <a:pt x="643" y="1870"/>
                        <a:pt x="310" y="1573"/>
                        <a:pt x="12" y="1251"/>
                      </a:cubicBezTo>
                      <a:lnTo>
                        <a:pt x="12" y="1251"/>
                      </a:lnTo>
                      <a:cubicBezTo>
                        <a:pt x="0" y="1251"/>
                        <a:pt x="24" y="1275"/>
                        <a:pt x="60" y="1334"/>
                      </a:cubicBezTo>
                      <a:cubicBezTo>
                        <a:pt x="96" y="1382"/>
                        <a:pt x="143" y="1454"/>
                        <a:pt x="227" y="1537"/>
                      </a:cubicBezTo>
                      <a:cubicBezTo>
                        <a:pt x="441" y="1787"/>
                        <a:pt x="691" y="2001"/>
                        <a:pt x="953" y="2180"/>
                      </a:cubicBezTo>
                      <a:cubicBezTo>
                        <a:pt x="1358" y="2454"/>
                        <a:pt x="1810" y="2668"/>
                        <a:pt x="2274" y="2787"/>
                      </a:cubicBezTo>
                      <a:cubicBezTo>
                        <a:pt x="2401" y="2829"/>
                        <a:pt x="2533" y="2851"/>
                        <a:pt x="2665" y="2851"/>
                      </a:cubicBezTo>
                      <a:cubicBezTo>
                        <a:pt x="2831" y="2851"/>
                        <a:pt x="2997" y="2817"/>
                        <a:pt x="3156" y="2751"/>
                      </a:cubicBezTo>
                      <a:cubicBezTo>
                        <a:pt x="3298" y="2668"/>
                        <a:pt x="3406" y="2549"/>
                        <a:pt x="3465" y="2382"/>
                      </a:cubicBezTo>
                      <a:cubicBezTo>
                        <a:pt x="3525" y="2227"/>
                        <a:pt x="3537" y="2061"/>
                        <a:pt x="3501" y="1906"/>
                      </a:cubicBezTo>
                      <a:cubicBezTo>
                        <a:pt x="3470" y="1789"/>
                        <a:pt x="3427" y="1676"/>
                        <a:pt x="3372" y="1571"/>
                      </a:cubicBezTo>
                      <a:lnTo>
                        <a:pt x="3372" y="1571"/>
                      </a:lnTo>
                      <a:cubicBezTo>
                        <a:pt x="3414" y="1597"/>
                        <a:pt x="3457" y="1621"/>
                        <a:pt x="3501" y="1644"/>
                      </a:cubicBezTo>
                      <a:cubicBezTo>
                        <a:pt x="3679" y="1733"/>
                        <a:pt x="3873" y="1781"/>
                        <a:pt x="4071" y="1781"/>
                      </a:cubicBezTo>
                      <a:cubicBezTo>
                        <a:pt x="4111" y="1781"/>
                        <a:pt x="4151" y="1779"/>
                        <a:pt x="4191" y="1775"/>
                      </a:cubicBezTo>
                      <a:cubicBezTo>
                        <a:pt x="4406" y="1751"/>
                        <a:pt x="4608" y="1644"/>
                        <a:pt x="4751" y="1477"/>
                      </a:cubicBezTo>
                      <a:cubicBezTo>
                        <a:pt x="5049" y="1144"/>
                        <a:pt x="5132" y="668"/>
                        <a:pt x="4977" y="239"/>
                      </a:cubicBezTo>
                      <a:cubicBezTo>
                        <a:pt x="4953" y="180"/>
                        <a:pt x="4918" y="120"/>
                        <a:pt x="4870" y="60"/>
                      </a:cubicBezTo>
                      <a:cubicBezTo>
                        <a:pt x="4846" y="25"/>
                        <a:pt x="4822" y="1"/>
                        <a:pt x="4822" y="1"/>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5785503" y="2298256"/>
                  <a:ext cx="53441" cy="82607"/>
                </a:xfrm>
                <a:custGeom>
                  <a:avLst/>
                  <a:gdLst/>
                  <a:ahLst/>
                  <a:cxnLst/>
                  <a:rect l="l" t="t" r="r" b="b"/>
                  <a:pathLst>
                    <a:path w="1442" h="2229" extrusionOk="0">
                      <a:moveTo>
                        <a:pt x="1001" y="1"/>
                      </a:moveTo>
                      <a:cubicBezTo>
                        <a:pt x="977" y="13"/>
                        <a:pt x="1084" y="191"/>
                        <a:pt x="1191" y="501"/>
                      </a:cubicBezTo>
                      <a:cubicBezTo>
                        <a:pt x="1251" y="667"/>
                        <a:pt x="1298" y="846"/>
                        <a:pt x="1322" y="1036"/>
                      </a:cubicBezTo>
                      <a:cubicBezTo>
                        <a:pt x="1334" y="1263"/>
                        <a:pt x="1298" y="1477"/>
                        <a:pt x="1215" y="1691"/>
                      </a:cubicBezTo>
                      <a:cubicBezTo>
                        <a:pt x="1156" y="1906"/>
                        <a:pt x="989" y="2060"/>
                        <a:pt x="786" y="2132"/>
                      </a:cubicBezTo>
                      <a:cubicBezTo>
                        <a:pt x="774" y="2133"/>
                        <a:pt x="761" y="2133"/>
                        <a:pt x="748" y="2133"/>
                      </a:cubicBezTo>
                      <a:cubicBezTo>
                        <a:pt x="582" y="2133"/>
                        <a:pt x="422" y="2063"/>
                        <a:pt x="322" y="1941"/>
                      </a:cubicBezTo>
                      <a:cubicBezTo>
                        <a:pt x="227" y="1846"/>
                        <a:pt x="155" y="1751"/>
                        <a:pt x="96" y="1632"/>
                      </a:cubicBezTo>
                      <a:cubicBezTo>
                        <a:pt x="48" y="1560"/>
                        <a:pt x="24" y="1525"/>
                        <a:pt x="13" y="1525"/>
                      </a:cubicBezTo>
                      <a:cubicBezTo>
                        <a:pt x="1" y="1525"/>
                        <a:pt x="24" y="1572"/>
                        <a:pt x="48" y="1656"/>
                      </a:cubicBezTo>
                      <a:cubicBezTo>
                        <a:pt x="96" y="1775"/>
                        <a:pt x="167" y="1894"/>
                        <a:pt x="251" y="2001"/>
                      </a:cubicBezTo>
                      <a:cubicBezTo>
                        <a:pt x="373" y="2146"/>
                        <a:pt x="559" y="2228"/>
                        <a:pt x="748" y="2228"/>
                      </a:cubicBezTo>
                      <a:cubicBezTo>
                        <a:pt x="761" y="2228"/>
                        <a:pt x="774" y="2228"/>
                        <a:pt x="786" y="2227"/>
                      </a:cubicBezTo>
                      <a:cubicBezTo>
                        <a:pt x="1037" y="2156"/>
                        <a:pt x="1239" y="1965"/>
                        <a:pt x="1310" y="1727"/>
                      </a:cubicBezTo>
                      <a:cubicBezTo>
                        <a:pt x="1406" y="1501"/>
                        <a:pt x="1441" y="1251"/>
                        <a:pt x="1418" y="1013"/>
                      </a:cubicBezTo>
                      <a:cubicBezTo>
                        <a:pt x="1394" y="822"/>
                        <a:pt x="1334" y="632"/>
                        <a:pt x="1263" y="453"/>
                      </a:cubicBezTo>
                      <a:cubicBezTo>
                        <a:pt x="1203" y="286"/>
                        <a:pt x="1108" y="132"/>
                        <a:pt x="1001" y="1"/>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5695037" y="2446537"/>
                  <a:ext cx="72860" cy="42397"/>
                </a:xfrm>
                <a:custGeom>
                  <a:avLst/>
                  <a:gdLst/>
                  <a:ahLst/>
                  <a:cxnLst/>
                  <a:rect l="l" t="t" r="r" b="b"/>
                  <a:pathLst>
                    <a:path w="1966" h="1144" extrusionOk="0">
                      <a:moveTo>
                        <a:pt x="1965" y="0"/>
                      </a:moveTo>
                      <a:lnTo>
                        <a:pt x="1965" y="0"/>
                      </a:lnTo>
                      <a:cubicBezTo>
                        <a:pt x="1620" y="143"/>
                        <a:pt x="1275" y="322"/>
                        <a:pt x="953" y="524"/>
                      </a:cubicBezTo>
                      <a:cubicBezTo>
                        <a:pt x="620" y="703"/>
                        <a:pt x="299" y="905"/>
                        <a:pt x="1" y="1143"/>
                      </a:cubicBezTo>
                      <a:cubicBezTo>
                        <a:pt x="358" y="1012"/>
                        <a:pt x="703" y="834"/>
                        <a:pt x="1013" y="631"/>
                      </a:cubicBezTo>
                      <a:cubicBezTo>
                        <a:pt x="1358" y="453"/>
                        <a:pt x="1680" y="250"/>
                        <a:pt x="1965" y="0"/>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6153519" y="3119008"/>
                  <a:ext cx="931948" cy="291736"/>
                </a:xfrm>
                <a:custGeom>
                  <a:avLst/>
                  <a:gdLst/>
                  <a:ahLst/>
                  <a:cxnLst/>
                  <a:rect l="l" t="t" r="r" b="b"/>
                  <a:pathLst>
                    <a:path w="25147" h="7872" extrusionOk="0">
                      <a:moveTo>
                        <a:pt x="3634" y="0"/>
                      </a:moveTo>
                      <a:cubicBezTo>
                        <a:pt x="3545" y="0"/>
                        <a:pt x="2860" y="31"/>
                        <a:pt x="3060" y="1000"/>
                      </a:cubicBezTo>
                      <a:cubicBezTo>
                        <a:pt x="3322" y="2262"/>
                        <a:pt x="6347" y="2262"/>
                        <a:pt x="6347" y="2262"/>
                      </a:cubicBezTo>
                      <a:lnTo>
                        <a:pt x="2334" y="2274"/>
                      </a:lnTo>
                      <a:lnTo>
                        <a:pt x="0" y="2274"/>
                      </a:lnTo>
                      <a:lnTo>
                        <a:pt x="2036" y="3703"/>
                      </a:lnTo>
                      <a:cubicBezTo>
                        <a:pt x="2548" y="4060"/>
                        <a:pt x="3156" y="4251"/>
                        <a:pt x="3787" y="4263"/>
                      </a:cubicBezTo>
                      <a:lnTo>
                        <a:pt x="4608" y="4263"/>
                      </a:lnTo>
                      <a:cubicBezTo>
                        <a:pt x="4394" y="5394"/>
                        <a:pt x="4799" y="6001"/>
                        <a:pt x="5549" y="6322"/>
                      </a:cubicBezTo>
                      <a:cubicBezTo>
                        <a:pt x="4978" y="6870"/>
                        <a:pt x="5239" y="7872"/>
                        <a:pt x="6330" y="7872"/>
                      </a:cubicBezTo>
                      <a:cubicBezTo>
                        <a:pt x="6355" y="7872"/>
                        <a:pt x="6380" y="7871"/>
                        <a:pt x="6406" y="7870"/>
                      </a:cubicBezTo>
                      <a:cubicBezTo>
                        <a:pt x="6593" y="7866"/>
                        <a:pt x="7803" y="7865"/>
                        <a:pt x="9334" y="7865"/>
                      </a:cubicBezTo>
                      <a:cubicBezTo>
                        <a:pt x="12396" y="7865"/>
                        <a:pt x="16741" y="7870"/>
                        <a:pt x="16741" y="7870"/>
                      </a:cubicBezTo>
                      <a:lnTo>
                        <a:pt x="25146" y="6680"/>
                      </a:lnTo>
                      <a:lnTo>
                        <a:pt x="22253" y="988"/>
                      </a:lnTo>
                      <a:lnTo>
                        <a:pt x="14467" y="3251"/>
                      </a:lnTo>
                      <a:lnTo>
                        <a:pt x="11621" y="1310"/>
                      </a:lnTo>
                      <a:cubicBezTo>
                        <a:pt x="11621" y="1310"/>
                        <a:pt x="9025" y="512"/>
                        <a:pt x="8180" y="405"/>
                      </a:cubicBezTo>
                      <a:cubicBezTo>
                        <a:pt x="7785" y="354"/>
                        <a:pt x="7265" y="341"/>
                        <a:pt x="6728" y="341"/>
                      </a:cubicBezTo>
                      <a:cubicBezTo>
                        <a:pt x="6131" y="341"/>
                        <a:pt x="5514" y="357"/>
                        <a:pt x="5025" y="357"/>
                      </a:cubicBezTo>
                      <a:cubicBezTo>
                        <a:pt x="4972" y="361"/>
                        <a:pt x="4919" y="363"/>
                        <a:pt x="4867" y="363"/>
                      </a:cubicBezTo>
                      <a:cubicBezTo>
                        <a:pt x="4434" y="363"/>
                        <a:pt x="4015" y="234"/>
                        <a:pt x="3644" y="0"/>
                      </a:cubicBezTo>
                      <a:cubicBezTo>
                        <a:pt x="3644" y="0"/>
                        <a:pt x="3640" y="0"/>
                        <a:pt x="3634"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6294277" y="3273404"/>
                  <a:ext cx="97097" cy="5114"/>
                </a:xfrm>
                <a:custGeom>
                  <a:avLst/>
                  <a:gdLst/>
                  <a:ahLst/>
                  <a:cxnLst/>
                  <a:rect l="l" t="t" r="r" b="b"/>
                  <a:pathLst>
                    <a:path w="2620" h="138" extrusionOk="0">
                      <a:moveTo>
                        <a:pt x="1778" y="1"/>
                      </a:moveTo>
                      <a:cubicBezTo>
                        <a:pt x="1622" y="1"/>
                        <a:pt x="1466" y="5"/>
                        <a:pt x="1310" y="13"/>
                      </a:cubicBezTo>
                      <a:cubicBezTo>
                        <a:pt x="1220" y="8"/>
                        <a:pt x="1130" y="6"/>
                        <a:pt x="1041" y="6"/>
                      </a:cubicBezTo>
                      <a:cubicBezTo>
                        <a:pt x="690" y="6"/>
                        <a:pt x="342" y="42"/>
                        <a:pt x="1" y="109"/>
                      </a:cubicBezTo>
                      <a:cubicBezTo>
                        <a:pt x="323" y="126"/>
                        <a:pt x="646" y="137"/>
                        <a:pt x="963" y="137"/>
                      </a:cubicBezTo>
                      <a:cubicBezTo>
                        <a:pt x="1080" y="137"/>
                        <a:pt x="1195" y="136"/>
                        <a:pt x="1310" y="132"/>
                      </a:cubicBezTo>
                      <a:cubicBezTo>
                        <a:pt x="1366" y="134"/>
                        <a:pt x="1422" y="135"/>
                        <a:pt x="1478" y="135"/>
                      </a:cubicBezTo>
                      <a:cubicBezTo>
                        <a:pt x="1863" y="135"/>
                        <a:pt x="2246" y="99"/>
                        <a:pt x="2620" y="37"/>
                      </a:cubicBezTo>
                      <a:cubicBezTo>
                        <a:pt x="2343" y="14"/>
                        <a:pt x="2061" y="1"/>
                        <a:pt x="1778" y="1"/>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6361802" y="3184754"/>
                  <a:ext cx="116961" cy="17233"/>
                </a:xfrm>
                <a:custGeom>
                  <a:avLst/>
                  <a:gdLst/>
                  <a:ahLst/>
                  <a:cxnLst/>
                  <a:rect l="l" t="t" r="r" b="b"/>
                  <a:pathLst>
                    <a:path w="3156" h="465" extrusionOk="0">
                      <a:moveTo>
                        <a:pt x="3155" y="0"/>
                      </a:moveTo>
                      <a:cubicBezTo>
                        <a:pt x="2620" y="24"/>
                        <a:pt x="2096" y="84"/>
                        <a:pt x="1572" y="179"/>
                      </a:cubicBezTo>
                      <a:cubicBezTo>
                        <a:pt x="1036" y="238"/>
                        <a:pt x="512" y="334"/>
                        <a:pt x="0" y="465"/>
                      </a:cubicBezTo>
                      <a:cubicBezTo>
                        <a:pt x="524" y="453"/>
                        <a:pt x="1048" y="393"/>
                        <a:pt x="1572" y="298"/>
                      </a:cubicBezTo>
                      <a:cubicBezTo>
                        <a:pt x="2108" y="238"/>
                        <a:pt x="2632" y="143"/>
                        <a:pt x="3155" y="0"/>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6409907" y="1190726"/>
                  <a:ext cx="123113" cy="840187"/>
                </a:xfrm>
                <a:custGeom>
                  <a:avLst/>
                  <a:gdLst/>
                  <a:ahLst/>
                  <a:cxnLst/>
                  <a:rect l="l" t="t" r="r" b="b"/>
                  <a:pathLst>
                    <a:path w="3322" h="22671" extrusionOk="0">
                      <a:moveTo>
                        <a:pt x="2858" y="0"/>
                      </a:moveTo>
                      <a:cubicBezTo>
                        <a:pt x="2703" y="24"/>
                        <a:pt x="2941" y="1334"/>
                        <a:pt x="2524" y="3381"/>
                      </a:cubicBezTo>
                      <a:cubicBezTo>
                        <a:pt x="2250" y="4584"/>
                        <a:pt x="1917" y="5763"/>
                        <a:pt x="1500" y="6906"/>
                      </a:cubicBezTo>
                      <a:cubicBezTo>
                        <a:pt x="1048" y="8239"/>
                        <a:pt x="512" y="9704"/>
                        <a:pt x="202" y="11359"/>
                      </a:cubicBezTo>
                      <a:cubicBezTo>
                        <a:pt x="131" y="11763"/>
                        <a:pt x="71" y="12180"/>
                        <a:pt x="36" y="12597"/>
                      </a:cubicBezTo>
                      <a:cubicBezTo>
                        <a:pt x="24" y="12799"/>
                        <a:pt x="12" y="13002"/>
                        <a:pt x="12" y="13204"/>
                      </a:cubicBezTo>
                      <a:cubicBezTo>
                        <a:pt x="12" y="13418"/>
                        <a:pt x="0" y="13609"/>
                        <a:pt x="12" y="13811"/>
                      </a:cubicBezTo>
                      <a:cubicBezTo>
                        <a:pt x="36" y="14573"/>
                        <a:pt x="131" y="15323"/>
                        <a:pt x="298" y="16062"/>
                      </a:cubicBezTo>
                      <a:cubicBezTo>
                        <a:pt x="572" y="17312"/>
                        <a:pt x="988" y="18514"/>
                        <a:pt x="1524" y="19669"/>
                      </a:cubicBezTo>
                      <a:cubicBezTo>
                        <a:pt x="1869" y="20443"/>
                        <a:pt x="2262" y="21193"/>
                        <a:pt x="2691" y="21931"/>
                      </a:cubicBezTo>
                      <a:cubicBezTo>
                        <a:pt x="2987" y="22410"/>
                        <a:pt x="3186" y="22671"/>
                        <a:pt x="3254" y="22671"/>
                      </a:cubicBezTo>
                      <a:cubicBezTo>
                        <a:pt x="3257" y="22671"/>
                        <a:pt x="3260" y="22670"/>
                        <a:pt x="3262" y="22669"/>
                      </a:cubicBezTo>
                      <a:cubicBezTo>
                        <a:pt x="3322" y="22634"/>
                        <a:pt x="3239" y="22312"/>
                        <a:pt x="3036" y="21765"/>
                      </a:cubicBezTo>
                      <a:cubicBezTo>
                        <a:pt x="2846" y="21217"/>
                        <a:pt x="2512" y="20407"/>
                        <a:pt x="2155" y="19419"/>
                      </a:cubicBezTo>
                      <a:cubicBezTo>
                        <a:pt x="1726" y="18276"/>
                        <a:pt x="1405" y="17097"/>
                        <a:pt x="1167" y="15907"/>
                      </a:cubicBezTo>
                      <a:cubicBezTo>
                        <a:pt x="893" y="14454"/>
                        <a:pt x="881" y="12978"/>
                        <a:pt x="1155" y="11525"/>
                      </a:cubicBezTo>
                      <a:cubicBezTo>
                        <a:pt x="1441" y="9989"/>
                        <a:pt x="1941" y="8537"/>
                        <a:pt x="2346" y="7179"/>
                      </a:cubicBezTo>
                      <a:cubicBezTo>
                        <a:pt x="2727" y="5977"/>
                        <a:pt x="3012" y="4739"/>
                        <a:pt x="3179" y="3477"/>
                      </a:cubicBezTo>
                      <a:cubicBezTo>
                        <a:pt x="3298" y="2619"/>
                        <a:pt x="3298" y="1750"/>
                        <a:pt x="3155" y="905"/>
                      </a:cubicBezTo>
                      <a:cubicBezTo>
                        <a:pt x="3048" y="298"/>
                        <a:pt x="2905" y="0"/>
                        <a:pt x="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6521091" y="1069203"/>
                  <a:ext cx="608525" cy="1181176"/>
                </a:xfrm>
                <a:custGeom>
                  <a:avLst/>
                  <a:gdLst/>
                  <a:ahLst/>
                  <a:cxnLst/>
                  <a:rect l="l" t="t" r="r" b="b"/>
                  <a:pathLst>
                    <a:path w="16420" h="31872" extrusionOk="0">
                      <a:moveTo>
                        <a:pt x="8017" y="0"/>
                      </a:moveTo>
                      <a:cubicBezTo>
                        <a:pt x="7850" y="0"/>
                        <a:pt x="7682" y="6"/>
                        <a:pt x="7513" y="17"/>
                      </a:cubicBezTo>
                      <a:cubicBezTo>
                        <a:pt x="7418" y="17"/>
                        <a:pt x="7311" y="29"/>
                        <a:pt x="7216" y="41"/>
                      </a:cubicBezTo>
                      <a:cubicBezTo>
                        <a:pt x="3072" y="433"/>
                        <a:pt x="0" y="4124"/>
                        <a:pt x="143" y="8244"/>
                      </a:cubicBezTo>
                      <a:cubicBezTo>
                        <a:pt x="274" y="11852"/>
                        <a:pt x="477" y="15495"/>
                        <a:pt x="727" y="16781"/>
                      </a:cubicBezTo>
                      <a:cubicBezTo>
                        <a:pt x="1512" y="20650"/>
                        <a:pt x="4096" y="21722"/>
                        <a:pt x="5108" y="22008"/>
                      </a:cubicBezTo>
                      <a:cubicBezTo>
                        <a:pt x="5404" y="22047"/>
                        <a:pt x="5700" y="22070"/>
                        <a:pt x="6003" y="22070"/>
                      </a:cubicBezTo>
                      <a:cubicBezTo>
                        <a:pt x="6065" y="22070"/>
                        <a:pt x="6128" y="22069"/>
                        <a:pt x="6192" y="22067"/>
                      </a:cubicBezTo>
                      <a:cubicBezTo>
                        <a:pt x="6195" y="22064"/>
                        <a:pt x="6199" y="22062"/>
                        <a:pt x="6202" y="22062"/>
                      </a:cubicBezTo>
                      <a:cubicBezTo>
                        <a:pt x="6209" y="22062"/>
                        <a:pt x="6215" y="22071"/>
                        <a:pt x="6215" y="22079"/>
                      </a:cubicBezTo>
                      <a:lnTo>
                        <a:pt x="6215" y="22091"/>
                      </a:lnTo>
                      <a:lnTo>
                        <a:pt x="6180" y="26710"/>
                      </a:lnTo>
                      <a:cubicBezTo>
                        <a:pt x="6330" y="29629"/>
                        <a:pt x="8351" y="31871"/>
                        <a:pt x="11255" y="31871"/>
                      </a:cubicBezTo>
                      <a:cubicBezTo>
                        <a:pt x="11336" y="31871"/>
                        <a:pt x="11419" y="31869"/>
                        <a:pt x="11502" y="31866"/>
                      </a:cubicBezTo>
                      <a:cubicBezTo>
                        <a:pt x="14526" y="31723"/>
                        <a:pt x="16419" y="29044"/>
                        <a:pt x="16336" y="26032"/>
                      </a:cubicBezTo>
                      <a:lnTo>
                        <a:pt x="15681" y="7208"/>
                      </a:lnTo>
                      <a:cubicBezTo>
                        <a:pt x="15429" y="3127"/>
                        <a:pt x="12038" y="0"/>
                        <a:pt x="801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6599623" y="1427212"/>
                  <a:ext cx="46807" cy="44657"/>
                </a:xfrm>
                <a:custGeom>
                  <a:avLst/>
                  <a:gdLst/>
                  <a:ahLst/>
                  <a:cxnLst/>
                  <a:rect l="l" t="t" r="r" b="b"/>
                  <a:pathLst>
                    <a:path w="1263" h="1205" extrusionOk="0">
                      <a:moveTo>
                        <a:pt x="610" y="0"/>
                      </a:moveTo>
                      <a:cubicBezTo>
                        <a:pt x="286" y="0"/>
                        <a:pt x="12" y="258"/>
                        <a:pt x="1" y="596"/>
                      </a:cubicBezTo>
                      <a:cubicBezTo>
                        <a:pt x="12" y="934"/>
                        <a:pt x="275" y="1204"/>
                        <a:pt x="610" y="1204"/>
                      </a:cubicBezTo>
                      <a:cubicBezTo>
                        <a:pt x="617" y="1204"/>
                        <a:pt x="624" y="1204"/>
                        <a:pt x="632" y="1203"/>
                      </a:cubicBezTo>
                      <a:cubicBezTo>
                        <a:pt x="646" y="1204"/>
                        <a:pt x="660" y="1205"/>
                        <a:pt x="674" y="1205"/>
                      </a:cubicBezTo>
                      <a:cubicBezTo>
                        <a:pt x="989" y="1205"/>
                        <a:pt x="1251" y="951"/>
                        <a:pt x="1263" y="620"/>
                      </a:cubicBezTo>
                      <a:cubicBezTo>
                        <a:pt x="1263" y="620"/>
                        <a:pt x="1263" y="620"/>
                        <a:pt x="1263" y="608"/>
                      </a:cubicBezTo>
                      <a:cubicBezTo>
                        <a:pt x="1251" y="275"/>
                        <a:pt x="977" y="1"/>
                        <a:pt x="632" y="1"/>
                      </a:cubicBezTo>
                      <a:cubicBezTo>
                        <a:pt x="624" y="0"/>
                        <a:pt x="617" y="0"/>
                        <a:pt x="6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6566083" y="1380775"/>
                  <a:ext cx="95355" cy="26980"/>
                </a:xfrm>
                <a:custGeom>
                  <a:avLst/>
                  <a:gdLst/>
                  <a:ahLst/>
                  <a:cxnLst/>
                  <a:rect l="l" t="t" r="r" b="b"/>
                  <a:pathLst>
                    <a:path w="2573" h="728" extrusionOk="0">
                      <a:moveTo>
                        <a:pt x="1347" y="0"/>
                      </a:moveTo>
                      <a:cubicBezTo>
                        <a:pt x="1311" y="0"/>
                        <a:pt x="1275" y="1"/>
                        <a:pt x="1239" y="4"/>
                      </a:cubicBezTo>
                      <a:cubicBezTo>
                        <a:pt x="882" y="16"/>
                        <a:pt x="549" y="135"/>
                        <a:pt x="263" y="361"/>
                      </a:cubicBezTo>
                      <a:cubicBezTo>
                        <a:pt x="60" y="527"/>
                        <a:pt x="1" y="682"/>
                        <a:pt x="37" y="718"/>
                      </a:cubicBezTo>
                      <a:cubicBezTo>
                        <a:pt x="44" y="724"/>
                        <a:pt x="54" y="727"/>
                        <a:pt x="67" y="727"/>
                      </a:cubicBezTo>
                      <a:cubicBezTo>
                        <a:pt x="203" y="727"/>
                        <a:pt x="644" y="417"/>
                        <a:pt x="1263" y="385"/>
                      </a:cubicBezTo>
                      <a:cubicBezTo>
                        <a:pt x="1288" y="384"/>
                        <a:pt x="1312" y="383"/>
                        <a:pt x="1337" y="383"/>
                      </a:cubicBezTo>
                      <a:cubicBezTo>
                        <a:pt x="1902" y="383"/>
                        <a:pt x="2336" y="605"/>
                        <a:pt x="2487" y="605"/>
                      </a:cubicBezTo>
                      <a:cubicBezTo>
                        <a:pt x="2511" y="605"/>
                        <a:pt x="2528" y="599"/>
                        <a:pt x="2537" y="587"/>
                      </a:cubicBezTo>
                      <a:cubicBezTo>
                        <a:pt x="2573" y="551"/>
                        <a:pt x="2477" y="408"/>
                        <a:pt x="2263" y="266"/>
                      </a:cubicBezTo>
                      <a:cubicBezTo>
                        <a:pt x="1985" y="94"/>
                        <a:pt x="1668" y="0"/>
                        <a:pt x="1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6841446" y="1424988"/>
                  <a:ext cx="47251" cy="44657"/>
                </a:xfrm>
                <a:custGeom>
                  <a:avLst/>
                  <a:gdLst/>
                  <a:ahLst/>
                  <a:cxnLst/>
                  <a:rect l="l" t="t" r="r" b="b"/>
                  <a:pathLst>
                    <a:path w="1275" h="1205" extrusionOk="0">
                      <a:moveTo>
                        <a:pt x="610" y="1"/>
                      </a:moveTo>
                      <a:cubicBezTo>
                        <a:pt x="286" y="1"/>
                        <a:pt x="12" y="259"/>
                        <a:pt x="0" y="585"/>
                      </a:cubicBezTo>
                      <a:cubicBezTo>
                        <a:pt x="0" y="585"/>
                        <a:pt x="0" y="597"/>
                        <a:pt x="0" y="597"/>
                      </a:cubicBezTo>
                      <a:cubicBezTo>
                        <a:pt x="12" y="942"/>
                        <a:pt x="298" y="1204"/>
                        <a:pt x="631" y="1204"/>
                      </a:cubicBezTo>
                      <a:cubicBezTo>
                        <a:pt x="639" y="1204"/>
                        <a:pt x="646" y="1204"/>
                        <a:pt x="654" y="1204"/>
                      </a:cubicBezTo>
                      <a:cubicBezTo>
                        <a:pt x="989" y="1204"/>
                        <a:pt x="1263" y="946"/>
                        <a:pt x="1274" y="608"/>
                      </a:cubicBezTo>
                      <a:cubicBezTo>
                        <a:pt x="1262" y="263"/>
                        <a:pt x="977" y="1"/>
                        <a:pt x="631" y="1"/>
                      </a:cubicBezTo>
                      <a:cubicBezTo>
                        <a:pt x="624" y="1"/>
                        <a:pt x="617" y="1"/>
                        <a:pt x="6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6814948" y="1374586"/>
                  <a:ext cx="95355" cy="26980"/>
                </a:xfrm>
                <a:custGeom>
                  <a:avLst/>
                  <a:gdLst/>
                  <a:ahLst/>
                  <a:cxnLst/>
                  <a:rect l="l" t="t" r="r" b="b"/>
                  <a:pathLst>
                    <a:path w="2573" h="728" extrusionOk="0">
                      <a:moveTo>
                        <a:pt x="1347" y="0"/>
                      </a:moveTo>
                      <a:cubicBezTo>
                        <a:pt x="1311" y="0"/>
                        <a:pt x="1275" y="2"/>
                        <a:pt x="1239" y="4"/>
                      </a:cubicBezTo>
                      <a:cubicBezTo>
                        <a:pt x="882" y="16"/>
                        <a:pt x="549" y="135"/>
                        <a:pt x="263" y="361"/>
                      </a:cubicBezTo>
                      <a:cubicBezTo>
                        <a:pt x="60" y="528"/>
                        <a:pt x="1" y="683"/>
                        <a:pt x="37" y="718"/>
                      </a:cubicBezTo>
                      <a:cubicBezTo>
                        <a:pt x="44" y="725"/>
                        <a:pt x="54" y="727"/>
                        <a:pt x="67" y="727"/>
                      </a:cubicBezTo>
                      <a:cubicBezTo>
                        <a:pt x="203" y="727"/>
                        <a:pt x="644" y="417"/>
                        <a:pt x="1263" y="385"/>
                      </a:cubicBezTo>
                      <a:cubicBezTo>
                        <a:pt x="1289" y="384"/>
                        <a:pt x="1314" y="384"/>
                        <a:pt x="1339" y="384"/>
                      </a:cubicBezTo>
                      <a:cubicBezTo>
                        <a:pt x="1910" y="384"/>
                        <a:pt x="2347" y="602"/>
                        <a:pt x="2493" y="602"/>
                      </a:cubicBezTo>
                      <a:cubicBezTo>
                        <a:pt x="2514" y="602"/>
                        <a:pt x="2528" y="597"/>
                        <a:pt x="2537" y="587"/>
                      </a:cubicBezTo>
                      <a:cubicBezTo>
                        <a:pt x="2573" y="552"/>
                        <a:pt x="2489" y="409"/>
                        <a:pt x="2263" y="266"/>
                      </a:cubicBezTo>
                      <a:cubicBezTo>
                        <a:pt x="1985" y="95"/>
                        <a:pt x="1668" y="0"/>
                        <a:pt x="1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6665369" y="1381775"/>
                  <a:ext cx="72860" cy="210946"/>
                </a:xfrm>
                <a:custGeom>
                  <a:avLst/>
                  <a:gdLst/>
                  <a:ahLst/>
                  <a:cxnLst/>
                  <a:rect l="l" t="t" r="r" b="b"/>
                  <a:pathLst>
                    <a:path w="1966" h="5692" extrusionOk="0">
                      <a:moveTo>
                        <a:pt x="1880" y="0"/>
                      </a:moveTo>
                      <a:cubicBezTo>
                        <a:pt x="1801" y="0"/>
                        <a:pt x="1222" y="1515"/>
                        <a:pt x="572" y="3394"/>
                      </a:cubicBezTo>
                      <a:cubicBezTo>
                        <a:pt x="417" y="3858"/>
                        <a:pt x="275" y="4310"/>
                        <a:pt x="120" y="4751"/>
                      </a:cubicBezTo>
                      <a:cubicBezTo>
                        <a:pt x="25" y="4953"/>
                        <a:pt x="1" y="5192"/>
                        <a:pt x="60" y="5418"/>
                      </a:cubicBezTo>
                      <a:cubicBezTo>
                        <a:pt x="120" y="5549"/>
                        <a:pt x="227" y="5632"/>
                        <a:pt x="358" y="5668"/>
                      </a:cubicBezTo>
                      <a:cubicBezTo>
                        <a:pt x="453" y="5680"/>
                        <a:pt x="560" y="5692"/>
                        <a:pt x="656" y="5692"/>
                      </a:cubicBezTo>
                      <a:cubicBezTo>
                        <a:pt x="1358" y="5692"/>
                        <a:pt x="1787" y="5680"/>
                        <a:pt x="1787" y="5644"/>
                      </a:cubicBezTo>
                      <a:cubicBezTo>
                        <a:pt x="1787" y="5608"/>
                        <a:pt x="1370" y="5549"/>
                        <a:pt x="679" y="5501"/>
                      </a:cubicBezTo>
                      <a:cubicBezTo>
                        <a:pt x="501" y="5501"/>
                        <a:pt x="334" y="5465"/>
                        <a:pt x="298" y="5346"/>
                      </a:cubicBezTo>
                      <a:cubicBezTo>
                        <a:pt x="275" y="5168"/>
                        <a:pt x="310" y="4989"/>
                        <a:pt x="394" y="4834"/>
                      </a:cubicBezTo>
                      <a:cubicBezTo>
                        <a:pt x="548" y="4406"/>
                        <a:pt x="691" y="3953"/>
                        <a:pt x="858" y="3489"/>
                      </a:cubicBezTo>
                      <a:cubicBezTo>
                        <a:pt x="1501" y="1596"/>
                        <a:pt x="1965" y="24"/>
                        <a:pt x="1882" y="0"/>
                      </a:cubicBezTo>
                      <a:cubicBezTo>
                        <a:pt x="1881" y="0"/>
                        <a:pt x="1881" y="0"/>
                        <a:pt x="18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6750980" y="1811979"/>
                  <a:ext cx="217579" cy="121372"/>
                </a:xfrm>
                <a:custGeom>
                  <a:avLst/>
                  <a:gdLst/>
                  <a:ahLst/>
                  <a:cxnLst/>
                  <a:rect l="l" t="t" r="r" b="b"/>
                  <a:pathLst>
                    <a:path w="5871" h="3275" extrusionOk="0">
                      <a:moveTo>
                        <a:pt x="5870" y="1"/>
                      </a:moveTo>
                      <a:lnTo>
                        <a:pt x="5870" y="1"/>
                      </a:lnTo>
                      <a:cubicBezTo>
                        <a:pt x="2922" y="1934"/>
                        <a:pt x="455" y="2014"/>
                        <a:pt x="66" y="2014"/>
                      </a:cubicBezTo>
                      <a:cubicBezTo>
                        <a:pt x="31" y="2014"/>
                        <a:pt x="12" y="2013"/>
                        <a:pt x="12" y="2013"/>
                      </a:cubicBezTo>
                      <a:lnTo>
                        <a:pt x="1" y="3263"/>
                      </a:lnTo>
                      <a:cubicBezTo>
                        <a:pt x="164" y="3271"/>
                        <a:pt x="324" y="3275"/>
                        <a:pt x="479" y="3275"/>
                      </a:cubicBezTo>
                      <a:cubicBezTo>
                        <a:pt x="5035" y="3275"/>
                        <a:pt x="5870" y="1"/>
                        <a:pt x="5870" y="1"/>
                      </a:cubicBezTo>
                      <a:close/>
                    </a:path>
                  </a:pathLst>
                </a:custGeom>
                <a:solidFill>
                  <a:srgbClr val="754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6742160" y="1631900"/>
                  <a:ext cx="81236" cy="55219"/>
                </a:xfrm>
                <a:custGeom>
                  <a:avLst/>
                  <a:gdLst/>
                  <a:ahLst/>
                  <a:cxnLst/>
                  <a:rect l="l" t="t" r="r" b="b"/>
                  <a:pathLst>
                    <a:path w="2192" h="1490" extrusionOk="0">
                      <a:moveTo>
                        <a:pt x="1095" y="0"/>
                      </a:moveTo>
                      <a:cubicBezTo>
                        <a:pt x="694" y="0"/>
                        <a:pt x="320" y="188"/>
                        <a:pt x="84" y="502"/>
                      </a:cubicBezTo>
                      <a:lnTo>
                        <a:pt x="48" y="526"/>
                      </a:lnTo>
                      <a:cubicBezTo>
                        <a:pt x="0" y="609"/>
                        <a:pt x="0" y="705"/>
                        <a:pt x="48" y="788"/>
                      </a:cubicBezTo>
                      <a:cubicBezTo>
                        <a:pt x="108" y="859"/>
                        <a:pt x="179" y="919"/>
                        <a:pt x="250" y="967"/>
                      </a:cubicBezTo>
                      <a:cubicBezTo>
                        <a:pt x="524" y="1193"/>
                        <a:pt x="822" y="1360"/>
                        <a:pt x="1155" y="1455"/>
                      </a:cubicBezTo>
                      <a:cubicBezTo>
                        <a:pt x="1233" y="1478"/>
                        <a:pt x="1313" y="1489"/>
                        <a:pt x="1393" y="1489"/>
                      </a:cubicBezTo>
                      <a:cubicBezTo>
                        <a:pt x="1641" y="1489"/>
                        <a:pt x="1886" y="1379"/>
                        <a:pt x="2048" y="1181"/>
                      </a:cubicBezTo>
                      <a:cubicBezTo>
                        <a:pt x="2191" y="931"/>
                        <a:pt x="2155" y="609"/>
                        <a:pt x="1965" y="383"/>
                      </a:cubicBezTo>
                      <a:cubicBezTo>
                        <a:pt x="1763" y="157"/>
                        <a:pt x="1465" y="14"/>
                        <a:pt x="1167" y="2"/>
                      </a:cubicBezTo>
                      <a:cubicBezTo>
                        <a:pt x="1143" y="1"/>
                        <a:pt x="1119" y="0"/>
                        <a:pt x="1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6728929" y="1605031"/>
                  <a:ext cx="82977" cy="74639"/>
                </a:xfrm>
                <a:custGeom>
                  <a:avLst/>
                  <a:gdLst/>
                  <a:ahLst/>
                  <a:cxnLst/>
                  <a:rect l="l" t="t" r="r" b="b"/>
                  <a:pathLst>
                    <a:path w="2239" h="2014" extrusionOk="0">
                      <a:moveTo>
                        <a:pt x="2112" y="0"/>
                      </a:moveTo>
                      <a:cubicBezTo>
                        <a:pt x="2111" y="0"/>
                        <a:pt x="2109" y="1"/>
                        <a:pt x="2108" y="1"/>
                      </a:cubicBezTo>
                      <a:cubicBezTo>
                        <a:pt x="1989" y="1"/>
                        <a:pt x="2024" y="727"/>
                        <a:pt x="1405" y="1275"/>
                      </a:cubicBezTo>
                      <a:cubicBezTo>
                        <a:pt x="798" y="1823"/>
                        <a:pt x="0" y="1775"/>
                        <a:pt x="0" y="1882"/>
                      </a:cubicBezTo>
                      <a:cubicBezTo>
                        <a:pt x="0" y="1930"/>
                        <a:pt x="179" y="2013"/>
                        <a:pt x="512" y="2013"/>
                      </a:cubicBezTo>
                      <a:cubicBezTo>
                        <a:pt x="953" y="2001"/>
                        <a:pt x="1358" y="1835"/>
                        <a:pt x="1691" y="1549"/>
                      </a:cubicBezTo>
                      <a:cubicBezTo>
                        <a:pt x="2000" y="1275"/>
                        <a:pt x="2191" y="882"/>
                        <a:pt x="2227" y="477"/>
                      </a:cubicBezTo>
                      <a:cubicBezTo>
                        <a:pt x="2238" y="177"/>
                        <a:pt x="2160" y="0"/>
                        <a:pt x="2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6802162" y="1336524"/>
                  <a:ext cx="118296" cy="31093"/>
                </a:xfrm>
                <a:custGeom>
                  <a:avLst/>
                  <a:gdLst/>
                  <a:ahLst/>
                  <a:cxnLst/>
                  <a:rect l="l" t="t" r="r" b="b"/>
                  <a:pathLst>
                    <a:path w="3192" h="839" extrusionOk="0">
                      <a:moveTo>
                        <a:pt x="1450" y="1"/>
                      </a:moveTo>
                      <a:cubicBezTo>
                        <a:pt x="1105" y="1"/>
                        <a:pt x="758" y="66"/>
                        <a:pt x="429" y="197"/>
                      </a:cubicBezTo>
                      <a:cubicBezTo>
                        <a:pt x="144" y="328"/>
                        <a:pt x="1" y="483"/>
                        <a:pt x="24" y="567"/>
                      </a:cubicBezTo>
                      <a:cubicBezTo>
                        <a:pt x="65" y="668"/>
                        <a:pt x="301" y="677"/>
                        <a:pt x="645" y="677"/>
                      </a:cubicBezTo>
                      <a:cubicBezTo>
                        <a:pt x="723" y="677"/>
                        <a:pt x="807" y="677"/>
                        <a:pt x="896" y="677"/>
                      </a:cubicBezTo>
                      <a:cubicBezTo>
                        <a:pt x="1104" y="677"/>
                        <a:pt x="1338" y="679"/>
                        <a:pt x="1584" y="698"/>
                      </a:cubicBezTo>
                      <a:cubicBezTo>
                        <a:pt x="2148" y="739"/>
                        <a:pt x="2637" y="838"/>
                        <a:pt x="2914" y="838"/>
                      </a:cubicBezTo>
                      <a:cubicBezTo>
                        <a:pt x="3035" y="838"/>
                        <a:pt x="3115" y="820"/>
                        <a:pt x="3144" y="769"/>
                      </a:cubicBezTo>
                      <a:cubicBezTo>
                        <a:pt x="3192" y="686"/>
                        <a:pt x="3072" y="519"/>
                        <a:pt x="2799" y="352"/>
                      </a:cubicBezTo>
                      <a:cubicBezTo>
                        <a:pt x="2381" y="120"/>
                        <a:pt x="1916" y="1"/>
                        <a:pt x="1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6572717" y="1327926"/>
                  <a:ext cx="89166" cy="30167"/>
                </a:xfrm>
                <a:custGeom>
                  <a:avLst/>
                  <a:gdLst/>
                  <a:ahLst/>
                  <a:cxnLst/>
                  <a:rect l="l" t="t" r="r" b="b"/>
                  <a:pathLst>
                    <a:path w="2406" h="814" extrusionOk="0">
                      <a:moveTo>
                        <a:pt x="1287" y="0"/>
                      </a:moveTo>
                      <a:cubicBezTo>
                        <a:pt x="920" y="0"/>
                        <a:pt x="554" y="122"/>
                        <a:pt x="250" y="358"/>
                      </a:cubicBezTo>
                      <a:cubicBezTo>
                        <a:pt x="60" y="525"/>
                        <a:pt x="0" y="680"/>
                        <a:pt x="48" y="751"/>
                      </a:cubicBezTo>
                      <a:cubicBezTo>
                        <a:pt x="87" y="796"/>
                        <a:pt x="154" y="813"/>
                        <a:pt x="244" y="813"/>
                      </a:cubicBezTo>
                      <a:cubicBezTo>
                        <a:pt x="461" y="813"/>
                        <a:pt x="811" y="717"/>
                        <a:pt x="1215" y="691"/>
                      </a:cubicBezTo>
                      <a:cubicBezTo>
                        <a:pt x="1322" y="685"/>
                        <a:pt x="1426" y="683"/>
                        <a:pt x="1526" y="683"/>
                      </a:cubicBezTo>
                      <a:cubicBezTo>
                        <a:pt x="1674" y="683"/>
                        <a:pt x="1811" y="687"/>
                        <a:pt x="1930" y="687"/>
                      </a:cubicBezTo>
                      <a:cubicBezTo>
                        <a:pt x="2150" y="687"/>
                        <a:pt x="2308" y="672"/>
                        <a:pt x="2358" y="584"/>
                      </a:cubicBezTo>
                      <a:cubicBezTo>
                        <a:pt x="2405" y="501"/>
                        <a:pt x="2322" y="358"/>
                        <a:pt x="2108" y="215"/>
                      </a:cubicBezTo>
                      <a:cubicBezTo>
                        <a:pt x="1850" y="71"/>
                        <a:pt x="1568" y="0"/>
                        <a:pt x="1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6476506" y="1727702"/>
                  <a:ext cx="281990" cy="608970"/>
                </a:xfrm>
                <a:custGeom>
                  <a:avLst/>
                  <a:gdLst/>
                  <a:ahLst/>
                  <a:cxnLst/>
                  <a:rect l="l" t="t" r="r" b="b"/>
                  <a:pathLst>
                    <a:path w="7609" h="16432" extrusionOk="0">
                      <a:moveTo>
                        <a:pt x="656" y="1"/>
                      </a:moveTo>
                      <a:cubicBezTo>
                        <a:pt x="1" y="2954"/>
                        <a:pt x="1203" y="6002"/>
                        <a:pt x="2715" y="8621"/>
                      </a:cubicBezTo>
                      <a:cubicBezTo>
                        <a:pt x="3287" y="9609"/>
                        <a:pt x="3906" y="10574"/>
                        <a:pt x="4251" y="11669"/>
                      </a:cubicBezTo>
                      <a:cubicBezTo>
                        <a:pt x="4597" y="12764"/>
                        <a:pt x="4609" y="14015"/>
                        <a:pt x="4001" y="14979"/>
                      </a:cubicBezTo>
                      <a:cubicBezTo>
                        <a:pt x="4105" y="15015"/>
                        <a:pt x="4210" y="15033"/>
                        <a:pt x="4313" y="15033"/>
                      </a:cubicBezTo>
                      <a:cubicBezTo>
                        <a:pt x="4651" y="15033"/>
                        <a:pt x="4968" y="14848"/>
                        <a:pt x="5132" y="14538"/>
                      </a:cubicBezTo>
                      <a:cubicBezTo>
                        <a:pt x="5192" y="15134"/>
                        <a:pt x="5240" y="15741"/>
                        <a:pt x="5299" y="16336"/>
                      </a:cubicBezTo>
                      <a:cubicBezTo>
                        <a:pt x="5450" y="16402"/>
                        <a:pt x="5606" y="16432"/>
                        <a:pt x="5762" y="16432"/>
                      </a:cubicBezTo>
                      <a:cubicBezTo>
                        <a:pt x="6371" y="16432"/>
                        <a:pt x="6979" y="15976"/>
                        <a:pt x="7264" y="15408"/>
                      </a:cubicBezTo>
                      <a:cubicBezTo>
                        <a:pt x="7609" y="14681"/>
                        <a:pt x="7585" y="13836"/>
                        <a:pt x="7549" y="13038"/>
                      </a:cubicBezTo>
                      <a:cubicBezTo>
                        <a:pt x="7442" y="10681"/>
                        <a:pt x="7526" y="7895"/>
                        <a:pt x="7418" y="5537"/>
                      </a:cubicBezTo>
                      <a:lnTo>
                        <a:pt x="3216" y="4680"/>
                      </a:lnTo>
                      <a:lnTo>
                        <a:pt x="6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6677748" y="1006163"/>
                  <a:ext cx="554232" cy="1355951"/>
                </a:xfrm>
                <a:custGeom>
                  <a:avLst/>
                  <a:gdLst/>
                  <a:ahLst/>
                  <a:cxnLst/>
                  <a:rect l="l" t="t" r="r" b="b"/>
                  <a:pathLst>
                    <a:path w="14955" h="36588" extrusionOk="0">
                      <a:moveTo>
                        <a:pt x="4096" y="0"/>
                      </a:moveTo>
                      <a:cubicBezTo>
                        <a:pt x="3168" y="0"/>
                        <a:pt x="2257" y="193"/>
                        <a:pt x="1429" y="634"/>
                      </a:cubicBezTo>
                      <a:cubicBezTo>
                        <a:pt x="703" y="1015"/>
                        <a:pt x="0" y="1765"/>
                        <a:pt x="179" y="2563"/>
                      </a:cubicBezTo>
                      <a:cubicBezTo>
                        <a:pt x="310" y="3206"/>
                        <a:pt x="929" y="3599"/>
                        <a:pt x="1500" y="3920"/>
                      </a:cubicBezTo>
                      <a:lnTo>
                        <a:pt x="6669" y="6863"/>
                      </a:lnTo>
                      <a:lnTo>
                        <a:pt x="6669" y="6863"/>
                      </a:lnTo>
                      <a:cubicBezTo>
                        <a:pt x="8153" y="9887"/>
                        <a:pt x="8332" y="13395"/>
                        <a:pt x="8227" y="16779"/>
                      </a:cubicBezTo>
                      <a:cubicBezTo>
                        <a:pt x="8108" y="20244"/>
                        <a:pt x="7727" y="23732"/>
                        <a:pt x="8299" y="27149"/>
                      </a:cubicBezTo>
                      <a:cubicBezTo>
                        <a:pt x="8525" y="28495"/>
                        <a:pt x="8894" y="29864"/>
                        <a:pt x="8692" y="31198"/>
                      </a:cubicBezTo>
                      <a:cubicBezTo>
                        <a:pt x="8561" y="31995"/>
                        <a:pt x="8251" y="32733"/>
                        <a:pt x="8084" y="33519"/>
                      </a:cubicBezTo>
                      <a:cubicBezTo>
                        <a:pt x="7930" y="34305"/>
                        <a:pt x="7953" y="35186"/>
                        <a:pt x="8442" y="35817"/>
                      </a:cubicBezTo>
                      <a:cubicBezTo>
                        <a:pt x="8836" y="36327"/>
                        <a:pt x="9494" y="36588"/>
                        <a:pt x="10147" y="36588"/>
                      </a:cubicBezTo>
                      <a:cubicBezTo>
                        <a:pt x="10302" y="36588"/>
                        <a:pt x="10457" y="36573"/>
                        <a:pt x="10609" y="36543"/>
                      </a:cubicBezTo>
                      <a:cubicBezTo>
                        <a:pt x="11394" y="36365"/>
                        <a:pt x="12109" y="35936"/>
                        <a:pt x="12645" y="35329"/>
                      </a:cubicBezTo>
                      <a:cubicBezTo>
                        <a:pt x="13847" y="34055"/>
                        <a:pt x="14478" y="32305"/>
                        <a:pt x="14716" y="30566"/>
                      </a:cubicBezTo>
                      <a:cubicBezTo>
                        <a:pt x="14954" y="28816"/>
                        <a:pt x="14823" y="27042"/>
                        <a:pt x="14692" y="25292"/>
                      </a:cubicBezTo>
                      <a:cubicBezTo>
                        <a:pt x="14347" y="20720"/>
                        <a:pt x="14002" y="16148"/>
                        <a:pt x="13668" y="11588"/>
                      </a:cubicBezTo>
                      <a:cubicBezTo>
                        <a:pt x="13514" y="9612"/>
                        <a:pt x="13359" y="7587"/>
                        <a:pt x="12561" y="5778"/>
                      </a:cubicBezTo>
                      <a:cubicBezTo>
                        <a:pt x="11692" y="3885"/>
                        <a:pt x="10251" y="2325"/>
                        <a:pt x="8454" y="1277"/>
                      </a:cubicBezTo>
                      <a:cubicBezTo>
                        <a:pt x="7144" y="505"/>
                        <a:pt x="5598" y="0"/>
                        <a:pt x="4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6895704" y="1231085"/>
                  <a:ext cx="133750" cy="936173"/>
                </a:xfrm>
                <a:custGeom>
                  <a:avLst/>
                  <a:gdLst/>
                  <a:ahLst/>
                  <a:cxnLst/>
                  <a:rect l="l" t="t" r="r" b="b"/>
                  <a:pathLst>
                    <a:path w="3609" h="25261" extrusionOk="0">
                      <a:moveTo>
                        <a:pt x="54" y="0"/>
                      </a:moveTo>
                      <a:cubicBezTo>
                        <a:pt x="46" y="0"/>
                        <a:pt x="41" y="2"/>
                        <a:pt x="37" y="6"/>
                      </a:cubicBezTo>
                      <a:cubicBezTo>
                        <a:pt x="1" y="30"/>
                        <a:pt x="48" y="114"/>
                        <a:pt x="144" y="268"/>
                      </a:cubicBezTo>
                      <a:lnTo>
                        <a:pt x="322" y="530"/>
                      </a:lnTo>
                      <a:cubicBezTo>
                        <a:pt x="382" y="637"/>
                        <a:pt x="465" y="756"/>
                        <a:pt x="548" y="899"/>
                      </a:cubicBezTo>
                      <a:cubicBezTo>
                        <a:pt x="1001" y="1685"/>
                        <a:pt x="1334" y="2542"/>
                        <a:pt x="1525" y="3435"/>
                      </a:cubicBezTo>
                      <a:cubicBezTo>
                        <a:pt x="1775" y="4769"/>
                        <a:pt x="1834" y="6126"/>
                        <a:pt x="1691" y="7472"/>
                      </a:cubicBezTo>
                      <a:cubicBezTo>
                        <a:pt x="1549" y="9008"/>
                        <a:pt x="1168" y="10686"/>
                        <a:pt x="858" y="12484"/>
                      </a:cubicBezTo>
                      <a:cubicBezTo>
                        <a:pt x="537" y="14294"/>
                        <a:pt x="358" y="16092"/>
                        <a:pt x="560" y="17711"/>
                      </a:cubicBezTo>
                      <a:cubicBezTo>
                        <a:pt x="739" y="19140"/>
                        <a:pt x="1108" y="20521"/>
                        <a:pt x="1656" y="21842"/>
                      </a:cubicBezTo>
                      <a:cubicBezTo>
                        <a:pt x="2025" y="22735"/>
                        <a:pt x="2442" y="23593"/>
                        <a:pt x="2930" y="24414"/>
                      </a:cubicBezTo>
                      <a:cubicBezTo>
                        <a:pt x="3262" y="24964"/>
                        <a:pt x="3484" y="25261"/>
                        <a:pt x="3543" y="25261"/>
                      </a:cubicBezTo>
                      <a:cubicBezTo>
                        <a:pt x="3545" y="25261"/>
                        <a:pt x="3547" y="25260"/>
                        <a:pt x="3549" y="25259"/>
                      </a:cubicBezTo>
                      <a:cubicBezTo>
                        <a:pt x="3608" y="25224"/>
                        <a:pt x="3501" y="24878"/>
                        <a:pt x="3263" y="24247"/>
                      </a:cubicBezTo>
                      <a:cubicBezTo>
                        <a:pt x="3025" y="23628"/>
                        <a:pt x="2656" y="22747"/>
                        <a:pt x="2287" y="21628"/>
                      </a:cubicBezTo>
                      <a:cubicBezTo>
                        <a:pt x="1858" y="20330"/>
                        <a:pt x="1561" y="18997"/>
                        <a:pt x="1430" y="17640"/>
                      </a:cubicBezTo>
                      <a:cubicBezTo>
                        <a:pt x="1287" y="16127"/>
                        <a:pt x="1477" y="14437"/>
                        <a:pt x="1787" y="12675"/>
                      </a:cubicBezTo>
                      <a:cubicBezTo>
                        <a:pt x="2108" y="10924"/>
                        <a:pt x="2465" y="9186"/>
                        <a:pt x="2561" y="7567"/>
                      </a:cubicBezTo>
                      <a:cubicBezTo>
                        <a:pt x="2680" y="6126"/>
                        <a:pt x="2549" y="4686"/>
                        <a:pt x="2168" y="3281"/>
                      </a:cubicBezTo>
                      <a:cubicBezTo>
                        <a:pt x="1918" y="2340"/>
                        <a:pt x="1465" y="1459"/>
                        <a:pt x="846" y="697"/>
                      </a:cubicBezTo>
                      <a:cubicBezTo>
                        <a:pt x="727" y="566"/>
                        <a:pt x="620" y="459"/>
                        <a:pt x="537" y="364"/>
                      </a:cubicBezTo>
                      <a:cubicBezTo>
                        <a:pt x="453" y="280"/>
                        <a:pt x="370" y="209"/>
                        <a:pt x="287" y="137"/>
                      </a:cubicBezTo>
                      <a:cubicBezTo>
                        <a:pt x="168" y="48"/>
                        <a:pt x="90" y="0"/>
                        <a:pt x="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6733339" y="1055231"/>
                  <a:ext cx="499532" cy="263904"/>
                </a:xfrm>
                <a:custGeom>
                  <a:avLst/>
                  <a:gdLst/>
                  <a:ahLst/>
                  <a:cxnLst/>
                  <a:rect l="l" t="t" r="r" b="b"/>
                  <a:pathLst>
                    <a:path w="13479" h="7121" extrusionOk="0">
                      <a:moveTo>
                        <a:pt x="0" y="1"/>
                      </a:moveTo>
                      <a:cubicBezTo>
                        <a:pt x="36" y="37"/>
                        <a:pt x="72" y="72"/>
                        <a:pt x="107" y="108"/>
                      </a:cubicBezTo>
                      <a:lnTo>
                        <a:pt x="453" y="394"/>
                      </a:lnTo>
                      <a:cubicBezTo>
                        <a:pt x="608" y="513"/>
                        <a:pt x="786" y="668"/>
                        <a:pt x="1012" y="834"/>
                      </a:cubicBezTo>
                      <a:cubicBezTo>
                        <a:pt x="1227" y="1013"/>
                        <a:pt x="1465" y="1203"/>
                        <a:pt x="1751" y="1406"/>
                      </a:cubicBezTo>
                      <a:cubicBezTo>
                        <a:pt x="2310" y="1822"/>
                        <a:pt x="2989" y="2299"/>
                        <a:pt x="3763" y="2799"/>
                      </a:cubicBezTo>
                      <a:cubicBezTo>
                        <a:pt x="4537" y="3299"/>
                        <a:pt x="5418" y="3799"/>
                        <a:pt x="6346" y="4299"/>
                      </a:cubicBezTo>
                      <a:cubicBezTo>
                        <a:pt x="7287" y="4799"/>
                        <a:pt x="8204" y="5216"/>
                        <a:pt x="9061" y="5585"/>
                      </a:cubicBezTo>
                      <a:cubicBezTo>
                        <a:pt x="9906" y="5942"/>
                        <a:pt x="10680" y="6240"/>
                        <a:pt x="11335" y="6466"/>
                      </a:cubicBezTo>
                      <a:cubicBezTo>
                        <a:pt x="11657" y="6585"/>
                        <a:pt x="11966" y="6668"/>
                        <a:pt x="12240" y="6752"/>
                      </a:cubicBezTo>
                      <a:cubicBezTo>
                        <a:pt x="12514" y="6835"/>
                        <a:pt x="12728" y="6906"/>
                        <a:pt x="12919" y="6966"/>
                      </a:cubicBezTo>
                      <a:lnTo>
                        <a:pt x="13347" y="7085"/>
                      </a:lnTo>
                      <a:cubicBezTo>
                        <a:pt x="13383" y="7097"/>
                        <a:pt x="13431" y="7109"/>
                        <a:pt x="13478" y="7121"/>
                      </a:cubicBezTo>
                      <a:cubicBezTo>
                        <a:pt x="13431" y="7097"/>
                        <a:pt x="13383" y="7085"/>
                        <a:pt x="13335" y="7073"/>
                      </a:cubicBezTo>
                      <a:lnTo>
                        <a:pt x="12907" y="6930"/>
                      </a:lnTo>
                      <a:cubicBezTo>
                        <a:pt x="12728" y="6871"/>
                        <a:pt x="12502" y="6799"/>
                        <a:pt x="12240" y="6704"/>
                      </a:cubicBezTo>
                      <a:cubicBezTo>
                        <a:pt x="11966" y="6609"/>
                        <a:pt x="11680" y="6525"/>
                        <a:pt x="11347" y="6394"/>
                      </a:cubicBezTo>
                      <a:cubicBezTo>
                        <a:pt x="10692" y="6168"/>
                        <a:pt x="9930" y="5859"/>
                        <a:pt x="9097" y="5490"/>
                      </a:cubicBezTo>
                      <a:cubicBezTo>
                        <a:pt x="8263" y="5132"/>
                        <a:pt x="7346" y="4704"/>
                        <a:pt x="6406" y="4204"/>
                      </a:cubicBezTo>
                      <a:cubicBezTo>
                        <a:pt x="5465" y="3716"/>
                        <a:pt x="4596" y="3204"/>
                        <a:pt x="3822" y="2715"/>
                      </a:cubicBezTo>
                      <a:cubicBezTo>
                        <a:pt x="3036" y="2227"/>
                        <a:pt x="2358" y="1763"/>
                        <a:pt x="1786" y="1346"/>
                      </a:cubicBezTo>
                      <a:cubicBezTo>
                        <a:pt x="1512" y="1144"/>
                        <a:pt x="1262" y="953"/>
                        <a:pt x="1036" y="787"/>
                      </a:cubicBezTo>
                      <a:cubicBezTo>
                        <a:pt x="822" y="632"/>
                        <a:pt x="631" y="477"/>
                        <a:pt x="477" y="358"/>
                      </a:cubicBezTo>
                      <a:lnTo>
                        <a:pt x="119" y="84"/>
                      </a:lnTo>
                      <a:cubicBezTo>
                        <a:pt x="84" y="48"/>
                        <a:pt x="36"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6724074" y="1094071"/>
                  <a:ext cx="510539" cy="250674"/>
                </a:xfrm>
                <a:custGeom>
                  <a:avLst/>
                  <a:gdLst/>
                  <a:ahLst/>
                  <a:cxnLst/>
                  <a:rect l="l" t="t" r="r" b="b"/>
                  <a:pathLst>
                    <a:path w="13776" h="6764" extrusionOk="0">
                      <a:moveTo>
                        <a:pt x="0" y="1"/>
                      </a:moveTo>
                      <a:lnTo>
                        <a:pt x="0" y="1"/>
                      </a:lnTo>
                      <a:cubicBezTo>
                        <a:pt x="36" y="36"/>
                        <a:pt x="72" y="72"/>
                        <a:pt x="119" y="108"/>
                      </a:cubicBezTo>
                      <a:cubicBezTo>
                        <a:pt x="84" y="72"/>
                        <a:pt x="36" y="36"/>
                        <a:pt x="0" y="1"/>
                      </a:cubicBezTo>
                      <a:close/>
                      <a:moveTo>
                        <a:pt x="119" y="108"/>
                      </a:moveTo>
                      <a:cubicBezTo>
                        <a:pt x="191" y="191"/>
                        <a:pt x="298" y="298"/>
                        <a:pt x="429" y="441"/>
                      </a:cubicBezTo>
                      <a:lnTo>
                        <a:pt x="655" y="667"/>
                      </a:lnTo>
                      <a:cubicBezTo>
                        <a:pt x="750" y="751"/>
                        <a:pt x="846" y="834"/>
                        <a:pt x="941" y="929"/>
                      </a:cubicBezTo>
                      <a:cubicBezTo>
                        <a:pt x="1155" y="1120"/>
                        <a:pt x="1381" y="1346"/>
                        <a:pt x="1655" y="1572"/>
                      </a:cubicBezTo>
                      <a:lnTo>
                        <a:pt x="2084" y="1929"/>
                      </a:lnTo>
                      <a:cubicBezTo>
                        <a:pt x="2239" y="2060"/>
                        <a:pt x="2393" y="2179"/>
                        <a:pt x="2560" y="2298"/>
                      </a:cubicBezTo>
                      <a:cubicBezTo>
                        <a:pt x="2882" y="2560"/>
                        <a:pt x="3251" y="2810"/>
                        <a:pt x="3644" y="3084"/>
                      </a:cubicBezTo>
                      <a:cubicBezTo>
                        <a:pt x="4489" y="3656"/>
                        <a:pt x="5370" y="4168"/>
                        <a:pt x="6287" y="4620"/>
                      </a:cubicBezTo>
                      <a:cubicBezTo>
                        <a:pt x="7192" y="5061"/>
                        <a:pt x="8144" y="5442"/>
                        <a:pt x="9109" y="5775"/>
                      </a:cubicBezTo>
                      <a:cubicBezTo>
                        <a:pt x="9561" y="5906"/>
                        <a:pt x="9978" y="6049"/>
                        <a:pt x="10383" y="6144"/>
                      </a:cubicBezTo>
                      <a:cubicBezTo>
                        <a:pt x="10585" y="6204"/>
                        <a:pt x="10775" y="6251"/>
                        <a:pt x="10966" y="6299"/>
                      </a:cubicBezTo>
                      <a:lnTo>
                        <a:pt x="11514" y="6418"/>
                      </a:lnTo>
                      <a:cubicBezTo>
                        <a:pt x="11859" y="6489"/>
                        <a:pt x="12168" y="6537"/>
                        <a:pt x="12454" y="6585"/>
                      </a:cubicBezTo>
                      <a:cubicBezTo>
                        <a:pt x="12585" y="6609"/>
                        <a:pt x="12716" y="6632"/>
                        <a:pt x="12835" y="6644"/>
                      </a:cubicBezTo>
                      <a:lnTo>
                        <a:pt x="13169" y="6680"/>
                      </a:lnTo>
                      <a:lnTo>
                        <a:pt x="13621" y="6728"/>
                      </a:lnTo>
                      <a:lnTo>
                        <a:pt x="13169" y="6668"/>
                      </a:lnTo>
                      <a:lnTo>
                        <a:pt x="12835" y="6620"/>
                      </a:lnTo>
                      <a:lnTo>
                        <a:pt x="12454" y="6549"/>
                      </a:lnTo>
                      <a:cubicBezTo>
                        <a:pt x="12180" y="6501"/>
                        <a:pt x="11859" y="6454"/>
                        <a:pt x="11526" y="6358"/>
                      </a:cubicBezTo>
                      <a:lnTo>
                        <a:pt x="10978" y="6239"/>
                      </a:lnTo>
                      <a:cubicBezTo>
                        <a:pt x="10787" y="6204"/>
                        <a:pt x="10597" y="6144"/>
                        <a:pt x="10394" y="6085"/>
                      </a:cubicBezTo>
                      <a:cubicBezTo>
                        <a:pt x="9990" y="5989"/>
                        <a:pt x="9573" y="5847"/>
                        <a:pt x="9132" y="5704"/>
                      </a:cubicBezTo>
                      <a:cubicBezTo>
                        <a:pt x="8168" y="5382"/>
                        <a:pt x="7227" y="4989"/>
                        <a:pt x="6322" y="4549"/>
                      </a:cubicBezTo>
                      <a:cubicBezTo>
                        <a:pt x="5406" y="4096"/>
                        <a:pt x="4525" y="3596"/>
                        <a:pt x="3679" y="3037"/>
                      </a:cubicBezTo>
                      <a:cubicBezTo>
                        <a:pt x="3298" y="2775"/>
                        <a:pt x="2929" y="2525"/>
                        <a:pt x="2608" y="2263"/>
                      </a:cubicBezTo>
                      <a:cubicBezTo>
                        <a:pt x="2441" y="2144"/>
                        <a:pt x="2274" y="2025"/>
                        <a:pt x="2120" y="1894"/>
                      </a:cubicBezTo>
                      <a:lnTo>
                        <a:pt x="1703" y="1536"/>
                      </a:lnTo>
                      <a:cubicBezTo>
                        <a:pt x="1417" y="1310"/>
                        <a:pt x="1191" y="1084"/>
                        <a:pt x="977" y="905"/>
                      </a:cubicBezTo>
                      <a:lnTo>
                        <a:pt x="679" y="643"/>
                      </a:lnTo>
                      <a:lnTo>
                        <a:pt x="465" y="417"/>
                      </a:lnTo>
                      <a:lnTo>
                        <a:pt x="119" y="108"/>
                      </a:lnTo>
                      <a:close/>
                      <a:moveTo>
                        <a:pt x="13621" y="6728"/>
                      </a:moveTo>
                      <a:cubicBezTo>
                        <a:pt x="13669" y="6739"/>
                        <a:pt x="13716" y="6751"/>
                        <a:pt x="13776" y="6763"/>
                      </a:cubicBezTo>
                      <a:cubicBezTo>
                        <a:pt x="13716" y="6739"/>
                        <a:pt x="13669" y="6739"/>
                        <a:pt x="13621" y="67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7064257" y="1327073"/>
                  <a:ext cx="83459" cy="911194"/>
                </a:xfrm>
                <a:custGeom>
                  <a:avLst/>
                  <a:gdLst/>
                  <a:ahLst/>
                  <a:cxnLst/>
                  <a:rect l="l" t="t" r="r" b="b"/>
                  <a:pathLst>
                    <a:path w="2252" h="24587" extrusionOk="0">
                      <a:moveTo>
                        <a:pt x="1" y="0"/>
                      </a:moveTo>
                      <a:cubicBezTo>
                        <a:pt x="1" y="24"/>
                        <a:pt x="13" y="36"/>
                        <a:pt x="13" y="60"/>
                      </a:cubicBezTo>
                      <a:cubicBezTo>
                        <a:pt x="13" y="36"/>
                        <a:pt x="13" y="12"/>
                        <a:pt x="1" y="0"/>
                      </a:cubicBezTo>
                      <a:close/>
                      <a:moveTo>
                        <a:pt x="13" y="60"/>
                      </a:moveTo>
                      <a:cubicBezTo>
                        <a:pt x="13" y="107"/>
                        <a:pt x="13" y="167"/>
                        <a:pt x="37" y="250"/>
                      </a:cubicBezTo>
                      <a:lnTo>
                        <a:pt x="13" y="60"/>
                      </a:lnTo>
                      <a:close/>
                      <a:moveTo>
                        <a:pt x="37" y="250"/>
                      </a:moveTo>
                      <a:cubicBezTo>
                        <a:pt x="49" y="417"/>
                        <a:pt x="72" y="655"/>
                        <a:pt x="108" y="964"/>
                      </a:cubicBezTo>
                      <a:cubicBezTo>
                        <a:pt x="180" y="1595"/>
                        <a:pt x="275" y="2488"/>
                        <a:pt x="394" y="3596"/>
                      </a:cubicBezTo>
                      <a:cubicBezTo>
                        <a:pt x="656" y="5822"/>
                        <a:pt x="1013" y="8894"/>
                        <a:pt x="1406" y="12287"/>
                      </a:cubicBezTo>
                      <a:cubicBezTo>
                        <a:pt x="1608" y="13978"/>
                        <a:pt x="1811" y="15585"/>
                        <a:pt x="1954" y="17062"/>
                      </a:cubicBezTo>
                      <a:cubicBezTo>
                        <a:pt x="2096" y="18538"/>
                        <a:pt x="2180" y="19860"/>
                        <a:pt x="2180" y="20979"/>
                      </a:cubicBezTo>
                      <a:cubicBezTo>
                        <a:pt x="2192" y="21860"/>
                        <a:pt x="2156" y="22741"/>
                        <a:pt x="2073" y="23622"/>
                      </a:cubicBezTo>
                      <a:cubicBezTo>
                        <a:pt x="2049" y="23932"/>
                        <a:pt x="2013" y="24182"/>
                        <a:pt x="2001" y="24336"/>
                      </a:cubicBezTo>
                      <a:cubicBezTo>
                        <a:pt x="2001" y="24420"/>
                        <a:pt x="1989" y="24479"/>
                        <a:pt x="1977" y="24527"/>
                      </a:cubicBezTo>
                      <a:cubicBezTo>
                        <a:pt x="1977" y="24574"/>
                        <a:pt x="1977" y="24586"/>
                        <a:pt x="1977" y="24586"/>
                      </a:cubicBezTo>
                      <a:cubicBezTo>
                        <a:pt x="1977" y="24574"/>
                        <a:pt x="1989" y="24551"/>
                        <a:pt x="1989" y="24527"/>
                      </a:cubicBezTo>
                      <a:cubicBezTo>
                        <a:pt x="1989" y="24479"/>
                        <a:pt x="2001" y="24420"/>
                        <a:pt x="2013" y="24336"/>
                      </a:cubicBezTo>
                      <a:cubicBezTo>
                        <a:pt x="2037" y="24182"/>
                        <a:pt x="2085" y="23943"/>
                        <a:pt x="2108" y="23622"/>
                      </a:cubicBezTo>
                      <a:cubicBezTo>
                        <a:pt x="2204" y="22753"/>
                        <a:pt x="2251" y="21860"/>
                        <a:pt x="2239" y="20979"/>
                      </a:cubicBezTo>
                      <a:cubicBezTo>
                        <a:pt x="2239" y="19848"/>
                        <a:pt x="2168" y="18526"/>
                        <a:pt x="2025" y="17050"/>
                      </a:cubicBezTo>
                      <a:cubicBezTo>
                        <a:pt x="1882" y="15585"/>
                        <a:pt x="1692" y="13966"/>
                        <a:pt x="1489" y="12275"/>
                      </a:cubicBezTo>
                      <a:cubicBezTo>
                        <a:pt x="1084" y="8894"/>
                        <a:pt x="727" y="5810"/>
                        <a:pt x="453" y="3584"/>
                      </a:cubicBezTo>
                      <a:cubicBezTo>
                        <a:pt x="322" y="2477"/>
                        <a:pt x="215" y="1584"/>
                        <a:pt x="132" y="964"/>
                      </a:cubicBezTo>
                      <a:cubicBezTo>
                        <a:pt x="96" y="655"/>
                        <a:pt x="61" y="417"/>
                        <a:pt x="37" y="25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7038240" y="1294830"/>
                  <a:ext cx="16788" cy="565276"/>
                </a:xfrm>
                <a:custGeom>
                  <a:avLst/>
                  <a:gdLst/>
                  <a:ahLst/>
                  <a:cxnLst/>
                  <a:rect l="l" t="t" r="r" b="b"/>
                  <a:pathLst>
                    <a:path w="453" h="15253" extrusionOk="0">
                      <a:moveTo>
                        <a:pt x="1" y="1"/>
                      </a:moveTo>
                      <a:cubicBezTo>
                        <a:pt x="1" y="60"/>
                        <a:pt x="1" y="108"/>
                        <a:pt x="1" y="156"/>
                      </a:cubicBezTo>
                      <a:cubicBezTo>
                        <a:pt x="1" y="275"/>
                        <a:pt x="12" y="418"/>
                        <a:pt x="24" y="608"/>
                      </a:cubicBezTo>
                      <a:cubicBezTo>
                        <a:pt x="48" y="1001"/>
                        <a:pt x="84" y="1561"/>
                        <a:pt x="120" y="2239"/>
                      </a:cubicBezTo>
                      <a:cubicBezTo>
                        <a:pt x="191" y="3620"/>
                        <a:pt x="274" y="5513"/>
                        <a:pt x="310" y="7621"/>
                      </a:cubicBezTo>
                      <a:cubicBezTo>
                        <a:pt x="346" y="9728"/>
                        <a:pt x="322" y="11633"/>
                        <a:pt x="298" y="13002"/>
                      </a:cubicBezTo>
                      <a:cubicBezTo>
                        <a:pt x="274" y="13681"/>
                        <a:pt x="262" y="14241"/>
                        <a:pt x="262" y="14646"/>
                      </a:cubicBezTo>
                      <a:lnTo>
                        <a:pt x="262" y="15086"/>
                      </a:lnTo>
                      <a:cubicBezTo>
                        <a:pt x="251" y="15146"/>
                        <a:pt x="251" y="15193"/>
                        <a:pt x="262" y="15253"/>
                      </a:cubicBezTo>
                      <a:cubicBezTo>
                        <a:pt x="274" y="15205"/>
                        <a:pt x="274" y="15146"/>
                        <a:pt x="274" y="15098"/>
                      </a:cubicBezTo>
                      <a:lnTo>
                        <a:pt x="298" y="14646"/>
                      </a:lnTo>
                      <a:cubicBezTo>
                        <a:pt x="322" y="14265"/>
                        <a:pt x="346" y="13705"/>
                        <a:pt x="370" y="13014"/>
                      </a:cubicBezTo>
                      <a:cubicBezTo>
                        <a:pt x="417" y="11633"/>
                        <a:pt x="453" y="9728"/>
                        <a:pt x="417" y="7621"/>
                      </a:cubicBezTo>
                      <a:cubicBezTo>
                        <a:pt x="382" y="5525"/>
                        <a:pt x="286" y="3608"/>
                        <a:pt x="191" y="2239"/>
                      </a:cubicBezTo>
                      <a:cubicBezTo>
                        <a:pt x="143" y="1549"/>
                        <a:pt x="96" y="989"/>
                        <a:pt x="60" y="608"/>
                      </a:cubicBezTo>
                      <a:cubicBezTo>
                        <a:pt x="48" y="418"/>
                        <a:pt x="36" y="275"/>
                        <a:pt x="24" y="156"/>
                      </a:cubicBezTo>
                      <a:cubicBezTo>
                        <a:pt x="24" y="108"/>
                        <a:pt x="12" y="4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 name="Google Shape;695;p43"/>
              <p:cNvSpPr/>
              <p:nvPr/>
            </p:nvSpPr>
            <p:spPr>
              <a:xfrm>
                <a:off x="3969750" y="4358419"/>
                <a:ext cx="4745694" cy="5906"/>
              </a:xfrm>
              <a:custGeom>
                <a:avLst/>
                <a:gdLst/>
                <a:ahLst/>
                <a:cxnLst/>
                <a:rect l="l" t="t" r="r" b="b"/>
                <a:pathLst>
                  <a:path w="96418" h="120" extrusionOk="0">
                    <a:moveTo>
                      <a:pt x="48209" y="0"/>
                    </a:moveTo>
                    <a:cubicBezTo>
                      <a:pt x="21586" y="0"/>
                      <a:pt x="0" y="36"/>
                      <a:pt x="0" y="60"/>
                    </a:cubicBezTo>
                    <a:cubicBezTo>
                      <a:pt x="0" y="95"/>
                      <a:pt x="21586" y="119"/>
                      <a:pt x="48209" y="119"/>
                    </a:cubicBezTo>
                    <a:cubicBezTo>
                      <a:pt x="74831" y="119"/>
                      <a:pt x="96417" y="95"/>
                      <a:pt x="96417" y="60"/>
                    </a:cubicBezTo>
                    <a:cubicBezTo>
                      <a:pt x="96417" y="36"/>
                      <a:pt x="74843" y="0"/>
                      <a:pt x="48209"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 name="Google Shape;696;p43"/>
            <p:cNvSpPr/>
            <p:nvPr/>
          </p:nvSpPr>
          <p:spPr>
            <a:xfrm>
              <a:off x="602450" y="3525459"/>
              <a:ext cx="2869200" cy="71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43"/>
          <p:cNvSpPr txBox="1">
            <a:spLocks noGrp="1"/>
          </p:cNvSpPr>
          <p:nvPr>
            <p:ph type="ctrTitle"/>
          </p:nvPr>
        </p:nvSpPr>
        <p:spPr>
          <a:xfrm>
            <a:off x="4131249" y="2925700"/>
            <a:ext cx="4975488" cy="1256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t>Giới thiệu đề tài</a:t>
            </a:r>
            <a:endParaRPr/>
          </a:p>
        </p:txBody>
      </p:sp>
      <p:sp>
        <p:nvSpPr>
          <p:cNvPr id="699" name="Google Shape;699;p43"/>
          <p:cNvSpPr txBox="1">
            <a:spLocks noGrp="1"/>
          </p:cNvSpPr>
          <p:nvPr>
            <p:ph type="title" idx="2"/>
          </p:nvPr>
        </p:nvSpPr>
        <p:spPr>
          <a:xfrm>
            <a:off x="5986142" y="2119187"/>
            <a:ext cx="2052083" cy="137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latin typeface="Times New Roman" panose="02020603050405020304" pitchFamily="18" charset="0"/>
                <a:cs typeface="Times New Roman" panose="02020603050405020304" pitchFamily="18" charset="0"/>
              </a:rPr>
              <a:t>01</a:t>
            </a:r>
            <a:endParaRPr sz="6600" b="1">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97"/>
                                        </p:tgtEl>
                                        <p:attrNameLst>
                                          <p:attrName>style.visibility</p:attrName>
                                        </p:attrNameLst>
                                      </p:cBhvr>
                                      <p:to>
                                        <p:strVal val="visible"/>
                                      </p:to>
                                    </p:set>
                                    <p:animEffect transition="in" filter="wipe(down)">
                                      <p:cBhvr>
                                        <p:cTn id="7" dur="580">
                                          <p:stCondLst>
                                            <p:cond delay="0"/>
                                          </p:stCondLst>
                                        </p:cTn>
                                        <p:tgtEl>
                                          <p:spTgt spid="697"/>
                                        </p:tgtEl>
                                      </p:cBhvr>
                                    </p:animEffect>
                                    <p:anim calcmode="lin" valueType="num">
                                      <p:cBhvr>
                                        <p:cTn id="8" dur="1822" tmFilter="0,0; 0.14,0.36; 0.43,0.73; 0.71,0.91; 1.0,1.0">
                                          <p:stCondLst>
                                            <p:cond delay="0"/>
                                          </p:stCondLst>
                                        </p:cTn>
                                        <p:tgtEl>
                                          <p:spTgt spid="69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9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9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9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97"/>
                                        </p:tgtEl>
                                        <p:attrNameLst>
                                          <p:attrName>ppt_y</p:attrName>
                                        </p:attrNameLst>
                                      </p:cBhvr>
                                      <p:tavLst>
                                        <p:tav tm="0" fmla="#ppt_y-sin(pi*$)/81">
                                          <p:val>
                                            <p:fltVal val="0"/>
                                          </p:val>
                                        </p:tav>
                                        <p:tav tm="100000">
                                          <p:val>
                                            <p:fltVal val="1"/>
                                          </p:val>
                                        </p:tav>
                                      </p:tavLst>
                                    </p:anim>
                                    <p:animScale>
                                      <p:cBhvr>
                                        <p:cTn id="13" dur="26">
                                          <p:stCondLst>
                                            <p:cond delay="650"/>
                                          </p:stCondLst>
                                        </p:cTn>
                                        <p:tgtEl>
                                          <p:spTgt spid="697"/>
                                        </p:tgtEl>
                                      </p:cBhvr>
                                      <p:to x="100000" y="60000"/>
                                    </p:animScale>
                                    <p:animScale>
                                      <p:cBhvr>
                                        <p:cTn id="14" dur="166" decel="50000">
                                          <p:stCondLst>
                                            <p:cond delay="676"/>
                                          </p:stCondLst>
                                        </p:cTn>
                                        <p:tgtEl>
                                          <p:spTgt spid="697"/>
                                        </p:tgtEl>
                                      </p:cBhvr>
                                      <p:to x="100000" y="100000"/>
                                    </p:animScale>
                                    <p:animScale>
                                      <p:cBhvr>
                                        <p:cTn id="15" dur="26">
                                          <p:stCondLst>
                                            <p:cond delay="1312"/>
                                          </p:stCondLst>
                                        </p:cTn>
                                        <p:tgtEl>
                                          <p:spTgt spid="697"/>
                                        </p:tgtEl>
                                      </p:cBhvr>
                                      <p:to x="100000" y="80000"/>
                                    </p:animScale>
                                    <p:animScale>
                                      <p:cBhvr>
                                        <p:cTn id="16" dur="166" decel="50000">
                                          <p:stCondLst>
                                            <p:cond delay="1338"/>
                                          </p:stCondLst>
                                        </p:cTn>
                                        <p:tgtEl>
                                          <p:spTgt spid="697"/>
                                        </p:tgtEl>
                                      </p:cBhvr>
                                      <p:to x="100000" y="100000"/>
                                    </p:animScale>
                                    <p:animScale>
                                      <p:cBhvr>
                                        <p:cTn id="17" dur="26">
                                          <p:stCondLst>
                                            <p:cond delay="1642"/>
                                          </p:stCondLst>
                                        </p:cTn>
                                        <p:tgtEl>
                                          <p:spTgt spid="697"/>
                                        </p:tgtEl>
                                      </p:cBhvr>
                                      <p:to x="100000" y="90000"/>
                                    </p:animScale>
                                    <p:animScale>
                                      <p:cBhvr>
                                        <p:cTn id="18" dur="166" decel="50000">
                                          <p:stCondLst>
                                            <p:cond delay="1668"/>
                                          </p:stCondLst>
                                        </p:cTn>
                                        <p:tgtEl>
                                          <p:spTgt spid="697"/>
                                        </p:tgtEl>
                                      </p:cBhvr>
                                      <p:to x="100000" y="100000"/>
                                    </p:animScale>
                                    <p:animScale>
                                      <p:cBhvr>
                                        <p:cTn id="19" dur="26">
                                          <p:stCondLst>
                                            <p:cond delay="1808"/>
                                          </p:stCondLst>
                                        </p:cTn>
                                        <p:tgtEl>
                                          <p:spTgt spid="697"/>
                                        </p:tgtEl>
                                      </p:cBhvr>
                                      <p:to x="100000" y="95000"/>
                                    </p:animScale>
                                    <p:animScale>
                                      <p:cBhvr>
                                        <p:cTn id="20" dur="166" decel="50000">
                                          <p:stCondLst>
                                            <p:cond delay="1834"/>
                                          </p:stCondLst>
                                        </p:cTn>
                                        <p:tgtEl>
                                          <p:spTgt spid="697"/>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699"/>
                                        </p:tgtEl>
                                        <p:attrNameLst>
                                          <p:attrName>style.visibility</p:attrName>
                                        </p:attrNameLst>
                                      </p:cBhvr>
                                      <p:to>
                                        <p:strVal val="visible"/>
                                      </p:to>
                                    </p:set>
                                    <p:animEffect transition="in" filter="wipe(down)">
                                      <p:cBhvr>
                                        <p:cTn id="23" dur="580">
                                          <p:stCondLst>
                                            <p:cond delay="0"/>
                                          </p:stCondLst>
                                        </p:cTn>
                                        <p:tgtEl>
                                          <p:spTgt spid="699"/>
                                        </p:tgtEl>
                                      </p:cBhvr>
                                    </p:animEffect>
                                    <p:anim calcmode="lin" valueType="num">
                                      <p:cBhvr>
                                        <p:cTn id="24" dur="1822" tmFilter="0,0; 0.14,0.36; 0.43,0.73; 0.71,0.91; 1.0,1.0">
                                          <p:stCondLst>
                                            <p:cond delay="0"/>
                                          </p:stCondLst>
                                        </p:cTn>
                                        <p:tgtEl>
                                          <p:spTgt spid="699"/>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699"/>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699"/>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699"/>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699"/>
                                        </p:tgtEl>
                                        <p:attrNameLst>
                                          <p:attrName>ppt_y</p:attrName>
                                        </p:attrNameLst>
                                      </p:cBhvr>
                                      <p:tavLst>
                                        <p:tav tm="0" fmla="#ppt_y-sin(pi*$)/81">
                                          <p:val>
                                            <p:fltVal val="0"/>
                                          </p:val>
                                        </p:tav>
                                        <p:tav tm="100000">
                                          <p:val>
                                            <p:fltVal val="1"/>
                                          </p:val>
                                        </p:tav>
                                      </p:tavLst>
                                    </p:anim>
                                    <p:animScale>
                                      <p:cBhvr>
                                        <p:cTn id="29" dur="26">
                                          <p:stCondLst>
                                            <p:cond delay="650"/>
                                          </p:stCondLst>
                                        </p:cTn>
                                        <p:tgtEl>
                                          <p:spTgt spid="699"/>
                                        </p:tgtEl>
                                      </p:cBhvr>
                                      <p:to x="100000" y="60000"/>
                                    </p:animScale>
                                    <p:animScale>
                                      <p:cBhvr>
                                        <p:cTn id="30" dur="166" decel="50000">
                                          <p:stCondLst>
                                            <p:cond delay="676"/>
                                          </p:stCondLst>
                                        </p:cTn>
                                        <p:tgtEl>
                                          <p:spTgt spid="699"/>
                                        </p:tgtEl>
                                      </p:cBhvr>
                                      <p:to x="100000" y="100000"/>
                                    </p:animScale>
                                    <p:animScale>
                                      <p:cBhvr>
                                        <p:cTn id="31" dur="26">
                                          <p:stCondLst>
                                            <p:cond delay="1312"/>
                                          </p:stCondLst>
                                        </p:cTn>
                                        <p:tgtEl>
                                          <p:spTgt spid="699"/>
                                        </p:tgtEl>
                                      </p:cBhvr>
                                      <p:to x="100000" y="80000"/>
                                    </p:animScale>
                                    <p:animScale>
                                      <p:cBhvr>
                                        <p:cTn id="32" dur="166" decel="50000">
                                          <p:stCondLst>
                                            <p:cond delay="1338"/>
                                          </p:stCondLst>
                                        </p:cTn>
                                        <p:tgtEl>
                                          <p:spTgt spid="699"/>
                                        </p:tgtEl>
                                      </p:cBhvr>
                                      <p:to x="100000" y="100000"/>
                                    </p:animScale>
                                    <p:animScale>
                                      <p:cBhvr>
                                        <p:cTn id="33" dur="26">
                                          <p:stCondLst>
                                            <p:cond delay="1642"/>
                                          </p:stCondLst>
                                        </p:cTn>
                                        <p:tgtEl>
                                          <p:spTgt spid="699"/>
                                        </p:tgtEl>
                                      </p:cBhvr>
                                      <p:to x="100000" y="90000"/>
                                    </p:animScale>
                                    <p:animScale>
                                      <p:cBhvr>
                                        <p:cTn id="34" dur="166" decel="50000">
                                          <p:stCondLst>
                                            <p:cond delay="1668"/>
                                          </p:stCondLst>
                                        </p:cTn>
                                        <p:tgtEl>
                                          <p:spTgt spid="699"/>
                                        </p:tgtEl>
                                      </p:cBhvr>
                                      <p:to x="100000" y="100000"/>
                                    </p:animScale>
                                    <p:animScale>
                                      <p:cBhvr>
                                        <p:cTn id="35" dur="26">
                                          <p:stCondLst>
                                            <p:cond delay="1808"/>
                                          </p:stCondLst>
                                        </p:cTn>
                                        <p:tgtEl>
                                          <p:spTgt spid="699"/>
                                        </p:tgtEl>
                                      </p:cBhvr>
                                      <p:to x="100000" y="95000"/>
                                    </p:animScale>
                                    <p:animScale>
                                      <p:cBhvr>
                                        <p:cTn id="36" dur="166" decel="50000">
                                          <p:stCondLst>
                                            <p:cond delay="1834"/>
                                          </p:stCondLst>
                                        </p:cTn>
                                        <p:tgtEl>
                                          <p:spTgt spid="69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7" grpId="0"/>
      <p:bldP spid="6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4"/>
          <p:cNvSpPr txBox="1">
            <a:spLocks noGrp="1"/>
          </p:cNvSpPr>
          <p:nvPr>
            <p:ph type="subTitle" idx="1"/>
          </p:nvPr>
        </p:nvSpPr>
        <p:spPr>
          <a:xfrm>
            <a:off x="-65176" y="1748907"/>
            <a:ext cx="5620237" cy="15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a:latin typeface="Times New Roman" panose="02020603050405020304" pitchFamily="18" charset="0"/>
                <a:cs typeface="Times New Roman" panose="02020603050405020304" pitchFamily="18" charset="0"/>
              </a:rPr>
              <a:t>Như chúng ta thấy thì hiện nay kinh tế và mọi thứ đang phát triển. Nhu cầu đi lại của con người ngày càng cao. Vậy nên giao thông đang được chú ý và phát triển.</a:t>
            </a:r>
          </a:p>
          <a:p>
            <a:pPr marL="0" lvl="0" indent="0" algn="l" rtl="0">
              <a:spcBef>
                <a:spcPts val="0"/>
              </a:spcBef>
              <a:spcAft>
                <a:spcPts val="0"/>
              </a:spcAft>
              <a:buNone/>
            </a:pPr>
            <a:r>
              <a:rPr lang="en-US" sz="1600">
                <a:latin typeface="Times New Roman" panose="02020603050405020304" pitchFamily="18" charset="0"/>
                <a:cs typeface="Times New Roman" panose="02020603050405020304" pitchFamily="18" charset="0"/>
              </a:rPr>
              <a:t>Từ thực tế cho thấy việc sử dụng xe máy rất phổ biến. Với một lượng xe lớn như vậy một vấn đề được đặt ra đó là chỗ gửi xe sao cho hợp lý, an toàn đảm bảo dịch vụ nhưng vẫn tiết kiệm diện tích. Và cùng với sự phát triển đó </a:t>
            </a:r>
            <a:r>
              <a:rPr lang="vi-VN" sz="1600">
                <a:latin typeface="Times New Roman" panose="02020603050405020304" pitchFamily="18" charset="0"/>
                <a:cs typeface="Times New Roman" panose="02020603050405020304" pitchFamily="18" charset="0"/>
              </a:rPr>
              <a:t>lượng xe của sinh viên ngày càng đông đảo ở trường học sẽ dẫn đến việc giữ xe và gửi xe gặp khó khăn bởi vì lượng xe nhiều  gây quá tải vậy nên nhóm chúng em đã lựa chọn đề tài</a:t>
            </a:r>
            <a:r>
              <a:rPr lang="en-US" sz="1600">
                <a:latin typeface="Times New Roman" panose="02020603050405020304" pitchFamily="18" charset="0"/>
                <a:cs typeface="Times New Roman" panose="02020603050405020304" pitchFamily="18" charset="0"/>
              </a:rPr>
              <a:t> </a:t>
            </a:r>
            <a:r>
              <a:rPr lang="vi-VN" sz="1600">
                <a:latin typeface="Times New Roman" panose="02020603050405020304" pitchFamily="18" charset="0"/>
                <a:cs typeface="Times New Roman" panose="02020603050405020304" pitchFamily="18" charset="0"/>
              </a:rPr>
              <a:t>HỆ THỐNG </a:t>
            </a:r>
            <a:r>
              <a:rPr lang="en-US" sz="1600">
                <a:latin typeface="Times New Roman" panose="02020603050405020304" pitchFamily="18" charset="0"/>
                <a:cs typeface="Times New Roman" panose="02020603050405020304" pitchFamily="18" charset="0"/>
              </a:rPr>
              <a:t>QUẢN LÝ </a:t>
            </a:r>
            <a:r>
              <a:rPr lang="vi-VN" sz="1600">
                <a:latin typeface="Times New Roman" panose="02020603050405020304" pitchFamily="18" charset="0"/>
                <a:cs typeface="Times New Roman" panose="02020603050405020304" pitchFamily="18" charset="0"/>
              </a:rPr>
              <a:t>ĐẶT CHỖ GỬI XE để giúp cho sinh viên cũng như quản lý dễ nắm bắt lượng xe được gửi trong trường</a:t>
            </a:r>
          </a:p>
          <a:p>
            <a:pPr marL="0" lvl="0" indent="0" algn="l" rtl="0">
              <a:spcBef>
                <a:spcPts val="0"/>
              </a:spcBef>
              <a:spcAft>
                <a:spcPts val="0"/>
              </a:spcAft>
              <a:buNone/>
            </a:pPr>
            <a:endParaRPr sz="1600">
              <a:latin typeface="Times New Roman" panose="02020603050405020304" pitchFamily="18" charset="0"/>
              <a:cs typeface="Times New Roman" panose="02020603050405020304" pitchFamily="18" charset="0"/>
            </a:endParaRPr>
          </a:p>
        </p:txBody>
      </p:sp>
      <p:grpSp>
        <p:nvGrpSpPr>
          <p:cNvPr id="705" name="Google Shape;705;p44"/>
          <p:cNvGrpSpPr/>
          <p:nvPr/>
        </p:nvGrpSpPr>
        <p:grpSpPr>
          <a:xfrm>
            <a:off x="5275261" y="1642317"/>
            <a:ext cx="3868739" cy="2342579"/>
            <a:chOff x="1550175" y="1489500"/>
            <a:chExt cx="4525900" cy="2740500"/>
          </a:xfrm>
        </p:grpSpPr>
        <p:sp>
          <p:nvSpPr>
            <p:cNvPr id="706" name="Google Shape;706;p44"/>
            <p:cNvSpPr/>
            <p:nvPr/>
          </p:nvSpPr>
          <p:spPr>
            <a:xfrm>
              <a:off x="1550175" y="4152425"/>
              <a:ext cx="4525900" cy="4200"/>
            </a:xfrm>
            <a:custGeom>
              <a:avLst/>
              <a:gdLst/>
              <a:ahLst/>
              <a:cxnLst/>
              <a:rect l="l" t="t" r="r" b="b"/>
              <a:pathLst>
                <a:path w="181036" h="168" extrusionOk="0">
                  <a:moveTo>
                    <a:pt x="90524" y="1"/>
                  </a:moveTo>
                  <a:cubicBezTo>
                    <a:pt x="40518" y="1"/>
                    <a:pt x="1" y="24"/>
                    <a:pt x="1" y="84"/>
                  </a:cubicBezTo>
                  <a:cubicBezTo>
                    <a:pt x="1" y="132"/>
                    <a:pt x="40542" y="167"/>
                    <a:pt x="90524" y="167"/>
                  </a:cubicBezTo>
                  <a:cubicBezTo>
                    <a:pt x="140506" y="167"/>
                    <a:pt x="181035" y="132"/>
                    <a:pt x="181035" y="84"/>
                  </a:cubicBezTo>
                  <a:cubicBezTo>
                    <a:pt x="181035" y="48"/>
                    <a:pt x="140518" y="1"/>
                    <a:pt x="9052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4"/>
            <p:cNvSpPr/>
            <p:nvPr/>
          </p:nvSpPr>
          <p:spPr>
            <a:xfrm>
              <a:off x="4726475" y="1765525"/>
              <a:ext cx="184600" cy="270300"/>
            </a:xfrm>
            <a:custGeom>
              <a:avLst/>
              <a:gdLst/>
              <a:ahLst/>
              <a:cxnLst/>
              <a:rect l="l" t="t" r="r" b="b"/>
              <a:pathLst>
                <a:path w="7384" h="10812" extrusionOk="0">
                  <a:moveTo>
                    <a:pt x="5870" y="1"/>
                  </a:moveTo>
                  <a:cubicBezTo>
                    <a:pt x="5742" y="1"/>
                    <a:pt x="5549" y="60"/>
                    <a:pt x="5382" y="143"/>
                  </a:cubicBezTo>
                  <a:cubicBezTo>
                    <a:pt x="5049" y="310"/>
                    <a:pt x="2989" y="1703"/>
                    <a:pt x="2382" y="2072"/>
                  </a:cubicBezTo>
                  <a:cubicBezTo>
                    <a:pt x="2307" y="2132"/>
                    <a:pt x="2218" y="2160"/>
                    <a:pt x="2129" y="2160"/>
                  </a:cubicBezTo>
                  <a:cubicBezTo>
                    <a:pt x="2005" y="2160"/>
                    <a:pt x="1881" y="2105"/>
                    <a:pt x="1798" y="2001"/>
                  </a:cubicBezTo>
                  <a:cubicBezTo>
                    <a:pt x="1786" y="1989"/>
                    <a:pt x="1774" y="1965"/>
                    <a:pt x="1762" y="1941"/>
                  </a:cubicBezTo>
                  <a:cubicBezTo>
                    <a:pt x="1393" y="977"/>
                    <a:pt x="608" y="429"/>
                    <a:pt x="322" y="382"/>
                  </a:cubicBezTo>
                  <a:cubicBezTo>
                    <a:pt x="143" y="382"/>
                    <a:pt x="0" y="524"/>
                    <a:pt x="0" y="703"/>
                  </a:cubicBezTo>
                  <a:cubicBezTo>
                    <a:pt x="0" y="798"/>
                    <a:pt x="36" y="882"/>
                    <a:pt x="96" y="941"/>
                  </a:cubicBezTo>
                  <a:cubicBezTo>
                    <a:pt x="322" y="1203"/>
                    <a:pt x="500" y="1501"/>
                    <a:pt x="631" y="1822"/>
                  </a:cubicBezTo>
                  <a:cubicBezTo>
                    <a:pt x="762" y="2072"/>
                    <a:pt x="834" y="2346"/>
                    <a:pt x="870" y="2620"/>
                  </a:cubicBezTo>
                  <a:cubicBezTo>
                    <a:pt x="905" y="2941"/>
                    <a:pt x="917" y="3215"/>
                    <a:pt x="929" y="3441"/>
                  </a:cubicBezTo>
                  <a:lnTo>
                    <a:pt x="12" y="8561"/>
                  </a:lnTo>
                  <a:lnTo>
                    <a:pt x="3227" y="10811"/>
                  </a:lnTo>
                  <a:lnTo>
                    <a:pt x="4870" y="4834"/>
                  </a:lnTo>
                  <a:cubicBezTo>
                    <a:pt x="5549" y="3858"/>
                    <a:pt x="5930" y="3120"/>
                    <a:pt x="6406" y="2501"/>
                  </a:cubicBezTo>
                  <a:cubicBezTo>
                    <a:pt x="6989" y="1739"/>
                    <a:pt x="7192" y="1382"/>
                    <a:pt x="7049" y="1274"/>
                  </a:cubicBezTo>
                  <a:cubicBezTo>
                    <a:pt x="7017" y="1251"/>
                    <a:pt x="6994" y="1233"/>
                    <a:pt x="6962" y="1233"/>
                  </a:cubicBezTo>
                  <a:cubicBezTo>
                    <a:pt x="6853" y="1233"/>
                    <a:pt x="6647" y="1454"/>
                    <a:pt x="5656" y="2417"/>
                  </a:cubicBezTo>
                  <a:cubicBezTo>
                    <a:pt x="5656" y="2417"/>
                    <a:pt x="7383" y="713"/>
                    <a:pt x="6801" y="713"/>
                  </a:cubicBezTo>
                  <a:cubicBezTo>
                    <a:pt x="6789" y="713"/>
                    <a:pt x="6777" y="713"/>
                    <a:pt x="6763" y="715"/>
                  </a:cubicBezTo>
                  <a:cubicBezTo>
                    <a:pt x="6642" y="729"/>
                    <a:pt x="6335" y="963"/>
                    <a:pt x="6007" y="1242"/>
                  </a:cubicBezTo>
                  <a:lnTo>
                    <a:pt x="6007" y="1242"/>
                  </a:lnTo>
                  <a:cubicBezTo>
                    <a:pt x="6438" y="767"/>
                    <a:pt x="6536" y="472"/>
                    <a:pt x="6430" y="358"/>
                  </a:cubicBezTo>
                  <a:cubicBezTo>
                    <a:pt x="6411" y="337"/>
                    <a:pt x="6384" y="327"/>
                    <a:pt x="6350" y="327"/>
                  </a:cubicBezTo>
                  <a:cubicBezTo>
                    <a:pt x="6032" y="327"/>
                    <a:pt x="5089" y="1177"/>
                    <a:pt x="4624" y="1615"/>
                  </a:cubicBezTo>
                  <a:lnTo>
                    <a:pt x="4624" y="1615"/>
                  </a:lnTo>
                  <a:cubicBezTo>
                    <a:pt x="5043" y="1209"/>
                    <a:pt x="5827" y="439"/>
                    <a:pt x="5965" y="215"/>
                  </a:cubicBezTo>
                  <a:cubicBezTo>
                    <a:pt x="6061" y="60"/>
                    <a:pt x="5998" y="1"/>
                    <a:pt x="587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4"/>
            <p:cNvSpPr/>
            <p:nvPr/>
          </p:nvSpPr>
          <p:spPr>
            <a:xfrm>
              <a:off x="4848800" y="1801550"/>
              <a:ext cx="42600" cy="43475"/>
            </a:xfrm>
            <a:custGeom>
              <a:avLst/>
              <a:gdLst/>
              <a:ahLst/>
              <a:cxnLst/>
              <a:rect l="l" t="t" r="r" b="b"/>
              <a:pathLst>
                <a:path w="1704" h="1739" extrusionOk="0">
                  <a:moveTo>
                    <a:pt x="1703" y="0"/>
                  </a:moveTo>
                  <a:lnTo>
                    <a:pt x="1703" y="0"/>
                  </a:lnTo>
                  <a:cubicBezTo>
                    <a:pt x="1060" y="512"/>
                    <a:pt x="489" y="1096"/>
                    <a:pt x="1" y="1738"/>
                  </a:cubicBezTo>
                  <a:cubicBezTo>
                    <a:pt x="644" y="1238"/>
                    <a:pt x="1215" y="655"/>
                    <a:pt x="170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4"/>
            <p:cNvSpPr/>
            <p:nvPr/>
          </p:nvSpPr>
          <p:spPr>
            <a:xfrm>
              <a:off x="4835700" y="1790525"/>
              <a:ext cx="48250" cy="43475"/>
            </a:xfrm>
            <a:custGeom>
              <a:avLst/>
              <a:gdLst/>
              <a:ahLst/>
              <a:cxnLst/>
              <a:rect l="l" t="t" r="r" b="b"/>
              <a:pathLst>
                <a:path w="1930" h="1739" extrusionOk="0">
                  <a:moveTo>
                    <a:pt x="1930" y="1"/>
                  </a:moveTo>
                  <a:lnTo>
                    <a:pt x="1930" y="1"/>
                  </a:lnTo>
                  <a:cubicBezTo>
                    <a:pt x="1215" y="501"/>
                    <a:pt x="561" y="1084"/>
                    <a:pt x="1" y="1739"/>
                  </a:cubicBezTo>
                  <a:cubicBezTo>
                    <a:pt x="370" y="1513"/>
                    <a:pt x="715" y="1239"/>
                    <a:pt x="1013" y="929"/>
                  </a:cubicBezTo>
                  <a:cubicBezTo>
                    <a:pt x="1358" y="667"/>
                    <a:pt x="1656" y="346"/>
                    <a:pt x="193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4"/>
            <p:cNvSpPr/>
            <p:nvPr/>
          </p:nvSpPr>
          <p:spPr>
            <a:xfrm>
              <a:off x="4822325" y="1782500"/>
              <a:ext cx="45850" cy="40200"/>
            </a:xfrm>
            <a:custGeom>
              <a:avLst/>
              <a:gdLst/>
              <a:ahLst/>
              <a:cxnLst/>
              <a:rect l="l" t="t" r="r" b="b"/>
              <a:pathLst>
                <a:path w="1834" h="1608" extrusionOk="0">
                  <a:moveTo>
                    <a:pt x="1834" y="0"/>
                  </a:moveTo>
                  <a:lnTo>
                    <a:pt x="1834" y="0"/>
                  </a:lnTo>
                  <a:cubicBezTo>
                    <a:pt x="1477" y="203"/>
                    <a:pt x="1155" y="453"/>
                    <a:pt x="869" y="750"/>
                  </a:cubicBezTo>
                  <a:cubicBezTo>
                    <a:pt x="536" y="988"/>
                    <a:pt x="250" y="1286"/>
                    <a:pt x="0" y="1608"/>
                  </a:cubicBezTo>
                  <a:cubicBezTo>
                    <a:pt x="679" y="1155"/>
                    <a:pt x="1298" y="607"/>
                    <a:pt x="1834"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4182950" y="1492775"/>
              <a:ext cx="246475" cy="468325"/>
            </a:xfrm>
            <a:custGeom>
              <a:avLst/>
              <a:gdLst/>
              <a:ahLst/>
              <a:cxnLst/>
              <a:rect l="l" t="t" r="r" b="b"/>
              <a:pathLst>
                <a:path w="9859" h="18733" extrusionOk="0">
                  <a:moveTo>
                    <a:pt x="4882" y="0"/>
                  </a:moveTo>
                  <a:cubicBezTo>
                    <a:pt x="4752" y="0"/>
                    <a:pt x="4621" y="5"/>
                    <a:pt x="4489" y="16"/>
                  </a:cubicBezTo>
                  <a:lnTo>
                    <a:pt x="4489" y="28"/>
                  </a:lnTo>
                  <a:cubicBezTo>
                    <a:pt x="1941" y="231"/>
                    <a:pt x="1" y="2409"/>
                    <a:pt x="120" y="4969"/>
                  </a:cubicBezTo>
                  <a:lnTo>
                    <a:pt x="739" y="18733"/>
                  </a:lnTo>
                  <a:lnTo>
                    <a:pt x="7549" y="18411"/>
                  </a:lnTo>
                  <a:cubicBezTo>
                    <a:pt x="7597" y="17697"/>
                    <a:pt x="7228" y="13220"/>
                    <a:pt x="7228" y="13220"/>
                  </a:cubicBezTo>
                  <a:cubicBezTo>
                    <a:pt x="7228" y="13220"/>
                    <a:pt x="9799" y="12816"/>
                    <a:pt x="9835" y="10244"/>
                  </a:cubicBezTo>
                  <a:cubicBezTo>
                    <a:pt x="9859" y="9041"/>
                    <a:pt x="9728" y="6660"/>
                    <a:pt x="9597" y="4457"/>
                  </a:cubicBezTo>
                  <a:cubicBezTo>
                    <a:pt x="9597" y="4422"/>
                    <a:pt x="9597" y="4386"/>
                    <a:pt x="9597" y="4350"/>
                  </a:cubicBezTo>
                  <a:cubicBezTo>
                    <a:pt x="9394" y="1875"/>
                    <a:pt x="7323" y="0"/>
                    <a:pt x="488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4279700" y="1797975"/>
              <a:ext cx="83950" cy="40775"/>
            </a:xfrm>
            <a:custGeom>
              <a:avLst/>
              <a:gdLst/>
              <a:ahLst/>
              <a:cxnLst/>
              <a:rect l="l" t="t" r="r" b="b"/>
              <a:pathLst>
                <a:path w="3358" h="1631" extrusionOk="0">
                  <a:moveTo>
                    <a:pt x="0" y="0"/>
                  </a:moveTo>
                  <a:cubicBezTo>
                    <a:pt x="0" y="0"/>
                    <a:pt x="690" y="1631"/>
                    <a:pt x="2892" y="1631"/>
                  </a:cubicBezTo>
                  <a:cubicBezTo>
                    <a:pt x="3040" y="1631"/>
                    <a:pt x="3195" y="1623"/>
                    <a:pt x="3358" y="1608"/>
                  </a:cubicBezTo>
                  <a:lnTo>
                    <a:pt x="3358" y="965"/>
                  </a:lnTo>
                  <a:cubicBezTo>
                    <a:pt x="3318" y="965"/>
                    <a:pt x="3278" y="966"/>
                    <a:pt x="3238" y="966"/>
                  </a:cubicBezTo>
                  <a:cubicBezTo>
                    <a:pt x="2089" y="966"/>
                    <a:pt x="967" y="633"/>
                    <a:pt x="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4148075" y="1636950"/>
              <a:ext cx="46500" cy="67200"/>
            </a:xfrm>
            <a:custGeom>
              <a:avLst/>
              <a:gdLst/>
              <a:ahLst/>
              <a:cxnLst/>
              <a:rect l="l" t="t" r="r" b="b"/>
              <a:pathLst>
                <a:path w="1860" h="2688" extrusionOk="0">
                  <a:moveTo>
                    <a:pt x="1183" y="0"/>
                  </a:moveTo>
                  <a:cubicBezTo>
                    <a:pt x="669" y="0"/>
                    <a:pt x="1" y="214"/>
                    <a:pt x="38" y="1322"/>
                  </a:cubicBezTo>
                  <a:cubicBezTo>
                    <a:pt x="69" y="2468"/>
                    <a:pt x="826" y="2687"/>
                    <a:pt x="1351" y="2687"/>
                  </a:cubicBezTo>
                  <a:cubicBezTo>
                    <a:pt x="1633" y="2687"/>
                    <a:pt x="1848" y="2624"/>
                    <a:pt x="1848" y="2607"/>
                  </a:cubicBezTo>
                  <a:cubicBezTo>
                    <a:pt x="1860" y="2548"/>
                    <a:pt x="1753" y="83"/>
                    <a:pt x="1753" y="83"/>
                  </a:cubicBezTo>
                  <a:cubicBezTo>
                    <a:pt x="1735" y="75"/>
                    <a:pt x="1486" y="0"/>
                    <a:pt x="118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4159725" y="1650825"/>
              <a:ext cx="20875" cy="38450"/>
            </a:xfrm>
            <a:custGeom>
              <a:avLst/>
              <a:gdLst/>
              <a:ahLst/>
              <a:cxnLst/>
              <a:rect l="l" t="t" r="r" b="b"/>
              <a:pathLst>
                <a:path w="835" h="1538" extrusionOk="0">
                  <a:moveTo>
                    <a:pt x="462" y="0"/>
                  </a:moveTo>
                  <a:cubicBezTo>
                    <a:pt x="447" y="0"/>
                    <a:pt x="432" y="2"/>
                    <a:pt x="418" y="5"/>
                  </a:cubicBezTo>
                  <a:cubicBezTo>
                    <a:pt x="275" y="28"/>
                    <a:pt x="144" y="136"/>
                    <a:pt x="96" y="290"/>
                  </a:cubicBezTo>
                  <a:cubicBezTo>
                    <a:pt x="37" y="445"/>
                    <a:pt x="1" y="612"/>
                    <a:pt x="13" y="779"/>
                  </a:cubicBezTo>
                  <a:cubicBezTo>
                    <a:pt x="1" y="1100"/>
                    <a:pt x="191" y="1398"/>
                    <a:pt x="477" y="1529"/>
                  </a:cubicBezTo>
                  <a:cubicBezTo>
                    <a:pt x="505" y="1535"/>
                    <a:pt x="532" y="1538"/>
                    <a:pt x="558" y="1538"/>
                  </a:cubicBezTo>
                  <a:cubicBezTo>
                    <a:pt x="633" y="1538"/>
                    <a:pt x="701" y="1513"/>
                    <a:pt x="763" y="1469"/>
                  </a:cubicBezTo>
                  <a:cubicBezTo>
                    <a:pt x="822" y="1457"/>
                    <a:pt x="834" y="1398"/>
                    <a:pt x="822" y="1398"/>
                  </a:cubicBezTo>
                  <a:lnTo>
                    <a:pt x="822" y="1398"/>
                  </a:lnTo>
                  <a:cubicBezTo>
                    <a:pt x="822" y="1398"/>
                    <a:pt x="799" y="1421"/>
                    <a:pt x="739" y="1445"/>
                  </a:cubicBezTo>
                  <a:cubicBezTo>
                    <a:pt x="703" y="1457"/>
                    <a:pt x="665" y="1463"/>
                    <a:pt x="626" y="1463"/>
                  </a:cubicBezTo>
                  <a:cubicBezTo>
                    <a:pt x="587" y="1463"/>
                    <a:pt x="549" y="1457"/>
                    <a:pt x="513" y="1445"/>
                  </a:cubicBezTo>
                  <a:cubicBezTo>
                    <a:pt x="275" y="1302"/>
                    <a:pt x="132" y="1052"/>
                    <a:pt x="144" y="779"/>
                  </a:cubicBezTo>
                  <a:cubicBezTo>
                    <a:pt x="132" y="624"/>
                    <a:pt x="156" y="469"/>
                    <a:pt x="215" y="326"/>
                  </a:cubicBezTo>
                  <a:cubicBezTo>
                    <a:pt x="239" y="219"/>
                    <a:pt x="322" y="124"/>
                    <a:pt x="441" y="88"/>
                  </a:cubicBezTo>
                  <a:cubicBezTo>
                    <a:pt x="456" y="83"/>
                    <a:pt x="471" y="81"/>
                    <a:pt x="486" y="81"/>
                  </a:cubicBezTo>
                  <a:cubicBezTo>
                    <a:pt x="541" y="81"/>
                    <a:pt x="592" y="115"/>
                    <a:pt x="620" y="171"/>
                  </a:cubicBezTo>
                  <a:cubicBezTo>
                    <a:pt x="644" y="219"/>
                    <a:pt x="632" y="255"/>
                    <a:pt x="644" y="255"/>
                  </a:cubicBezTo>
                  <a:cubicBezTo>
                    <a:pt x="656" y="255"/>
                    <a:pt x="680" y="219"/>
                    <a:pt x="668" y="147"/>
                  </a:cubicBezTo>
                  <a:cubicBezTo>
                    <a:pt x="656" y="112"/>
                    <a:pt x="632" y="64"/>
                    <a:pt x="596" y="40"/>
                  </a:cubicBezTo>
                  <a:cubicBezTo>
                    <a:pt x="552" y="14"/>
                    <a:pt x="507" y="0"/>
                    <a:pt x="462"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4388025" y="1636925"/>
              <a:ext cx="18500" cy="17375"/>
            </a:xfrm>
            <a:custGeom>
              <a:avLst/>
              <a:gdLst/>
              <a:ahLst/>
              <a:cxnLst/>
              <a:rect l="l" t="t" r="r" b="b"/>
              <a:pathLst>
                <a:path w="740" h="695" extrusionOk="0">
                  <a:moveTo>
                    <a:pt x="380" y="0"/>
                  </a:moveTo>
                  <a:cubicBezTo>
                    <a:pt x="373" y="0"/>
                    <a:pt x="366" y="1"/>
                    <a:pt x="358" y="1"/>
                  </a:cubicBezTo>
                  <a:cubicBezTo>
                    <a:pt x="156" y="13"/>
                    <a:pt x="1" y="180"/>
                    <a:pt x="1" y="370"/>
                  </a:cubicBezTo>
                  <a:cubicBezTo>
                    <a:pt x="12" y="558"/>
                    <a:pt x="156" y="694"/>
                    <a:pt x="338" y="694"/>
                  </a:cubicBezTo>
                  <a:cubicBezTo>
                    <a:pt x="353" y="694"/>
                    <a:pt x="367" y="693"/>
                    <a:pt x="382" y="692"/>
                  </a:cubicBezTo>
                  <a:cubicBezTo>
                    <a:pt x="572" y="692"/>
                    <a:pt x="739" y="525"/>
                    <a:pt x="739" y="322"/>
                  </a:cubicBezTo>
                  <a:cubicBezTo>
                    <a:pt x="716" y="139"/>
                    <a:pt x="561" y="0"/>
                    <a:pt x="38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4368700" y="1617300"/>
              <a:ext cx="38125" cy="10025"/>
            </a:xfrm>
            <a:custGeom>
              <a:avLst/>
              <a:gdLst/>
              <a:ahLst/>
              <a:cxnLst/>
              <a:rect l="l" t="t" r="r" b="b"/>
              <a:pathLst>
                <a:path w="1525" h="401" extrusionOk="0">
                  <a:moveTo>
                    <a:pt x="786" y="0"/>
                  </a:moveTo>
                  <a:cubicBezTo>
                    <a:pt x="572" y="0"/>
                    <a:pt x="369" y="60"/>
                    <a:pt x="202" y="179"/>
                  </a:cubicBezTo>
                  <a:cubicBezTo>
                    <a:pt x="71" y="274"/>
                    <a:pt x="0" y="334"/>
                    <a:pt x="48" y="381"/>
                  </a:cubicBezTo>
                  <a:cubicBezTo>
                    <a:pt x="53" y="386"/>
                    <a:pt x="60" y="388"/>
                    <a:pt x="70" y="388"/>
                  </a:cubicBezTo>
                  <a:cubicBezTo>
                    <a:pt x="157" y="388"/>
                    <a:pt x="422" y="226"/>
                    <a:pt x="774" y="226"/>
                  </a:cubicBezTo>
                  <a:cubicBezTo>
                    <a:pt x="1138" y="226"/>
                    <a:pt x="1397" y="400"/>
                    <a:pt x="1479" y="400"/>
                  </a:cubicBezTo>
                  <a:cubicBezTo>
                    <a:pt x="1488" y="400"/>
                    <a:pt x="1495" y="398"/>
                    <a:pt x="1500" y="393"/>
                  </a:cubicBezTo>
                  <a:cubicBezTo>
                    <a:pt x="1524" y="369"/>
                    <a:pt x="1476" y="286"/>
                    <a:pt x="1357" y="191"/>
                  </a:cubicBezTo>
                  <a:cubicBezTo>
                    <a:pt x="1191" y="72"/>
                    <a:pt x="988" y="0"/>
                    <a:pt x="78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4290700" y="1636925"/>
              <a:ext cx="18475" cy="17375"/>
            </a:xfrm>
            <a:custGeom>
              <a:avLst/>
              <a:gdLst/>
              <a:ahLst/>
              <a:cxnLst/>
              <a:rect l="l" t="t" r="r" b="b"/>
              <a:pathLst>
                <a:path w="739" h="695" extrusionOk="0">
                  <a:moveTo>
                    <a:pt x="380" y="0"/>
                  </a:moveTo>
                  <a:cubicBezTo>
                    <a:pt x="373" y="0"/>
                    <a:pt x="365" y="1"/>
                    <a:pt x="358" y="1"/>
                  </a:cubicBezTo>
                  <a:cubicBezTo>
                    <a:pt x="155" y="13"/>
                    <a:pt x="1" y="180"/>
                    <a:pt x="1" y="370"/>
                  </a:cubicBezTo>
                  <a:cubicBezTo>
                    <a:pt x="12" y="558"/>
                    <a:pt x="166" y="694"/>
                    <a:pt x="340" y="694"/>
                  </a:cubicBezTo>
                  <a:cubicBezTo>
                    <a:pt x="354" y="694"/>
                    <a:pt x="368" y="693"/>
                    <a:pt x="382" y="692"/>
                  </a:cubicBezTo>
                  <a:cubicBezTo>
                    <a:pt x="584" y="692"/>
                    <a:pt x="739" y="525"/>
                    <a:pt x="739" y="322"/>
                  </a:cubicBezTo>
                  <a:cubicBezTo>
                    <a:pt x="716" y="139"/>
                    <a:pt x="561" y="0"/>
                    <a:pt x="38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4271650" y="1619075"/>
              <a:ext cx="37825" cy="10025"/>
            </a:xfrm>
            <a:custGeom>
              <a:avLst/>
              <a:gdLst/>
              <a:ahLst/>
              <a:cxnLst/>
              <a:rect l="l" t="t" r="r" b="b"/>
              <a:pathLst>
                <a:path w="1513" h="401" extrusionOk="0">
                  <a:moveTo>
                    <a:pt x="775" y="1"/>
                  </a:moveTo>
                  <a:cubicBezTo>
                    <a:pt x="560" y="1"/>
                    <a:pt x="358" y="72"/>
                    <a:pt x="191" y="191"/>
                  </a:cubicBezTo>
                  <a:cubicBezTo>
                    <a:pt x="60" y="274"/>
                    <a:pt x="1" y="334"/>
                    <a:pt x="36" y="382"/>
                  </a:cubicBezTo>
                  <a:cubicBezTo>
                    <a:pt x="42" y="387"/>
                    <a:pt x="50" y="389"/>
                    <a:pt x="61" y="389"/>
                  </a:cubicBezTo>
                  <a:cubicBezTo>
                    <a:pt x="149" y="389"/>
                    <a:pt x="413" y="239"/>
                    <a:pt x="763" y="239"/>
                  </a:cubicBezTo>
                  <a:cubicBezTo>
                    <a:pt x="1125" y="239"/>
                    <a:pt x="1382" y="401"/>
                    <a:pt x="1466" y="401"/>
                  </a:cubicBezTo>
                  <a:cubicBezTo>
                    <a:pt x="1476" y="401"/>
                    <a:pt x="1484" y="399"/>
                    <a:pt x="1489" y="394"/>
                  </a:cubicBezTo>
                  <a:cubicBezTo>
                    <a:pt x="1513" y="370"/>
                    <a:pt x="1465" y="286"/>
                    <a:pt x="1346" y="191"/>
                  </a:cubicBezTo>
                  <a:cubicBezTo>
                    <a:pt x="1179" y="72"/>
                    <a:pt x="977" y="1"/>
                    <a:pt x="77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4340125" y="1619675"/>
              <a:ext cx="30075" cy="83150"/>
            </a:xfrm>
            <a:custGeom>
              <a:avLst/>
              <a:gdLst/>
              <a:ahLst/>
              <a:cxnLst/>
              <a:rect l="l" t="t" r="r" b="b"/>
              <a:pathLst>
                <a:path w="1203" h="3326" extrusionOk="0">
                  <a:moveTo>
                    <a:pt x="0" y="0"/>
                  </a:moveTo>
                  <a:lnTo>
                    <a:pt x="0" y="0"/>
                  </a:lnTo>
                  <a:cubicBezTo>
                    <a:pt x="179" y="691"/>
                    <a:pt x="393" y="1370"/>
                    <a:pt x="679" y="2025"/>
                  </a:cubicBezTo>
                  <a:cubicBezTo>
                    <a:pt x="774" y="2286"/>
                    <a:pt x="881" y="2548"/>
                    <a:pt x="976" y="2787"/>
                  </a:cubicBezTo>
                  <a:cubicBezTo>
                    <a:pt x="1024" y="2882"/>
                    <a:pt x="1048" y="2989"/>
                    <a:pt x="1048" y="3084"/>
                  </a:cubicBezTo>
                  <a:cubicBezTo>
                    <a:pt x="1024" y="3156"/>
                    <a:pt x="929" y="3191"/>
                    <a:pt x="822" y="3191"/>
                  </a:cubicBezTo>
                  <a:cubicBezTo>
                    <a:pt x="607" y="3203"/>
                    <a:pt x="393" y="3239"/>
                    <a:pt x="179" y="3298"/>
                  </a:cubicBezTo>
                  <a:cubicBezTo>
                    <a:pt x="292" y="3316"/>
                    <a:pt x="402" y="3325"/>
                    <a:pt x="511" y="3325"/>
                  </a:cubicBezTo>
                  <a:cubicBezTo>
                    <a:pt x="619" y="3325"/>
                    <a:pt x="726" y="3316"/>
                    <a:pt x="833" y="3298"/>
                  </a:cubicBezTo>
                  <a:cubicBezTo>
                    <a:pt x="893" y="3298"/>
                    <a:pt x="953" y="3298"/>
                    <a:pt x="1012" y="3275"/>
                  </a:cubicBezTo>
                  <a:cubicBezTo>
                    <a:pt x="1084" y="3263"/>
                    <a:pt x="1143" y="3203"/>
                    <a:pt x="1179" y="3132"/>
                  </a:cubicBezTo>
                  <a:cubicBezTo>
                    <a:pt x="1203" y="3001"/>
                    <a:pt x="1191" y="2858"/>
                    <a:pt x="1119" y="2739"/>
                  </a:cubicBezTo>
                  <a:cubicBezTo>
                    <a:pt x="1024" y="2489"/>
                    <a:pt x="941" y="2227"/>
                    <a:pt x="833" y="1953"/>
                  </a:cubicBezTo>
                  <a:cubicBezTo>
                    <a:pt x="607" y="1286"/>
                    <a:pt x="333" y="631"/>
                    <a:pt x="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4313625" y="1708975"/>
              <a:ext cx="33650" cy="28600"/>
            </a:xfrm>
            <a:custGeom>
              <a:avLst/>
              <a:gdLst/>
              <a:ahLst/>
              <a:cxnLst/>
              <a:rect l="l" t="t" r="r" b="b"/>
              <a:pathLst>
                <a:path w="1346" h="1144" extrusionOk="0">
                  <a:moveTo>
                    <a:pt x="84" y="0"/>
                  </a:moveTo>
                  <a:cubicBezTo>
                    <a:pt x="48" y="0"/>
                    <a:pt x="0" y="107"/>
                    <a:pt x="36" y="298"/>
                  </a:cubicBezTo>
                  <a:cubicBezTo>
                    <a:pt x="60" y="524"/>
                    <a:pt x="179" y="750"/>
                    <a:pt x="358" y="905"/>
                  </a:cubicBezTo>
                  <a:cubicBezTo>
                    <a:pt x="548" y="1060"/>
                    <a:pt x="798" y="1143"/>
                    <a:pt x="1048" y="1143"/>
                  </a:cubicBezTo>
                  <a:cubicBezTo>
                    <a:pt x="1239" y="1143"/>
                    <a:pt x="1346" y="1120"/>
                    <a:pt x="1346" y="1060"/>
                  </a:cubicBezTo>
                  <a:cubicBezTo>
                    <a:pt x="1334" y="989"/>
                    <a:pt x="881" y="1048"/>
                    <a:pt x="512" y="739"/>
                  </a:cubicBezTo>
                  <a:cubicBezTo>
                    <a:pt x="143" y="429"/>
                    <a:pt x="143" y="0"/>
                    <a:pt x="8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4265700" y="1582650"/>
              <a:ext cx="46150" cy="13375"/>
            </a:xfrm>
            <a:custGeom>
              <a:avLst/>
              <a:gdLst/>
              <a:ahLst/>
              <a:cxnLst/>
              <a:rect l="l" t="t" r="r" b="b"/>
              <a:pathLst>
                <a:path w="1846" h="535" extrusionOk="0">
                  <a:moveTo>
                    <a:pt x="1057" y="0"/>
                  </a:moveTo>
                  <a:cubicBezTo>
                    <a:pt x="765" y="0"/>
                    <a:pt x="474" y="80"/>
                    <a:pt x="215" y="243"/>
                  </a:cubicBezTo>
                  <a:cubicBezTo>
                    <a:pt x="60" y="350"/>
                    <a:pt x="0" y="446"/>
                    <a:pt x="24" y="493"/>
                  </a:cubicBezTo>
                  <a:cubicBezTo>
                    <a:pt x="41" y="523"/>
                    <a:pt x="81" y="534"/>
                    <a:pt x="141" y="534"/>
                  </a:cubicBezTo>
                  <a:cubicBezTo>
                    <a:pt x="299" y="534"/>
                    <a:pt x="592" y="453"/>
                    <a:pt x="929" y="410"/>
                  </a:cubicBezTo>
                  <a:cubicBezTo>
                    <a:pt x="1394" y="350"/>
                    <a:pt x="1786" y="410"/>
                    <a:pt x="1822" y="303"/>
                  </a:cubicBezTo>
                  <a:cubicBezTo>
                    <a:pt x="1846" y="243"/>
                    <a:pt x="1763" y="160"/>
                    <a:pt x="1584" y="88"/>
                  </a:cubicBezTo>
                  <a:cubicBezTo>
                    <a:pt x="1413" y="30"/>
                    <a:pt x="1235" y="0"/>
                    <a:pt x="105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4368400" y="1588675"/>
              <a:ext cx="34850" cy="11125"/>
            </a:xfrm>
            <a:custGeom>
              <a:avLst/>
              <a:gdLst/>
              <a:ahLst/>
              <a:cxnLst/>
              <a:rect l="l" t="t" r="r" b="b"/>
              <a:pathLst>
                <a:path w="1394" h="445" extrusionOk="0">
                  <a:moveTo>
                    <a:pt x="654" y="1"/>
                  </a:moveTo>
                  <a:cubicBezTo>
                    <a:pt x="480" y="1"/>
                    <a:pt x="307" y="58"/>
                    <a:pt x="155" y="145"/>
                  </a:cubicBezTo>
                  <a:cubicBezTo>
                    <a:pt x="24" y="240"/>
                    <a:pt x="0" y="324"/>
                    <a:pt x="24" y="371"/>
                  </a:cubicBezTo>
                  <a:cubicBezTo>
                    <a:pt x="50" y="414"/>
                    <a:pt x="122" y="425"/>
                    <a:pt x="221" y="425"/>
                  </a:cubicBezTo>
                  <a:cubicBezTo>
                    <a:pt x="345" y="425"/>
                    <a:pt x="512" y="407"/>
                    <a:pt x="691" y="407"/>
                  </a:cubicBezTo>
                  <a:cubicBezTo>
                    <a:pt x="913" y="407"/>
                    <a:pt x="1109" y="444"/>
                    <a:pt x="1232" y="444"/>
                  </a:cubicBezTo>
                  <a:cubicBezTo>
                    <a:pt x="1294" y="444"/>
                    <a:pt x="1338" y="435"/>
                    <a:pt x="1357" y="407"/>
                  </a:cubicBezTo>
                  <a:cubicBezTo>
                    <a:pt x="1393" y="348"/>
                    <a:pt x="1357" y="252"/>
                    <a:pt x="1238" y="181"/>
                  </a:cubicBezTo>
                  <a:cubicBezTo>
                    <a:pt x="1084" y="74"/>
                    <a:pt x="893" y="2"/>
                    <a:pt x="703" y="2"/>
                  </a:cubicBezTo>
                  <a:cubicBezTo>
                    <a:pt x="686" y="1"/>
                    <a:pt x="670" y="1"/>
                    <a:pt x="65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4179975" y="1489500"/>
              <a:ext cx="197675" cy="186150"/>
            </a:xfrm>
            <a:custGeom>
              <a:avLst/>
              <a:gdLst/>
              <a:ahLst/>
              <a:cxnLst/>
              <a:rect l="l" t="t" r="r" b="b"/>
              <a:pathLst>
                <a:path w="7907" h="7446" extrusionOk="0">
                  <a:moveTo>
                    <a:pt x="5060" y="0"/>
                  </a:moveTo>
                  <a:cubicBezTo>
                    <a:pt x="4341" y="0"/>
                    <a:pt x="3624" y="128"/>
                    <a:pt x="2941" y="385"/>
                  </a:cubicBezTo>
                  <a:cubicBezTo>
                    <a:pt x="1870" y="790"/>
                    <a:pt x="1001" y="1600"/>
                    <a:pt x="512" y="2636"/>
                  </a:cubicBezTo>
                  <a:cubicBezTo>
                    <a:pt x="0" y="3838"/>
                    <a:pt x="346" y="4791"/>
                    <a:pt x="274" y="6136"/>
                  </a:cubicBezTo>
                  <a:lnTo>
                    <a:pt x="304" y="5956"/>
                  </a:lnTo>
                  <a:lnTo>
                    <a:pt x="304" y="5956"/>
                  </a:lnTo>
                  <a:cubicBezTo>
                    <a:pt x="262" y="6219"/>
                    <a:pt x="264" y="6480"/>
                    <a:pt x="310" y="6731"/>
                  </a:cubicBezTo>
                  <a:cubicBezTo>
                    <a:pt x="358" y="7005"/>
                    <a:pt x="512" y="7243"/>
                    <a:pt x="751" y="7374"/>
                  </a:cubicBezTo>
                  <a:cubicBezTo>
                    <a:pt x="849" y="7424"/>
                    <a:pt x="951" y="7446"/>
                    <a:pt x="1054" y="7446"/>
                  </a:cubicBezTo>
                  <a:cubicBezTo>
                    <a:pt x="1424" y="7446"/>
                    <a:pt x="1795" y="7157"/>
                    <a:pt x="1953" y="6803"/>
                  </a:cubicBezTo>
                  <a:cubicBezTo>
                    <a:pt x="2108" y="6339"/>
                    <a:pt x="2144" y="5827"/>
                    <a:pt x="2048" y="5338"/>
                  </a:cubicBezTo>
                  <a:cubicBezTo>
                    <a:pt x="1965" y="4672"/>
                    <a:pt x="1977" y="3993"/>
                    <a:pt x="2084" y="3326"/>
                  </a:cubicBezTo>
                  <a:cubicBezTo>
                    <a:pt x="2191" y="2660"/>
                    <a:pt x="2525" y="2040"/>
                    <a:pt x="3048" y="1600"/>
                  </a:cubicBezTo>
                  <a:cubicBezTo>
                    <a:pt x="3380" y="1321"/>
                    <a:pt x="3796" y="1176"/>
                    <a:pt x="4218" y="1176"/>
                  </a:cubicBezTo>
                  <a:cubicBezTo>
                    <a:pt x="4463" y="1176"/>
                    <a:pt x="4709" y="1225"/>
                    <a:pt x="4942" y="1326"/>
                  </a:cubicBezTo>
                  <a:cubicBezTo>
                    <a:pt x="5287" y="1552"/>
                    <a:pt x="5620" y="1802"/>
                    <a:pt x="5942" y="2064"/>
                  </a:cubicBezTo>
                  <a:cubicBezTo>
                    <a:pt x="6209" y="2249"/>
                    <a:pt x="6529" y="2345"/>
                    <a:pt x="6857" y="2345"/>
                  </a:cubicBezTo>
                  <a:cubicBezTo>
                    <a:pt x="6909" y="2345"/>
                    <a:pt x="6961" y="2343"/>
                    <a:pt x="7013" y="2338"/>
                  </a:cubicBezTo>
                  <a:cubicBezTo>
                    <a:pt x="7382" y="2279"/>
                    <a:pt x="7704" y="2017"/>
                    <a:pt x="7823" y="1659"/>
                  </a:cubicBezTo>
                  <a:cubicBezTo>
                    <a:pt x="7906" y="1243"/>
                    <a:pt x="7740" y="826"/>
                    <a:pt x="7406" y="576"/>
                  </a:cubicBezTo>
                  <a:cubicBezTo>
                    <a:pt x="7073" y="338"/>
                    <a:pt x="6692" y="171"/>
                    <a:pt x="6287" y="124"/>
                  </a:cubicBezTo>
                  <a:cubicBezTo>
                    <a:pt x="5881" y="41"/>
                    <a:pt x="5470" y="0"/>
                    <a:pt x="506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4017750" y="1891125"/>
              <a:ext cx="823950" cy="681675"/>
            </a:xfrm>
            <a:custGeom>
              <a:avLst/>
              <a:gdLst/>
              <a:ahLst/>
              <a:cxnLst/>
              <a:rect l="l" t="t" r="r" b="b"/>
              <a:pathLst>
                <a:path w="32958" h="27267" extrusionOk="0">
                  <a:moveTo>
                    <a:pt x="14026" y="1"/>
                  </a:moveTo>
                  <a:cubicBezTo>
                    <a:pt x="13080" y="715"/>
                    <a:pt x="11787" y="1088"/>
                    <a:pt x="10506" y="1088"/>
                  </a:cubicBezTo>
                  <a:cubicBezTo>
                    <a:pt x="9287" y="1088"/>
                    <a:pt x="8080" y="751"/>
                    <a:pt x="7192" y="49"/>
                  </a:cubicBezTo>
                  <a:cubicBezTo>
                    <a:pt x="7192" y="49"/>
                    <a:pt x="5811" y="370"/>
                    <a:pt x="4989" y="513"/>
                  </a:cubicBezTo>
                  <a:cubicBezTo>
                    <a:pt x="2394" y="1013"/>
                    <a:pt x="524" y="2906"/>
                    <a:pt x="1" y="4644"/>
                  </a:cubicBezTo>
                  <a:lnTo>
                    <a:pt x="3251" y="12133"/>
                  </a:lnTo>
                  <a:lnTo>
                    <a:pt x="3870" y="19253"/>
                  </a:lnTo>
                  <a:lnTo>
                    <a:pt x="2084" y="25623"/>
                  </a:lnTo>
                  <a:cubicBezTo>
                    <a:pt x="1917" y="26207"/>
                    <a:pt x="2251" y="26814"/>
                    <a:pt x="2834" y="26980"/>
                  </a:cubicBezTo>
                  <a:cubicBezTo>
                    <a:pt x="2894" y="27004"/>
                    <a:pt x="2941" y="27016"/>
                    <a:pt x="3001" y="27016"/>
                  </a:cubicBezTo>
                  <a:lnTo>
                    <a:pt x="19086" y="27266"/>
                  </a:lnTo>
                  <a:lnTo>
                    <a:pt x="19360" y="27135"/>
                  </a:lnTo>
                  <a:cubicBezTo>
                    <a:pt x="19741" y="26528"/>
                    <a:pt x="19884" y="25802"/>
                    <a:pt x="19789" y="25099"/>
                  </a:cubicBezTo>
                  <a:cubicBezTo>
                    <a:pt x="19086" y="22051"/>
                    <a:pt x="19574" y="12955"/>
                    <a:pt x="19432" y="10169"/>
                  </a:cubicBezTo>
                  <a:lnTo>
                    <a:pt x="19432" y="10169"/>
                  </a:lnTo>
                  <a:cubicBezTo>
                    <a:pt x="21924" y="12586"/>
                    <a:pt x="24617" y="14684"/>
                    <a:pt x="26894" y="14684"/>
                  </a:cubicBezTo>
                  <a:cubicBezTo>
                    <a:pt x="27500" y="14684"/>
                    <a:pt x="28076" y="14535"/>
                    <a:pt x="28611" y="14205"/>
                  </a:cubicBezTo>
                  <a:cubicBezTo>
                    <a:pt x="30731" y="12883"/>
                    <a:pt x="32957" y="1299"/>
                    <a:pt x="32957" y="1299"/>
                  </a:cubicBezTo>
                  <a:lnTo>
                    <a:pt x="28742" y="275"/>
                  </a:lnTo>
                  <a:lnTo>
                    <a:pt x="25968" y="7823"/>
                  </a:lnTo>
                  <a:lnTo>
                    <a:pt x="18277" y="942"/>
                  </a:lnTo>
                  <a:cubicBezTo>
                    <a:pt x="17455" y="346"/>
                    <a:pt x="16050" y="275"/>
                    <a:pt x="14979" y="144"/>
                  </a:cubicBezTo>
                  <a:lnTo>
                    <a:pt x="14895" y="144"/>
                  </a:lnTo>
                  <a:cubicBezTo>
                    <a:pt x="14479" y="96"/>
                    <a:pt x="14276" y="37"/>
                    <a:pt x="1402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4200525" y="1887575"/>
              <a:ext cx="0" cy="25"/>
            </a:xfrm>
            <a:custGeom>
              <a:avLst/>
              <a:gdLst/>
              <a:ahLst/>
              <a:cxnLst/>
              <a:rect l="l" t="t" r="r" b="b"/>
              <a:pathLst>
                <a:path h="1" extrusionOk="0">
                  <a:moveTo>
                    <a:pt x="0" y="0"/>
                  </a:moveTo>
                  <a:lnTo>
                    <a:pt x="0" y="0"/>
                  </a:lnTo>
                  <a:lnTo>
                    <a:pt x="0"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4184450" y="1839350"/>
              <a:ext cx="206000" cy="117600"/>
            </a:xfrm>
            <a:custGeom>
              <a:avLst/>
              <a:gdLst/>
              <a:ahLst/>
              <a:cxnLst/>
              <a:rect l="l" t="t" r="r" b="b"/>
              <a:pathLst>
                <a:path w="8240" h="4704" extrusionOk="0">
                  <a:moveTo>
                    <a:pt x="381" y="0"/>
                  </a:moveTo>
                  <a:lnTo>
                    <a:pt x="0" y="2572"/>
                  </a:lnTo>
                  <a:lnTo>
                    <a:pt x="4179" y="4703"/>
                  </a:lnTo>
                  <a:lnTo>
                    <a:pt x="6822" y="4167"/>
                  </a:lnTo>
                  <a:lnTo>
                    <a:pt x="8239" y="2167"/>
                  </a:lnTo>
                  <a:lnTo>
                    <a:pt x="7406" y="453"/>
                  </a:lnTo>
                  <a:lnTo>
                    <a:pt x="5489" y="1119"/>
                  </a:lnTo>
                  <a:lnTo>
                    <a:pt x="4870" y="3036"/>
                  </a:lnTo>
                  <a:lnTo>
                    <a:pt x="3882" y="1286"/>
                  </a:lnTo>
                  <a:lnTo>
                    <a:pt x="3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4184450" y="1871800"/>
              <a:ext cx="123850" cy="84550"/>
            </a:xfrm>
            <a:custGeom>
              <a:avLst/>
              <a:gdLst/>
              <a:ahLst/>
              <a:cxnLst/>
              <a:rect l="l" t="t" r="r" b="b"/>
              <a:pathLst>
                <a:path w="4954" h="3382" extrusionOk="0">
                  <a:moveTo>
                    <a:pt x="3703" y="0"/>
                  </a:moveTo>
                  <a:lnTo>
                    <a:pt x="3631" y="167"/>
                  </a:lnTo>
                  <a:cubicBezTo>
                    <a:pt x="3393" y="774"/>
                    <a:pt x="3108" y="1465"/>
                    <a:pt x="2810" y="2203"/>
                  </a:cubicBezTo>
                  <a:lnTo>
                    <a:pt x="2448" y="3108"/>
                  </a:lnTo>
                  <a:lnTo>
                    <a:pt x="2448" y="3108"/>
                  </a:lnTo>
                  <a:cubicBezTo>
                    <a:pt x="1760" y="2465"/>
                    <a:pt x="1172" y="1912"/>
                    <a:pt x="738" y="1512"/>
                  </a:cubicBezTo>
                  <a:lnTo>
                    <a:pt x="214" y="1036"/>
                  </a:lnTo>
                  <a:cubicBezTo>
                    <a:pt x="143" y="976"/>
                    <a:pt x="83" y="917"/>
                    <a:pt x="0" y="869"/>
                  </a:cubicBezTo>
                  <a:lnTo>
                    <a:pt x="0" y="869"/>
                  </a:lnTo>
                  <a:cubicBezTo>
                    <a:pt x="48" y="941"/>
                    <a:pt x="107" y="1012"/>
                    <a:pt x="167" y="1072"/>
                  </a:cubicBezTo>
                  <a:lnTo>
                    <a:pt x="679" y="1584"/>
                  </a:lnTo>
                  <a:cubicBezTo>
                    <a:pt x="1107" y="2012"/>
                    <a:pt x="1715" y="2608"/>
                    <a:pt x="2417" y="3298"/>
                  </a:cubicBezTo>
                  <a:lnTo>
                    <a:pt x="2500" y="3381"/>
                  </a:lnTo>
                  <a:lnTo>
                    <a:pt x="2548" y="3274"/>
                  </a:lnTo>
                  <a:cubicBezTo>
                    <a:pt x="2679" y="2953"/>
                    <a:pt x="2810" y="2608"/>
                    <a:pt x="2953" y="2262"/>
                  </a:cubicBezTo>
                  <a:lnTo>
                    <a:pt x="3698" y="389"/>
                  </a:lnTo>
                  <a:lnTo>
                    <a:pt x="3698" y="389"/>
                  </a:lnTo>
                  <a:cubicBezTo>
                    <a:pt x="3894" y="852"/>
                    <a:pt x="4157" y="1284"/>
                    <a:pt x="4477" y="1679"/>
                  </a:cubicBezTo>
                  <a:cubicBezTo>
                    <a:pt x="4584" y="1798"/>
                    <a:pt x="4691" y="1917"/>
                    <a:pt x="4798" y="2024"/>
                  </a:cubicBezTo>
                  <a:cubicBezTo>
                    <a:pt x="4882" y="2107"/>
                    <a:pt x="4941" y="2131"/>
                    <a:pt x="4941" y="2131"/>
                  </a:cubicBezTo>
                  <a:cubicBezTo>
                    <a:pt x="4953" y="2119"/>
                    <a:pt x="4786" y="1941"/>
                    <a:pt x="4548" y="1631"/>
                  </a:cubicBezTo>
                  <a:cubicBezTo>
                    <a:pt x="4215" y="1179"/>
                    <a:pt x="3953" y="691"/>
                    <a:pt x="3762" y="167"/>
                  </a:cubicBezTo>
                  <a:lnTo>
                    <a:pt x="3703"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4310950" y="1867625"/>
              <a:ext cx="79500" cy="70875"/>
            </a:xfrm>
            <a:custGeom>
              <a:avLst/>
              <a:gdLst/>
              <a:ahLst/>
              <a:cxnLst/>
              <a:rect l="l" t="t" r="r" b="b"/>
              <a:pathLst>
                <a:path w="3180" h="2835" extrusionOk="0">
                  <a:moveTo>
                    <a:pt x="405" y="0"/>
                  </a:moveTo>
                  <a:lnTo>
                    <a:pt x="357" y="250"/>
                  </a:lnTo>
                  <a:cubicBezTo>
                    <a:pt x="262" y="822"/>
                    <a:pt x="131" y="1310"/>
                    <a:pt x="72" y="1643"/>
                  </a:cubicBezTo>
                  <a:cubicBezTo>
                    <a:pt x="24" y="1822"/>
                    <a:pt x="0" y="2013"/>
                    <a:pt x="0" y="2191"/>
                  </a:cubicBezTo>
                  <a:cubicBezTo>
                    <a:pt x="72" y="2024"/>
                    <a:pt x="119" y="1846"/>
                    <a:pt x="155" y="1667"/>
                  </a:cubicBezTo>
                  <a:cubicBezTo>
                    <a:pt x="226" y="1382"/>
                    <a:pt x="341" y="993"/>
                    <a:pt x="447" y="522"/>
                  </a:cubicBezTo>
                  <a:lnTo>
                    <a:pt x="447" y="522"/>
                  </a:lnTo>
                  <a:cubicBezTo>
                    <a:pt x="587" y="899"/>
                    <a:pt x="754" y="1311"/>
                    <a:pt x="929" y="1739"/>
                  </a:cubicBezTo>
                  <a:cubicBezTo>
                    <a:pt x="1060" y="2096"/>
                    <a:pt x="1191" y="2417"/>
                    <a:pt x="1310" y="2739"/>
                  </a:cubicBezTo>
                  <a:lnTo>
                    <a:pt x="1346" y="2834"/>
                  </a:lnTo>
                  <a:lnTo>
                    <a:pt x="1417" y="2786"/>
                  </a:lnTo>
                  <a:cubicBezTo>
                    <a:pt x="1929" y="2465"/>
                    <a:pt x="2381" y="2060"/>
                    <a:pt x="2762" y="1596"/>
                  </a:cubicBezTo>
                  <a:cubicBezTo>
                    <a:pt x="2929" y="1429"/>
                    <a:pt x="3060" y="1239"/>
                    <a:pt x="3179" y="1036"/>
                  </a:cubicBezTo>
                  <a:lnTo>
                    <a:pt x="3179" y="1036"/>
                  </a:lnTo>
                  <a:cubicBezTo>
                    <a:pt x="3001" y="1203"/>
                    <a:pt x="2846" y="1370"/>
                    <a:pt x="2691" y="1548"/>
                  </a:cubicBezTo>
                  <a:cubicBezTo>
                    <a:pt x="2319" y="1966"/>
                    <a:pt x="1893" y="2319"/>
                    <a:pt x="1423" y="2619"/>
                  </a:cubicBezTo>
                  <a:lnTo>
                    <a:pt x="1423" y="2619"/>
                  </a:lnTo>
                  <a:cubicBezTo>
                    <a:pt x="1322" y="2331"/>
                    <a:pt x="1202" y="2017"/>
                    <a:pt x="1072" y="1703"/>
                  </a:cubicBezTo>
                  <a:cubicBezTo>
                    <a:pt x="857" y="1167"/>
                    <a:pt x="655" y="679"/>
                    <a:pt x="500" y="238"/>
                  </a:cubicBezTo>
                  <a:lnTo>
                    <a:pt x="405"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4308275" y="1921500"/>
              <a:ext cx="43775" cy="659025"/>
            </a:xfrm>
            <a:custGeom>
              <a:avLst/>
              <a:gdLst/>
              <a:ahLst/>
              <a:cxnLst/>
              <a:rect l="l" t="t" r="r" b="b"/>
              <a:pathLst>
                <a:path w="1751" h="26361" extrusionOk="0">
                  <a:moveTo>
                    <a:pt x="0" y="0"/>
                  </a:moveTo>
                  <a:cubicBezTo>
                    <a:pt x="0" y="96"/>
                    <a:pt x="0" y="179"/>
                    <a:pt x="24" y="274"/>
                  </a:cubicBezTo>
                  <a:cubicBezTo>
                    <a:pt x="36" y="465"/>
                    <a:pt x="72" y="715"/>
                    <a:pt x="107" y="1036"/>
                  </a:cubicBezTo>
                  <a:cubicBezTo>
                    <a:pt x="179" y="1715"/>
                    <a:pt x="286" y="2679"/>
                    <a:pt x="429" y="3858"/>
                  </a:cubicBezTo>
                  <a:cubicBezTo>
                    <a:pt x="691" y="6227"/>
                    <a:pt x="1048" y="9513"/>
                    <a:pt x="1322" y="13157"/>
                  </a:cubicBezTo>
                  <a:cubicBezTo>
                    <a:pt x="1441" y="14990"/>
                    <a:pt x="1536" y="16717"/>
                    <a:pt x="1572" y="18300"/>
                  </a:cubicBezTo>
                  <a:cubicBezTo>
                    <a:pt x="1596" y="19884"/>
                    <a:pt x="1596" y="21301"/>
                    <a:pt x="1548" y="22503"/>
                  </a:cubicBezTo>
                  <a:cubicBezTo>
                    <a:pt x="1536" y="22801"/>
                    <a:pt x="1524" y="23087"/>
                    <a:pt x="1512" y="23348"/>
                  </a:cubicBezTo>
                  <a:cubicBezTo>
                    <a:pt x="1488" y="23622"/>
                    <a:pt x="1476" y="23872"/>
                    <a:pt x="1453" y="24110"/>
                  </a:cubicBezTo>
                  <a:cubicBezTo>
                    <a:pt x="1429" y="24587"/>
                    <a:pt x="1381" y="24992"/>
                    <a:pt x="1357" y="25325"/>
                  </a:cubicBezTo>
                  <a:cubicBezTo>
                    <a:pt x="1322" y="25646"/>
                    <a:pt x="1286" y="25920"/>
                    <a:pt x="1274" y="26087"/>
                  </a:cubicBezTo>
                  <a:cubicBezTo>
                    <a:pt x="1250" y="26266"/>
                    <a:pt x="1250" y="26361"/>
                    <a:pt x="1250" y="26361"/>
                  </a:cubicBezTo>
                  <a:cubicBezTo>
                    <a:pt x="1274" y="26266"/>
                    <a:pt x="1298" y="26170"/>
                    <a:pt x="1310" y="26075"/>
                  </a:cubicBezTo>
                  <a:cubicBezTo>
                    <a:pt x="1334" y="25896"/>
                    <a:pt x="1357" y="25646"/>
                    <a:pt x="1417" y="25313"/>
                  </a:cubicBezTo>
                  <a:cubicBezTo>
                    <a:pt x="1465" y="24992"/>
                    <a:pt x="1500" y="24575"/>
                    <a:pt x="1548" y="24099"/>
                  </a:cubicBezTo>
                  <a:cubicBezTo>
                    <a:pt x="1560" y="23860"/>
                    <a:pt x="1596" y="23610"/>
                    <a:pt x="1607" y="23348"/>
                  </a:cubicBezTo>
                  <a:cubicBezTo>
                    <a:pt x="1631" y="23075"/>
                    <a:pt x="1643" y="22789"/>
                    <a:pt x="1655" y="22491"/>
                  </a:cubicBezTo>
                  <a:cubicBezTo>
                    <a:pt x="1715" y="21301"/>
                    <a:pt x="1750" y="19872"/>
                    <a:pt x="1715" y="18288"/>
                  </a:cubicBezTo>
                  <a:cubicBezTo>
                    <a:pt x="1679" y="16705"/>
                    <a:pt x="1596" y="14967"/>
                    <a:pt x="1476" y="13145"/>
                  </a:cubicBezTo>
                  <a:cubicBezTo>
                    <a:pt x="1215" y="9502"/>
                    <a:pt x="834" y="6215"/>
                    <a:pt x="536" y="3846"/>
                  </a:cubicBezTo>
                  <a:cubicBezTo>
                    <a:pt x="393" y="2644"/>
                    <a:pt x="250" y="1691"/>
                    <a:pt x="167" y="1036"/>
                  </a:cubicBezTo>
                  <a:cubicBezTo>
                    <a:pt x="119" y="715"/>
                    <a:pt x="83" y="453"/>
                    <a:pt x="48" y="274"/>
                  </a:cubicBezTo>
                  <a:cubicBezTo>
                    <a:pt x="48" y="179"/>
                    <a:pt x="24" y="84"/>
                    <a:pt x="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4661875" y="2083125"/>
              <a:ext cx="5375" cy="76225"/>
            </a:xfrm>
            <a:custGeom>
              <a:avLst/>
              <a:gdLst/>
              <a:ahLst/>
              <a:cxnLst/>
              <a:rect l="l" t="t" r="r" b="b"/>
              <a:pathLst>
                <a:path w="215" h="3049" extrusionOk="0">
                  <a:moveTo>
                    <a:pt x="108" y="0"/>
                  </a:moveTo>
                  <a:cubicBezTo>
                    <a:pt x="36" y="501"/>
                    <a:pt x="1" y="1012"/>
                    <a:pt x="36" y="1524"/>
                  </a:cubicBezTo>
                  <a:cubicBezTo>
                    <a:pt x="1" y="2036"/>
                    <a:pt x="36" y="2548"/>
                    <a:pt x="108" y="3048"/>
                  </a:cubicBezTo>
                  <a:cubicBezTo>
                    <a:pt x="191" y="2548"/>
                    <a:pt x="215" y="2036"/>
                    <a:pt x="191" y="1524"/>
                  </a:cubicBezTo>
                  <a:cubicBezTo>
                    <a:pt x="215" y="1012"/>
                    <a:pt x="191" y="501"/>
                    <a:pt x="10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4663675" y="2083125"/>
              <a:ext cx="28000" cy="81950"/>
            </a:xfrm>
            <a:custGeom>
              <a:avLst/>
              <a:gdLst/>
              <a:ahLst/>
              <a:cxnLst/>
              <a:rect l="l" t="t" r="r" b="b"/>
              <a:pathLst>
                <a:path w="1120" h="3278" extrusionOk="0">
                  <a:moveTo>
                    <a:pt x="0" y="0"/>
                  </a:moveTo>
                  <a:lnTo>
                    <a:pt x="0" y="0"/>
                  </a:lnTo>
                  <a:cubicBezTo>
                    <a:pt x="72" y="572"/>
                    <a:pt x="214" y="1132"/>
                    <a:pt x="429" y="1667"/>
                  </a:cubicBezTo>
                  <a:cubicBezTo>
                    <a:pt x="836" y="2816"/>
                    <a:pt x="1060" y="3278"/>
                    <a:pt x="1109" y="3278"/>
                  </a:cubicBezTo>
                  <a:cubicBezTo>
                    <a:pt x="1116" y="3278"/>
                    <a:pt x="1119" y="3268"/>
                    <a:pt x="1119" y="3251"/>
                  </a:cubicBezTo>
                  <a:cubicBezTo>
                    <a:pt x="965" y="2691"/>
                    <a:pt x="786" y="2144"/>
                    <a:pt x="572" y="1608"/>
                  </a:cubicBezTo>
                  <a:cubicBezTo>
                    <a:pt x="417" y="1060"/>
                    <a:pt x="226" y="524"/>
                    <a:pt x="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4290100" y="3925600"/>
              <a:ext cx="283700" cy="229525"/>
            </a:xfrm>
            <a:custGeom>
              <a:avLst/>
              <a:gdLst/>
              <a:ahLst/>
              <a:cxnLst/>
              <a:rect l="l" t="t" r="r" b="b"/>
              <a:pathLst>
                <a:path w="11348" h="9181" extrusionOk="0">
                  <a:moveTo>
                    <a:pt x="1" y="1"/>
                  </a:moveTo>
                  <a:lnTo>
                    <a:pt x="1" y="9109"/>
                  </a:lnTo>
                  <a:lnTo>
                    <a:pt x="11347" y="9181"/>
                  </a:lnTo>
                  <a:cubicBezTo>
                    <a:pt x="11288" y="8097"/>
                    <a:pt x="5430" y="5883"/>
                    <a:pt x="5430" y="5883"/>
                  </a:cubicBezTo>
                  <a:lnTo>
                    <a:pt x="5668" y="49"/>
                  </a:lnTo>
                  <a:lnTo>
                    <a:pt x="1"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4329100" y="4059650"/>
              <a:ext cx="23825" cy="21900"/>
            </a:xfrm>
            <a:custGeom>
              <a:avLst/>
              <a:gdLst/>
              <a:ahLst/>
              <a:cxnLst/>
              <a:rect l="l" t="t" r="r" b="b"/>
              <a:pathLst>
                <a:path w="953" h="876" extrusionOk="0">
                  <a:moveTo>
                    <a:pt x="366" y="10"/>
                  </a:moveTo>
                  <a:cubicBezTo>
                    <a:pt x="351" y="13"/>
                    <a:pt x="337" y="16"/>
                    <a:pt x="322" y="21"/>
                  </a:cubicBezTo>
                  <a:lnTo>
                    <a:pt x="366" y="10"/>
                  </a:lnTo>
                  <a:close/>
                  <a:moveTo>
                    <a:pt x="462" y="0"/>
                  </a:moveTo>
                  <a:cubicBezTo>
                    <a:pt x="431" y="0"/>
                    <a:pt x="399" y="3"/>
                    <a:pt x="368" y="9"/>
                  </a:cubicBezTo>
                  <a:lnTo>
                    <a:pt x="368" y="9"/>
                  </a:lnTo>
                  <a:cubicBezTo>
                    <a:pt x="369" y="9"/>
                    <a:pt x="369" y="9"/>
                    <a:pt x="370" y="9"/>
                  </a:cubicBezTo>
                  <a:lnTo>
                    <a:pt x="370" y="9"/>
                  </a:lnTo>
                  <a:lnTo>
                    <a:pt x="366" y="10"/>
                  </a:lnTo>
                  <a:lnTo>
                    <a:pt x="366" y="10"/>
                  </a:lnTo>
                  <a:cubicBezTo>
                    <a:pt x="367" y="9"/>
                    <a:pt x="367" y="9"/>
                    <a:pt x="368" y="9"/>
                  </a:cubicBezTo>
                  <a:lnTo>
                    <a:pt x="368" y="9"/>
                  </a:lnTo>
                  <a:cubicBezTo>
                    <a:pt x="143" y="81"/>
                    <a:pt x="1" y="307"/>
                    <a:pt x="48" y="544"/>
                  </a:cubicBezTo>
                  <a:cubicBezTo>
                    <a:pt x="100" y="741"/>
                    <a:pt x="278" y="875"/>
                    <a:pt x="472" y="875"/>
                  </a:cubicBezTo>
                  <a:cubicBezTo>
                    <a:pt x="501" y="875"/>
                    <a:pt x="531" y="872"/>
                    <a:pt x="560" y="866"/>
                  </a:cubicBezTo>
                  <a:cubicBezTo>
                    <a:pt x="810" y="795"/>
                    <a:pt x="953" y="544"/>
                    <a:pt x="905" y="306"/>
                  </a:cubicBezTo>
                  <a:cubicBezTo>
                    <a:pt x="838" y="115"/>
                    <a:pt x="655" y="0"/>
                    <a:pt x="46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4290100" y="4130400"/>
              <a:ext cx="285175" cy="24725"/>
            </a:xfrm>
            <a:custGeom>
              <a:avLst/>
              <a:gdLst/>
              <a:ahLst/>
              <a:cxnLst/>
              <a:rect l="l" t="t" r="r" b="b"/>
              <a:pathLst>
                <a:path w="11407" h="989" extrusionOk="0">
                  <a:moveTo>
                    <a:pt x="37" y="0"/>
                  </a:moveTo>
                  <a:lnTo>
                    <a:pt x="1" y="917"/>
                  </a:lnTo>
                  <a:lnTo>
                    <a:pt x="11347" y="989"/>
                  </a:lnTo>
                  <a:cubicBezTo>
                    <a:pt x="11407" y="632"/>
                    <a:pt x="10895" y="405"/>
                    <a:pt x="10895" y="405"/>
                  </a:cubicBezTo>
                  <a:lnTo>
                    <a:pt x="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4403525" y="4070050"/>
              <a:ext cx="27075" cy="17250"/>
            </a:xfrm>
            <a:custGeom>
              <a:avLst/>
              <a:gdLst/>
              <a:ahLst/>
              <a:cxnLst/>
              <a:rect l="l" t="t" r="r" b="b"/>
              <a:pathLst>
                <a:path w="1083" h="690" extrusionOk="0">
                  <a:moveTo>
                    <a:pt x="900" y="0"/>
                  </a:moveTo>
                  <a:cubicBezTo>
                    <a:pt x="775" y="0"/>
                    <a:pt x="597" y="34"/>
                    <a:pt x="417" y="140"/>
                  </a:cubicBezTo>
                  <a:cubicBezTo>
                    <a:pt x="83" y="355"/>
                    <a:pt x="0" y="676"/>
                    <a:pt x="48" y="688"/>
                  </a:cubicBezTo>
                  <a:cubicBezTo>
                    <a:pt x="51" y="689"/>
                    <a:pt x="54" y="690"/>
                    <a:pt x="57" y="690"/>
                  </a:cubicBezTo>
                  <a:cubicBezTo>
                    <a:pt x="122" y="690"/>
                    <a:pt x="264" y="477"/>
                    <a:pt x="524" y="307"/>
                  </a:cubicBezTo>
                  <a:cubicBezTo>
                    <a:pt x="798" y="128"/>
                    <a:pt x="1072" y="105"/>
                    <a:pt x="1072" y="57"/>
                  </a:cubicBezTo>
                  <a:cubicBezTo>
                    <a:pt x="1083" y="29"/>
                    <a:pt x="1013" y="0"/>
                    <a:pt x="90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4439825" y="4083350"/>
              <a:ext cx="20275" cy="22075"/>
            </a:xfrm>
            <a:custGeom>
              <a:avLst/>
              <a:gdLst/>
              <a:ahLst/>
              <a:cxnLst/>
              <a:rect l="l" t="t" r="r" b="b"/>
              <a:pathLst>
                <a:path w="811" h="883" extrusionOk="0">
                  <a:moveTo>
                    <a:pt x="752" y="0"/>
                  </a:moveTo>
                  <a:cubicBezTo>
                    <a:pt x="648" y="0"/>
                    <a:pt x="427" y="73"/>
                    <a:pt x="251" y="275"/>
                  </a:cubicBezTo>
                  <a:cubicBezTo>
                    <a:pt x="1" y="561"/>
                    <a:pt x="36" y="870"/>
                    <a:pt x="96" y="882"/>
                  </a:cubicBezTo>
                  <a:cubicBezTo>
                    <a:pt x="144" y="882"/>
                    <a:pt x="203" y="632"/>
                    <a:pt x="394" y="394"/>
                  </a:cubicBezTo>
                  <a:cubicBezTo>
                    <a:pt x="584" y="168"/>
                    <a:pt x="810" y="73"/>
                    <a:pt x="810" y="25"/>
                  </a:cubicBezTo>
                  <a:cubicBezTo>
                    <a:pt x="810" y="10"/>
                    <a:pt x="788" y="0"/>
                    <a:pt x="752"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4473750" y="4095625"/>
              <a:ext cx="14925" cy="23775"/>
            </a:xfrm>
            <a:custGeom>
              <a:avLst/>
              <a:gdLst/>
              <a:ahLst/>
              <a:cxnLst/>
              <a:rect l="l" t="t" r="r" b="b"/>
              <a:pathLst>
                <a:path w="597" h="951" extrusionOk="0">
                  <a:moveTo>
                    <a:pt x="545" y="0"/>
                  </a:moveTo>
                  <a:cubicBezTo>
                    <a:pt x="468" y="0"/>
                    <a:pt x="266" y="126"/>
                    <a:pt x="144" y="391"/>
                  </a:cubicBezTo>
                  <a:cubicBezTo>
                    <a:pt x="1" y="689"/>
                    <a:pt x="72" y="951"/>
                    <a:pt x="120" y="951"/>
                  </a:cubicBezTo>
                  <a:cubicBezTo>
                    <a:pt x="180" y="951"/>
                    <a:pt x="203" y="725"/>
                    <a:pt x="311" y="475"/>
                  </a:cubicBezTo>
                  <a:cubicBezTo>
                    <a:pt x="430" y="225"/>
                    <a:pt x="596" y="58"/>
                    <a:pt x="572" y="10"/>
                  </a:cubicBezTo>
                  <a:cubicBezTo>
                    <a:pt x="567" y="4"/>
                    <a:pt x="558" y="0"/>
                    <a:pt x="54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4397850" y="4033050"/>
              <a:ext cx="30975" cy="6950"/>
            </a:xfrm>
            <a:custGeom>
              <a:avLst/>
              <a:gdLst/>
              <a:ahLst/>
              <a:cxnLst/>
              <a:rect l="l" t="t" r="r" b="b"/>
              <a:pathLst>
                <a:path w="1239" h="278" extrusionOk="0">
                  <a:moveTo>
                    <a:pt x="646" y="1"/>
                  </a:moveTo>
                  <a:cubicBezTo>
                    <a:pt x="633" y="1"/>
                    <a:pt x="621" y="1"/>
                    <a:pt x="608" y="1"/>
                  </a:cubicBezTo>
                  <a:cubicBezTo>
                    <a:pt x="239" y="25"/>
                    <a:pt x="1" y="215"/>
                    <a:pt x="37" y="263"/>
                  </a:cubicBezTo>
                  <a:cubicBezTo>
                    <a:pt x="42" y="273"/>
                    <a:pt x="57" y="277"/>
                    <a:pt x="81" y="277"/>
                  </a:cubicBezTo>
                  <a:cubicBezTo>
                    <a:pt x="169" y="277"/>
                    <a:pt x="376" y="220"/>
                    <a:pt x="620" y="192"/>
                  </a:cubicBezTo>
                  <a:cubicBezTo>
                    <a:pt x="667" y="188"/>
                    <a:pt x="712" y="187"/>
                    <a:pt x="756" y="187"/>
                  </a:cubicBezTo>
                  <a:cubicBezTo>
                    <a:pt x="927" y="187"/>
                    <a:pt x="1072" y="208"/>
                    <a:pt x="1151" y="208"/>
                  </a:cubicBezTo>
                  <a:cubicBezTo>
                    <a:pt x="1187" y="208"/>
                    <a:pt x="1209" y="204"/>
                    <a:pt x="1215" y="192"/>
                  </a:cubicBezTo>
                  <a:cubicBezTo>
                    <a:pt x="1238" y="157"/>
                    <a:pt x="995" y="1"/>
                    <a:pt x="64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4385350" y="3985450"/>
              <a:ext cx="43500" cy="24150"/>
            </a:xfrm>
            <a:custGeom>
              <a:avLst/>
              <a:gdLst/>
              <a:ahLst/>
              <a:cxnLst/>
              <a:rect l="l" t="t" r="r" b="b"/>
              <a:pathLst>
                <a:path w="1740" h="966" extrusionOk="0">
                  <a:moveTo>
                    <a:pt x="319" y="195"/>
                  </a:moveTo>
                  <a:cubicBezTo>
                    <a:pt x="360" y="195"/>
                    <a:pt x="410" y="203"/>
                    <a:pt x="465" y="214"/>
                  </a:cubicBezTo>
                  <a:cubicBezTo>
                    <a:pt x="572" y="250"/>
                    <a:pt x="679" y="274"/>
                    <a:pt x="787" y="322"/>
                  </a:cubicBezTo>
                  <a:cubicBezTo>
                    <a:pt x="965" y="393"/>
                    <a:pt x="1144" y="488"/>
                    <a:pt x="1299" y="607"/>
                  </a:cubicBezTo>
                  <a:cubicBezTo>
                    <a:pt x="1436" y="714"/>
                    <a:pt x="1534" y="810"/>
                    <a:pt x="1602" y="876"/>
                  </a:cubicBezTo>
                  <a:lnTo>
                    <a:pt x="1602" y="876"/>
                  </a:lnTo>
                  <a:cubicBezTo>
                    <a:pt x="1464" y="839"/>
                    <a:pt x="1322" y="813"/>
                    <a:pt x="1180" y="786"/>
                  </a:cubicBezTo>
                  <a:cubicBezTo>
                    <a:pt x="1001" y="738"/>
                    <a:pt x="810" y="655"/>
                    <a:pt x="644" y="572"/>
                  </a:cubicBezTo>
                  <a:cubicBezTo>
                    <a:pt x="537" y="524"/>
                    <a:pt x="429" y="464"/>
                    <a:pt x="334" y="405"/>
                  </a:cubicBezTo>
                  <a:cubicBezTo>
                    <a:pt x="298" y="369"/>
                    <a:pt x="251" y="345"/>
                    <a:pt x="215" y="298"/>
                  </a:cubicBezTo>
                  <a:cubicBezTo>
                    <a:pt x="215" y="262"/>
                    <a:pt x="179" y="298"/>
                    <a:pt x="215" y="238"/>
                  </a:cubicBezTo>
                  <a:cubicBezTo>
                    <a:pt x="234" y="206"/>
                    <a:pt x="271" y="195"/>
                    <a:pt x="319" y="195"/>
                  </a:cubicBezTo>
                  <a:close/>
                  <a:moveTo>
                    <a:pt x="298" y="0"/>
                  </a:moveTo>
                  <a:cubicBezTo>
                    <a:pt x="203" y="12"/>
                    <a:pt x="120" y="48"/>
                    <a:pt x="60" y="131"/>
                  </a:cubicBezTo>
                  <a:cubicBezTo>
                    <a:pt x="1" y="226"/>
                    <a:pt x="13" y="345"/>
                    <a:pt x="84" y="429"/>
                  </a:cubicBezTo>
                  <a:cubicBezTo>
                    <a:pt x="132" y="476"/>
                    <a:pt x="191" y="524"/>
                    <a:pt x="251" y="560"/>
                  </a:cubicBezTo>
                  <a:cubicBezTo>
                    <a:pt x="358" y="619"/>
                    <a:pt x="465" y="679"/>
                    <a:pt x="572" y="738"/>
                  </a:cubicBezTo>
                  <a:cubicBezTo>
                    <a:pt x="763" y="822"/>
                    <a:pt x="965" y="881"/>
                    <a:pt x="1168" y="917"/>
                  </a:cubicBezTo>
                  <a:cubicBezTo>
                    <a:pt x="1263" y="941"/>
                    <a:pt x="1358" y="953"/>
                    <a:pt x="1453" y="953"/>
                  </a:cubicBezTo>
                  <a:cubicBezTo>
                    <a:pt x="1523" y="953"/>
                    <a:pt x="1592" y="946"/>
                    <a:pt x="1662" y="934"/>
                  </a:cubicBezTo>
                  <a:lnTo>
                    <a:pt x="1662" y="934"/>
                  </a:lnTo>
                  <a:cubicBezTo>
                    <a:pt x="1685" y="954"/>
                    <a:pt x="1701" y="965"/>
                    <a:pt x="1711" y="965"/>
                  </a:cubicBezTo>
                  <a:cubicBezTo>
                    <a:pt x="1713" y="965"/>
                    <a:pt x="1714" y="965"/>
                    <a:pt x="1715" y="965"/>
                  </a:cubicBezTo>
                  <a:cubicBezTo>
                    <a:pt x="1722" y="965"/>
                    <a:pt x="1720" y="950"/>
                    <a:pt x="1711" y="924"/>
                  </a:cubicBezTo>
                  <a:lnTo>
                    <a:pt x="1711" y="924"/>
                  </a:lnTo>
                  <a:cubicBezTo>
                    <a:pt x="1720" y="922"/>
                    <a:pt x="1730" y="919"/>
                    <a:pt x="1739" y="917"/>
                  </a:cubicBezTo>
                  <a:cubicBezTo>
                    <a:pt x="1727" y="913"/>
                    <a:pt x="1715" y="909"/>
                    <a:pt x="1703" y="905"/>
                  </a:cubicBezTo>
                  <a:lnTo>
                    <a:pt x="1703" y="905"/>
                  </a:lnTo>
                  <a:cubicBezTo>
                    <a:pt x="1668" y="825"/>
                    <a:pt x="1572" y="671"/>
                    <a:pt x="1394" y="500"/>
                  </a:cubicBezTo>
                  <a:cubicBezTo>
                    <a:pt x="1239" y="357"/>
                    <a:pt x="1060" y="250"/>
                    <a:pt x="870" y="155"/>
                  </a:cubicBezTo>
                  <a:cubicBezTo>
                    <a:pt x="751" y="107"/>
                    <a:pt x="644" y="60"/>
                    <a:pt x="513" y="36"/>
                  </a:cubicBezTo>
                  <a:cubicBezTo>
                    <a:pt x="453" y="12"/>
                    <a:pt x="382" y="0"/>
                    <a:pt x="29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4423150" y="3965500"/>
              <a:ext cx="22950" cy="44975"/>
            </a:xfrm>
            <a:custGeom>
              <a:avLst/>
              <a:gdLst/>
              <a:ahLst/>
              <a:cxnLst/>
              <a:rect l="l" t="t" r="r" b="b"/>
              <a:pathLst>
                <a:path w="918" h="1799" extrusionOk="0">
                  <a:moveTo>
                    <a:pt x="596" y="0"/>
                  </a:moveTo>
                  <a:cubicBezTo>
                    <a:pt x="441" y="24"/>
                    <a:pt x="299" y="131"/>
                    <a:pt x="239" y="286"/>
                  </a:cubicBezTo>
                  <a:cubicBezTo>
                    <a:pt x="179" y="393"/>
                    <a:pt x="120" y="500"/>
                    <a:pt x="84" y="620"/>
                  </a:cubicBezTo>
                  <a:cubicBezTo>
                    <a:pt x="25" y="822"/>
                    <a:pt x="1" y="1036"/>
                    <a:pt x="13" y="1251"/>
                  </a:cubicBezTo>
                  <a:cubicBezTo>
                    <a:pt x="1" y="1441"/>
                    <a:pt x="49" y="1632"/>
                    <a:pt x="156" y="1798"/>
                  </a:cubicBezTo>
                  <a:cubicBezTo>
                    <a:pt x="179" y="1786"/>
                    <a:pt x="132" y="1584"/>
                    <a:pt x="156" y="1262"/>
                  </a:cubicBezTo>
                  <a:cubicBezTo>
                    <a:pt x="168" y="1072"/>
                    <a:pt x="203" y="881"/>
                    <a:pt x="263" y="703"/>
                  </a:cubicBezTo>
                  <a:cubicBezTo>
                    <a:pt x="310" y="596"/>
                    <a:pt x="346" y="489"/>
                    <a:pt x="406" y="381"/>
                  </a:cubicBezTo>
                  <a:cubicBezTo>
                    <a:pt x="453" y="286"/>
                    <a:pt x="560" y="215"/>
                    <a:pt x="608" y="203"/>
                  </a:cubicBezTo>
                  <a:cubicBezTo>
                    <a:pt x="613" y="201"/>
                    <a:pt x="617" y="199"/>
                    <a:pt x="622" y="199"/>
                  </a:cubicBezTo>
                  <a:cubicBezTo>
                    <a:pt x="664" y="199"/>
                    <a:pt x="704" y="297"/>
                    <a:pt x="715" y="405"/>
                  </a:cubicBezTo>
                  <a:cubicBezTo>
                    <a:pt x="727" y="512"/>
                    <a:pt x="727" y="620"/>
                    <a:pt x="715" y="727"/>
                  </a:cubicBezTo>
                  <a:cubicBezTo>
                    <a:pt x="691" y="917"/>
                    <a:pt x="632" y="1096"/>
                    <a:pt x="537" y="1262"/>
                  </a:cubicBezTo>
                  <a:cubicBezTo>
                    <a:pt x="358" y="1536"/>
                    <a:pt x="179" y="1655"/>
                    <a:pt x="179" y="1667"/>
                  </a:cubicBezTo>
                  <a:cubicBezTo>
                    <a:pt x="181" y="1670"/>
                    <a:pt x="185" y="1672"/>
                    <a:pt x="192" y="1672"/>
                  </a:cubicBezTo>
                  <a:cubicBezTo>
                    <a:pt x="244" y="1672"/>
                    <a:pt x="444" y="1586"/>
                    <a:pt x="644" y="1334"/>
                  </a:cubicBezTo>
                  <a:cubicBezTo>
                    <a:pt x="775" y="1155"/>
                    <a:pt x="858" y="965"/>
                    <a:pt x="894" y="751"/>
                  </a:cubicBezTo>
                  <a:cubicBezTo>
                    <a:pt x="918" y="620"/>
                    <a:pt x="918" y="489"/>
                    <a:pt x="894" y="370"/>
                  </a:cubicBezTo>
                  <a:cubicBezTo>
                    <a:pt x="882" y="298"/>
                    <a:pt x="858" y="227"/>
                    <a:pt x="834" y="155"/>
                  </a:cubicBezTo>
                  <a:cubicBezTo>
                    <a:pt x="799" y="60"/>
                    <a:pt x="703" y="0"/>
                    <a:pt x="59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3813250" y="3883650"/>
              <a:ext cx="259000" cy="346125"/>
            </a:xfrm>
            <a:custGeom>
              <a:avLst/>
              <a:gdLst/>
              <a:ahLst/>
              <a:cxnLst/>
              <a:rect l="l" t="t" r="r" b="b"/>
              <a:pathLst>
                <a:path w="10360" h="13845" extrusionOk="0">
                  <a:moveTo>
                    <a:pt x="5180" y="0"/>
                  </a:moveTo>
                  <a:lnTo>
                    <a:pt x="3335" y="7311"/>
                  </a:lnTo>
                  <a:lnTo>
                    <a:pt x="215" y="12680"/>
                  </a:lnTo>
                  <a:cubicBezTo>
                    <a:pt x="1" y="13049"/>
                    <a:pt x="120" y="13526"/>
                    <a:pt x="489" y="13740"/>
                  </a:cubicBezTo>
                  <a:cubicBezTo>
                    <a:pt x="513" y="13752"/>
                    <a:pt x="525" y="13752"/>
                    <a:pt x="537" y="13764"/>
                  </a:cubicBezTo>
                  <a:cubicBezTo>
                    <a:pt x="650" y="13817"/>
                    <a:pt x="772" y="13844"/>
                    <a:pt x="892" y="13844"/>
                  </a:cubicBezTo>
                  <a:cubicBezTo>
                    <a:pt x="1013" y="13844"/>
                    <a:pt x="1132" y="13817"/>
                    <a:pt x="1239" y="13764"/>
                  </a:cubicBezTo>
                  <a:cubicBezTo>
                    <a:pt x="2644" y="13002"/>
                    <a:pt x="7788" y="10192"/>
                    <a:pt x="7895" y="9656"/>
                  </a:cubicBezTo>
                  <a:cubicBezTo>
                    <a:pt x="8026" y="9013"/>
                    <a:pt x="10359" y="2072"/>
                    <a:pt x="10359" y="2072"/>
                  </a:cubicBezTo>
                  <a:lnTo>
                    <a:pt x="5180"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3826650" y="4112250"/>
              <a:ext cx="187550" cy="117750"/>
            </a:xfrm>
            <a:custGeom>
              <a:avLst/>
              <a:gdLst/>
              <a:ahLst/>
              <a:cxnLst/>
              <a:rect l="l" t="t" r="r" b="b"/>
              <a:pathLst>
                <a:path w="7502" h="4710" extrusionOk="0">
                  <a:moveTo>
                    <a:pt x="7502" y="0"/>
                  </a:moveTo>
                  <a:lnTo>
                    <a:pt x="1" y="4620"/>
                  </a:lnTo>
                  <a:cubicBezTo>
                    <a:pt x="120" y="4679"/>
                    <a:pt x="245" y="4709"/>
                    <a:pt x="370" y="4709"/>
                  </a:cubicBezTo>
                  <a:cubicBezTo>
                    <a:pt x="495" y="4709"/>
                    <a:pt x="620" y="4679"/>
                    <a:pt x="739" y="4620"/>
                  </a:cubicBezTo>
                  <a:cubicBezTo>
                    <a:pt x="4632" y="2489"/>
                    <a:pt x="6335" y="1381"/>
                    <a:pt x="6954" y="965"/>
                  </a:cubicBezTo>
                  <a:cubicBezTo>
                    <a:pt x="7180" y="822"/>
                    <a:pt x="7347" y="584"/>
                    <a:pt x="7418" y="322"/>
                  </a:cubicBezTo>
                  <a:lnTo>
                    <a:pt x="75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3984425" y="4042900"/>
              <a:ext cx="24425" cy="22100"/>
            </a:xfrm>
            <a:custGeom>
              <a:avLst/>
              <a:gdLst/>
              <a:ahLst/>
              <a:cxnLst/>
              <a:rect l="l" t="t" r="r" b="b"/>
              <a:pathLst>
                <a:path w="977" h="884" extrusionOk="0">
                  <a:moveTo>
                    <a:pt x="483" y="1"/>
                  </a:moveTo>
                  <a:cubicBezTo>
                    <a:pt x="425" y="1"/>
                    <a:pt x="366" y="12"/>
                    <a:pt x="310" y="36"/>
                  </a:cubicBezTo>
                  <a:lnTo>
                    <a:pt x="345" y="24"/>
                  </a:lnTo>
                  <a:lnTo>
                    <a:pt x="345" y="24"/>
                  </a:lnTo>
                  <a:cubicBezTo>
                    <a:pt x="119" y="107"/>
                    <a:pt x="0" y="345"/>
                    <a:pt x="60" y="572"/>
                  </a:cubicBezTo>
                  <a:cubicBezTo>
                    <a:pt x="129" y="761"/>
                    <a:pt x="308" y="884"/>
                    <a:pt x="497" y="884"/>
                  </a:cubicBezTo>
                  <a:cubicBezTo>
                    <a:pt x="533" y="884"/>
                    <a:pt x="570" y="879"/>
                    <a:pt x="607" y="869"/>
                  </a:cubicBezTo>
                  <a:cubicBezTo>
                    <a:pt x="845" y="774"/>
                    <a:pt x="976" y="524"/>
                    <a:pt x="905" y="274"/>
                  </a:cubicBezTo>
                  <a:cubicBezTo>
                    <a:pt x="833" y="104"/>
                    <a:pt x="661" y="1"/>
                    <a:pt x="4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3858500" y="4130500"/>
              <a:ext cx="32775" cy="29400"/>
            </a:xfrm>
            <a:custGeom>
              <a:avLst/>
              <a:gdLst/>
              <a:ahLst/>
              <a:cxnLst/>
              <a:rect l="l" t="t" r="r" b="b"/>
              <a:pathLst>
                <a:path w="1311" h="1176" extrusionOk="0">
                  <a:moveTo>
                    <a:pt x="169" y="1"/>
                  </a:moveTo>
                  <a:cubicBezTo>
                    <a:pt x="64" y="1"/>
                    <a:pt x="1" y="26"/>
                    <a:pt x="1" y="44"/>
                  </a:cubicBezTo>
                  <a:cubicBezTo>
                    <a:pt x="286" y="116"/>
                    <a:pt x="548" y="247"/>
                    <a:pt x="787" y="425"/>
                  </a:cubicBezTo>
                  <a:cubicBezTo>
                    <a:pt x="989" y="639"/>
                    <a:pt x="1156" y="901"/>
                    <a:pt x="1275" y="1175"/>
                  </a:cubicBezTo>
                  <a:cubicBezTo>
                    <a:pt x="1287" y="1175"/>
                    <a:pt x="1310" y="1056"/>
                    <a:pt x="1263" y="889"/>
                  </a:cubicBezTo>
                  <a:cubicBezTo>
                    <a:pt x="1132" y="425"/>
                    <a:pt x="751" y="92"/>
                    <a:pt x="275" y="8"/>
                  </a:cubicBezTo>
                  <a:cubicBezTo>
                    <a:pt x="236" y="3"/>
                    <a:pt x="200" y="1"/>
                    <a:pt x="16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3839450" y="4160125"/>
              <a:ext cx="32175" cy="20350"/>
            </a:xfrm>
            <a:custGeom>
              <a:avLst/>
              <a:gdLst/>
              <a:ahLst/>
              <a:cxnLst/>
              <a:rect l="l" t="t" r="r" b="b"/>
              <a:pathLst>
                <a:path w="1287" h="814" extrusionOk="0">
                  <a:moveTo>
                    <a:pt x="251" y="0"/>
                  </a:moveTo>
                  <a:cubicBezTo>
                    <a:pt x="168" y="0"/>
                    <a:pt x="84" y="13"/>
                    <a:pt x="1" y="38"/>
                  </a:cubicBezTo>
                  <a:cubicBezTo>
                    <a:pt x="239" y="121"/>
                    <a:pt x="465" y="216"/>
                    <a:pt x="691" y="324"/>
                  </a:cubicBezTo>
                  <a:cubicBezTo>
                    <a:pt x="1023" y="530"/>
                    <a:pt x="1190" y="813"/>
                    <a:pt x="1234" y="813"/>
                  </a:cubicBezTo>
                  <a:cubicBezTo>
                    <a:pt x="1236" y="813"/>
                    <a:pt x="1238" y="813"/>
                    <a:pt x="1239" y="812"/>
                  </a:cubicBezTo>
                  <a:cubicBezTo>
                    <a:pt x="1287" y="812"/>
                    <a:pt x="1156" y="419"/>
                    <a:pt x="775" y="181"/>
                  </a:cubicBezTo>
                  <a:cubicBezTo>
                    <a:pt x="625" y="65"/>
                    <a:pt x="441" y="0"/>
                    <a:pt x="25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3877550" y="4101225"/>
              <a:ext cx="45575" cy="33950"/>
            </a:xfrm>
            <a:custGeom>
              <a:avLst/>
              <a:gdLst/>
              <a:ahLst/>
              <a:cxnLst/>
              <a:rect l="l" t="t" r="r" b="b"/>
              <a:pathLst>
                <a:path w="1823" h="1358" extrusionOk="0">
                  <a:moveTo>
                    <a:pt x="1" y="1"/>
                  </a:moveTo>
                  <a:lnTo>
                    <a:pt x="1" y="1"/>
                  </a:lnTo>
                  <a:cubicBezTo>
                    <a:pt x="346" y="155"/>
                    <a:pt x="679" y="334"/>
                    <a:pt x="1001" y="548"/>
                  </a:cubicBezTo>
                  <a:cubicBezTo>
                    <a:pt x="1299" y="798"/>
                    <a:pt x="1560" y="1072"/>
                    <a:pt x="1822" y="1358"/>
                  </a:cubicBezTo>
                  <a:cubicBezTo>
                    <a:pt x="1525" y="596"/>
                    <a:pt x="822" y="60"/>
                    <a:pt x="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3894825" y="4064000"/>
              <a:ext cx="46750" cy="17100"/>
            </a:xfrm>
            <a:custGeom>
              <a:avLst/>
              <a:gdLst/>
              <a:ahLst/>
              <a:cxnLst/>
              <a:rect l="l" t="t" r="r" b="b"/>
              <a:pathLst>
                <a:path w="1870" h="684" extrusionOk="0">
                  <a:moveTo>
                    <a:pt x="464" y="0"/>
                  </a:moveTo>
                  <a:cubicBezTo>
                    <a:pt x="308" y="0"/>
                    <a:pt x="150" y="25"/>
                    <a:pt x="0" y="73"/>
                  </a:cubicBezTo>
                  <a:cubicBezTo>
                    <a:pt x="0" y="120"/>
                    <a:pt x="453" y="109"/>
                    <a:pt x="965" y="275"/>
                  </a:cubicBezTo>
                  <a:cubicBezTo>
                    <a:pt x="1447" y="421"/>
                    <a:pt x="1792" y="683"/>
                    <a:pt x="1860" y="683"/>
                  </a:cubicBezTo>
                  <a:cubicBezTo>
                    <a:pt x="1864" y="683"/>
                    <a:pt x="1868" y="682"/>
                    <a:pt x="1870" y="680"/>
                  </a:cubicBezTo>
                  <a:cubicBezTo>
                    <a:pt x="1667" y="394"/>
                    <a:pt x="1358" y="192"/>
                    <a:pt x="1024" y="109"/>
                  </a:cubicBezTo>
                  <a:cubicBezTo>
                    <a:pt x="847" y="37"/>
                    <a:pt x="656" y="0"/>
                    <a:pt x="46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3907625" y="4011125"/>
              <a:ext cx="49125" cy="16600"/>
            </a:xfrm>
            <a:custGeom>
              <a:avLst/>
              <a:gdLst/>
              <a:ahLst/>
              <a:cxnLst/>
              <a:rect l="l" t="t" r="r" b="b"/>
              <a:pathLst>
                <a:path w="1965" h="664" extrusionOk="0">
                  <a:moveTo>
                    <a:pt x="689" y="0"/>
                  </a:moveTo>
                  <a:cubicBezTo>
                    <a:pt x="560" y="0"/>
                    <a:pt x="429" y="15"/>
                    <a:pt x="298" y="45"/>
                  </a:cubicBezTo>
                  <a:cubicBezTo>
                    <a:pt x="107" y="104"/>
                    <a:pt x="0" y="164"/>
                    <a:pt x="0" y="188"/>
                  </a:cubicBezTo>
                  <a:cubicBezTo>
                    <a:pt x="151" y="172"/>
                    <a:pt x="302" y="163"/>
                    <a:pt x="452" y="163"/>
                  </a:cubicBezTo>
                  <a:cubicBezTo>
                    <a:pt x="647" y="163"/>
                    <a:pt x="842" y="178"/>
                    <a:pt x="1036" y="211"/>
                  </a:cubicBezTo>
                  <a:cubicBezTo>
                    <a:pt x="1369" y="319"/>
                    <a:pt x="1679" y="473"/>
                    <a:pt x="1965" y="664"/>
                  </a:cubicBezTo>
                  <a:cubicBezTo>
                    <a:pt x="1965" y="640"/>
                    <a:pt x="1905" y="533"/>
                    <a:pt x="1762" y="402"/>
                  </a:cubicBezTo>
                  <a:cubicBezTo>
                    <a:pt x="1572" y="235"/>
                    <a:pt x="1334" y="116"/>
                    <a:pt x="1072" y="45"/>
                  </a:cubicBezTo>
                  <a:cubicBezTo>
                    <a:pt x="947" y="15"/>
                    <a:pt x="819" y="0"/>
                    <a:pt x="68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3912975" y="3970850"/>
              <a:ext cx="56875" cy="35800"/>
            </a:xfrm>
            <a:custGeom>
              <a:avLst/>
              <a:gdLst/>
              <a:ahLst/>
              <a:cxnLst/>
              <a:rect l="l" t="t" r="r" b="b"/>
              <a:pathLst>
                <a:path w="2275" h="1432" extrusionOk="0">
                  <a:moveTo>
                    <a:pt x="335" y="138"/>
                  </a:moveTo>
                  <a:cubicBezTo>
                    <a:pt x="358" y="138"/>
                    <a:pt x="382" y="144"/>
                    <a:pt x="405" y="156"/>
                  </a:cubicBezTo>
                  <a:cubicBezTo>
                    <a:pt x="548" y="227"/>
                    <a:pt x="679" y="334"/>
                    <a:pt x="774" y="477"/>
                  </a:cubicBezTo>
                  <a:cubicBezTo>
                    <a:pt x="890" y="633"/>
                    <a:pt x="990" y="801"/>
                    <a:pt x="1076" y="978"/>
                  </a:cubicBezTo>
                  <a:lnTo>
                    <a:pt x="1076" y="978"/>
                  </a:lnTo>
                  <a:cubicBezTo>
                    <a:pt x="1049" y="1032"/>
                    <a:pt x="1023" y="1087"/>
                    <a:pt x="1001" y="1144"/>
                  </a:cubicBezTo>
                  <a:cubicBezTo>
                    <a:pt x="984" y="1173"/>
                    <a:pt x="971" y="1204"/>
                    <a:pt x="962" y="1237"/>
                  </a:cubicBezTo>
                  <a:lnTo>
                    <a:pt x="962" y="1237"/>
                  </a:lnTo>
                  <a:cubicBezTo>
                    <a:pt x="575" y="1124"/>
                    <a:pt x="277" y="822"/>
                    <a:pt x="179" y="429"/>
                  </a:cubicBezTo>
                  <a:cubicBezTo>
                    <a:pt x="155" y="346"/>
                    <a:pt x="167" y="263"/>
                    <a:pt x="215" y="191"/>
                  </a:cubicBezTo>
                  <a:cubicBezTo>
                    <a:pt x="247" y="159"/>
                    <a:pt x="289" y="138"/>
                    <a:pt x="335" y="138"/>
                  </a:cubicBezTo>
                  <a:close/>
                  <a:moveTo>
                    <a:pt x="1945" y="320"/>
                  </a:moveTo>
                  <a:cubicBezTo>
                    <a:pt x="2006" y="320"/>
                    <a:pt x="2065" y="355"/>
                    <a:pt x="2096" y="417"/>
                  </a:cubicBezTo>
                  <a:cubicBezTo>
                    <a:pt x="2120" y="501"/>
                    <a:pt x="2120" y="584"/>
                    <a:pt x="2096" y="667"/>
                  </a:cubicBezTo>
                  <a:cubicBezTo>
                    <a:pt x="1951" y="1029"/>
                    <a:pt x="1618" y="1257"/>
                    <a:pt x="1244" y="1271"/>
                  </a:cubicBezTo>
                  <a:lnTo>
                    <a:pt x="1244" y="1271"/>
                  </a:lnTo>
                  <a:cubicBezTo>
                    <a:pt x="1237" y="1212"/>
                    <a:pt x="1225" y="1158"/>
                    <a:pt x="1203" y="1108"/>
                  </a:cubicBezTo>
                  <a:cubicBezTo>
                    <a:pt x="1193" y="1071"/>
                    <a:pt x="1181" y="1035"/>
                    <a:pt x="1169" y="999"/>
                  </a:cubicBezTo>
                  <a:lnTo>
                    <a:pt x="1169" y="999"/>
                  </a:lnTo>
                  <a:cubicBezTo>
                    <a:pt x="1270" y="848"/>
                    <a:pt x="1386" y="705"/>
                    <a:pt x="1513" y="572"/>
                  </a:cubicBezTo>
                  <a:cubicBezTo>
                    <a:pt x="1620" y="453"/>
                    <a:pt x="1763" y="358"/>
                    <a:pt x="1917" y="322"/>
                  </a:cubicBezTo>
                  <a:cubicBezTo>
                    <a:pt x="1927" y="321"/>
                    <a:pt x="1936" y="320"/>
                    <a:pt x="1945" y="320"/>
                  </a:cubicBezTo>
                  <a:close/>
                  <a:moveTo>
                    <a:pt x="1121" y="1073"/>
                  </a:moveTo>
                  <a:lnTo>
                    <a:pt x="1121" y="1073"/>
                  </a:lnTo>
                  <a:cubicBezTo>
                    <a:pt x="1151" y="1138"/>
                    <a:pt x="1179" y="1204"/>
                    <a:pt x="1205" y="1272"/>
                  </a:cubicBezTo>
                  <a:lnTo>
                    <a:pt x="1205" y="1272"/>
                  </a:lnTo>
                  <a:cubicBezTo>
                    <a:pt x="1161" y="1272"/>
                    <a:pt x="1117" y="1269"/>
                    <a:pt x="1072" y="1263"/>
                  </a:cubicBezTo>
                  <a:cubicBezTo>
                    <a:pt x="1054" y="1259"/>
                    <a:pt x="1037" y="1256"/>
                    <a:pt x="1019" y="1252"/>
                  </a:cubicBezTo>
                  <a:lnTo>
                    <a:pt x="1019" y="1252"/>
                  </a:lnTo>
                  <a:cubicBezTo>
                    <a:pt x="1051" y="1191"/>
                    <a:pt x="1085" y="1131"/>
                    <a:pt x="1121" y="1073"/>
                  </a:cubicBezTo>
                  <a:close/>
                  <a:moveTo>
                    <a:pt x="329" y="1"/>
                  </a:moveTo>
                  <a:cubicBezTo>
                    <a:pt x="245" y="1"/>
                    <a:pt x="163" y="32"/>
                    <a:pt x="108" y="96"/>
                  </a:cubicBezTo>
                  <a:cubicBezTo>
                    <a:pt x="24" y="191"/>
                    <a:pt x="1" y="322"/>
                    <a:pt x="24" y="453"/>
                  </a:cubicBezTo>
                  <a:cubicBezTo>
                    <a:pt x="135" y="917"/>
                    <a:pt x="491" y="1279"/>
                    <a:pt x="941" y="1395"/>
                  </a:cubicBezTo>
                  <a:lnTo>
                    <a:pt x="941" y="1395"/>
                  </a:lnTo>
                  <a:cubicBezTo>
                    <a:pt x="941" y="1402"/>
                    <a:pt x="941" y="1410"/>
                    <a:pt x="941" y="1418"/>
                  </a:cubicBezTo>
                  <a:cubicBezTo>
                    <a:pt x="944" y="1411"/>
                    <a:pt x="947" y="1404"/>
                    <a:pt x="950" y="1397"/>
                  </a:cubicBezTo>
                  <a:lnTo>
                    <a:pt x="950" y="1397"/>
                  </a:lnTo>
                  <a:cubicBezTo>
                    <a:pt x="982" y="1405"/>
                    <a:pt x="1015" y="1412"/>
                    <a:pt x="1048" y="1418"/>
                  </a:cubicBezTo>
                  <a:cubicBezTo>
                    <a:pt x="1106" y="1427"/>
                    <a:pt x="1163" y="1431"/>
                    <a:pt x="1219" y="1431"/>
                  </a:cubicBezTo>
                  <a:cubicBezTo>
                    <a:pt x="1678" y="1431"/>
                    <a:pt x="2090" y="1138"/>
                    <a:pt x="2239" y="703"/>
                  </a:cubicBezTo>
                  <a:cubicBezTo>
                    <a:pt x="2275" y="584"/>
                    <a:pt x="2263" y="453"/>
                    <a:pt x="2215" y="346"/>
                  </a:cubicBezTo>
                  <a:cubicBezTo>
                    <a:pt x="2161" y="237"/>
                    <a:pt x="2046" y="178"/>
                    <a:pt x="1927" y="178"/>
                  </a:cubicBezTo>
                  <a:cubicBezTo>
                    <a:pt x="1916" y="178"/>
                    <a:pt x="1905" y="178"/>
                    <a:pt x="1894" y="179"/>
                  </a:cubicBezTo>
                  <a:cubicBezTo>
                    <a:pt x="1703" y="227"/>
                    <a:pt x="1536" y="346"/>
                    <a:pt x="1417" y="501"/>
                  </a:cubicBezTo>
                  <a:cubicBezTo>
                    <a:pt x="1305" y="620"/>
                    <a:pt x="1208" y="749"/>
                    <a:pt x="1127" y="887"/>
                  </a:cubicBezTo>
                  <a:lnTo>
                    <a:pt x="1127" y="887"/>
                  </a:lnTo>
                  <a:cubicBezTo>
                    <a:pt x="1057" y="718"/>
                    <a:pt x="966" y="556"/>
                    <a:pt x="858" y="406"/>
                  </a:cubicBezTo>
                  <a:cubicBezTo>
                    <a:pt x="763" y="239"/>
                    <a:pt x="620" y="108"/>
                    <a:pt x="453" y="25"/>
                  </a:cubicBezTo>
                  <a:cubicBezTo>
                    <a:pt x="413" y="9"/>
                    <a:pt x="371" y="1"/>
                    <a:pt x="32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4254400" y="1900950"/>
              <a:ext cx="34850" cy="43800"/>
            </a:xfrm>
            <a:custGeom>
              <a:avLst/>
              <a:gdLst/>
              <a:ahLst/>
              <a:cxnLst/>
              <a:rect l="l" t="t" r="r" b="b"/>
              <a:pathLst>
                <a:path w="1394" h="1752" extrusionOk="0">
                  <a:moveTo>
                    <a:pt x="595" y="1"/>
                  </a:moveTo>
                  <a:lnTo>
                    <a:pt x="0" y="1489"/>
                  </a:lnTo>
                  <a:lnTo>
                    <a:pt x="1238" y="1751"/>
                  </a:lnTo>
                  <a:lnTo>
                    <a:pt x="1393" y="406"/>
                  </a:lnTo>
                  <a:lnTo>
                    <a:pt x="595"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4254400" y="1900950"/>
              <a:ext cx="34850" cy="43800"/>
            </a:xfrm>
            <a:custGeom>
              <a:avLst/>
              <a:gdLst/>
              <a:ahLst/>
              <a:cxnLst/>
              <a:rect l="l" t="t" r="r" b="b"/>
              <a:pathLst>
                <a:path w="1394" h="1752" extrusionOk="0">
                  <a:moveTo>
                    <a:pt x="595" y="1"/>
                  </a:moveTo>
                  <a:lnTo>
                    <a:pt x="0" y="1489"/>
                  </a:lnTo>
                  <a:lnTo>
                    <a:pt x="1238" y="1751"/>
                  </a:lnTo>
                  <a:lnTo>
                    <a:pt x="1393" y="406"/>
                  </a:lnTo>
                  <a:lnTo>
                    <a:pt x="59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4315100" y="1895900"/>
              <a:ext cx="28900" cy="44675"/>
            </a:xfrm>
            <a:custGeom>
              <a:avLst/>
              <a:gdLst/>
              <a:ahLst/>
              <a:cxnLst/>
              <a:rect l="l" t="t" r="r" b="b"/>
              <a:pathLst>
                <a:path w="1156" h="1787" extrusionOk="0">
                  <a:moveTo>
                    <a:pt x="596" y="0"/>
                  </a:moveTo>
                  <a:lnTo>
                    <a:pt x="1" y="524"/>
                  </a:lnTo>
                  <a:lnTo>
                    <a:pt x="358" y="1786"/>
                  </a:lnTo>
                  <a:lnTo>
                    <a:pt x="1156" y="1405"/>
                  </a:lnTo>
                  <a:lnTo>
                    <a:pt x="596"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4283550" y="1950675"/>
              <a:ext cx="99450" cy="464650"/>
            </a:xfrm>
            <a:custGeom>
              <a:avLst/>
              <a:gdLst/>
              <a:ahLst/>
              <a:cxnLst/>
              <a:rect l="l" t="t" r="r" b="b"/>
              <a:pathLst>
                <a:path w="3978" h="18586" extrusionOk="0">
                  <a:moveTo>
                    <a:pt x="1406" y="0"/>
                  </a:moveTo>
                  <a:lnTo>
                    <a:pt x="382" y="84"/>
                  </a:lnTo>
                  <a:lnTo>
                    <a:pt x="1" y="15943"/>
                  </a:lnTo>
                  <a:lnTo>
                    <a:pt x="2680" y="18586"/>
                  </a:lnTo>
                  <a:lnTo>
                    <a:pt x="3978" y="15073"/>
                  </a:lnTo>
                  <a:lnTo>
                    <a:pt x="1406"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4277000" y="1895900"/>
              <a:ext cx="54500" cy="58975"/>
            </a:xfrm>
            <a:custGeom>
              <a:avLst/>
              <a:gdLst/>
              <a:ahLst/>
              <a:cxnLst/>
              <a:rect l="l" t="t" r="r" b="b"/>
              <a:pathLst>
                <a:path w="2180" h="2359" extrusionOk="0">
                  <a:moveTo>
                    <a:pt x="1398" y="0"/>
                  </a:moveTo>
                  <a:cubicBezTo>
                    <a:pt x="1365" y="0"/>
                    <a:pt x="1332" y="4"/>
                    <a:pt x="1299" y="12"/>
                  </a:cubicBezTo>
                  <a:cubicBezTo>
                    <a:pt x="1084" y="48"/>
                    <a:pt x="834" y="96"/>
                    <a:pt x="656" y="120"/>
                  </a:cubicBezTo>
                  <a:cubicBezTo>
                    <a:pt x="501" y="143"/>
                    <a:pt x="382" y="239"/>
                    <a:pt x="322" y="381"/>
                  </a:cubicBezTo>
                  <a:lnTo>
                    <a:pt x="49" y="989"/>
                  </a:lnTo>
                  <a:cubicBezTo>
                    <a:pt x="1" y="1108"/>
                    <a:pt x="1" y="1239"/>
                    <a:pt x="49" y="1358"/>
                  </a:cubicBezTo>
                  <a:lnTo>
                    <a:pt x="406" y="2120"/>
                  </a:lnTo>
                  <a:cubicBezTo>
                    <a:pt x="485" y="2267"/>
                    <a:pt x="637" y="2358"/>
                    <a:pt x="795" y="2358"/>
                  </a:cubicBezTo>
                  <a:cubicBezTo>
                    <a:pt x="828" y="2358"/>
                    <a:pt x="861" y="2354"/>
                    <a:pt x="894" y="2346"/>
                  </a:cubicBezTo>
                  <a:lnTo>
                    <a:pt x="1656" y="2191"/>
                  </a:lnTo>
                  <a:cubicBezTo>
                    <a:pt x="1846" y="2167"/>
                    <a:pt x="1989" y="2025"/>
                    <a:pt x="2025" y="1846"/>
                  </a:cubicBezTo>
                  <a:lnTo>
                    <a:pt x="2156" y="1143"/>
                  </a:lnTo>
                  <a:cubicBezTo>
                    <a:pt x="2180" y="1048"/>
                    <a:pt x="2168" y="941"/>
                    <a:pt x="2120" y="858"/>
                  </a:cubicBezTo>
                  <a:lnTo>
                    <a:pt x="1775" y="227"/>
                  </a:lnTo>
                  <a:cubicBezTo>
                    <a:pt x="1696" y="89"/>
                    <a:pt x="1553" y="0"/>
                    <a:pt x="1398"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4283550" y="1903050"/>
              <a:ext cx="37550" cy="40800"/>
            </a:xfrm>
            <a:custGeom>
              <a:avLst/>
              <a:gdLst/>
              <a:ahLst/>
              <a:cxnLst/>
              <a:rect l="l" t="t" r="r" b="b"/>
              <a:pathLst>
                <a:path w="1502" h="1632" extrusionOk="0">
                  <a:moveTo>
                    <a:pt x="1501" y="0"/>
                  </a:moveTo>
                  <a:lnTo>
                    <a:pt x="1501" y="0"/>
                  </a:lnTo>
                  <a:cubicBezTo>
                    <a:pt x="1418" y="72"/>
                    <a:pt x="1346" y="143"/>
                    <a:pt x="1275" y="226"/>
                  </a:cubicBezTo>
                  <a:cubicBezTo>
                    <a:pt x="1132" y="369"/>
                    <a:pt x="941" y="572"/>
                    <a:pt x="739" y="798"/>
                  </a:cubicBezTo>
                  <a:cubicBezTo>
                    <a:pt x="525" y="1024"/>
                    <a:pt x="334" y="1227"/>
                    <a:pt x="203" y="1381"/>
                  </a:cubicBezTo>
                  <a:cubicBezTo>
                    <a:pt x="132" y="1453"/>
                    <a:pt x="60" y="1536"/>
                    <a:pt x="1" y="1631"/>
                  </a:cubicBezTo>
                  <a:cubicBezTo>
                    <a:pt x="96" y="1560"/>
                    <a:pt x="168" y="1488"/>
                    <a:pt x="239" y="1405"/>
                  </a:cubicBezTo>
                  <a:cubicBezTo>
                    <a:pt x="382" y="1262"/>
                    <a:pt x="572" y="1060"/>
                    <a:pt x="775" y="846"/>
                  </a:cubicBezTo>
                  <a:cubicBezTo>
                    <a:pt x="977" y="619"/>
                    <a:pt x="1168" y="405"/>
                    <a:pt x="1299" y="262"/>
                  </a:cubicBezTo>
                  <a:cubicBezTo>
                    <a:pt x="1382" y="179"/>
                    <a:pt x="1442" y="95"/>
                    <a:pt x="150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4284450" y="1904525"/>
              <a:ext cx="17300" cy="17000"/>
            </a:xfrm>
            <a:custGeom>
              <a:avLst/>
              <a:gdLst/>
              <a:ahLst/>
              <a:cxnLst/>
              <a:rect l="l" t="t" r="r" b="b"/>
              <a:pathLst>
                <a:path w="692" h="680" extrusionOk="0">
                  <a:moveTo>
                    <a:pt x="1" y="1"/>
                  </a:moveTo>
                  <a:lnTo>
                    <a:pt x="1" y="1"/>
                  </a:lnTo>
                  <a:cubicBezTo>
                    <a:pt x="84" y="132"/>
                    <a:pt x="191" y="251"/>
                    <a:pt x="322" y="358"/>
                  </a:cubicBezTo>
                  <a:cubicBezTo>
                    <a:pt x="429" y="477"/>
                    <a:pt x="548" y="584"/>
                    <a:pt x="691" y="679"/>
                  </a:cubicBezTo>
                  <a:cubicBezTo>
                    <a:pt x="596" y="548"/>
                    <a:pt x="489" y="429"/>
                    <a:pt x="370" y="322"/>
                  </a:cubicBezTo>
                  <a:cubicBezTo>
                    <a:pt x="263" y="191"/>
                    <a:pt x="132" y="84"/>
                    <a:pt x="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4321650" y="1902450"/>
              <a:ext cx="9250" cy="44375"/>
            </a:xfrm>
            <a:custGeom>
              <a:avLst/>
              <a:gdLst/>
              <a:ahLst/>
              <a:cxnLst/>
              <a:rect l="l" t="t" r="r" b="b"/>
              <a:pathLst>
                <a:path w="370" h="1775" extrusionOk="0">
                  <a:moveTo>
                    <a:pt x="1" y="0"/>
                  </a:moveTo>
                  <a:cubicBezTo>
                    <a:pt x="13" y="96"/>
                    <a:pt x="37" y="191"/>
                    <a:pt x="96" y="262"/>
                  </a:cubicBezTo>
                  <a:cubicBezTo>
                    <a:pt x="227" y="429"/>
                    <a:pt x="299" y="643"/>
                    <a:pt x="287" y="858"/>
                  </a:cubicBezTo>
                  <a:cubicBezTo>
                    <a:pt x="203" y="1155"/>
                    <a:pt x="144" y="1465"/>
                    <a:pt x="96" y="1774"/>
                  </a:cubicBezTo>
                  <a:cubicBezTo>
                    <a:pt x="132" y="1691"/>
                    <a:pt x="168" y="1596"/>
                    <a:pt x="179" y="1512"/>
                  </a:cubicBezTo>
                  <a:cubicBezTo>
                    <a:pt x="227" y="1346"/>
                    <a:pt x="299" y="1131"/>
                    <a:pt x="346" y="870"/>
                  </a:cubicBezTo>
                  <a:cubicBezTo>
                    <a:pt x="370" y="739"/>
                    <a:pt x="346" y="608"/>
                    <a:pt x="287" y="500"/>
                  </a:cubicBezTo>
                  <a:cubicBezTo>
                    <a:pt x="239" y="393"/>
                    <a:pt x="179" y="310"/>
                    <a:pt x="132" y="239"/>
                  </a:cubicBezTo>
                  <a:cubicBezTo>
                    <a:pt x="37" y="96"/>
                    <a:pt x="1" y="0"/>
                    <a:pt x="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3861475" y="2565625"/>
              <a:ext cx="633750" cy="1477875"/>
            </a:xfrm>
            <a:custGeom>
              <a:avLst/>
              <a:gdLst/>
              <a:ahLst/>
              <a:cxnLst/>
              <a:rect l="l" t="t" r="r" b="b"/>
              <a:pathLst>
                <a:path w="25350" h="59115" extrusionOk="0">
                  <a:moveTo>
                    <a:pt x="8954" y="0"/>
                  </a:moveTo>
                  <a:lnTo>
                    <a:pt x="37" y="57353"/>
                  </a:lnTo>
                  <a:cubicBezTo>
                    <a:pt x="37" y="57400"/>
                    <a:pt x="25" y="57448"/>
                    <a:pt x="25" y="57496"/>
                  </a:cubicBezTo>
                  <a:cubicBezTo>
                    <a:pt x="1" y="58198"/>
                    <a:pt x="548" y="58805"/>
                    <a:pt x="1263" y="58829"/>
                  </a:cubicBezTo>
                  <a:lnTo>
                    <a:pt x="6942" y="59032"/>
                  </a:lnTo>
                  <a:cubicBezTo>
                    <a:pt x="6950" y="59032"/>
                    <a:pt x="6959" y="59032"/>
                    <a:pt x="6967" y="59032"/>
                  </a:cubicBezTo>
                  <a:cubicBezTo>
                    <a:pt x="7588" y="59032"/>
                    <a:pt x="8134" y="58595"/>
                    <a:pt x="8252" y="57972"/>
                  </a:cubicBezTo>
                  <a:lnTo>
                    <a:pt x="17062" y="8263"/>
                  </a:lnTo>
                  <a:lnTo>
                    <a:pt x="16015" y="58317"/>
                  </a:lnTo>
                  <a:lnTo>
                    <a:pt x="16015" y="58329"/>
                  </a:lnTo>
                  <a:cubicBezTo>
                    <a:pt x="16015" y="58722"/>
                    <a:pt x="16336" y="59043"/>
                    <a:pt x="16729" y="59055"/>
                  </a:cubicBezTo>
                  <a:lnTo>
                    <a:pt x="23504" y="59115"/>
                  </a:lnTo>
                  <a:cubicBezTo>
                    <a:pt x="23897" y="59115"/>
                    <a:pt x="24218" y="58805"/>
                    <a:pt x="24230" y="58412"/>
                  </a:cubicBezTo>
                  <a:lnTo>
                    <a:pt x="25349" y="227"/>
                  </a:lnTo>
                  <a:lnTo>
                    <a:pt x="8954"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3961800" y="2646300"/>
              <a:ext cx="215225" cy="1318025"/>
            </a:xfrm>
            <a:custGeom>
              <a:avLst/>
              <a:gdLst/>
              <a:ahLst/>
              <a:cxnLst/>
              <a:rect l="l" t="t" r="r" b="b"/>
              <a:pathLst>
                <a:path w="8609" h="52721" extrusionOk="0">
                  <a:moveTo>
                    <a:pt x="8608" y="0"/>
                  </a:moveTo>
                  <a:cubicBezTo>
                    <a:pt x="8608" y="0"/>
                    <a:pt x="8597" y="48"/>
                    <a:pt x="8585" y="131"/>
                  </a:cubicBezTo>
                  <a:lnTo>
                    <a:pt x="8513" y="536"/>
                  </a:lnTo>
                  <a:cubicBezTo>
                    <a:pt x="8466" y="893"/>
                    <a:pt x="8382" y="1405"/>
                    <a:pt x="8275" y="2072"/>
                  </a:cubicBezTo>
                  <a:cubicBezTo>
                    <a:pt x="8061" y="3417"/>
                    <a:pt x="7763" y="5346"/>
                    <a:pt x="7394" y="7727"/>
                  </a:cubicBezTo>
                  <a:cubicBezTo>
                    <a:pt x="6644" y="12502"/>
                    <a:pt x="5584" y="19098"/>
                    <a:pt x="4370" y="26372"/>
                  </a:cubicBezTo>
                  <a:cubicBezTo>
                    <a:pt x="3155" y="33647"/>
                    <a:pt x="2060" y="40231"/>
                    <a:pt x="1274" y="44994"/>
                  </a:cubicBezTo>
                  <a:cubicBezTo>
                    <a:pt x="869" y="47375"/>
                    <a:pt x="548" y="49304"/>
                    <a:pt x="322" y="50649"/>
                  </a:cubicBezTo>
                  <a:cubicBezTo>
                    <a:pt x="215" y="51304"/>
                    <a:pt x="131" y="51828"/>
                    <a:pt x="72" y="52185"/>
                  </a:cubicBezTo>
                  <a:lnTo>
                    <a:pt x="12" y="52578"/>
                  </a:lnTo>
                  <a:cubicBezTo>
                    <a:pt x="0" y="52673"/>
                    <a:pt x="0" y="52721"/>
                    <a:pt x="0" y="52721"/>
                  </a:cubicBezTo>
                  <a:cubicBezTo>
                    <a:pt x="0" y="52721"/>
                    <a:pt x="24" y="52673"/>
                    <a:pt x="48" y="52578"/>
                  </a:cubicBezTo>
                  <a:cubicBezTo>
                    <a:pt x="60" y="52483"/>
                    <a:pt x="84" y="52352"/>
                    <a:pt x="119" y="52173"/>
                  </a:cubicBezTo>
                  <a:cubicBezTo>
                    <a:pt x="191" y="51816"/>
                    <a:pt x="274" y="51304"/>
                    <a:pt x="405" y="50649"/>
                  </a:cubicBezTo>
                  <a:cubicBezTo>
                    <a:pt x="631" y="49304"/>
                    <a:pt x="977" y="47387"/>
                    <a:pt x="1393" y="45006"/>
                  </a:cubicBezTo>
                  <a:cubicBezTo>
                    <a:pt x="2215" y="40243"/>
                    <a:pt x="3334" y="33659"/>
                    <a:pt x="4536" y="26384"/>
                  </a:cubicBezTo>
                  <a:cubicBezTo>
                    <a:pt x="5739" y="19121"/>
                    <a:pt x="6787" y="12525"/>
                    <a:pt x="7513" y="7739"/>
                  </a:cubicBezTo>
                  <a:cubicBezTo>
                    <a:pt x="7858" y="5358"/>
                    <a:pt x="8156" y="3429"/>
                    <a:pt x="8346" y="2084"/>
                  </a:cubicBezTo>
                  <a:cubicBezTo>
                    <a:pt x="8442" y="1417"/>
                    <a:pt x="8513" y="893"/>
                    <a:pt x="8561" y="536"/>
                  </a:cubicBezTo>
                  <a:cubicBezTo>
                    <a:pt x="8585" y="369"/>
                    <a:pt x="8608" y="238"/>
                    <a:pt x="8608" y="131"/>
                  </a:cubicBezTo>
                  <a:cubicBezTo>
                    <a:pt x="8608" y="95"/>
                    <a:pt x="8608" y="48"/>
                    <a:pt x="8608"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4394875" y="2647175"/>
              <a:ext cx="14625" cy="1322525"/>
            </a:xfrm>
            <a:custGeom>
              <a:avLst/>
              <a:gdLst/>
              <a:ahLst/>
              <a:cxnLst/>
              <a:rect l="l" t="t" r="r" b="b"/>
              <a:pathLst>
                <a:path w="585" h="52901" extrusionOk="0">
                  <a:moveTo>
                    <a:pt x="548" y="1"/>
                  </a:moveTo>
                  <a:cubicBezTo>
                    <a:pt x="513" y="1"/>
                    <a:pt x="358" y="11847"/>
                    <a:pt x="227" y="26456"/>
                  </a:cubicBezTo>
                  <a:cubicBezTo>
                    <a:pt x="84" y="41053"/>
                    <a:pt x="1" y="52900"/>
                    <a:pt x="48" y="52900"/>
                  </a:cubicBezTo>
                  <a:cubicBezTo>
                    <a:pt x="96" y="52900"/>
                    <a:pt x="239" y="41065"/>
                    <a:pt x="370" y="26456"/>
                  </a:cubicBezTo>
                  <a:cubicBezTo>
                    <a:pt x="513" y="11847"/>
                    <a:pt x="584" y="1"/>
                    <a:pt x="548"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4265700" y="3972650"/>
              <a:ext cx="206300" cy="4175"/>
            </a:xfrm>
            <a:custGeom>
              <a:avLst/>
              <a:gdLst/>
              <a:ahLst/>
              <a:cxnLst/>
              <a:rect l="l" t="t" r="r" b="b"/>
              <a:pathLst>
                <a:path w="8252" h="167" extrusionOk="0">
                  <a:moveTo>
                    <a:pt x="4132" y="0"/>
                  </a:moveTo>
                  <a:cubicBezTo>
                    <a:pt x="1846" y="0"/>
                    <a:pt x="0" y="36"/>
                    <a:pt x="0" y="84"/>
                  </a:cubicBezTo>
                  <a:cubicBezTo>
                    <a:pt x="0" y="131"/>
                    <a:pt x="1846" y="167"/>
                    <a:pt x="4132" y="167"/>
                  </a:cubicBezTo>
                  <a:cubicBezTo>
                    <a:pt x="6406" y="167"/>
                    <a:pt x="8252" y="131"/>
                    <a:pt x="8252" y="84"/>
                  </a:cubicBezTo>
                  <a:cubicBezTo>
                    <a:pt x="8252" y="36"/>
                    <a:pt x="6406" y="0"/>
                    <a:pt x="4132"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3867725" y="3965500"/>
              <a:ext cx="210175" cy="5500"/>
            </a:xfrm>
            <a:custGeom>
              <a:avLst/>
              <a:gdLst/>
              <a:ahLst/>
              <a:cxnLst/>
              <a:rect l="l" t="t" r="r" b="b"/>
              <a:pathLst>
                <a:path w="8407" h="220" extrusionOk="0">
                  <a:moveTo>
                    <a:pt x="7180" y="0"/>
                  </a:moveTo>
                  <a:cubicBezTo>
                    <a:pt x="6418" y="0"/>
                    <a:pt x="5359" y="12"/>
                    <a:pt x="4204" y="36"/>
                  </a:cubicBezTo>
                  <a:lnTo>
                    <a:pt x="1215" y="108"/>
                  </a:lnTo>
                  <a:lnTo>
                    <a:pt x="322" y="131"/>
                  </a:lnTo>
                  <a:cubicBezTo>
                    <a:pt x="203" y="131"/>
                    <a:pt x="96" y="143"/>
                    <a:pt x="1" y="167"/>
                  </a:cubicBezTo>
                  <a:cubicBezTo>
                    <a:pt x="71" y="185"/>
                    <a:pt x="147" y="196"/>
                    <a:pt x="229" y="196"/>
                  </a:cubicBezTo>
                  <a:cubicBezTo>
                    <a:pt x="259" y="196"/>
                    <a:pt x="290" y="194"/>
                    <a:pt x="322" y="191"/>
                  </a:cubicBezTo>
                  <a:cubicBezTo>
                    <a:pt x="525" y="215"/>
                    <a:pt x="834" y="215"/>
                    <a:pt x="1215" y="215"/>
                  </a:cubicBezTo>
                  <a:cubicBezTo>
                    <a:pt x="1419" y="218"/>
                    <a:pt x="1645" y="219"/>
                    <a:pt x="1888" y="219"/>
                  </a:cubicBezTo>
                  <a:cubicBezTo>
                    <a:pt x="2553" y="219"/>
                    <a:pt x="3350" y="208"/>
                    <a:pt x="4204" y="191"/>
                  </a:cubicBezTo>
                  <a:lnTo>
                    <a:pt x="7180" y="119"/>
                  </a:lnTo>
                  <a:lnTo>
                    <a:pt x="8085" y="84"/>
                  </a:lnTo>
                  <a:cubicBezTo>
                    <a:pt x="8192" y="84"/>
                    <a:pt x="8299" y="84"/>
                    <a:pt x="8407" y="48"/>
                  </a:cubicBezTo>
                  <a:cubicBezTo>
                    <a:pt x="8299" y="36"/>
                    <a:pt x="8192" y="24"/>
                    <a:pt x="8085" y="24"/>
                  </a:cubicBezTo>
                  <a:cubicBezTo>
                    <a:pt x="7871" y="0"/>
                    <a:pt x="7561" y="0"/>
                    <a:pt x="718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4280275" y="2588850"/>
              <a:ext cx="37825" cy="160150"/>
            </a:xfrm>
            <a:custGeom>
              <a:avLst/>
              <a:gdLst/>
              <a:ahLst/>
              <a:cxnLst/>
              <a:rect l="l" t="t" r="r" b="b"/>
              <a:pathLst>
                <a:path w="1513" h="6406" extrusionOk="0">
                  <a:moveTo>
                    <a:pt x="1489" y="0"/>
                  </a:moveTo>
                  <a:cubicBezTo>
                    <a:pt x="1430" y="334"/>
                    <a:pt x="1382" y="667"/>
                    <a:pt x="1370" y="1000"/>
                  </a:cubicBezTo>
                  <a:cubicBezTo>
                    <a:pt x="1299" y="1619"/>
                    <a:pt x="1227" y="2477"/>
                    <a:pt x="1144" y="3417"/>
                  </a:cubicBezTo>
                  <a:cubicBezTo>
                    <a:pt x="1108" y="3893"/>
                    <a:pt x="1084" y="4346"/>
                    <a:pt x="1037" y="4751"/>
                  </a:cubicBezTo>
                  <a:cubicBezTo>
                    <a:pt x="1001" y="5108"/>
                    <a:pt x="894" y="5441"/>
                    <a:pt x="715" y="5763"/>
                  </a:cubicBezTo>
                  <a:cubicBezTo>
                    <a:pt x="549" y="6037"/>
                    <a:pt x="299" y="6263"/>
                    <a:pt x="1" y="6406"/>
                  </a:cubicBezTo>
                  <a:cubicBezTo>
                    <a:pt x="96" y="6394"/>
                    <a:pt x="191" y="6370"/>
                    <a:pt x="263" y="6322"/>
                  </a:cubicBezTo>
                  <a:cubicBezTo>
                    <a:pt x="489" y="6203"/>
                    <a:pt x="680" y="6025"/>
                    <a:pt x="811" y="5810"/>
                  </a:cubicBezTo>
                  <a:cubicBezTo>
                    <a:pt x="1013" y="5489"/>
                    <a:pt x="1132" y="5132"/>
                    <a:pt x="1180" y="4763"/>
                  </a:cubicBezTo>
                  <a:cubicBezTo>
                    <a:pt x="1239" y="4346"/>
                    <a:pt x="1263" y="3893"/>
                    <a:pt x="1299" y="3429"/>
                  </a:cubicBezTo>
                  <a:cubicBezTo>
                    <a:pt x="1382" y="2477"/>
                    <a:pt x="1442" y="1619"/>
                    <a:pt x="1477" y="1000"/>
                  </a:cubicBezTo>
                  <a:cubicBezTo>
                    <a:pt x="1513" y="667"/>
                    <a:pt x="1513" y="334"/>
                    <a:pt x="1489"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4097225" y="2298825"/>
              <a:ext cx="330425" cy="190000"/>
            </a:xfrm>
            <a:custGeom>
              <a:avLst/>
              <a:gdLst/>
              <a:ahLst/>
              <a:cxnLst/>
              <a:rect l="l" t="t" r="r" b="b"/>
              <a:pathLst>
                <a:path w="13217" h="7600" extrusionOk="0">
                  <a:moveTo>
                    <a:pt x="11106" y="1"/>
                  </a:moveTo>
                  <a:cubicBezTo>
                    <a:pt x="10774" y="1"/>
                    <a:pt x="10441" y="32"/>
                    <a:pt x="10121" y="100"/>
                  </a:cubicBezTo>
                  <a:cubicBezTo>
                    <a:pt x="6442" y="707"/>
                    <a:pt x="2965" y="2195"/>
                    <a:pt x="1" y="4434"/>
                  </a:cubicBezTo>
                  <a:lnTo>
                    <a:pt x="72" y="6053"/>
                  </a:lnTo>
                  <a:cubicBezTo>
                    <a:pt x="637" y="6579"/>
                    <a:pt x="1386" y="6867"/>
                    <a:pt x="2153" y="6867"/>
                  </a:cubicBezTo>
                  <a:cubicBezTo>
                    <a:pt x="2340" y="6867"/>
                    <a:pt x="2528" y="6850"/>
                    <a:pt x="2715" y="6815"/>
                  </a:cubicBezTo>
                  <a:cubicBezTo>
                    <a:pt x="3341" y="6681"/>
                    <a:pt x="3924" y="6358"/>
                    <a:pt x="4564" y="6358"/>
                  </a:cubicBezTo>
                  <a:cubicBezTo>
                    <a:pt x="4607" y="6358"/>
                    <a:pt x="4649" y="6359"/>
                    <a:pt x="4692" y="6362"/>
                  </a:cubicBezTo>
                  <a:cubicBezTo>
                    <a:pt x="5430" y="6410"/>
                    <a:pt x="6049" y="6922"/>
                    <a:pt x="6728" y="7232"/>
                  </a:cubicBezTo>
                  <a:cubicBezTo>
                    <a:pt x="7311" y="7496"/>
                    <a:pt x="7941" y="7600"/>
                    <a:pt x="8582" y="7600"/>
                  </a:cubicBezTo>
                  <a:cubicBezTo>
                    <a:pt x="9327" y="7600"/>
                    <a:pt x="10088" y="7459"/>
                    <a:pt x="10811" y="7267"/>
                  </a:cubicBezTo>
                  <a:cubicBezTo>
                    <a:pt x="11419" y="7101"/>
                    <a:pt x="12062" y="6874"/>
                    <a:pt x="12466" y="6374"/>
                  </a:cubicBezTo>
                  <a:cubicBezTo>
                    <a:pt x="12752" y="5969"/>
                    <a:pt x="12919" y="5493"/>
                    <a:pt x="12978" y="5005"/>
                  </a:cubicBezTo>
                  <a:cubicBezTo>
                    <a:pt x="13133" y="4100"/>
                    <a:pt x="13193" y="3183"/>
                    <a:pt x="13181" y="2267"/>
                  </a:cubicBezTo>
                  <a:cubicBezTo>
                    <a:pt x="13216" y="1695"/>
                    <a:pt x="13062" y="1112"/>
                    <a:pt x="12740" y="636"/>
                  </a:cubicBezTo>
                  <a:cubicBezTo>
                    <a:pt x="12419" y="290"/>
                    <a:pt x="11978" y="64"/>
                    <a:pt x="11514" y="16"/>
                  </a:cubicBezTo>
                  <a:cubicBezTo>
                    <a:pt x="11379" y="6"/>
                    <a:pt x="11242" y="1"/>
                    <a:pt x="11106"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3875950" y="1998300"/>
              <a:ext cx="386200" cy="478925"/>
            </a:xfrm>
            <a:custGeom>
              <a:avLst/>
              <a:gdLst/>
              <a:ahLst/>
              <a:cxnLst/>
              <a:rect l="l" t="t" r="r" b="b"/>
              <a:pathLst>
                <a:path w="15448" h="19157" extrusionOk="0">
                  <a:moveTo>
                    <a:pt x="5744" y="0"/>
                  </a:moveTo>
                  <a:cubicBezTo>
                    <a:pt x="5744" y="0"/>
                    <a:pt x="1160" y="12728"/>
                    <a:pt x="815" y="13883"/>
                  </a:cubicBezTo>
                  <a:cubicBezTo>
                    <a:pt x="0" y="16669"/>
                    <a:pt x="2582" y="19157"/>
                    <a:pt x="5198" y="19157"/>
                  </a:cubicBezTo>
                  <a:cubicBezTo>
                    <a:pt x="5488" y="19157"/>
                    <a:pt x="5779" y="19126"/>
                    <a:pt x="6065" y="19062"/>
                  </a:cubicBezTo>
                  <a:cubicBezTo>
                    <a:pt x="6935" y="18860"/>
                    <a:pt x="15448" y="15050"/>
                    <a:pt x="15448" y="15050"/>
                  </a:cubicBezTo>
                  <a:lnTo>
                    <a:pt x="13078" y="11871"/>
                  </a:lnTo>
                  <a:lnTo>
                    <a:pt x="8256" y="12192"/>
                  </a:lnTo>
                  <a:lnTo>
                    <a:pt x="8256" y="12192"/>
                  </a:lnTo>
                  <a:lnTo>
                    <a:pt x="10102" y="6025"/>
                  </a:lnTo>
                  <a:lnTo>
                    <a:pt x="57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4079675" y="2148025"/>
              <a:ext cx="113425" cy="156575"/>
            </a:xfrm>
            <a:custGeom>
              <a:avLst/>
              <a:gdLst/>
              <a:ahLst/>
              <a:cxnLst/>
              <a:rect l="l" t="t" r="r" b="b"/>
              <a:pathLst>
                <a:path w="4537" h="6263" extrusionOk="0">
                  <a:moveTo>
                    <a:pt x="1953" y="0"/>
                  </a:moveTo>
                  <a:lnTo>
                    <a:pt x="1953" y="0"/>
                  </a:lnTo>
                  <a:cubicBezTo>
                    <a:pt x="1881" y="131"/>
                    <a:pt x="1834" y="262"/>
                    <a:pt x="1798" y="405"/>
                  </a:cubicBezTo>
                  <a:lnTo>
                    <a:pt x="1441" y="1512"/>
                  </a:lnTo>
                  <a:cubicBezTo>
                    <a:pt x="1143" y="2453"/>
                    <a:pt x="750" y="3750"/>
                    <a:pt x="310" y="5191"/>
                  </a:cubicBezTo>
                  <a:lnTo>
                    <a:pt x="36" y="6156"/>
                  </a:lnTo>
                  <a:lnTo>
                    <a:pt x="0" y="6263"/>
                  </a:lnTo>
                  <a:lnTo>
                    <a:pt x="107" y="6263"/>
                  </a:lnTo>
                  <a:cubicBezTo>
                    <a:pt x="1369" y="6179"/>
                    <a:pt x="2477" y="6108"/>
                    <a:pt x="3274" y="6048"/>
                  </a:cubicBezTo>
                  <a:lnTo>
                    <a:pt x="4203" y="5965"/>
                  </a:lnTo>
                  <a:cubicBezTo>
                    <a:pt x="4310" y="5965"/>
                    <a:pt x="4429" y="5941"/>
                    <a:pt x="4536" y="5917"/>
                  </a:cubicBezTo>
                  <a:cubicBezTo>
                    <a:pt x="4452" y="5909"/>
                    <a:pt x="4368" y="5901"/>
                    <a:pt x="4288" y="5901"/>
                  </a:cubicBezTo>
                  <a:cubicBezTo>
                    <a:pt x="4255" y="5901"/>
                    <a:pt x="4222" y="5902"/>
                    <a:pt x="4191" y="5906"/>
                  </a:cubicBezTo>
                  <a:lnTo>
                    <a:pt x="3250" y="5941"/>
                  </a:lnTo>
                  <a:cubicBezTo>
                    <a:pt x="2488" y="5976"/>
                    <a:pt x="1410" y="6033"/>
                    <a:pt x="193" y="6102"/>
                  </a:cubicBezTo>
                  <a:lnTo>
                    <a:pt x="193" y="6102"/>
                  </a:lnTo>
                  <a:cubicBezTo>
                    <a:pt x="270" y="5814"/>
                    <a:pt x="357" y="5526"/>
                    <a:pt x="453" y="5239"/>
                  </a:cubicBezTo>
                  <a:cubicBezTo>
                    <a:pt x="893" y="3798"/>
                    <a:pt x="1262" y="2488"/>
                    <a:pt x="1536" y="1548"/>
                  </a:cubicBezTo>
                  <a:cubicBezTo>
                    <a:pt x="1667" y="1095"/>
                    <a:pt x="1774" y="714"/>
                    <a:pt x="1857" y="417"/>
                  </a:cubicBezTo>
                  <a:cubicBezTo>
                    <a:pt x="1893" y="286"/>
                    <a:pt x="1929" y="143"/>
                    <a:pt x="1953"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4027575" y="2387025"/>
              <a:ext cx="211050" cy="86675"/>
            </a:xfrm>
            <a:custGeom>
              <a:avLst/>
              <a:gdLst/>
              <a:ahLst/>
              <a:cxnLst/>
              <a:rect l="l" t="t" r="r" b="b"/>
              <a:pathLst>
                <a:path w="8442" h="3467" extrusionOk="0">
                  <a:moveTo>
                    <a:pt x="8417" y="0"/>
                  </a:moveTo>
                  <a:cubicBezTo>
                    <a:pt x="8357" y="0"/>
                    <a:pt x="6476" y="719"/>
                    <a:pt x="4191" y="1668"/>
                  </a:cubicBezTo>
                  <a:cubicBezTo>
                    <a:pt x="1858" y="2620"/>
                    <a:pt x="0" y="3430"/>
                    <a:pt x="12" y="3465"/>
                  </a:cubicBezTo>
                  <a:cubicBezTo>
                    <a:pt x="13" y="3466"/>
                    <a:pt x="14" y="3467"/>
                    <a:pt x="16" y="3467"/>
                  </a:cubicBezTo>
                  <a:cubicBezTo>
                    <a:pt x="113" y="3467"/>
                    <a:pt x="1971" y="2741"/>
                    <a:pt x="4239" y="1799"/>
                  </a:cubicBezTo>
                  <a:cubicBezTo>
                    <a:pt x="6573" y="846"/>
                    <a:pt x="8442" y="36"/>
                    <a:pt x="8418" y="1"/>
                  </a:cubicBezTo>
                  <a:cubicBezTo>
                    <a:pt x="8418" y="0"/>
                    <a:pt x="8418" y="0"/>
                    <a:pt x="841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4194550" y="2194450"/>
              <a:ext cx="233700" cy="212850"/>
            </a:xfrm>
            <a:custGeom>
              <a:avLst/>
              <a:gdLst/>
              <a:ahLst/>
              <a:cxnLst/>
              <a:rect l="l" t="t" r="r" b="b"/>
              <a:pathLst>
                <a:path w="9348" h="8514" extrusionOk="0">
                  <a:moveTo>
                    <a:pt x="465" y="0"/>
                  </a:moveTo>
                  <a:cubicBezTo>
                    <a:pt x="430" y="0"/>
                    <a:pt x="406" y="12"/>
                    <a:pt x="382" y="12"/>
                  </a:cubicBezTo>
                  <a:cubicBezTo>
                    <a:pt x="144" y="60"/>
                    <a:pt x="1" y="286"/>
                    <a:pt x="49" y="512"/>
                  </a:cubicBezTo>
                  <a:lnTo>
                    <a:pt x="715" y="3775"/>
                  </a:lnTo>
                  <a:lnTo>
                    <a:pt x="1799" y="8037"/>
                  </a:lnTo>
                  <a:cubicBezTo>
                    <a:pt x="1870" y="8287"/>
                    <a:pt x="2096" y="8466"/>
                    <a:pt x="2358" y="8478"/>
                  </a:cubicBezTo>
                  <a:lnTo>
                    <a:pt x="7883" y="8513"/>
                  </a:lnTo>
                  <a:cubicBezTo>
                    <a:pt x="8180" y="8513"/>
                    <a:pt x="8431" y="8299"/>
                    <a:pt x="8466" y="8001"/>
                  </a:cubicBezTo>
                  <a:lnTo>
                    <a:pt x="9335" y="512"/>
                  </a:lnTo>
                  <a:cubicBezTo>
                    <a:pt x="9335" y="500"/>
                    <a:pt x="9335" y="489"/>
                    <a:pt x="9335" y="477"/>
                  </a:cubicBezTo>
                  <a:cubicBezTo>
                    <a:pt x="9347" y="239"/>
                    <a:pt x="9157" y="48"/>
                    <a:pt x="8919" y="48"/>
                  </a:cubicBezTo>
                  <a:lnTo>
                    <a:pt x="465" y="0"/>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4193975" y="2245950"/>
              <a:ext cx="226525" cy="130900"/>
            </a:xfrm>
            <a:custGeom>
              <a:avLst/>
              <a:gdLst/>
              <a:ahLst/>
              <a:cxnLst/>
              <a:rect l="l" t="t" r="r" b="b"/>
              <a:pathLst>
                <a:path w="9061" h="5236" extrusionOk="0">
                  <a:moveTo>
                    <a:pt x="0" y="0"/>
                  </a:moveTo>
                  <a:lnTo>
                    <a:pt x="60" y="1846"/>
                  </a:lnTo>
                  <a:lnTo>
                    <a:pt x="381" y="2703"/>
                  </a:lnTo>
                  <a:lnTo>
                    <a:pt x="310" y="3727"/>
                  </a:lnTo>
                  <a:cubicBezTo>
                    <a:pt x="286" y="4239"/>
                    <a:pt x="583" y="4715"/>
                    <a:pt x="1060" y="4917"/>
                  </a:cubicBezTo>
                  <a:lnTo>
                    <a:pt x="1357" y="5036"/>
                  </a:lnTo>
                  <a:cubicBezTo>
                    <a:pt x="1680" y="5170"/>
                    <a:pt x="2020" y="5235"/>
                    <a:pt x="2359" y="5235"/>
                  </a:cubicBezTo>
                  <a:cubicBezTo>
                    <a:pt x="2657" y="5235"/>
                    <a:pt x="2954" y="5184"/>
                    <a:pt x="3239" y="5084"/>
                  </a:cubicBezTo>
                  <a:cubicBezTo>
                    <a:pt x="3786" y="4906"/>
                    <a:pt x="4382" y="4703"/>
                    <a:pt x="4453" y="4703"/>
                  </a:cubicBezTo>
                  <a:cubicBezTo>
                    <a:pt x="4858" y="4632"/>
                    <a:pt x="5251" y="4525"/>
                    <a:pt x="5620" y="4382"/>
                  </a:cubicBezTo>
                  <a:cubicBezTo>
                    <a:pt x="5846" y="4263"/>
                    <a:pt x="8454" y="3584"/>
                    <a:pt x="8763" y="3477"/>
                  </a:cubicBezTo>
                  <a:cubicBezTo>
                    <a:pt x="9061" y="3358"/>
                    <a:pt x="8870" y="3060"/>
                    <a:pt x="8763" y="2870"/>
                  </a:cubicBezTo>
                  <a:cubicBezTo>
                    <a:pt x="8750" y="2849"/>
                    <a:pt x="8705" y="2840"/>
                    <a:pt x="8633" y="2840"/>
                  </a:cubicBezTo>
                  <a:cubicBezTo>
                    <a:pt x="8033" y="2840"/>
                    <a:pt x="5620" y="3477"/>
                    <a:pt x="5620" y="3477"/>
                  </a:cubicBezTo>
                  <a:cubicBezTo>
                    <a:pt x="5739" y="3203"/>
                    <a:pt x="7739" y="2453"/>
                    <a:pt x="8001" y="2274"/>
                  </a:cubicBezTo>
                  <a:cubicBezTo>
                    <a:pt x="8263" y="2084"/>
                    <a:pt x="8001" y="1810"/>
                    <a:pt x="7549" y="1691"/>
                  </a:cubicBezTo>
                  <a:cubicBezTo>
                    <a:pt x="7529" y="1686"/>
                    <a:pt x="7505" y="1683"/>
                    <a:pt x="7477" y="1683"/>
                  </a:cubicBezTo>
                  <a:cubicBezTo>
                    <a:pt x="6915" y="1683"/>
                    <a:pt x="4691" y="2651"/>
                    <a:pt x="4040" y="2651"/>
                  </a:cubicBezTo>
                  <a:cubicBezTo>
                    <a:pt x="3964" y="2651"/>
                    <a:pt x="3909" y="2638"/>
                    <a:pt x="3882" y="2608"/>
                  </a:cubicBezTo>
                  <a:cubicBezTo>
                    <a:pt x="3620" y="2298"/>
                    <a:pt x="5025" y="1393"/>
                    <a:pt x="5286" y="1096"/>
                  </a:cubicBezTo>
                  <a:cubicBezTo>
                    <a:pt x="5548" y="786"/>
                    <a:pt x="5322" y="453"/>
                    <a:pt x="5060" y="298"/>
                  </a:cubicBezTo>
                  <a:cubicBezTo>
                    <a:pt x="5047" y="291"/>
                    <a:pt x="5031" y="287"/>
                    <a:pt x="5012" y="287"/>
                  </a:cubicBezTo>
                  <a:cubicBezTo>
                    <a:pt x="4650" y="287"/>
                    <a:pt x="3267" y="1521"/>
                    <a:pt x="2905" y="1691"/>
                  </a:cubicBezTo>
                  <a:cubicBezTo>
                    <a:pt x="2795" y="1746"/>
                    <a:pt x="2657" y="1769"/>
                    <a:pt x="2506" y="1769"/>
                  </a:cubicBezTo>
                  <a:cubicBezTo>
                    <a:pt x="2136" y="1769"/>
                    <a:pt x="1689" y="1629"/>
                    <a:pt x="1393" y="1477"/>
                  </a:cubicBezTo>
                  <a:cubicBezTo>
                    <a:pt x="1119" y="1227"/>
                    <a:pt x="929" y="917"/>
                    <a:pt x="834" y="560"/>
                  </a:cubicBezTo>
                  <a:cubicBezTo>
                    <a:pt x="691" y="226"/>
                    <a:pt x="369" y="0"/>
                    <a:pt x="0"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4304700" y="2217950"/>
              <a:ext cx="16100" cy="16100"/>
            </a:xfrm>
            <a:custGeom>
              <a:avLst/>
              <a:gdLst/>
              <a:ahLst/>
              <a:cxnLst/>
              <a:rect l="l" t="t" r="r" b="b"/>
              <a:pathLst>
                <a:path w="644" h="644" extrusionOk="0">
                  <a:moveTo>
                    <a:pt x="322" y="1"/>
                  </a:moveTo>
                  <a:cubicBezTo>
                    <a:pt x="143" y="1"/>
                    <a:pt x="0" y="144"/>
                    <a:pt x="0" y="322"/>
                  </a:cubicBezTo>
                  <a:cubicBezTo>
                    <a:pt x="0" y="501"/>
                    <a:pt x="143" y="644"/>
                    <a:pt x="322" y="644"/>
                  </a:cubicBezTo>
                  <a:cubicBezTo>
                    <a:pt x="500" y="644"/>
                    <a:pt x="643" y="501"/>
                    <a:pt x="643" y="322"/>
                  </a:cubicBezTo>
                  <a:cubicBezTo>
                    <a:pt x="643" y="144"/>
                    <a:pt x="500" y="1"/>
                    <a:pt x="3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4596700" y="2863875"/>
              <a:ext cx="634025" cy="23550"/>
            </a:xfrm>
            <a:custGeom>
              <a:avLst/>
              <a:gdLst/>
              <a:ahLst/>
              <a:cxnLst/>
              <a:rect l="l" t="t" r="r" b="b"/>
              <a:pathLst>
                <a:path w="25361" h="942" extrusionOk="0">
                  <a:moveTo>
                    <a:pt x="0" y="0"/>
                  </a:moveTo>
                  <a:lnTo>
                    <a:pt x="0" y="941"/>
                  </a:lnTo>
                  <a:lnTo>
                    <a:pt x="25361" y="941"/>
                  </a:lnTo>
                  <a:cubicBezTo>
                    <a:pt x="25361" y="429"/>
                    <a:pt x="24932" y="0"/>
                    <a:pt x="2442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4596700" y="2515025"/>
              <a:ext cx="485800" cy="367325"/>
            </a:xfrm>
            <a:custGeom>
              <a:avLst/>
              <a:gdLst/>
              <a:ahLst/>
              <a:cxnLst/>
              <a:rect l="l" t="t" r="r" b="b"/>
              <a:pathLst>
                <a:path w="19432" h="14693" extrusionOk="0">
                  <a:moveTo>
                    <a:pt x="1084" y="0"/>
                  </a:moveTo>
                  <a:cubicBezTo>
                    <a:pt x="488" y="0"/>
                    <a:pt x="0" y="489"/>
                    <a:pt x="0" y="1084"/>
                  </a:cubicBezTo>
                  <a:lnTo>
                    <a:pt x="0" y="13621"/>
                  </a:lnTo>
                  <a:cubicBezTo>
                    <a:pt x="0" y="14216"/>
                    <a:pt x="488" y="14693"/>
                    <a:pt x="1084" y="14693"/>
                  </a:cubicBezTo>
                  <a:lnTo>
                    <a:pt x="18360" y="14693"/>
                  </a:lnTo>
                  <a:cubicBezTo>
                    <a:pt x="18943" y="14693"/>
                    <a:pt x="19431" y="14216"/>
                    <a:pt x="19431" y="13621"/>
                  </a:cubicBezTo>
                  <a:lnTo>
                    <a:pt x="19431" y="1084"/>
                  </a:lnTo>
                  <a:cubicBezTo>
                    <a:pt x="19431" y="489"/>
                    <a:pt x="18943" y="0"/>
                    <a:pt x="1836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4617225" y="2532575"/>
              <a:ext cx="445025" cy="327150"/>
            </a:xfrm>
            <a:custGeom>
              <a:avLst/>
              <a:gdLst/>
              <a:ahLst/>
              <a:cxnLst/>
              <a:rect l="l" t="t" r="r" b="b"/>
              <a:pathLst>
                <a:path w="17801" h="13086" extrusionOk="0">
                  <a:moveTo>
                    <a:pt x="1" y="1"/>
                  </a:moveTo>
                  <a:lnTo>
                    <a:pt x="1" y="13086"/>
                  </a:lnTo>
                  <a:lnTo>
                    <a:pt x="17801" y="13086"/>
                  </a:lnTo>
                  <a:lnTo>
                    <a:pt x="178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4617225" y="2531100"/>
              <a:ext cx="445325" cy="328625"/>
            </a:xfrm>
            <a:custGeom>
              <a:avLst/>
              <a:gdLst/>
              <a:ahLst/>
              <a:cxnLst/>
              <a:rect l="l" t="t" r="r" b="b"/>
              <a:pathLst>
                <a:path w="17813" h="13145" extrusionOk="0">
                  <a:moveTo>
                    <a:pt x="1" y="0"/>
                  </a:moveTo>
                  <a:lnTo>
                    <a:pt x="1" y="12"/>
                  </a:lnTo>
                  <a:lnTo>
                    <a:pt x="1" y="13097"/>
                  </a:lnTo>
                  <a:lnTo>
                    <a:pt x="1" y="13121"/>
                  </a:lnTo>
                  <a:lnTo>
                    <a:pt x="13" y="13121"/>
                  </a:lnTo>
                  <a:lnTo>
                    <a:pt x="36" y="13145"/>
                  </a:lnTo>
                  <a:lnTo>
                    <a:pt x="36" y="84"/>
                  </a:lnTo>
                  <a:lnTo>
                    <a:pt x="17801" y="84"/>
                  </a:lnTo>
                  <a:lnTo>
                    <a:pt x="17801" y="9549"/>
                  </a:lnTo>
                  <a:lnTo>
                    <a:pt x="17801" y="12204"/>
                  </a:lnTo>
                  <a:lnTo>
                    <a:pt x="17801" y="12907"/>
                  </a:lnTo>
                  <a:lnTo>
                    <a:pt x="17801" y="13145"/>
                  </a:lnTo>
                  <a:cubicBezTo>
                    <a:pt x="17801" y="13145"/>
                    <a:pt x="17813" y="13014"/>
                    <a:pt x="17813" y="12859"/>
                  </a:cubicBezTo>
                  <a:lnTo>
                    <a:pt x="17813" y="12168"/>
                  </a:lnTo>
                  <a:lnTo>
                    <a:pt x="17813" y="9513"/>
                  </a:lnTo>
                  <a:lnTo>
                    <a:pt x="17813" y="12"/>
                  </a:lnTo>
                  <a:lnTo>
                    <a:pt x="17813"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4687475" y="2620100"/>
              <a:ext cx="308100" cy="152125"/>
            </a:xfrm>
            <a:custGeom>
              <a:avLst/>
              <a:gdLst/>
              <a:ahLst/>
              <a:cxnLst/>
              <a:rect l="l" t="t" r="r" b="b"/>
              <a:pathLst>
                <a:path w="12324" h="6085" extrusionOk="0">
                  <a:moveTo>
                    <a:pt x="1" y="0"/>
                  </a:moveTo>
                  <a:lnTo>
                    <a:pt x="1" y="6084"/>
                  </a:lnTo>
                  <a:lnTo>
                    <a:pt x="24" y="6084"/>
                  </a:lnTo>
                  <a:lnTo>
                    <a:pt x="8752" y="6013"/>
                  </a:lnTo>
                  <a:lnTo>
                    <a:pt x="60" y="6013"/>
                  </a:lnTo>
                  <a:lnTo>
                    <a:pt x="60" y="24"/>
                  </a:lnTo>
                  <a:lnTo>
                    <a:pt x="12324" y="24"/>
                  </a:lnTo>
                  <a:lnTo>
                    <a:pt x="1231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4688075" y="2645625"/>
              <a:ext cx="307500" cy="975"/>
            </a:xfrm>
            <a:custGeom>
              <a:avLst/>
              <a:gdLst/>
              <a:ahLst/>
              <a:cxnLst/>
              <a:rect l="l" t="t" r="r" b="b"/>
              <a:pathLst>
                <a:path w="12300" h="39" extrusionOk="0">
                  <a:moveTo>
                    <a:pt x="1800" y="0"/>
                  </a:moveTo>
                  <a:cubicBezTo>
                    <a:pt x="688" y="0"/>
                    <a:pt x="0" y="3"/>
                    <a:pt x="0" y="15"/>
                  </a:cubicBezTo>
                  <a:cubicBezTo>
                    <a:pt x="0" y="39"/>
                    <a:pt x="2751" y="39"/>
                    <a:pt x="6144" y="39"/>
                  </a:cubicBezTo>
                  <a:cubicBezTo>
                    <a:pt x="9549" y="39"/>
                    <a:pt x="12300" y="15"/>
                    <a:pt x="12300" y="15"/>
                  </a:cubicBezTo>
                  <a:cubicBezTo>
                    <a:pt x="12300" y="3"/>
                    <a:pt x="9549" y="3"/>
                    <a:pt x="6144" y="3"/>
                  </a:cubicBezTo>
                  <a:cubicBezTo>
                    <a:pt x="4447" y="3"/>
                    <a:pt x="2912" y="0"/>
                    <a:pt x="18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4686000" y="2665850"/>
              <a:ext cx="307500" cy="1000"/>
            </a:xfrm>
            <a:custGeom>
              <a:avLst/>
              <a:gdLst/>
              <a:ahLst/>
              <a:cxnLst/>
              <a:rect l="l" t="t" r="r" b="b"/>
              <a:pathLst>
                <a:path w="12300" h="40" extrusionOk="0">
                  <a:moveTo>
                    <a:pt x="1805" y="1"/>
                  </a:moveTo>
                  <a:cubicBezTo>
                    <a:pt x="691" y="1"/>
                    <a:pt x="0" y="4"/>
                    <a:pt x="0" y="16"/>
                  </a:cubicBezTo>
                  <a:cubicBezTo>
                    <a:pt x="0" y="40"/>
                    <a:pt x="2762" y="40"/>
                    <a:pt x="6156" y="40"/>
                  </a:cubicBezTo>
                  <a:cubicBezTo>
                    <a:pt x="9549" y="40"/>
                    <a:pt x="12299" y="16"/>
                    <a:pt x="12299" y="16"/>
                  </a:cubicBezTo>
                  <a:cubicBezTo>
                    <a:pt x="12299" y="4"/>
                    <a:pt x="9549" y="4"/>
                    <a:pt x="6156" y="4"/>
                  </a:cubicBezTo>
                  <a:cubicBezTo>
                    <a:pt x="4459" y="4"/>
                    <a:pt x="2920" y="1"/>
                    <a:pt x="18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4688075" y="2687075"/>
              <a:ext cx="307500" cy="1200"/>
            </a:xfrm>
            <a:custGeom>
              <a:avLst/>
              <a:gdLst/>
              <a:ahLst/>
              <a:cxnLst/>
              <a:rect l="l" t="t" r="r" b="b"/>
              <a:pathLst>
                <a:path w="12300" h="48" extrusionOk="0">
                  <a:moveTo>
                    <a:pt x="6144" y="0"/>
                  </a:moveTo>
                  <a:cubicBezTo>
                    <a:pt x="2751" y="0"/>
                    <a:pt x="0" y="0"/>
                    <a:pt x="0" y="24"/>
                  </a:cubicBezTo>
                  <a:cubicBezTo>
                    <a:pt x="0" y="48"/>
                    <a:pt x="2751" y="48"/>
                    <a:pt x="6144" y="48"/>
                  </a:cubicBezTo>
                  <a:cubicBezTo>
                    <a:pt x="9549" y="48"/>
                    <a:pt x="12300" y="24"/>
                    <a:pt x="12300" y="24"/>
                  </a:cubicBezTo>
                  <a:cubicBezTo>
                    <a:pt x="12300" y="12"/>
                    <a:pt x="9549" y="0"/>
                    <a:pt x="614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4688075" y="2707900"/>
              <a:ext cx="307500" cy="1225"/>
            </a:xfrm>
            <a:custGeom>
              <a:avLst/>
              <a:gdLst/>
              <a:ahLst/>
              <a:cxnLst/>
              <a:rect l="l" t="t" r="r" b="b"/>
              <a:pathLst>
                <a:path w="12300" h="49" extrusionOk="0">
                  <a:moveTo>
                    <a:pt x="6144" y="1"/>
                  </a:moveTo>
                  <a:cubicBezTo>
                    <a:pt x="2751" y="1"/>
                    <a:pt x="0" y="1"/>
                    <a:pt x="0" y="24"/>
                  </a:cubicBezTo>
                  <a:cubicBezTo>
                    <a:pt x="0" y="48"/>
                    <a:pt x="2751" y="48"/>
                    <a:pt x="6144" y="48"/>
                  </a:cubicBezTo>
                  <a:cubicBezTo>
                    <a:pt x="9549" y="48"/>
                    <a:pt x="12300" y="24"/>
                    <a:pt x="12300" y="24"/>
                  </a:cubicBezTo>
                  <a:cubicBezTo>
                    <a:pt x="12300" y="1"/>
                    <a:pt x="9549" y="1"/>
                    <a:pt x="61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4688075" y="2728750"/>
              <a:ext cx="307500" cy="1200"/>
            </a:xfrm>
            <a:custGeom>
              <a:avLst/>
              <a:gdLst/>
              <a:ahLst/>
              <a:cxnLst/>
              <a:rect l="l" t="t" r="r" b="b"/>
              <a:pathLst>
                <a:path w="12300" h="48" extrusionOk="0">
                  <a:moveTo>
                    <a:pt x="6144" y="0"/>
                  </a:moveTo>
                  <a:cubicBezTo>
                    <a:pt x="2751" y="0"/>
                    <a:pt x="0" y="0"/>
                    <a:pt x="0" y="24"/>
                  </a:cubicBezTo>
                  <a:cubicBezTo>
                    <a:pt x="0" y="48"/>
                    <a:pt x="2751" y="48"/>
                    <a:pt x="6144" y="48"/>
                  </a:cubicBezTo>
                  <a:cubicBezTo>
                    <a:pt x="9549" y="48"/>
                    <a:pt x="12300" y="24"/>
                    <a:pt x="12300" y="24"/>
                  </a:cubicBezTo>
                  <a:cubicBezTo>
                    <a:pt x="12300" y="12"/>
                    <a:pt x="9549" y="0"/>
                    <a:pt x="614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4688075" y="2749575"/>
              <a:ext cx="307500" cy="1000"/>
            </a:xfrm>
            <a:custGeom>
              <a:avLst/>
              <a:gdLst/>
              <a:ahLst/>
              <a:cxnLst/>
              <a:rect l="l" t="t" r="r" b="b"/>
              <a:pathLst>
                <a:path w="12300" h="40" extrusionOk="0">
                  <a:moveTo>
                    <a:pt x="6144" y="0"/>
                  </a:moveTo>
                  <a:cubicBezTo>
                    <a:pt x="2751" y="0"/>
                    <a:pt x="0" y="24"/>
                    <a:pt x="0" y="24"/>
                  </a:cubicBezTo>
                  <a:cubicBezTo>
                    <a:pt x="0" y="36"/>
                    <a:pt x="2751" y="36"/>
                    <a:pt x="6144" y="36"/>
                  </a:cubicBezTo>
                  <a:cubicBezTo>
                    <a:pt x="7847" y="36"/>
                    <a:pt x="9386" y="39"/>
                    <a:pt x="10499" y="39"/>
                  </a:cubicBezTo>
                  <a:cubicBezTo>
                    <a:pt x="11612" y="39"/>
                    <a:pt x="12300" y="36"/>
                    <a:pt x="12300" y="24"/>
                  </a:cubicBezTo>
                  <a:cubicBezTo>
                    <a:pt x="12300" y="0"/>
                    <a:pt x="9549" y="0"/>
                    <a:pt x="614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4748500" y="2620700"/>
              <a:ext cx="925" cy="153300"/>
            </a:xfrm>
            <a:custGeom>
              <a:avLst/>
              <a:gdLst/>
              <a:ahLst/>
              <a:cxnLst/>
              <a:rect l="l" t="t" r="r" b="b"/>
              <a:pathLst>
                <a:path w="37" h="6132" extrusionOk="0">
                  <a:moveTo>
                    <a:pt x="24" y="0"/>
                  </a:moveTo>
                  <a:cubicBezTo>
                    <a:pt x="0" y="0"/>
                    <a:pt x="0" y="1369"/>
                    <a:pt x="0" y="3060"/>
                  </a:cubicBezTo>
                  <a:cubicBezTo>
                    <a:pt x="0" y="4763"/>
                    <a:pt x="24" y="6132"/>
                    <a:pt x="24" y="6132"/>
                  </a:cubicBezTo>
                  <a:cubicBezTo>
                    <a:pt x="36" y="6132"/>
                    <a:pt x="36" y="4763"/>
                    <a:pt x="36" y="3060"/>
                  </a:cubicBezTo>
                  <a:cubicBezTo>
                    <a:pt x="36" y="1369"/>
                    <a:pt x="36" y="0"/>
                    <a:pt x="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4810125" y="2620700"/>
              <a:ext cx="1200" cy="153300"/>
            </a:xfrm>
            <a:custGeom>
              <a:avLst/>
              <a:gdLst/>
              <a:ahLst/>
              <a:cxnLst/>
              <a:rect l="l" t="t" r="r" b="b"/>
              <a:pathLst>
                <a:path w="48" h="6132" extrusionOk="0">
                  <a:moveTo>
                    <a:pt x="24" y="0"/>
                  </a:moveTo>
                  <a:cubicBezTo>
                    <a:pt x="0" y="0"/>
                    <a:pt x="0" y="1369"/>
                    <a:pt x="0" y="3060"/>
                  </a:cubicBezTo>
                  <a:cubicBezTo>
                    <a:pt x="0" y="4763"/>
                    <a:pt x="24" y="6132"/>
                    <a:pt x="24" y="6132"/>
                  </a:cubicBezTo>
                  <a:cubicBezTo>
                    <a:pt x="36" y="6132"/>
                    <a:pt x="48" y="4763"/>
                    <a:pt x="48" y="3060"/>
                  </a:cubicBezTo>
                  <a:cubicBezTo>
                    <a:pt x="48" y="1369"/>
                    <a:pt x="48" y="0"/>
                    <a:pt x="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4871725" y="2620700"/>
              <a:ext cx="1225" cy="153300"/>
            </a:xfrm>
            <a:custGeom>
              <a:avLst/>
              <a:gdLst/>
              <a:ahLst/>
              <a:cxnLst/>
              <a:rect l="l" t="t" r="r" b="b"/>
              <a:pathLst>
                <a:path w="49" h="6132" extrusionOk="0">
                  <a:moveTo>
                    <a:pt x="24" y="0"/>
                  </a:moveTo>
                  <a:cubicBezTo>
                    <a:pt x="1" y="0"/>
                    <a:pt x="1" y="1369"/>
                    <a:pt x="1" y="3060"/>
                  </a:cubicBezTo>
                  <a:cubicBezTo>
                    <a:pt x="1" y="4763"/>
                    <a:pt x="24" y="6132"/>
                    <a:pt x="24" y="6132"/>
                  </a:cubicBezTo>
                  <a:cubicBezTo>
                    <a:pt x="48" y="6132"/>
                    <a:pt x="48" y="4763"/>
                    <a:pt x="48" y="3060"/>
                  </a:cubicBezTo>
                  <a:cubicBezTo>
                    <a:pt x="48" y="1369"/>
                    <a:pt x="48" y="0"/>
                    <a:pt x="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4933350" y="2620700"/>
              <a:ext cx="1200" cy="153300"/>
            </a:xfrm>
            <a:custGeom>
              <a:avLst/>
              <a:gdLst/>
              <a:ahLst/>
              <a:cxnLst/>
              <a:rect l="l" t="t" r="r" b="b"/>
              <a:pathLst>
                <a:path w="48" h="6132" extrusionOk="0">
                  <a:moveTo>
                    <a:pt x="24" y="0"/>
                  </a:moveTo>
                  <a:cubicBezTo>
                    <a:pt x="0" y="0"/>
                    <a:pt x="0" y="1369"/>
                    <a:pt x="0" y="3060"/>
                  </a:cubicBezTo>
                  <a:cubicBezTo>
                    <a:pt x="0" y="4763"/>
                    <a:pt x="24" y="6132"/>
                    <a:pt x="24" y="6132"/>
                  </a:cubicBezTo>
                  <a:cubicBezTo>
                    <a:pt x="36" y="6132"/>
                    <a:pt x="48" y="4763"/>
                    <a:pt x="48" y="3060"/>
                  </a:cubicBezTo>
                  <a:cubicBezTo>
                    <a:pt x="48" y="1369"/>
                    <a:pt x="48" y="0"/>
                    <a:pt x="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4994950" y="2620700"/>
              <a:ext cx="1225" cy="153300"/>
            </a:xfrm>
            <a:custGeom>
              <a:avLst/>
              <a:gdLst/>
              <a:ahLst/>
              <a:cxnLst/>
              <a:rect l="l" t="t" r="r" b="b"/>
              <a:pathLst>
                <a:path w="49" h="6132" extrusionOk="0">
                  <a:moveTo>
                    <a:pt x="25" y="0"/>
                  </a:moveTo>
                  <a:cubicBezTo>
                    <a:pt x="1" y="0"/>
                    <a:pt x="1" y="1369"/>
                    <a:pt x="1" y="3060"/>
                  </a:cubicBezTo>
                  <a:cubicBezTo>
                    <a:pt x="1" y="4763"/>
                    <a:pt x="25" y="6132"/>
                    <a:pt x="25" y="6132"/>
                  </a:cubicBezTo>
                  <a:cubicBezTo>
                    <a:pt x="37" y="6132"/>
                    <a:pt x="48" y="4763"/>
                    <a:pt x="48" y="3060"/>
                  </a:cubicBezTo>
                  <a:cubicBezTo>
                    <a:pt x="48" y="1369"/>
                    <a:pt x="48" y="0"/>
                    <a:pt x="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4688375" y="2646000"/>
              <a:ext cx="307200" cy="125325"/>
            </a:xfrm>
            <a:custGeom>
              <a:avLst/>
              <a:gdLst/>
              <a:ahLst/>
              <a:cxnLst/>
              <a:rect l="l" t="t" r="r" b="b"/>
              <a:pathLst>
                <a:path w="12288" h="5013" extrusionOk="0">
                  <a:moveTo>
                    <a:pt x="12288" y="0"/>
                  </a:moveTo>
                  <a:lnTo>
                    <a:pt x="12288" y="0"/>
                  </a:lnTo>
                  <a:cubicBezTo>
                    <a:pt x="12252" y="12"/>
                    <a:pt x="12228" y="36"/>
                    <a:pt x="12204" y="48"/>
                  </a:cubicBezTo>
                  <a:lnTo>
                    <a:pt x="11919" y="238"/>
                  </a:lnTo>
                  <a:lnTo>
                    <a:pt x="10871" y="929"/>
                  </a:lnTo>
                  <a:cubicBezTo>
                    <a:pt x="9980" y="1511"/>
                    <a:pt x="8758" y="2329"/>
                    <a:pt x="7358" y="3278"/>
                  </a:cubicBezTo>
                  <a:lnTo>
                    <a:pt x="7358" y="3278"/>
                  </a:lnTo>
                  <a:lnTo>
                    <a:pt x="6334" y="2929"/>
                  </a:lnTo>
                  <a:lnTo>
                    <a:pt x="4918" y="2453"/>
                  </a:lnTo>
                  <a:lnTo>
                    <a:pt x="4882" y="2453"/>
                  </a:lnTo>
                  <a:lnTo>
                    <a:pt x="2417" y="4120"/>
                  </a:lnTo>
                  <a:lnTo>
                    <a:pt x="643" y="4763"/>
                  </a:lnTo>
                  <a:lnTo>
                    <a:pt x="167" y="4941"/>
                  </a:lnTo>
                  <a:lnTo>
                    <a:pt x="36" y="5001"/>
                  </a:lnTo>
                  <a:cubicBezTo>
                    <a:pt x="24" y="5001"/>
                    <a:pt x="12" y="5013"/>
                    <a:pt x="0" y="5013"/>
                  </a:cubicBezTo>
                  <a:lnTo>
                    <a:pt x="48" y="5013"/>
                  </a:lnTo>
                  <a:lnTo>
                    <a:pt x="167" y="4977"/>
                  </a:lnTo>
                  <a:lnTo>
                    <a:pt x="655" y="4810"/>
                  </a:lnTo>
                  <a:lnTo>
                    <a:pt x="2441" y="4191"/>
                  </a:lnTo>
                  <a:lnTo>
                    <a:pt x="4906" y="2544"/>
                  </a:lnTo>
                  <a:lnTo>
                    <a:pt x="4906" y="2544"/>
                  </a:lnTo>
                  <a:lnTo>
                    <a:pt x="6299" y="3012"/>
                  </a:lnTo>
                  <a:lnTo>
                    <a:pt x="7347" y="3370"/>
                  </a:lnTo>
                  <a:lnTo>
                    <a:pt x="7382" y="3370"/>
                  </a:lnTo>
                  <a:cubicBezTo>
                    <a:pt x="8775" y="2429"/>
                    <a:pt x="10014" y="1584"/>
                    <a:pt x="10883" y="988"/>
                  </a:cubicBezTo>
                  <a:lnTo>
                    <a:pt x="11919" y="274"/>
                  </a:lnTo>
                  <a:lnTo>
                    <a:pt x="12192" y="72"/>
                  </a:lnTo>
                  <a:cubicBezTo>
                    <a:pt x="12228" y="60"/>
                    <a:pt x="12264" y="36"/>
                    <a:pt x="12288"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4745225" y="2746300"/>
              <a:ext cx="7475" cy="7775"/>
            </a:xfrm>
            <a:custGeom>
              <a:avLst/>
              <a:gdLst/>
              <a:ahLst/>
              <a:cxnLst/>
              <a:rect l="l" t="t" r="r" b="b"/>
              <a:pathLst>
                <a:path w="299" h="311" extrusionOk="0">
                  <a:moveTo>
                    <a:pt x="155" y="1"/>
                  </a:moveTo>
                  <a:cubicBezTo>
                    <a:pt x="72" y="1"/>
                    <a:pt x="0" y="72"/>
                    <a:pt x="0" y="155"/>
                  </a:cubicBezTo>
                  <a:cubicBezTo>
                    <a:pt x="0" y="239"/>
                    <a:pt x="72" y="310"/>
                    <a:pt x="155" y="310"/>
                  </a:cubicBezTo>
                  <a:cubicBezTo>
                    <a:pt x="239" y="310"/>
                    <a:pt x="298" y="239"/>
                    <a:pt x="298" y="155"/>
                  </a:cubicBezTo>
                  <a:cubicBezTo>
                    <a:pt x="298" y="72"/>
                    <a:pt x="239" y="1"/>
                    <a:pt x="155"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4806850" y="2704625"/>
              <a:ext cx="7450" cy="7775"/>
            </a:xfrm>
            <a:custGeom>
              <a:avLst/>
              <a:gdLst/>
              <a:ahLst/>
              <a:cxnLst/>
              <a:rect l="l" t="t" r="r" b="b"/>
              <a:pathLst>
                <a:path w="298" h="311" extrusionOk="0">
                  <a:moveTo>
                    <a:pt x="155" y="1"/>
                  </a:moveTo>
                  <a:cubicBezTo>
                    <a:pt x="71" y="1"/>
                    <a:pt x="0" y="72"/>
                    <a:pt x="0" y="155"/>
                  </a:cubicBezTo>
                  <a:cubicBezTo>
                    <a:pt x="0" y="239"/>
                    <a:pt x="71" y="310"/>
                    <a:pt x="155" y="310"/>
                  </a:cubicBezTo>
                  <a:cubicBezTo>
                    <a:pt x="238" y="310"/>
                    <a:pt x="298" y="239"/>
                    <a:pt x="298" y="155"/>
                  </a:cubicBezTo>
                  <a:cubicBezTo>
                    <a:pt x="298" y="72"/>
                    <a:pt x="238" y="1"/>
                    <a:pt x="155"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4868450" y="2725175"/>
              <a:ext cx="7475" cy="7450"/>
            </a:xfrm>
            <a:custGeom>
              <a:avLst/>
              <a:gdLst/>
              <a:ahLst/>
              <a:cxnLst/>
              <a:rect l="l" t="t" r="r" b="b"/>
              <a:pathLst>
                <a:path w="299" h="298" extrusionOk="0">
                  <a:moveTo>
                    <a:pt x="155" y="0"/>
                  </a:moveTo>
                  <a:cubicBezTo>
                    <a:pt x="72" y="0"/>
                    <a:pt x="1" y="72"/>
                    <a:pt x="1" y="155"/>
                  </a:cubicBezTo>
                  <a:cubicBezTo>
                    <a:pt x="1" y="238"/>
                    <a:pt x="72" y="298"/>
                    <a:pt x="155" y="298"/>
                  </a:cubicBezTo>
                  <a:cubicBezTo>
                    <a:pt x="239" y="298"/>
                    <a:pt x="298" y="238"/>
                    <a:pt x="298" y="155"/>
                  </a:cubicBezTo>
                  <a:cubicBezTo>
                    <a:pt x="298" y="72"/>
                    <a:pt x="239" y="0"/>
                    <a:pt x="155"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4930675" y="2684100"/>
              <a:ext cx="7750" cy="7450"/>
            </a:xfrm>
            <a:custGeom>
              <a:avLst/>
              <a:gdLst/>
              <a:ahLst/>
              <a:cxnLst/>
              <a:rect l="l" t="t" r="r" b="b"/>
              <a:pathLst>
                <a:path w="310" h="298" extrusionOk="0">
                  <a:moveTo>
                    <a:pt x="155" y="0"/>
                  </a:moveTo>
                  <a:cubicBezTo>
                    <a:pt x="71" y="0"/>
                    <a:pt x="0" y="72"/>
                    <a:pt x="0" y="155"/>
                  </a:cubicBezTo>
                  <a:cubicBezTo>
                    <a:pt x="0" y="238"/>
                    <a:pt x="71" y="298"/>
                    <a:pt x="155" y="298"/>
                  </a:cubicBezTo>
                  <a:cubicBezTo>
                    <a:pt x="238" y="298"/>
                    <a:pt x="310" y="238"/>
                    <a:pt x="310" y="155"/>
                  </a:cubicBezTo>
                  <a:cubicBezTo>
                    <a:pt x="310" y="72"/>
                    <a:pt x="238" y="0"/>
                    <a:pt x="155"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4687175" y="2664450"/>
              <a:ext cx="308400" cy="86925"/>
            </a:xfrm>
            <a:custGeom>
              <a:avLst/>
              <a:gdLst/>
              <a:ahLst/>
              <a:cxnLst/>
              <a:rect l="l" t="t" r="r" b="b"/>
              <a:pathLst>
                <a:path w="12336" h="3477" extrusionOk="0">
                  <a:moveTo>
                    <a:pt x="4978" y="0"/>
                  </a:moveTo>
                  <a:lnTo>
                    <a:pt x="4942" y="36"/>
                  </a:lnTo>
                  <a:lnTo>
                    <a:pt x="2489" y="2536"/>
                  </a:lnTo>
                  <a:lnTo>
                    <a:pt x="667" y="3155"/>
                  </a:lnTo>
                  <a:lnTo>
                    <a:pt x="167" y="3334"/>
                  </a:lnTo>
                  <a:lnTo>
                    <a:pt x="36" y="3382"/>
                  </a:lnTo>
                  <a:lnTo>
                    <a:pt x="1" y="3405"/>
                  </a:lnTo>
                  <a:lnTo>
                    <a:pt x="48" y="3405"/>
                  </a:lnTo>
                  <a:lnTo>
                    <a:pt x="179" y="3358"/>
                  </a:lnTo>
                  <a:lnTo>
                    <a:pt x="679" y="3203"/>
                  </a:lnTo>
                  <a:lnTo>
                    <a:pt x="2513" y="2608"/>
                  </a:lnTo>
                  <a:lnTo>
                    <a:pt x="4948" y="161"/>
                  </a:lnTo>
                  <a:lnTo>
                    <a:pt x="4948" y="161"/>
                  </a:lnTo>
                  <a:cubicBezTo>
                    <a:pt x="5309" y="660"/>
                    <a:pt x="5703" y="1170"/>
                    <a:pt x="6085" y="1703"/>
                  </a:cubicBezTo>
                  <a:lnTo>
                    <a:pt x="7371" y="3453"/>
                  </a:lnTo>
                  <a:lnTo>
                    <a:pt x="7395" y="3477"/>
                  </a:lnTo>
                  <a:lnTo>
                    <a:pt x="7430" y="3465"/>
                  </a:lnTo>
                  <a:lnTo>
                    <a:pt x="9865" y="1822"/>
                  </a:lnTo>
                  <a:lnTo>
                    <a:pt x="9865" y="1822"/>
                  </a:lnTo>
                  <a:lnTo>
                    <a:pt x="11657" y="3001"/>
                  </a:lnTo>
                  <a:lnTo>
                    <a:pt x="12157" y="3322"/>
                  </a:lnTo>
                  <a:lnTo>
                    <a:pt x="12288" y="3405"/>
                  </a:lnTo>
                  <a:lnTo>
                    <a:pt x="12336" y="3429"/>
                  </a:lnTo>
                  <a:lnTo>
                    <a:pt x="12324" y="3370"/>
                  </a:lnTo>
                  <a:lnTo>
                    <a:pt x="12193" y="3275"/>
                  </a:lnTo>
                  <a:lnTo>
                    <a:pt x="11705" y="2941"/>
                  </a:lnTo>
                  <a:lnTo>
                    <a:pt x="9919" y="1727"/>
                  </a:lnTo>
                  <a:lnTo>
                    <a:pt x="9883" y="1727"/>
                  </a:lnTo>
                  <a:lnTo>
                    <a:pt x="7447" y="3343"/>
                  </a:lnTo>
                  <a:lnTo>
                    <a:pt x="7447" y="3343"/>
                  </a:lnTo>
                  <a:cubicBezTo>
                    <a:pt x="7059" y="2803"/>
                    <a:pt x="6625" y="2217"/>
                    <a:pt x="6180" y="1620"/>
                  </a:cubicBezTo>
                  <a:lnTo>
                    <a:pt x="5013" y="36"/>
                  </a:lnTo>
                  <a:lnTo>
                    <a:pt x="4978" y="0"/>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4806850" y="2662950"/>
              <a:ext cx="7450" cy="7775"/>
            </a:xfrm>
            <a:custGeom>
              <a:avLst/>
              <a:gdLst/>
              <a:ahLst/>
              <a:cxnLst/>
              <a:rect l="l" t="t" r="r" b="b"/>
              <a:pathLst>
                <a:path w="298" h="311" extrusionOk="0">
                  <a:moveTo>
                    <a:pt x="155" y="1"/>
                  </a:moveTo>
                  <a:cubicBezTo>
                    <a:pt x="71" y="1"/>
                    <a:pt x="0" y="72"/>
                    <a:pt x="0" y="156"/>
                  </a:cubicBezTo>
                  <a:cubicBezTo>
                    <a:pt x="0" y="239"/>
                    <a:pt x="71" y="310"/>
                    <a:pt x="155" y="310"/>
                  </a:cubicBezTo>
                  <a:cubicBezTo>
                    <a:pt x="238" y="310"/>
                    <a:pt x="298" y="239"/>
                    <a:pt x="298" y="156"/>
                  </a:cubicBezTo>
                  <a:cubicBezTo>
                    <a:pt x="298" y="72"/>
                    <a:pt x="238" y="1"/>
                    <a:pt x="155"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4745225" y="2725475"/>
              <a:ext cx="7475" cy="7750"/>
            </a:xfrm>
            <a:custGeom>
              <a:avLst/>
              <a:gdLst/>
              <a:ahLst/>
              <a:cxnLst/>
              <a:rect l="l" t="t" r="r" b="b"/>
              <a:pathLst>
                <a:path w="299" h="310" extrusionOk="0">
                  <a:moveTo>
                    <a:pt x="155" y="0"/>
                  </a:moveTo>
                  <a:cubicBezTo>
                    <a:pt x="72" y="0"/>
                    <a:pt x="0" y="72"/>
                    <a:pt x="0" y="155"/>
                  </a:cubicBezTo>
                  <a:cubicBezTo>
                    <a:pt x="0" y="238"/>
                    <a:pt x="72" y="310"/>
                    <a:pt x="155" y="310"/>
                  </a:cubicBezTo>
                  <a:cubicBezTo>
                    <a:pt x="239" y="310"/>
                    <a:pt x="298" y="238"/>
                    <a:pt x="298" y="155"/>
                  </a:cubicBezTo>
                  <a:cubicBezTo>
                    <a:pt x="298" y="72"/>
                    <a:pt x="239" y="0"/>
                    <a:pt x="15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4868450" y="2746300"/>
              <a:ext cx="7475" cy="7775"/>
            </a:xfrm>
            <a:custGeom>
              <a:avLst/>
              <a:gdLst/>
              <a:ahLst/>
              <a:cxnLst/>
              <a:rect l="l" t="t" r="r" b="b"/>
              <a:pathLst>
                <a:path w="299" h="311" extrusionOk="0">
                  <a:moveTo>
                    <a:pt x="155" y="1"/>
                  </a:moveTo>
                  <a:cubicBezTo>
                    <a:pt x="72" y="1"/>
                    <a:pt x="1" y="72"/>
                    <a:pt x="1" y="155"/>
                  </a:cubicBezTo>
                  <a:cubicBezTo>
                    <a:pt x="1" y="239"/>
                    <a:pt x="72" y="310"/>
                    <a:pt x="155" y="310"/>
                  </a:cubicBezTo>
                  <a:cubicBezTo>
                    <a:pt x="239" y="310"/>
                    <a:pt x="298" y="239"/>
                    <a:pt x="298" y="155"/>
                  </a:cubicBezTo>
                  <a:cubicBezTo>
                    <a:pt x="298" y="72"/>
                    <a:pt x="239" y="1"/>
                    <a:pt x="155"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4930075" y="2708500"/>
              <a:ext cx="7750" cy="7475"/>
            </a:xfrm>
            <a:custGeom>
              <a:avLst/>
              <a:gdLst/>
              <a:ahLst/>
              <a:cxnLst/>
              <a:rect l="l" t="t" r="r" b="b"/>
              <a:pathLst>
                <a:path w="310" h="299" extrusionOk="0">
                  <a:moveTo>
                    <a:pt x="155" y="0"/>
                  </a:moveTo>
                  <a:cubicBezTo>
                    <a:pt x="72" y="0"/>
                    <a:pt x="0" y="72"/>
                    <a:pt x="0" y="155"/>
                  </a:cubicBezTo>
                  <a:cubicBezTo>
                    <a:pt x="0" y="239"/>
                    <a:pt x="72" y="298"/>
                    <a:pt x="155" y="298"/>
                  </a:cubicBezTo>
                  <a:cubicBezTo>
                    <a:pt x="238" y="298"/>
                    <a:pt x="310" y="239"/>
                    <a:pt x="310" y="155"/>
                  </a:cubicBezTo>
                  <a:cubicBezTo>
                    <a:pt x="310" y="72"/>
                    <a:pt x="238" y="0"/>
                    <a:pt x="15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4711300" y="2788275"/>
              <a:ext cx="11925" cy="1325"/>
            </a:xfrm>
            <a:custGeom>
              <a:avLst/>
              <a:gdLst/>
              <a:ahLst/>
              <a:cxnLst/>
              <a:rect l="l" t="t" r="r" b="b"/>
              <a:pathLst>
                <a:path w="477" h="53" extrusionOk="0">
                  <a:moveTo>
                    <a:pt x="238" y="0"/>
                  </a:moveTo>
                  <a:cubicBezTo>
                    <a:pt x="155" y="0"/>
                    <a:pt x="83" y="0"/>
                    <a:pt x="0" y="24"/>
                  </a:cubicBezTo>
                  <a:cubicBezTo>
                    <a:pt x="61" y="42"/>
                    <a:pt x="116" y="53"/>
                    <a:pt x="173" y="53"/>
                  </a:cubicBezTo>
                  <a:cubicBezTo>
                    <a:pt x="194" y="53"/>
                    <a:pt x="216" y="51"/>
                    <a:pt x="238" y="48"/>
                  </a:cubicBezTo>
                  <a:cubicBezTo>
                    <a:pt x="261" y="51"/>
                    <a:pt x="283" y="53"/>
                    <a:pt x="305" y="53"/>
                  </a:cubicBezTo>
                  <a:cubicBezTo>
                    <a:pt x="365" y="53"/>
                    <a:pt x="424" y="42"/>
                    <a:pt x="476" y="24"/>
                  </a:cubicBezTo>
                  <a:cubicBezTo>
                    <a:pt x="405" y="0"/>
                    <a:pt x="322" y="0"/>
                    <a:pt x="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4774400" y="2788200"/>
              <a:ext cx="11925" cy="1350"/>
            </a:xfrm>
            <a:custGeom>
              <a:avLst/>
              <a:gdLst/>
              <a:ahLst/>
              <a:cxnLst/>
              <a:rect l="l" t="t" r="r" b="b"/>
              <a:pathLst>
                <a:path w="477" h="54" extrusionOk="0">
                  <a:moveTo>
                    <a:pt x="238" y="0"/>
                  </a:moveTo>
                  <a:cubicBezTo>
                    <a:pt x="158" y="0"/>
                    <a:pt x="78" y="9"/>
                    <a:pt x="0" y="27"/>
                  </a:cubicBezTo>
                  <a:cubicBezTo>
                    <a:pt x="78" y="45"/>
                    <a:pt x="158" y="54"/>
                    <a:pt x="238" y="54"/>
                  </a:cubicBezTo>
                  <a:cubicBezTo>
                    <a:pt x="319" y="54"/>
                    <a:pt x="399" y="45"/>
                    <a:pt x="477" y="27"/>
                  </a:cubicBezTo>
                  <a:cubicBezTo>
                    <a:pt x="399" y="9"/>
                    <a:pt x="319" y="0"/>
                    <a:pt x="2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4837500" y="2788200"/>
              <a:ext cx="11925" cy="1350"/>
            </a:xfrm>
            <a:custGeom>
              <a:avLst/>
              <a:gdLst/>
              <a:ahLst/>
              <a:cxnLst/>
              <a:rect l="l" t="t" r="r" b="b"/>
              <a:pathLst>
                <a:path w="477" h="54" extrusionOk="0">
                  <a:moveTo>
                    <a:pt x="234" y="0"/>
                  </a:moveTo>
                  <a:cubicBezTo>
                    <a:pt x="155" y="0"/>
                    <a:pt x="78" y="9"/>
                    <a:pt x="0" y="27"/>
                  </a:cubicBezTo>
                  <a:cubicBezTo>
                    <a:pt x="78" y="45"/>
                    <a:pt x="155" y="54"/>
                    <a:pt x="234" y="54"/>
                  </a:cubicBezTo>
                  <a:cubicBezTo>
                    <a:pt x="313" y="54"/>
                    <a:pt x="393" y="45"/>
                    <a:pt x="477" y="27"/>
                  </a:cubicBezTo>
                  <a:cubicBezTo>
                    <a:pt x="393" y="9"/>
                    <a:pt x="313" y="0"/>
                    <a:pt x="2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4900300" y="2788275"/>
              <a:ext cx="11925" cy="1325"/>
            </a:xfrm>
            <a:custGeom>
              <a:avLst/>
              <a:gdLst/>
              <a:ahLst/>
              <a:cxnLst/>
              <a:rect l="l" t="t" r="r" b="b"/>
              <a:pathLst>
                <a:path w="477" h="53" extrusionOk="0">
                  <a:moveTo>
                    <a:pt x="239" y="0"/>
                  </a:moveTo>
                  <a:cubicBezTo>
                    <a:pt x="167" y="0"/>
                    <a:pt x="84" y="0"/>
                    <a:pt x="1" y="24"/>
                  </a:cubicBezTo>
                  <a:cubicBezTo>
                    <a:pt x="62" y="42"/>
                    <a:pt x="123" y="53"/>
                    <a:pt x="179" y="53"/>
                  </a:cubicBezTo>
                  <a:cubicBezTo>
                    <a:pt x="200" y="53"/>
                    <a:pt x="220" y="51"/>
                    <a:pt x="239" y="48"/>
                  </a:cubicBezTo>
                  <a:cubicBezTo>
                    <a:pt x="261" y="51"/>
                    <a:pt x="283" y="53"/>
                    <a:pt x="305" y="53"/>
                  </a:cubicBezTo>
                  <a:cubicBezTo>
                    <a:pt x="366" y="53"/>
                    <a:pt x="425" y="42"/>
                    <a:pt x="477" y="24"/>
                  </a:cubicBezTo>
                  <a:cubicBezTo>
                    <a:pt x="405" y="0"/>
                    <a:pt x="322" y="0"/>
                    <a:pt x="2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4963400" y="2788150"/>
              <a:ext cx="11925" cy="1450"/>
            </a:xfrm>
            <a:custGeom>
              <a:avLst/>
              <a:gdLst/>
              <a:ahLst/>
              <a:cxnLst/>
              <a:rect l="l" t="t" r="r" b="b"/>
              <a:pathLst>
                <a:path w="477" h="58" extrusionOk="0">
                  <a:moveTo>
                    <a:pt x="174" y="1"/>
                  </a:moveTo>
                  <a:cubicBezTo>
                    <a:pt x="116" y="1"/>
                    <a:pt x="62" y="12"/>
                    <a:pt x="1" y="29"/>
                  </a:cubicBezTo>
                  <a:cubicBezTo>
                    <a:pt x="53" y="47"/>
                    <a:pt x="112" y="58"/>
                    <a:pt x="172" y="58"/>
                  </a:cubicBezTo>
                  <a:cubicBezTo>
                    <a:pt x="194" y="58"/>
                    <a:pt x="217" y="56"/>
                    <a:pt x="239" y="53"/>
                  </a:cubicBezTo>
                  <a:cubicBezTo>
                    <a:pt x="258" y="56"/>
                    <a:pt x="278" y="58"/>
                    <a:pt x="299" y="58"/>
                  </a:cubicBezTo>
                  <a:cubicBezTo>
                    <a:pt x="355" y="58"/>
                    <a:pt x="416" y="47"/>
                    <a:pt x="477" y="29"/>
                  </a:cubicBezTo>
                  <a:cubicBezTo>
                    <a:pt x="394" y="5"/>
                    <a:pt x="322" y="5"/>
                    <a:pt x="239" y="5"/>
                  </a:cubicBezTo>
                  <a:cubicBezTo>
                    <a:pt x="217" y="2"/>
                    <a:pt x="195" y="1"/>
                    <a:pt x="1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4669925" y="2770300"/>
              <a:ext cx="9550" cy="1150"/>
            </a:xfrm>
            <a:custGeom>
              <a:avLst/>
              <a:gdLst/>
              <a:ahLst/>
              <a:cxnLst/>
              <a:rect l="l" t="t" r="r" b="b"/>
              <a:pathLst>
                <a:path w="382" h="46" extrusionOk="0">
                  <a:moveTo>
                    <a:pt x="136" y="0"/>
                  </a:moveTo>
                  <a:cubicBezTo>
                    <a:pt x="87" y="0"/>
                    <a:pt x="44" y="11"/>
                    <a:pt x="0" y="29"/>
                  </a:cubicBezTo>
                  <a:cubicBezTo>
                    <a:pt x="42" y="37"/>
                    <a:pt x="84" y="46"/>
                    <a:pt x="131" y="46"/>
                  </a:cubicBezTo>
                  <a:cubicBezTo>
                    <a:pt x="150" y="46"/>
                    <a:pt x="170" y="44"/>
                    <a:pt x="191" y="41"/>
                  </a:cubicBezTo>
                  <a:cubicBezTo>
                    <a:pt x="208" y="44"/>
                    <a:pt x="227" y="46"/>
                    <a:pt x="245" y="46"/>
                  </a:cubicBezTo>
                  <a:cubicBezTo>
                    <a:pt x="291" y="46"/>
                    <a:pt x="339" y="37"/>
                    <a:pt x="381" y="29"/>
                  </a:cubicBezTo>
                  <a:cubicBezTo>
                    <a:pt x="338" y="11"/>
                    <a:pt x="288" y="0"/>
                    <a:pt x="241" y="0"/>
                  </a:cubicBezTo>
                  <a:cubicBezTo>
                    <a:pt x="223" y="0"/>
                    <a:pt x="207" y="2"/>
                    <a:pt x="191" y="5"/>
                  </a:cubicBezTo>
                  <a:cubicBezTo>
                    <a:pt x="172" y="2"/>
                    <a:pt x="153" y="0"/>
                    <a:pt x="1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4669925" y="2746000"/>
              <a:ext cx="9550" cy="1225"/>
            </a:xfrm>
            <a:custGeom>
              <a:avLst/>
              <a:gdLst/>
              <a:ahLst/>
              <a:cxnLst/>
              <a:rect l="l" t="t" r="r" b="b"/>
              <a:pathLst>
                <a:path w="382" h="49" extrusionOk="0">
                  <a:moveTo>
                    <a:pt x="191" y="1"/>
                  </a:moveTo>
                  <a:cubicBezTo>
                    <a:pt x="119" y="1"/>
                    <a:pt x="60" y="1"/>
                    <a:pt x="0" y="24"/>
                  </a:cubicBezTo>
                  <a:cubicBezTo>
                    <a:pt x="60" y="48"/>
                    <a:pt x="119" y="48"/>
                    <a:pt x="191" y="48"/>
                  </a:cubicBezTo>
                  <a:cubicBezTo>
                    <a:pt x="250" y="48"/>
                    <a:pt x="322" y="48"/>
                    <a:pt x="381" y="24"/>
                  </a:cubicBezTo>
                  <a:cubicBezTo>
                    <a:pt x="322" y="1"/>
                    <a:pt x="250" y="1"/>
                    <a:pt x="1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4669925" y="2721775"/>
              <a:ext cx="9550" cy="1325"/>
            </a:xfrm>
            <a:custGeom>
              <a:avLst/>
              <a:gdLst/>
              <a:ahLst/>
              <a:cxnLst/>
              <a:rect l="l" t="t" r="r" b="b"/>
              <a:pathLst>
                <a:path w="382" h="53" extrusionOk="0">
                  <a:moveTo>
                    <a:pt x="136" y="1"/>
                  </a:moveTo>
                  <a:cubicBezTo>
                    <a:pt x="87" y="1"/>
                    <a:pt x="44" y="12"/>
                    <a:pt x="0" y="29"/>
                  </a:cubicBezTo>
                  <a:cubicBezTo>
                    <a:pt x="60" y="53"/>
                    <a:pt x="119" y="53"/>
                    <a:pt x="191" y="53"/>
                  </a:cubicBezTo>
                  <a:cubicBezTo>
                    <a:pt x="250" y="53"/>
                    <a:pt x="322" y="53"/>
                    <a:pt x="381" y="29"/>
                  </a:cubicBezTo>
                  <a:cubicBezTo>
                    <a:pt x="338" y="12"/>
                    <a:pt x="288" y="1"/>
                    <a:pt x="241" y="1"/>
                  </a:cubicBezTo>
                  <a:cubicBezTo>
                    <a:pt x="223" y="1"/>
                    <a:pt x="207" y="2"/>
                    <a:pt x="191" y="5"/>
                  </a:cubicBezTo>
                  <a:cubicBezTo>
                    <a:pt x="172" y="2"/>
                    <a:pt x="153" y="1"/>
                    <a:pt x="1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4669925" y="2697675"/>
              <a:ext cx="9550" cy="1150"/>
            </a:xfrm>
            <a:custGeom>
              <a:avLst/>
              <a:gdLst/>
              <a:ahLst/>
              <a:cxnLst/>
              <a:rect l="l" t="t" r="r" b="b"/>
              <a:pathLst>
                <a:path w="382" h="46" extrusionOk="0">
                  <a:moveTo>
                    <a:pt x="136" y="0"/>
                  </a:moveTo>
                  <a:cubicBezTo>
                    <a:pt x="87" y="0"/>
                    <a:pt x="44" y="11"/>
                    <a:pt x="0" y="29"/>
                  </a:cubicBezTo>
                  <a:cubicBezTo>
                    <a:pt x="42" y="37"/>
                    <a:pt x="84" y="45"/>
                    <a:pt x="131" y="45"/>
                  </a:cubicBezTo>
                  <a:cubicBezTo>
                    <a:pt x="150" y="45"/>
                    <a:pt x="170" y="44"/>
                    <a:pt x="191" y="41"/>
                  </a:cubicBezTo>
                  <a:cubicBezTo>
                    <a:pt x="208" y="44"/>
                    <a:pt x="227" y="45"/>
                    <a:pt x="245" y="45"/>
                  </a:cubicBezTo>
                  <a:cubicBezTo>
                    <a:pt x="291" y="45"/>
                    <a:pt x="339" y="37"/>
                    <a:pt x="381" y="29"/>
                  </a:cubicBezTo>
                  <a:cubicBezTo>
                    <a:pt x="338" y="11"/>
                    <a:pt x="288" y="0"/>
                    <a:pt x="241" y="0"/>
                  </a:cubicBezTo>
                  <a:cubicBezTo>
                    <a:pt x="223" y="0"/>
                    <a:pt x="207" y="2"/>
                    <a:pt x="191" y="5"/>
                  </a:cubicBezTo>
                  <a:cubicBezTo>
                    <a:pt x="172" y="2"/>
                    <a:pt x="153" y="0"/>
                    <a:pt x="1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4669925" y="2673550"/>
              <a:ext cx="9550" cy="1150"/>
            </a:xfrm>
            <a:custGeom>
              <a:avLst/>
              <a:gdLst/>
              <a:ahLst/>
              <a:cxnLst/>
              <a:rect l="l" t="t" r="r" b="b"/>
              <a:pathLst>
                <a:path w="382" h="46" extrusionOk="0">
                  <a:moveTo>
                    <a:pt x="131" y="0"/>
                  </a:moveTo>
                  <a:cubicBezTo>
                    <a:pt x="84" y="0"/>
                    <a:pt x="42" y="9"/>
                    <a:pt x="0" y="17"/>
                  </a:cubicBezTo>
                  <a:cubicBezTo>
                    <a:pt x="44" y="35"/>
                    <a:pt x="87" y="46"/>
                    <a:pt x="136" y="46"/>
                  </a:cubicBezTo>
                  <a:cubicBezTo>
                    <a:pt x="153" y="46"/>
                    <a:pt x="172" y="44"/>
                    <a:pt x="191" y="41"/>
                  </a:cubicBezTo>
                  <a:cubicBezTo>
                    <a:pt x="207" y="44"/>
                    <a:pt x="223" y="46"/>
                    <a:pt x="241" y="46"/>
                  </a:cubicBezTo>
                  <a:cubicBezTo>
                    <a:pt x="288" y="46"/>
                    <a:pt x="338" y="35"/>
                    <a:pt x="381" y="17"/>
                  </a:cubicBezTo>
                  <a:cubicBezTo>
                    <a:pt x="339" y="9"/>
                    <a:pt x="291" y="0"/>
                    <a:pt x="245" y="0"/>
                  </a:cubicBezTo>
                  <a:cubicBezTo>
                    <a:pt x="227" y="0"/>
                    <a:pt x="208" y="2"/>
                    <a:pt x="191" y="5"/>
                  </a:cubicBezTo>
                  <a:cubicBezTo>
                    <a:pt x="170" y="2"/>
                    <a:pt x="150" y="0"/>
                    <a:pt x="1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669925" y="2649275"/>
              <a:ext cx="9550" cy="1200"/>
            </a:xfrm>
            <a:custGeom>
              <a:avLst/>
              <a:gdLst/>
              <a:ahLst/>
              <a:cxnLst/>
              <a:rect l="l" t="t" r="r" b="b"/>
              <a:pathLst>
                <a:path w="382" h="48" extrusionOk="0">
                  <a:moveTo>
                    <a:pt x="191" y="0"/>
                  </a:moveTo>
                  <a:cubicBezTo>
                    <a:pt x="119" y="0"/>
                    <a:pt x="60" y="0"/>
                    <a:pt x="0" y="24"/>
                  </a:cubicBezTo>
                  <a:cubicBezTo>
                    <a:pt x="60" y="48"/>
                    <a:pt x="119" y="48"/>
                    <a:pt x="191" y="48"/>
                  </a:cubicBezTo>
                  <a:cubicBezTo>
                    <a:pt x="250" y="48"/>
                    <a:pt x="322" y="48"/>
                    <a:pt x="381" y="24"/>
                  </a:cubicBezTo>
                  <a:cubicBezTo>
                    <a:pt x="322" y="0"/>
                    <a:pt x="250" y="0"/>
                    <a:pt x="1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669925" y="2625050"/>
              <a:ext cx="9550" cy="1325"/>
            </a:xfrm>
            <a:custGeom>
              <a:avLst/>
              <a:gdLst/>
              <a:ahLst/>
              <a:cxnLst/>
              <a:rect l="l" t="t" r="r" b="b"/>
              <a:pathLst>
                <a:path w="382" h="53" extrusionOk="0">
                  <a:moveTo>
                    <a:pt x="136" y="0"/>
                  </a:moveTo>
                  <a:cubicBezTo>
                    <a:pt x="87" y="0"/>
                    <a:pt x="44" y="11"/>
                    <a:pt x="0" y="29"/>
                  </a:cubicBezTo>
                  <a:cubicBezTo>
                    <a:pt x="60" y="40"/>
                    <a:pt x="119" y="52"/>
                    <a:pt x="191" y="52"/>
                  </a:cubicBezTo>
                  <a:cubicBezTo>
                    <a:pt x="250" y="52"/>
                    <a:pt x="322" y="40"/>
                    <a:pt x="381" y="29"/>
                  </a:cubicBezTo>
                  <a:cubicBezTo>
                    <a:pt x="338" y="11"/>
                    <a:pt x="288" y="0"/>
                    <a:pt x="241" y="0"/>
                  </a:cubicBezTo>
                  <a:cubicBezTo>
                    <a:pt x="223" y="0"/>
                    <a:pt x="207" y="2"/>
                    <a:pt x="191" y="5"/>
                  </a:cubicBezTo>
                  <a:cubicBezTo>
                    <a:pt x="172" y="2"/>
                    <a:pt x="153" y="0"/>
                    <a:pt x="1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686575" y="2568300"/>
              <a:ext cx="88450" cy="6275"/>
            </a:xfrm>
            <a:custGeom>
              <a:avLst/>
              <a:gdLst/>
              <a:ahLst/>
              <a:cxnLst/>
              <a:rect l="l" t="t" r="r" b="b"/>
              <a:pathLst>
                <a:path w="3538" h="251" extrusionOk="0">
                  <a:moveTo>
                    <a:pt x="1" y="1"/>
                  </a:moveTo>
                  <a:lnTo>
                    <a:pt x="1" y="251"/>
                  </a:lnTo>
                  <a:lnTo>
                    <a:pt x="3537" y="251"/>
                  </a:lnTo>
                  <a:lnTo>
                    <a:pt x="3537"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4686000" y="2586150"/>
              <a:ext cx="246475" cy="1225"/>
            </a:xfrm>
            <a:custGeom>
              <a:avLst/>
              <a:gdLst/>
              <a:ahLst/>
              <a:cxnLst/>
              <a:rect l="l" t="t" r="r" b="b"/>
              <a:pathLst>
                <a:path w="9859" h="49" extrusionOk="0">
                  <a:moveTo>
                    <a:pt x="4929" y="1"/>
                  </a:moveTo>
                  <a:cubicBezTo>
                    <a:pt x="2203" y="1"/>
                    <a:pt x="0" y="1"/>
                    <a:pt x="0" y="25"/>
                  </a:cubicBezTo>
                  <a:cubicBezTo>
                    <a:pt x="0" y="49"/>
                    <a:pt x="2203" y="49"/>
                    <a:pt x="4929" y="49"/>
                  </a:cubicBezTo>
                  <a:cubicBezTo>
                    <a:pt x="7656" y="49"/>
                    <a:pt x="9858" y="25"/>
                    <a:pt x="9858" y="25"/>
                  </a:cubicBezTo>
                  <a:cubicBezTo>
                    <a:pt x="9858" y="13"/>
                    <a:pt x="7656" y="1"/>
                    <a:pt x="492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4691950" y="2818625"/>
              <a:ext cx="150625" cy="925"/>
            </a:xfrm>
            <a:custGeom>
              <a:avLst/>
              <a:gdLst/>
              <a:ahLst/>
              <a:cxnLst/>
              <a:rect l="l" t="t" r="r" b="b"/>
              <a:pathLst>
                <a:path w="6025" h="37" extrusionOk="0">
                  <a:moveTo>
                    <a:pt x="3013" y="1"/>
                  </a:moveTo>
                  <a:cubicBezTo>
                    <a:pt x="1346" y="1"/>
                    <a:pt x="0" y="1"/>
                    <a:pt x="0" y="25"/>
                  </a:cubicBezTo>
                  <a:cubicBezTo>
                    <a:pt x="0" y="36"/>
                    <a:pt x="1346" y="36"/>
                    <a:pt x="3013" y="36"/>
                  </a:cubicBezTo>
                  <a:cubicBezTo>
                    <a:pt x="4667" y="36"/>
                    <a:pt x="6025" y="25"/>
                    <a:pt x="6025" y="25"/>
                  </a:cubicBezTo>
                  <a:cubicBezTo>
                    <a:pt x="6025" y="1"/>
                    <a:pt x="4667" y="1"/>
                    <a:pt x="301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4696100" y="2829825"/>
              <a:ext cx="32175" cy="1225"/>
            </a:xfrm>
            <a:custGeom>
              <a:avLst/>
              <a:gdLst/>
              <a:ahLst/>
              <a:cxnLst/>
              <a:rect l="l" t="t" r="r" b="b"/>
              <a:pathLst>
                <a:path w="1287" h="49" extrusionOk="0">
                  <a:moveTo>
                    <a:pt x="472" y="1"/>
                  </a:moveTo>
                  <a:cubicBezTo>
                    <a:pt x="315" y="1"/>
                    <a:pt x="158" y="12"/>
                    <a:pt x="1" y="29"/>
                  </a:cubicBezTo>
                  <a:cubicBezTo>
                    <a:pt x="126" y="43"/>
                    <a:pt x="252" y="49"/>
                    <a:pt x="378" y="49"/>
                  </a:cubicBezTo>
                  <a:cubicBezTo>
                    <a:pt x="466" y="49"/>
                    <a:pt x="555" y="46"/>
                    <a:pt x="644" y="41"/>
                  </a:cubicBezTo>
                  <a:cubicBezTo>
                    <a:pt x="733" y="46"/>
                    <a:pt x="821" y="49"/>
                    <a:pt x="910" y="49"/>
                  </a:cubicBezTo>
                  <a:cubicBezTo>
                    <a:pt x="1036" y="49"/>
                    <a:pt x="1161" y="43"/>
                    <a:pt x="1287" y="29"/>
                  </a:cubicBezTo>
                  <a:cubicBezTo>
                    <a:pt x="1072" y="5"/>
                    <a:pt x="858" y="5"/>
                    <a:pt x="644" y="5"/>
                  </a:cubicBezTo>
                  <a:cubicBezTo>
                    <a:pt x="586" y="2"/>
                    <a:pt x="529" y="1"/>
                    <a:pt x="47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4871725" y="2816550"/>
              <a:ext cx="106875" cy="1225"/>
            </a:xfrm>
            <a:custGeom>
              <a:avLst/>
              <a:gdLst/>
              <a:ahLst/>
              <a:cxnLst/>
              <a:rect l="l" t="t" r="r" b="b"/>
              <a:pathLst>
                <a:path w="4275" h="49" extrusionOk="0">
                  <a:moveTo>
                    <a:pt x="2144" y="0"/>
                  </a:moveTo>
                  <a:cubicBezTo>
                    <a:pt x="965" y="0"/>
                    <a:pt x="1" y="0"/>
                    <a:pt x="1" y="24"/>
                  </a:cubicBezTo>
                  <a:cubicBezTo>
                    <a:pt x="1" y="48"/>
                    <a:pt x="965" y="48"/>
                    <a:pt x="2144" y="48"/>
                  </a:cubicBezTo>
                  <a:cubicBezTo>
                    <a:pt x="3311" y="48"/>
                    <a:pt x="4275" y="24"/>
                    <a:pt x="4275" y="24"/>
                  </a:cubicBezTo>
                  <a:cubicBezTo>
                    <a:pt x="4275" y="12"/>
                    <a:pt x="3311" y="0"/>
                    <a:pt x="214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4887200" y="2823925"/>
              <a:ext cx="33375" cy="1125"/>
            </a:xfrm>
            <a:custGeom>
              <a:avLst/>
              <a:gdLst/>
              <a:ahLst/>
              <a:cxnLst/>
              <a:rect l="l" t="t" r="r" b="b"/>
              <a:pathLst>
                <a:path w="1335" h="45" extrusionOk="0">
                  <a:moveTo>
                    <a:pt x="667" y="0"/>
                  </a:moveTo>
                  <a:cubicBezTo>
                    <a:pt x="444" y="0"/>
                    <a:pt x="221" y="9"/>
                    <a:pt x="1" y="27"/>
                  </a:cubicBezTo>
                  <a:cubicBezTo>
                    <a:pt x="221" y="39"/>
                    <a:pt x="444" y="45"/>
                    <a:pt x="667" y="45"/>
                  </a:cubicBezTo>
                  <a:cubicBezTo>
                    <a:pt x="891" y="45"/>
                    <a:pt x="1114" y="39"/>
                    <a:pt x="1334" y="27"/>
                  </a:cubicBezTo>
                  <a:cubicBezTo>
                    <a:pt x="1114" y="9"/>
                    <a:pt x="891" y="0"/>
                    <a:pt x="66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2293725" y="2980250"/>
              <a:ext cx="245300" cy="1174575"/>
            </a:xfrm>
            <a:custGeom>
              <a:avLst/>
              <a:gdLst/>
              <a:ahLst/>
              <a:cxnLst/>
              <a:rect l="l" t="t" r="r" b="b"/>
              <a:pathLst>
                <a:path w="9812" h="46983" extrusionOk="0">
                  <a:moveTo>
                    <a:pt x="5311" y="1"/>
                  </a:moveTo>
                  <a:lnTo>
                    <a:pt x="1" y="46983"/>
                  </a:lnTo>
                  <a:lnTo>
                    <a:pt x="2453" y="46983"/>
                  </a:lnTo>
                  <a:lnTo>
                    <a:pt x="9811" y="1584"/>
                  </a:lnTo>
                  <a:lnTo>
                    <a:pt x="5311"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2236875" y="2886200"/>
              <a:ext cx="3397475" cy="148550"/>
            </a:xfrm>
            <a:custGeom>
              <a:avLst/>
              <a:gdLst/>
              <a:ahLst/>
              <a:cxnLst/>
              <a:rect l="l" t="t" r="r" b="b"/>
              <a:pathLst>
                <a:path w="135899" h="5942" extrusionOk="0">
                  <a:moveTo>
                    <a:pt x="0" y="0"/>
                  </a:moveTo>
                  <a:lnTo>
                    <a:pt x="0" y="5942"/>
                  </a:lnTo>
                  <a:lnTo>
                    <a:pt x="135898" y="5942"/>
                  </a:lnTo>
                  <a:lnTo>
                    <a:pt x="135898" y="0"/>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2242225" y="2888275"/>
              <a:ext cx="714400" cy="109350"/>
            </a:xfrm>
            <a:custGeom>
              <a:avLst/>
              <a:gdLst/>
              <a:ahLst/>
              <a:cxnLst/>
              <a:rect l="l" t="t" r="r" b="b"/>
              <a:pathLst>
                <a:path w="28576" h="4374" extrusionOk="0">
                  <a:moveTo>
                    <a:pt x="28576" y="1"/>
                  </a:moveTo>
                  <a:lnTo>
                    <a:pt x="28576" y="1"/>
                  </a:lnTo>
                  <a:cubicBezTo>
                    <a:pt x="28314" y="298"/>
                    <a:pt x="28004" y="560"/>
                    <a:pt x="27659" y="751"/>
                  </a:cubicBezTo>
                  <a:cubicBezTo>
                    <a:pt x="27266" y="965"/>
                    <a:pt x="26826" y="1096"/>
                    <a:pt x="26373" y="1156"/>
                  </a:cubicBezTo>
                  <a:cubicBezTo>
                    <a:pt x="25983" y="1210"/>
                    <a:pt x="25588" y="1234"/>
                    <a:pt x="25192" y="1234"/>
                  </a:cubicBezTo>
                  <a:cubicBezTo>
                    <a:pt x="24983" y="1234"/>
                    <a:pt x="24773" y="1228"/>
                    <a:pt x="24563" y="1215"/>
                  </a:cubicBezTo>
                  <a:cubicBezTo>
                    <a:pt x="23825" y="1168"/>
                    <a:pt x="23099" y="1072"/>
                    <a:pt x="22373" y="941"/>
                  </a:cubicBezTo>
                  <a:cubicBezTo>
                    <a:pt x="21539" y="775"/>
                    <a:pt x="20694" y="668"/>
                    <a:pt x="19849" y="620"/>
                  </a:cubicBezTo>
                  <a:cubicBezTo>
                    <a:pt x="19728" y="615"/>
                    <a:pt x="19607" y="613"/>
                    <a:pt x="19485" y="613"/>
                  </a:cubicBezTo>
                  <a:cubicBezTo>
                    <a:pt x="17776" y="613"/>
                    <a:pt x="15934" y="1071"/>
                    <a:pt x="14134" y="1715"/>
                  </a:cubicBezTo>
                  <a:cubicBezTo>
                    <a:pt x="12205" y="2394"/>
                    <a:pt x="10395" y="3192"/>
                    <a:pt x="8669" y="3680"/>
                  </a:cubicBezTo>
                  <a:cubicBezTo>
                    <a:pt x="7871" y="3918"/>
                    <a:pt x="7037" y="4085"/>
                    <a:pt x="6204" y="4192"/>
                  </a:cubicBezTo>
                  <a:cubicBezTo>
                    <a:pt x="5827" y="4235"/>
                    <a:pt x="5446" y="4256"/>
                    <a:pt x="5065" y="4256"/>
                  </a:cubicBezTo>
                  <a:cubicBezTo>
                    <a:pt x="4711" y="4256"/>
                    <a:pt x="4356" y="4238"/>
                    <a:pt x="4001" y="4204"/>
                  </a:cubicBezTo>
                  <a:cubicBezTo>
                    <a:pt x="2942" y="4108"/>
                    <a:pt x="1918" y="3799"/>
                    <a:pt x="977" y="3287"/>
                  </a:cubicBezTo>
                  <a:cubicBezTo>
                    <a:pt x="727" y="3144"/>
                    <a:pt x="477" y="2989"/>
                    <a:pt x="251" y="2823"/>
                  </a:cubicBezTo>
                  <a:lnTo>
                    <a:pt x="72" y="2680"/>
                  </a:lnTo>
                  <a:cubicBezTo>
                    <a:pt x="25" y="2644"/>
                    <a:pt x="1" y="2644"/>
                    <a:pt x="1" y="2644"/>
                  </a:cubicBezTo>
                  <a:lnTo>
                    <a:pt x="1" y="2644"/>
                  </a:lnTo>
                  <a:cubicBezTo>
                    <a:pt x="287" y="2918"/>
                    <a:pt x="608" y="3156"/>
                    <a:pt x="941" y="3346"/>
                  </a:cubicBezTo>
                  <a:cubicBezTo>
                    <a:pt x="1882" y="3882"/>
                    <a:pt x="2918" y="4216"/>
                    <a:pt x="3989" y="4311"/>
                  </a:cubicBezTo>
                  <a:cubicBezTo>
                    <a:pt x="4358" y="4353"/>
                    <a:pt x="4731" y="4373"/>
                    <a:pt x="5103" y="4373"/>
                  </a:cubicBezTo>
                  <a:cubicBezTo>
                    <a:pt x="5475" y="4373"/>
                    <a:pt x="5847" y="4353"/>
                    <a:pt x="6216" y="4311"/>
                  </a:cubicBezTo>
                  <a:cubicBezTo>
                    <a:pt x="7061" y="4216"/>
                    <a:pt x="7895" y="4049"/>
                    <a:pt x="8716" y="3823"/>
                  </a:cubicBezTo>
                  <a:cubicBezTo>
                    <a:pt x="10443" y="3335"/>
                    <a:pt x="12264" y="2549"/>
                    <a:pt x="14205" y="1858"/>
                  </a:cubicBezTo>
                  <a:cubicBezTo>
                    <a:pt x="16003" y="1203"/>
                    <a:pt x="17811" y="756"/>
                    <a:pt x="19485" y="756"/>
                  </a:cubicBezTo>
                  <a:cubicBezTo>
                    <a:pt x="19607" y="756"/>
                    <a:pt x="19728" y="758"/>
                    <a:pt x="19849" y="763"/>
                  </a:cubicBezTo>
                  <a:cubicBezTo>
                    <a:pt x="20694" y="810"/>
                    <a:pt x="21527" y="906"/>
                    <a:pt x="22361" y="1060"/>
                  </a:cubicBezTo>
                  <a:cubicBezTo>
                    <a:pt x="23087" y="1191"/>
                    <a:pt x="23825" y="1275"/>
                    <a:pt x="24563" y="1310"/>
                  </a:cubicBezTo>
                  <a:cubicBezTo>
                    <a:pt x="24740" y="1321"/>
                    <a:pt x="24918" y="1326"/>
                    <a:pt x="25097" y="1326"/>
                  </a:cubicBezTo>
                  <a:cubicBezTo>
                    <a:pt x="25531" y="1326"/>
                    <a:pt x="25967" y="1295"/>
                    <a:pt x="26397" y="1227"/>
                  </a:cubicBezTo>
                  <a:cubicBezTo>
                    <a:pt x="26861" y="1168"/>
                    <a:pt x="27302" y="1013"/>
                    <a:pt x="27707" y="787"/>
                  </a:cubicBezTo>
                  <a:cubicBezTo>
                    <a:pt x="27969" y="644"/>
                    <a:pt x="28195" y="465"/>
                    <a:pt x="28397" y="251"/>
                  </a:cubicBezTo>
                  <a:lnTo>
                    <a:pt x="28540" y="72"/>
                  </a:lnTo>
                  <a:cubicBezTo>
                    <a:pt x="28552" y="48"/>
                    <a:pt x="28564" y="25"/>
                    <a:pt x="2857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2274075" y="2890375"/>
              <a:ext cx="311075" cy="60075"/>
            </a:xfrm>
            <a:custGeom>
              <a:avLst/>
              <a:gdLst/>
              <a:ahLst/>
              <a:cxnLst/>
              <a:rect l="l" t="t" r="r" b="b"/>
              <a:pathLst>
                <a:path w="12443" h="2403" extrusionOk="0">
                  <a:moveTo>
                    <a:pt x="13" y="0"/>
                  </a:moveTo>
                  <a:cubicBezTo>
                    <a:pt x="1" y="12"/>
                    <a:pt x="13" y="48"/>
                    <a:pt x="36" y="143"/>
                  </a:cubicBezTo>
                  <a:cubicBezTo>
                    <a:pt x="84" y="262"/>
                    <a:pt x="156" y="381"/>
                    <a:pt x="227" y="500"/>
                  </a:cubicBezTo>
                  <a:cubicBezTo>
                    <a:pt x="525" y="905"/>
                    <a:pt x="918" y="1226"/>
                    <a:pt x="1370" y="1429"/>
                  </a:cubicBezTo>
                  <a:cubicBezTo>
                    <a:pt x="2716" y="2069"/>
                    <a:pt x="4190" y="2403"/>
                    <a:pt x="5675" y="2403"/>
                  </a:cubicBezTo>
                  <a:cubicBezTo>
                    <a:pt x="5820" y="2403"/>
                    <a:pt x="5964" y="2400"/>
                    <a:pt x="6109" y="2393"/>
                  </a:cubicBezTo>
                  <a:cubicBezTo>
                    <a:pt x="7002" y="2369"/>
                    <a:pt x="7895" y="2227"/>
                    <a:pt x="8764" y="1988"/>
                  </a:cubicBezTo>
                  <a:cubicBezTo>
                    <a:pt x="9466" y="1774"/>
                    <a:pt x="10145" y="1500"/>
                    <a:pt x="10788" y="1155"/>
                  </a:cubicBezTo>
                  <a:cubicBezTo>
                    <a:pt x="11216" y="929"/>
                    <a:pt x="11633" y="655"/>
                    <a:pt x="12026" y="357"/>
                  </a:cubicBezTo>
                  <a:cubicBezTo>
                    <a:pt x="12169" y="250"/>
                    <a:pt x="12312" y="131"/>
                    <a:pt x="12443" y="12"/>
                  </a:cubicBezTo>
                  <a:lnTo>
                    <a:pt x="12443" y="12"/>
                  </a:lnTo>
                  <a:cubicBezTo>
                    <a:pt x="12276" y="95"/>
                    <a:pt x="12121" y="203"/>
                    <a:pt x="11978" y="310"/>
                  </a:cubicBezTo>
                  <a:cubicBezTo>
                    <a:pt x="11586" y="584"/>
                    <a:pt x="11169" y="834"/>
                    <a:pt x="10728" y="1060"/>
                  </a:cubicBezTo>
                  <a:cubicBezTo>
                    <a:pt x="9300" y="1786"/>
                    <a:pt x="7716" y="2191"/>
                    <a:pt x="6109" y="2239"/>
                  </a:cubicBezTo>
                  <a:cubicBezTo>
                    <a:pt x="5979" y="2243"/>
                    <a:pt x="5849" y="2246"/>
                    <a:pt x="5719" y="2246"/>
                  </a:cubicBezTo>
                  <a:cubicBezTo>
                    <a:pt x="4242" y="2246"/>
                    <a:pt x="2776" y="1936"/>
                    <a:pt x="1430" y="1334"/>
                  </a:cubicBezTo>
                  <a:cubicBezTo>
                    <a:pt x="989" y="1131"/>
                    <a:pt x="596" y="834"/>
                    <a:pt x="287" y="464"/>
                  </a:cubicBezTo>
                  <a:cubicBezTo>
                    <a:pt x="179" y="310"/>
                    <a:pt x="84" y="167"/>
                    <a:pt x="13"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3111100" y="2920500"/>
              <a:ext cx="430125" cy="108000"/>
            </a:xfrm>
            <a:custGeom>
              <a:avLst/>
              <a:gdLst/>
              <a:ahLst/>
              <a:cxnLst/>
              <a:rect l="l" t="t" r="r" b="b"/>
              <a:pathLst>
                <a:path w="17205" h="4320" extrusionOk="0">
                  <a:moveTo>
                    <a:pt x="10795" y="1"/>
                  </a:moveTo>
                  <a:cubicBezTo>
                    <a:pt x="7345" y="1"/>
                    <a:pt x="3978" y="1137"/>
                    <a:pt x="1226" y="3236"/>
                  </a:cubicBezTo>
                  <a:cubicBezTo>
                    <a:pt x="822" y="3570"/>
                    <a:pt x="500" y="3831"/>
                    <a:pt x="310" y="4034"/>
                  </a:cubicBezTo>
                  <a:lnTo>
                    <a:pt x="83" y="4248"/>
                  </a:lnTo>
                  <a:cubicBezTo>
                    <a:pt x="24" y="4296"/>
                    <a:pt x="0" y="4320"/>
                    <a:pt x="0" y="4320"/>
                  </a:cubicBezTo>
                  <a:lnTo>
                    <a:pt x="83" y="4260"/>
                  </a:lnTo>
                  <a:lnTo>
                    <a:pt x="334" y="4046"/>
                  </a:lnTo>
                  <a:cubicBezTo>
                    <a:pt x="536" y="3867"/>
                    <a:pt x="857" y="3617"/>
                    <a:pt x="1274" y="3296"/>
                  </a:cubicBezTo>
                  <a:cubicBezTo>
                    <a:pt x="2453" y="2415"/>
                    <a:pt x="3763" y="1700"/>
                    <a:pt x="5144" y="1176"/>
                  </a:cubicBezTo>
                  <a:cubicBezTo>
                    <a:pt x="6922" y="494"/>
                    <a:pt x="8808" y="153"/>
                    <a:pt x="10709" y="153"/>
                  </a:cubicBezTo>
                  <a:cubicBezTo>
                    <a:pt x="10996" y="153"/>
                    <a:pt x="11285" y="161"/>
                    <a:pt x="11573" y="176"/>
                  </a:cubicBezTo>
                  <a:cubicBezTo>
                    <a:pt x="12871" y="236"/>
                    <a:pt x="14157" y="498"/>
                    <a:pt x="15371" y="950"/>
                  </a:cubicBezTo>
                  <a:cubicBezTo>
                    <a:pt x="15681" y="1069"/>
                    <a:pt x="15978" y="1212"/>
                    <a:pt x="16264" y="1391"/>
                  </a:cubicBezTo>
                  <a:cubicBezTo>
                    <a:pt x="16550" y="1557"/>
                    <a:pt x="16776" y="1807"/>
                    <a:pt x="16907" y="2117"/>
                  </a:cubicBezTo>
                  <a:cubicBezTo>
                    <a:pt x="17026" y="2427"/>
                    <a:pt x="16967" y="2772"/>
                    <a:pt x="16752" y="3022"/>
                  </a:cubicBezTo>
                  <a:cubicBezTo>
                    <a:pt x="16526" y="3284"/>
                    <a:pt x="16252" y="3498"/>
                    <a:pt x="15931" y="3617"/>
                  </a:cubicBezTo>
                  <a:cubicBezTo>
                    <a:pt x="15716" y="3712"/>
                    <a:pt x="15502" y="3784"/>
                    <a:pt x="15288" y="3831"/>
                  </a:cubicBezTo>
                  <a:cubicBezTo>
                    <a:pt x="15085" y="3879"/>
                    <a:pt x="14859" y="3927"/>
                    <a:pt x="14645" y="3962"/>
                  </a:cubicBezTo>
                  <a:cubicBezTo>
                    <a:pt x="14204" y="4034"/>
                    <a:pt x="13764" y="4082"/>
                    <a:pt x="13323" y="4093"/>
                  </a:cubicBezTo>
                  <a:cubicBezTo>
                    <a:pt x="13252" y="4094"/>
                    <a:pt x="13180" y="4095"/>
                    <a:pt x="13109" y="4095"/>
                  </a:cubicBezTo>
                  <a:cubicBezTo>
                    <a:pt x="12323" y="4095"/>
                    <a:pt x="11537" y="4035"/>
                    <a:pt x="10751" y="3915"/>
                  </a:cubicBezTo>
                  <a:cubicBezTo>
                    <a:pt x="9918" y="3796"/>
                    <a:pt x="9120" y="3629"/>
                    <a:pt x="8335" y="3450"/>
                  </a:cubicBezTo>
                  <a:lnTo>
                    <a:pt x="7763" y="3320"/>
                  </a:lnTo>
                  <a:cubicBezTo>
                    <a:pt x="7573" y="3284"/>
                    <a:pt x="7394" y="3224"/>
                    <a:pt x="7227" y="3129"/>
                  </a:cubicBezTo>
                  <a:cubicBezTo>
                    <a:pt x="7084" y="3069"/>
                    <a:pt x="6977" y="2915"/>
                    <a:pt x="6977" y="2748"/>
                  </a:cubicBezTo>
                  <a:cubicBezTo>
                    <a:pt x="7025" y="2581"/>
                    <a:pt x="7132" y="2450"/>
                    <a:pt x="7275" y="2367"/>
                  </a:cubicBezTo>
                  <a:cubicBezTo>
                    <a:pt x="8242" y="1698"/>
                    <a:pt x="9388" y="1340"/>
                    <a:pt x="10558" y="1340"/>
                  </a:cubicBezTo>
                  <a:cubicBezTo>
                    <a:pt x="10741" y="1340"/>
                    <a:pt x="10925" y="1349"/>
                    <a:pt x="11109" y="1367"/>
                  </a:cubicBezTo>
                  <a:cubicBezTo>
                    <a:pt x="12153" y="1460"/>
                    <a:pt x="13153" y="1847"/>
                    <a:pt x="13996" y="2473"/>
                  </a:cubicBezTo>
                  <a:lnTo>
                    <a:pt x="13996" y="2473"/>
                  </a:lnTo>
                  <a:cubicBezTo>
                    <a:pt x="13477" y="2740"/>
                    <a:pt x="12901" y="2876"/>
                    <a:pt x="12322" y="2876"/>
                  </a:cubicBezTo>
                  <a:cubicBezTo>
                    <a:pt x="12107" y="2876"/>
                    <a:pt x="11893" y="2857"/>
                    <a:pt x="11680" y="2819"/>
                  </a:cubicBezTo>
                  <a:cubicBezTo>
                    <a:pt x="11466" y="2772"/>
                    <a:pt x="11263" y="2724"/>
                    <a:pt x="11061" y="2641"/>
                  </a:cubicBezTo>
                  <a:lnTo>
                    <a:pt x="10847" y="2569"/>
                  </a:lnTo>
                  <a:lnTo>
                    <a:pt x="10847" y="2569"/>
                  </a:lnTo>
                  <a:cubicBezTo>
                    <a:pt x="11109" y="2712"/>
                    <a:pt x="11394" y="2819"/>
                    <a:pt x="11692" y="2867"/>
                  </a:cubicBezTo>
                  <a:cubicBezTo>
                    <a:pt x="11935" y="2916"/>
                    <a:pt x="12180" y="2941"/>
                    <a:pt x="12426" y="2941"/>
                  </a:cubicBezTo>
                  <a:cubicBezTo>
                    <a:pt x="13011" y="2941"/>
                    <a:pt x="13592" y="2802"/>
                    <a:pt x="14121" y="2534"/>
                  </a:cubicBezTo>
                  <a:lnTo>
                    <a:pt x="14180" y="2498"/>
                  </a:lnTo>
                  <a:lnTo>
                    <a:pt x="14121" y="2450"/>
                  </a:lnTo>
                  <a:cubicBezTo>
                    <a:pt x="13264" y="1772"/>
                    <a:pt x="12216" y="1355"/>
                    <a:pt x="11132" y="1260"/>
                  </a:cubicBezTo>
                  <a:cubicBezTo>
                    <a:pt x="10920" y="1236"/>
                    <a:pt x="10707" y="1224"/>
                    <a:pt x="10495" y="1224"/>
                  </a:cubicBezTo>
                  <a:cubicBezTo>
                    <a:pt x="9319" y="1224"/>
                    <a:pt x="8170" y="1584"/>
                    <a:pt x="7192" y="2260"/>
                  </a:cubicBezTo>
                  <a:cubicBezTo>
                    <a:pt x="7013" y="2355"/>
                    <a:pt x="6882" y="2534"/>
                    <a:pt x="6834" y="2748"/>
                  </a:cubicBezTo>
                  <a:cubicBezTo>
                    <a:pt x="6822" y="2855"/>
                    <a:pt x="6858" y="2974"/>
                    <a:pt x="6930" y="3069"/>
                  </a:cubicBezTo>
                  <a:cubicBezTo>
                    <a:pt x="6989" y="3153"/>
                    <a:pt x="7072" y="3224"/>
                    <a:pt x="7156" y="3272"/>
                  </a:cubicBezTo>
                  <a:cubicBezTo>
                    <a:pt x="7334" y="3367"/>
                    <a:pt x="7537" y="3439"/>
                    <a:pt x="7739" y="3474"/>
                  </a:cubicBezTo>
                  <a:lnTo>
                    <a:pt x="8311" y="3605"/>
                  </a:lnTo>
                  <a:cubicBezTo>
                    <a:pt x="9085" y="3784"/>
                    <a:pt x="9894" y="3962"/>
                    <a:pt x="10728" y="4082"/>
                  </a:cubicBezTo>
                  <a:cubicBezTo>
                    <a:pt x="11514" y="4213"/>
                    <a:pt x="12310" y="4273"/>
                    <a:pt x="13107" y="4273"/>
                  </a:cubicBezTo>
                  <a:cubicBezTo>
                    <a:pt x="13179" y="4273"/>
                    <a:pt x="13251" y="4273"/>
                    <a:pt x="13323" y="4272"/>
                  </a:cubicBezTo>
                  <a:cubicBezTo>
                    <a:pt x="13776" y="4260"/>
                    <a:pt x="14228" y="4212"/>
                    <a:pt x="14669" y="4141"/>
                  </a:cubicBezTo>
                  <a:cubicBezTo>
                    <a:pt x="14895" y="4105"/>
                    <a:pt x="15109" y="4058"/>
                    <a:pt x="15335" y="3998"/>
                  </a:cubicBezTo>
                  <a:cubicBezTo>
                    <a:pt x="15562" y="3951"/>
                    <a:pt x="15788" y="3879"/>
                    <a:pt x="16002" y="3784"/>
                  </a:cubicBezTo>
                  <a:cubicBezTo>
                    <a:pt x="16347" y="3641"/>
                    <a:pt x="16645" y="3427"/>
                    <a:pt x="16883" y="3141"/>
                  </a:cubicBezTo>
                  <a:cubicBezTo>
                    <a:pt x="17133" y="2843"/>
                    <a:pt x="17205" y="2438"/>
                    <a:pt x="17074" y="2069"/>
                  </a:cubicBezTo>
                  <a:cubicBezTo>
                    <a:pt x="16919" y="1736"/>
                    <a:pt x="16669" y="1450"/>
                    <a:pt x="16359" y="1272"/>
                  </a:cubicBezTo>
                  <a:cubicBezTo>
                    <a:pt x="16062" y="1081"/>
                    <a:pt x="15752" y="926"/>
                    <a:pt x="15419" y="807"/>
                  </a:cubicBezTo>
                  <a:cubicBezTo>
                    <a:pt x="14192" y="355"/>
                    <a:pt x="12907" y="81"/>
                    <a:pt x="11597" y="21"/>
                  </a:cubicBezTo>
                  <a:cubicBezTo>
                    <a:pt x="11329" y="8"/>
                    <a:pt x="11062" y="1"/>
                    <a:pt x="1079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3701650" y="2892150"/>
              <a:ext cx="124150" cy="141525"/>
            </a:xfrm>
            <a:custGeom>
              <a:avLst/>
              <a:gdLst/>
              <a:ahLst/>
              <a:cxnLst/>
              <a:rect l="l" t="t" r="r" b="b"/>
              <a:pathLst>
                <a:path w="4966" h="5661" extrusionOk="0">
                  <a:moveTo>
                    <a:pt x="4715" y="1"/>
                  </a:moveTo>
                  <a:lnTo>
                    <a:pt x="4715" y="1"/>
                  </a:lnTo>
                  <a:cubicBezTo>
                    <a:pt x="4822" y="382"/>
                    <a:pt x="4858" y="786"/>
                    <a:pt x="4822" y="1179"/>
                  </a:cubicBezTo>
                  <a:cubicBezTo>
                    <a:pt x="4655" y="2132"/>
                    <a:pt x="4191" y="3001"/>
                    <a:pt x="3489" y="3668"/>
                  </a:cubicBezTo>
                  <a:cubicBezTo>
                    <a:pt x="3131" y="4061"/>
                    <a:pt x="2727" y="4406"/>
                    <a:pt x="2298" y="4715"/>
                  </a:cubicBezTo>
                  <a:cubicBezTo>
                    <a:pt x="1929" y="4954"/>
                    <a:pt x="1548" y="5144"/>
                    <a:pt x="1143" y="5299"/>
                  </a:cubicBezTo>
                  <a:cubicBezTo>
                    <a:pt x="453" y="5561"/>
                    <a:pt x="0" y="5632"/>
                    <a:pt x="0" y="5656"/>
                  </a:cubicBezTo>
                  <a:cubicBezTo>
                    <a:pt x="29" y="5659"/>
                    <a:pt x="58" y="5661"/>
                    <a:pt x="86" y="5661"/>
                  </a:cubicBezTo>
                  <a:cubicBezTo>
                    <a:pt x="165" y="5661"/>
                    <a:pt x="243" y="5650"/>
                    <a:pt x="322" y="5632"/>
                  </a:cubicBezTo>
                  <a:cubicBezTo>
                    <a:pt x="607" y="5585"/>
                    <a:pt x="905" y="5513"/>
                    <a:pt x="1179" y="5418"/>
                  </a:cubicBezTo>
                  <a:cubicBezTo>
                    <a:pt x="1607" y="5275"/>
                    <a:pt x="2000" y="5073"/>
                    <a:pt x="2369" y="4835"/>
                  </a:cubicBezTo>
                  <a:cubicBezTo>
                    <a:pt x="2834" y="4537"/>
                    <a:pt x="3239" y="4192"/>
                    <a:pt x="3608" y="3787"/>
                  </a:cubicBezTo>
                  <a:cubicBezTo>
                    <a:pt x="4334" y="3096"/>
                    <a:pt x="4798" y="2179"/>
                    <a:pt x="4929" y="1191"/>
                  </a:cubicBezTo>
                  <a:cubicBezTo>
                    <a:pt x="4965" y="894"/>
                    <a:pt x="4929" y="584"/>
                    <a:pt x="4846" y="298"/>
                  </a:cubicBezTo>
                  <a:cubicBezTo>
                    <a:pt x="4822" y="191"/>
                    <a:pt x="4775" y="96"/>
                    <a:pt x="471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3934400" y="2928750"/>
              <a:ext cx="495025" cy="104825"/>
            </a:xfrm>
            <a:custGeom>
              <a:avLst/>
              <a:gdLst/>
              <a:ahLst/>
              <a:cxnLst/>
              <a:rect l="l" t="t" r="r" b="b"/>
              <a:pathLst>
                <a:path w="19801" h="4193" extrusionOk="0">
                  <a:moveTo>
                    <a:pt x="7587" y="1"/>
                  </a:moveTo>
                  <a:cubicBezTo>
                    <a:pt x="6888" y="1"/>
                    <a:pt x="6188" y="105"/>
                    <a:pt x="5513" y="311"/>
                  </a:cubicBezTo>
                  <a:cubicBezTo>
                    <a:pt x="4370" y="668"/>
                    <a:pt x="3311" y="1215"/>
                    <a:pt x="2358" y="1942"/>
                  </a:cubicBezTo>
                  <a:cubicBezTo>
                    <a:pt x="1727" y="2430"/>
                    <a:pt x="1132" y="2954"/>
                    <a:pt x="584" y="3537"/>
                  </a:cubicBezTo>
                  <a:cubicBezTo>
                    <a:pt x="382" y="3740"/>
                    <a:pt x="239" y="3906"/>
                    <a:pt x="144" y="4013"/>
                  </a:cubicBezTo>
                  <a:cubicBezTo>
                    <a:pt x="84" y="4061"/>
                    <a:pt x="37" y="4121"/>
                    <a:pt x="1" y="4192"/>
                  </a:cubicBezTo>
                  <a:cubicBezTo>
                    <a:pt x="60" y="4144"/>
                    <a:pt x="120" y="4097"/>
                    <a:pt x="168" y="4037"/>
                  </a:cubicBezTo>
                  <a:lnTo>
                    <a:pt x="632" y="3585"/>
                  </a:lnTo>
                  <a:cubicBezTo>
                    <a:pt x="1191" y="3025"/>
                    <a:pt x="1799" y="2513"/>
                    <a:pt x="2430" y="2037"/>
                  </a:cubicBezTo>
                  <a:cubicBezTo>
                    <a:pt x="3370" y="1335"/>
                    <a:pt x="4430" y="799"/>
                    <a:pt x="5549" y="453"/>
                  </a:cubicBezTo>
                  <a:cubicBezTo>
                    <a:pt x="6201" y="262"/>
                    <a:pt x="6875" y="167"/>
                    <a:pt x="7547" y="167"/>
                  </a:cubicBezTo>
                  <a:cubicBezTo>
                    <a:pt x="8298" y="167"/>
                    <a:pt x="9048" y="286"/>
                    <a:pt x="9764" y="525"/>
                  </a:cubicBezTo>
                  <a:cubicBezTo>
                    <a:pt x="10455" y="787"/>
                    <a:pt x="11097" y="1168"/>
                    <a:pt x="11657" y="1644"/>
                  </a:cubicBezTo>
                  <a:cubicBezTo>
                    <a:pt x="12229" y="2097"/>
                    <a:pt x="12860" y="2513"/>
                    <a:pt x="13550" y="2573"/>
                  </a:cubicBezTo>
                  <a:cubicBezTo>
                    <a:pt x="13672" y="2580"/>
                    <a:pt x="13794" y="2583"/>
                    <a:pt x="13915" y="2583"/>
                  </a:cubicBezTo>
                  <a:cubicBezTo>
                    <a:pt x="14432" y="2583"/>
                    <a:pt x="14942" y="2522"/>
                    <a:pt x="15443" y="2406"/>
                  </a:cubicBezTo>
                  <a:cubicBezTo>
                    <a:pt x="15751" y="2338"/>
                    <a:pt x="16062" y="2305"/>
                    <a:pt x="16371" y="2305"/>
                  </a:cubicBezTo>
                  <a:cubicBezTo>
                    <a:pt x="16600" y="2305"/>
                    <a:pt x="16827" y="2323"/>
                    <a:pt x="17051" y="2358"/>
                  </a:cubicBezTo>
                  <a:cubicBezTo>
                    <a:pt x="17836" y="2478"/>
                    <a:pt x="18575" y="2811"/>
                    <a:pt x="19182" y="3323"/>
                  </a:cubicBezTo>
                  <a:cubicBezTo>
                    <a:pt x="19396" y="3513"/>
                    <a:pt x="19610" y="3716"/>
                    <a:pt x="19801" y="3930"/>
                  </a:cubicBezTo>
                  <a:cubicBezTo>
                    <a:pt x="19646" y="3680"/>
                    <a:pt x="19456" y="3454"/>
                    <a:pt x="19218" y="3263"/>
                  </a:cubicBezTo>
                  <a:cubicBezTo>
                    <a:pt x="18610" y="2728"/>
                    <a:pt x="17872" y="2370"/>
                    <a:pt x="17074" y="2239"/>
                  </a:cubicBezTo>
                  <a:cubicBezTo>
                    <a:pt x="16825" y="2196"/>
                    <a:pt x="16572" y="2175"/>
                    <a:pt x="16320" y="2175"/>
                  </a:cubicBezTo>
                  <a:cubicBezTo>
                    <a:pt x="16019" y="2175"/>
                    <a:pt x="15717" y="2205"/>
                    <a:pt x="15419" y="2263"/>
                  </a:cubicBezTo>
                  <a:cubicBezTo>
                    <a:pt x="14929" y="2369"/>
                    <a:pt x="14423" y="2428"/>
                    <a:pt x="13920" y="2428"/>
                  </a:cubicBezTo>
                  <a:cubicBezTo>
                    <a:pt x="13800" y="2428"/>
                    <a:pt x="13681" y="2425"/>
                    <a:pt x="13562" y="2418"/>
                  </a:cubicBezTo>
                  <a:cubicBezTo>
                    <a:pt x="12907" y="2358"/>
                    <a:pt x="12324" y="1954"/>
                    <a:pt x="11752" y="1513"/>
                  </a:cubicBezTo>
                  <a:cubicBezTo>
                    <a:pt x="11181" y="1025"/>
                    <a:pt x="10526" y="632"/>
                    <a:pt x="9823" y="370"/>
                  </a:cubicBezTo>
                  <a:cubicBezTo>
                    <a:pt x="9099" y="123"/>
                    <a:pt x="8343" y="1"/>
                    <a:pt x="7587"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4437750" y="2887675"/>
              <a:ext cx="536400" cy="136375"/>
            </a:xfrm>
            <a:custGeom>
              <a:avLst/>
              <a:gdLst/>
              <a:ahLst/>
              <a:cxnLst/>
              <a:rect l="l" t="t" r="r" b="b"/>
              <a:pathLst>
                <a:path w="21456" h="5455" extrusionOk="0">
                  <a:moveTo>
                    <a:pt x="21455" y="1"/>
                  </a:moveTo>
                  <a:lnTo>
                    <a:pt x="21455" y="1"/>
                  </a:lnTo>
                  <a:cubicBezTo>
                    <a:pt x="21396" y="61"/>
                    <a:pt x="21336" y="132"/>
                    <a:pt x="21289" y="203"/>
                  </a:cubicBezTo>
                  <a:cubicBezTo>
                    <a:pt x="21170" y="322"/>
                    <a:pt x="21027" y="525"/>
                    <a:pt x="20801" y="739"/>
                  </a:cubicBezTo>
                  <a:cubicBezTo>
                    <a:pt x="20193" y="1370"/>
                    <a:pt x="19515" y="1942"/>
                    <a:pt x="18800" y="2454"/>
                  </a:cubicBezTo>
                  <a:cubicBezTo>
                    <a:pt x="17729" y="3204"/>
                    <a:pt x="16574" y="3835"/>
                    <a:pt x="15359" y="4311"/>
                  </a:cubicBezTo>
                  <a:cubicBezTo>
                    <a:pt x="14657" y="4597"/>
                    <a:pt x="13919" y="4835"/>
                    <a:pt x="13169" y="5002"/>
                  </a:cubicBezTo>
                  <a:cubicBezTo>
                    <a:pt x="12359" y="5192"/>
                    <a:pt x="11537" y="5311"/>
                    <a:pt x="10716" y="5323"/>
                  </a:cubicBezTo>
                  <a:cubicBezTo>
                    <a:pt x="9120" y="5311"/>
                    <a:pt x="7537" y="4978"/>
                    <a:pt x="6061" y="4359"/>
                  </a:cubicBezTo>
                  <a:cubicBezTo>
                    <a:pt x="4858" y="3871"/>
                    <a:pt x="3715" y="3228"/>
                    <a:pt x="2655" y="2466"/>
                  </a:cubicBezTo>
                  <a:cubicBezTo>
                    <a:pt x="1941" y="1954"/>
                    <a:pt x="1274" y="1370"/>
                    <a:pt x="655" y="739"/>
                  </a:cubicBezTo>
                  <a:cubicBezTo>
                    <a:pt x="441" y="525"/>
                    <a:pt x="286" y="322"/>
                    <a:pt x="179" y="203"/>
                  </a:cubicBezTo>
                  <a:cubicBezTo>
                    <a:pt x="119" y="144"/>
                    <a:pt x="60" y="84"/>
                    <a:pt x="0" y="25"/>
                  </a:cubicBezTo>
                  <a:lnTo>
                    <a:pt x="0" y="25"/>
                  </a:lnTo>
                  <a:cubicBezTo>
                    <a:pt x="48" y="96"/>
                    <a:pt x="96" y="168"/>
                    <a:pt x="143" y="227"/>
                  </a:cubicBezTo>
                  <a:cubicBezTo>
                    <a:pt x="250" y="358"/>
                    <a:pt x="393" y="561"/>
                    <a:pt x="608" y="775"/>
                  </a:cubicBezTo>
                  <a:cubicBezTo>
                    <a:pt x="1215" y="1442"/>
                    <a:pt x="1870" y="2037"/>
                    <a:pt x="2584" y="2561"/>
                  </a:cubicBezTo>
                  <a:cubicBezTo>
                    <a:pt x="3644" y="3347"/>
                    <a:pt x="4787" y="3990"/>
                    <a:pt x="6001" y="4490"/>
                  </a:cubicBezTo>
                  <a:cubicBezTo>
                    <a:pt x="7501" y="5121"/>
                    <a:pt x="9097" y="5442"/>
                    <a:pt x="10716" y="5454"/>
                  </a:cubicBezTo>
                  <a:cubicBezTo>
                    <a:pt x="11561" y="5430"/>
                    <a:pt x="12383" y="5323"/>
                    <a:pt x="13204" y="5133"/>
                  </a:cubicBezTo>
                  <a:cubicBezTo>
                    <a:pt x="13954" y="4954"/>
                    <a:pt x="14705" y="4716"/>
                    <a:pt x="15419" y="4418"/>
                  </a:cubicBezTo>
                  <a:cubicBezTo>
                    <a:pt x="16645" y="3930"/>
                    <a:pt x="17800" y="3287"/>
                    <a:pt x="18860" y="2513"/>
                  </a:cubicBezTo>
                  <a:cubicBezTo>
                    <a:pt x="19586" y="2001"/>
                    <a:pt x="20253" y="1406"/>
                    <a:pt x="20848" y="751"/>
                  </a:cubicBezTo>
                  <a:cubicBezTo>
                    <a:pt x="21015" y="572"/>
                    <a:pt x="21170" y="394"/>
                    <a:pt x="21312" y="203"/>
                  </a:cubicBezTo>
                  <a:cubicBezTo>
                    <a:pt x="21372" y="132"/>
                    <a:pt x="21420" y="72"/>
                    <a:pt x="2145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4557100" y="2886200"/>
              <a:ext cx="339350" cy="61350"/>
            </a:xfrm>
            <a:custGeom>
              <a:avLst/>
              <a:gdLst/>
              <a:ahLst/>
              <a:cxnLst/>
              <a:rect l="l" t="t" r="r" b="b"/>
              <a:pathLst>
                <a:path w="13574" h="2454" extrusionOk="0">
                  <a:moveTo>
                    <a:pt x="13574" y="0"/>
                  </a:moveTo>
                  <a:lnTo>
                    <a:pt x="13574" y="0"/>
                  </a:lnTo>
                  <a:cubicBezTo>
                    <a:pt x="13395" y="72"/>
                    <a:pt x="13229" y="167"/>
                    <a:pt x="13074" y="274"/>
                  </a:cubicBezTo>
                  <a:cubicBezTo>
                    <a:pt x="12752" y="465"/>
                    <a:pt x="12288" y="715"/>
                    <a:pt x="11693" y="989"/>
                  </a:cubicBezTo>
                  <a:cubicBezTo>
                    <a:pt x="11002" y="1322"/>
                    <a:pt x="10288" y="1608"/>
                    <a:pt x="9550" y="1834"/>
                  </a:cubicBezTo>
                  <a:cubicBezTo>
                    <a:pt x="8657" y="2120"/>
                    <a:pt x="7728" y="2275"/>
                    <a:pt x="6787" y="2286"/>
                  </a:cubicBezTo>
                  <a:cubicBezTo>
                    <a:pt x="5073" y="2251"/>
                    <a:pt x="3394" y="1834"/>
                    <a:pt x="1858" y="1096"/>
                  </a:cubicBezTo>
                  <a:cubicBezTo>
                    <a:pt x="1394" y="870"/>
                    <a:pt x="929" y="620"/>
                    <a:pt x="489" y="346"/>
                  </a:cubicBezTo>
                  <a:cubicBezTo>
                    <a:pt x="334" y="239"/>
                    <a:pt x="167" y="143"/>
                    <a:pt x="1" y="60"/>
                  </a:cubicBezTo>
                  <a:lnTo>
                    <a:pt x="1" y="60"/>
                  </a:lnTo>
                  <a:cubicBezTo>
                    <a:pt x="36" y="96"/>
                    <a:pt x="72" y="120"/>
                    <a:pt x="120" y="155"/>
                  </a:cubicBezTo>
                  <a:cubicBezTo>
                    <a:pt x="191" y="215"/>
                    <a:pt x="298" y="298"/>
                    <a:pt x="453" y="405"/>
                  </a:cubicBezTo>
                  <a:cubicBezTo>
                    <a:pt x="882" y="703"/>
                    <a:pt x="1334" y="965"/>
                    <a:pt x="1810" y="1191"/>
                  </a:cubicBezTo>
                  <a:cubicBezTo>
                    <a:pt x="3346" y="1989"/>
                    <a:pt x="5049" y="2417"/>
                    <a:pt x="6787" y="2453"/>
                  </a:cubicBezTo>
                  <a:cubicBezTo>
                    <a:pt x="7740" y="2441"/>
                    <a:pt x="8692" y="2275"/>
                    <a:pt x="9597" y="1977"/>
                  </a:cubicBezTo>
                  <a:cubicBezTo>
                    <a:pt x="10335" y="1739"/>
                    <a:pt x="11050" y="1453"/>
                    <a:pt x="11740" y="1096"/>
                  </a:cubicBezTo>
                  <a:cubicBezTo>
                    <a:pt x="12217" y="870"/>
                    <a:pt x="12669" y="608"/>
                    <a:pt x="13109" y="334"/>
                  </a:cubicBezTo>
                  <a:cubicBezTo>
                    <a:pt x="13264" y="227"/>
                    <a:pt x="13383" y="143"/>
                    <a:pt x="13455" y="96"/>
                  </a:cubicBezTo>
                  <a:cubicBezTo>
                    <a:pt x="13538" y="36"/>
                    <a:pt x="13574" y="0"/>
                    <a:pt x="1357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4897625" y="2897875"/>
              <a:ext cx="344125" cy="137475"/>
            </a:xfrm>
            <a:custGeom>
              <a:avLst/>
              <a:gdLst/>
              <a:ahLst/>
              <a:cxnLst/>
              <a:rect l="l" t="t" r="r" b="b"/>
              <a:pathLst>
                <a:path w="13765" h="5499" extrusionOk="0">
                  <a:moveTo>
                    <a:pt x="11984" y="1"/>
                  </a:moveTo>
                  <a:cubicBezTo>
                    <a:pt x="11826" y="1"/>
                    <a:pt x="11669" y="4"/>
                    <a:pt x="11514" y="10"/>
                  </a:cubicBezTo>
                  <a:lnTo>
                    <a:pt x="10966" y="34"/>
                  </a:lnTo>
                  <a:lnTo>
                    <a:pt x="10383" y="93"/>
                  </a:lnTo>
                  <a:cubicBezTo>
                    <a:pt x="9978" y="117"/>
                    <a:pt x="9549" y="212"/>
                    <a:pt x="9097" y="284"/>
                  </a:cubicBezTo>
                  <a:cubicBezTo>
                    <a:pt x="8109" y="486"/>
                    <a:pt x="7156" y="772"/>
                    <a:pt x="6227" y="1129"/>
                  </a:cubicBezTo>
                  <a:cubicBezTo>
                    <a:pt x="5299" y="1498"/>
                    <a:pt x="4394" y="1939"/>
                    <a:pt x="3537" y="2450"/>
                  </a:cubicBezTo>
                  <a:cubicBezTo>
                    <a:pt x="3156" y="2712"/>
                    <a:pt x="2787" y="2939"/>
                    <a:pt x="2465" y="3189"/>
                  </a:cubicBezTo>
                  <a:cubicBezTo>
                    <a:pt x="2310" y="3308"/>
                    <a:pt x="2132" y="3427"/>
                    <a:pt x="1989" y="3546"/>
                  </a:cubicBezTo>
                  <a:lnTo>
                    <a:pt x="1572" y="3891"/>
                  </a:lnTo>
                  <a:cubicBezTo>
                    <a:pt x="1298" y="4117"/>
                    <a:pt x="1072" y="4344"/>
                    <a:pt x="870" y="4534"/>
                  </a:cubicBezTo>
                  <a:lnTo>
                    <a:pt x="596" y="4808"/>
                  </a:lnTo>
                  <a:lnTo>
                    <a:pt x="381" y="5046"/>
                  </a:lnTo>
                  <a:lnTo>
                    <a:pt x="96" y="5368"/>
                  </a:lnTo>
                  <a:cubicBezTo>
                    <a:pt x="24" y="5451"/>
                    <a:pt x="0" y="5498"/>
                    <a:pt x="0" y="5498"/>
                  </a:cubicBezTo>
                  <a:cubicBezTo>
                    <a:pt x="36" y="5463"/>
                    <a:pt x="84" y="5427"/>
                    <a:pt x="120" y="5391"/>
                  </a:cubicBezTo>
                  <a:lnTo>
                    <a:pt x="441" y="5070"/>
                  </a:lnTo>
                  <a:lnTo>
                    <a:pt x="655" y="4844"/>
                  </a:lnTo>
                  <a:lnTo>
                    <a:pt x="941" y="4582"/>
                  </a:lnTo>
                  <a:cubicBezTo>
                    <a:pt x="1143" y="4403"/>
                    <a:pt x="1370" y="4177"/>
                    <a:pt x="1644" y="3974"/>
                  </a:cubicBezTo>
                  <a:lnTo>
                    <a:pt x="2048" y="3605"/>
                  </a:lnTo>
                  <a:lnTo>
                    <a:pt x="2536" y="3260"/>
                  </a:lnTo>
                  <a:cubicBezTo>
                    <a:pt x="2858" y="3022"/>
                    <a:pt x="3227" y="2808"/>
                    <a:pt x="3608" y="2558"/>
                  </a:cubicBezTo>
                  <a:cubicBezTo>
                    <a:pt x="4465" y="2058"/>
                    <a:pt x="5358" y="1617"/>
                    <a:pt x="6275" y="1248"/>
                  </a:cubicBezTo>
                  <a:cubicBezTo>
                    <a:pt x="7192" y="891"/>
                    <a:pt x="8144" y="605"/>
                    <a:pt x="9121" y="403"/>
                  </a:cubicBezTo>
                  <a:cubicBezTo>
                    <a:pt x="9573" y="319"/>
                    <a:pt x="10002" y="224"/>
                    <a:pt x="10407" y="188"/>
                  </a:cubicBezTo>
                  <a:lnTo>
                    <a:pt x="10978" y="129"/>
                  </a:lnTo>
                  <a:lnTo>
                    <a:pt x="11526" y="93"/>
                  </a:lnTo>
                  <a:lnTo>
                    <a:pt x="12835" y="93"/>
                  </a:lnTo>
                  <a:lnTo>
                    <a:pt x="13157" y="117"/>
                  </a:lnTo>
                  <a:lnTo>
                    <a:pt x="13609" y="141"/>
                  </a:lnTo>
                  <a:lnTo>
                    <a:pt x="13764" y="141"/>
                  </a:lnTo>
                  <a:cubicBezTo>
                    <a:pt x="13730" y="132"/>
                    <a:pt x="13691" y="124"/>
                    <a:pt x="13649" y="124"/>
                  </a:cubicBezTo>
                  <a:cubicBezTo>
                    <a:pt x="13632" y="124"/>
                    <a:pt x="13615" y="125"/>
                    <a:pt x="13597" y="129"/>
                  </a:cubicBezTo>
                  <a:lnTo>
                    <a:pt x="13157" y="69"/>
                  </a:lnTo>
                  <a:lnTo>
                    <a:pt x="12835" y="34"/>
                  </a:lnTo>
                  <a:lnTo>
                    <a:pt x="12454" y="10"/>
                  </a:lnTo>
                  <a:cubicBezTo>
                    <a:pt x="12300" y="4"/>
                    <a:pt x="12142" y="1"/>
                    <a:pt x="1198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5186650" y="2872200"/>
              <a:ext cx="200650" cy="159875"/>
            </a:xfrm>
            <a:custGeom>
              <a:avLst/>
              <a:gdLst/>
              <a:ahLst/>
              <a:cxnLst/>
              <a:rect l="l" t="t" r="r" b="b"/>
              <a:pathLst>
                <a:path w="8026" h="6395" extrusionOk="0">
                  <a:moveTo>
                    <a:pt x="8025" y="1"/>
                  </a:moveTo>
                  <a:cubicBezTo>
                    <a:pt x="7739" y="1823"/>
                    <a:pt x="6656" y="3430"/>
                    <a:pt x="5061" y="4359"/>
                  </a:cubicBezTo>
                  <a:cubicBezTo>
                    <a:pt x="3953" y="5025"/>
                    <a:pt x="2775" y="5549"/>
                    <a:pt x="1536" y="5894"/>
                  </a:cubicBezTo>
                  <a:lnTo>
                    <a:pt x="405" y="6252"/>
                  </a:lnTo>
                  <a:cubicBezTo>
                    <a:pt x="274" y="6275"/>
                    <a:pt x="131" y="6335"/>
                    <a:pt x="0" y="6395"/>
                  </a:cubicBezTo>
                  <a:cubicBezTo>
                    <a:pt x="143" y="6383"/>
                    <a:pt x="286" y="6347"/>
                    <a:pt x="429" y="6311"/>
                  </a:cubicBezTo>
                  <a:cubicBezTo>
                    <a:pt x="703" y="6252"/>
                    <a:pt x="1084" y="6144"/>
                    <a:pt x="1560" y="6014"/>
                  </a:cubicBezTo>
                  <a:cubicBezTo>
                    <a:pt x="2822" y="5680"/>
                    <a:pt x="4025" y="5168"/>
                    <a:pt x="5144" y="4490"/>
                  </a:cubicBezTo>
                  <a:cubicBezTo>
                    <a:pt x="6251" y="3787"/>
                    <a:pt x="7132" y="2775"/>
                    <a:pt x="7680" y="1572"/>
                  </a:cubicBezTo>
                  <a:cubicBezTo>
                    <a:pt x="7835" y="1215"/>
                    <a:pt x="7942" y="822"/>
                    <a:pt x="8001" y="429"/>
                  </a:cubicBezTo>
                  <a:cubicBezTo>
                    <a:pt x="8013" y="322"/>
                    <a:pt x="8025" y="227"/>
                    <a:pt x="8025" y="108"/>
                  </a:cubicBezTo>
                  <a:lnTo>
                    <a:pt x="8025"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3807000" y="2901850"/>
              <a:ext cx="683750" cy="132600"/>
            </a:xfrm>
            <a:custGeom>
              <a:avLst/>
              <a:gdLst/>
              <a:ahLst/>
              <a:cxnLst/>
              <a:rect l="l" t="t" r="r" b="b"/>
              <a:pathLst>
                <a:path w="27350" h="5304" extrusionOk="0">
                  <a:moveTo>
                    <a:pt x="12390" y="0"/>
                  </a:moveTo>
                  <a:cubicBezTo>
                    <a:pt x="10865" y="0"/>
                    <a:pt x="9351" y="292"/>
                    <a:pt x="7919" y="863"/>
                  </a:cubicBezTo>
                  <a:cubicBezTo>
                    <a:pt x="7133" y="1160"/>
                    <a:pt x="6359" y="1518"/>
                    <a:pt x="5621" y="1922"/>
                  </a:cubicBezTo>
                  <a:cubicBezTo>
                    <a:pt x="4918" y="2280"/>
                    <a:pt x="4275" y="2649"/>
                    <a:pt x="3692" y="2982"/>
                  </a:cubicBezTo>
                  <a:cubicBezTo>
                    <a:pt x="2525" y="3661"/>
                    <a:pt x="1620" y="4244"/>
                    <a:pt x="977" y="4649"/>
                  </a:cubicBezTo>
                  <a:cubicBezTo>
                    <a:pt x="656" y="4851"/>
                    <a:pt x="418" y="5018"/>
                    <a:pt x="251" y="5125"/>
                  </a:cubicBezTo>
                  <a:lnTo>
                    <a:pt x="72" y="5256"/>
                  </a:lnTo>
                  <a:cubicBezTo>
                    <a:pt x="49" y="5268"/>
                    <a:pt x="25" y="5292"/>
                    <a:pt x="1" y="5304"/>
                  </a:cubicBezTo>
                  <a:cubicBezTo>
                    <a:pt x="13" y="5304"/>
                    <a:pt x="37" y="5292"/>
                    <a:pt x="72" y="5268"/>
                  </a:cubicBezTo>
                  <a:lnTo>
                    <a:pt x="275" y="5149"/>
                  </a:lnTo>
                  <a:lnTo>
                    <a:pt x="1013" y="4697"/>
                  </a:lnTo>
                  <a:cubicBezTo>
                    <a:pt x="1644" y="4316"/>
                    <a:pt x="2585" y="3756"/>
                    <a:pt x="3751" y="3089"/>
                  </a:cubicBezTo>
                  <a:cubicBezTo>
                    <a:pt x="4335" y="2768"/>
                    <a:pt x="4978" y="2411"/>
                    <a:pt x="5680" y="2053"/>
                  </a:cubicBezTo>
                  <a:cubicBezTo>
                    <a:pt x="6418" y="1660"/>
                    <a:pt x="7192" y="1315"/>
                    <a:pt x="7978" y="1018"/>
                  </a:cubicBezTo>
                  <a:cubicBezTo>
                    <a:pt x="9380" y="466"/>
                    <a:pt x="10871" y="179"/>
                    <a:pt x="12374" y="179"/>
                  </a:cubicBezTo>
                  <a:cubicBezTo>
                    <a:pt x="12786" y="179"/>
                    <a:pt x="13198" y="200"/>
                    <a:pt x="13610" y="244"/>
                  </a:cubicBezTo>
                  <a:cubicBezTo>
                    <a:pt x="14598" y="386"/>
                    <a:pt x="15562" y="625"/>
                    <a:pt x="16503" y="934"/>
                  </a:cubicBezTo>
                  <a:cubicBezTo>
                    <a:pt x="17396" y="1232"/>
                    <a:pt x="18301" y="1458"/>
                    <a:pt x="19218" y="1613"/>
                  </a:cubicBezTo>
                  <a:cubicBezTo>
                    <a:pt x="20111" y="1768"/>
                    <a:pt x="20944" y="1875"/>
                    <a:pt x="21718" y="1994"/>
                  </a:cubicBezTo>
                  <a:cubicBezTo>
                    <a:pt x="22444" y="2101"/>
                    <a:pt x="23159" y="2256"/>
                    <a:pt x="23861" y="2458"/>
                  </a:cubicBezTo>
                  <a:cubicBezTo>
                    <a:pt x="24873" y="2756"/>
                    <a:pt x="25814" y="3280"/>
                    <a:pt x="26600" y="3994"/>
                  </a:cubicBezTo>
                  <a:cubicBezTo>
                    <a:pt x="26873" y="4268"/>
                    <a:pt x="27123" y="4566"/>
                    <a:pt x="27350" y="4887"/>
                  </a:cubicBezTo>
                  <a:cubicBezTo>
                    <a:pt x="27159" y="4530"/>
                    <a:pt x="26933" y="4220"/>
                    <a:pt x="26647" y="3946"/>
                  </a:cubicBezTo>
                  <a:cubicBezTo>
                    <a:pt x="25873" y="3208"/>
                    <a:pt x="24921" y="2649"/>
                    <a:pt x="23897" y="2339"/>
                  </a:cubicBezTo>
                  <a:cubicBezTo>
                    <a:pt x="23194" y="2125"/>
                    <a:pt x="22468" y="1958"/>
                    <a:pt x="21742" y="1851"/>
                  </a:cubicBezTo>
                  <a:cubicBezTo>
                    <a:pt x="20968" y="1720"/>
                    <a:pt x="20123" y="1613"/>
                    <a:pt x="19253" y="1458"/>
                  </a:cubicBezTo>
                  <a:cubicBezTo>
                    <a:pt x="18337" y="1291"/>
                    <a:pt x="17444" y="1065"/>
                    <a:pt x="16563" y="767"/>
                  </a:cubicBezTo>
                  <a:cubicBezTo>
                    <a:pt x="15610" y="458"/>
                    <a:pt x="14634" y="220"/>
                    <a:pt x="13634" y="65"/>
                  </a:cubicBezTo>
                  <a:cubicBezTo>
                    <a:pt x="13219" y="22"/>
                    <a:pt x="12804" y="0"/>
                    <a:pt x="1239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3554600" y="2888275"/>
              <a:ext cx="170875" cy="146475"/>
            </a:xfrm>
            <a:custGeom>
              <a:avLst/>
              <a:gdLst/>
              <a:ahLst/>
              <a:cxnLst/>
              <a:rect l="l" t="t" r="r" b="b"/>
              <a:pathLst>
                <a:path w="6835" h="5859" extrusionOk="0">
                  <a:moveTo>
                    <a:pt x="6835" y="1"/>
                  </a:moveTo>
                  <a:lnTo>
                    <a:pt x="6835" y="1"/>
                  </a:lnTo>
                  <a:cubicBezTo>
                    <a:pt x="6739" y="465"/>
                    <a:pt x="6597" y="918"/>
                    <a:pt x="6430" y="1346"/>
                  </a:cubicBezTo>
                  <a:cubicBezTo>
                    <a:pt x="6001" y="2382"/>
                    <a:pt x="5275" y="3275"/>
                    <a:pt x="4358" y="3918"/>
                  </a:cubicBezTo>
                  <a:cubicBezTo>
                    <a:pt x="3394" y="4513"/>
                    <a:pt x="2382" y="5001"/>
                    <a:pt x="1322" y="5371"/>
                  </a:cubicBezTo>
                  <a:lnTo>
                    <a:pt x="358" y="5716"/>
                  </a:lnTo>
                  <a:cubicBezTo>
                    <a:pt x="227" y="5752"/>
                    <a:pt x="108" y="5799"/>
                    <a:pt x="0" y="5859"/>
                  </a:cubicBezTo>
                  <a:cubicBezTo>
                    <a:pt x="120" y="5847"/>
                    <a:pt x="250" y="5823"/>
                    <a:pt x="370" y="5775"/>
                  </a:cubicBezTo>
                  <a:cubicBezTo>
                    <a:pt x="608" y="5716"/>
                    <a:pt x="941" y="5621"/>
                    <a:pt x="1358" y="5478"/>
                  </a:cubicBezTo>
                  <a:cubicBezTo>
                    <a:pt x="2441" y="5132"/>
                    <a:pt x="3489" y="4656"/>
                    <a:pt x="4453" y="4061"/>
                  </a:cubicBezTo>
                  <a:cubicBezTo>
                    <a:pt x="5406" y="3394"/>
                    <a:pt x="6132" y="2465"/>
                    <a:pt x="6549" y="1382"/>
                  </a:cubicBezTo>
                  <a:cubicBezTo>
                    <a:pt x="6668" y="1060"/>
                    <a:pt x="6763" y="727"/>
                    <a:pt x="6811" y="382"/>
                  </a:cubicBezTo>
                  <a:cubicBezTo>
                    <a:pt x="6835" y="263"/>
                    <a:pt x="6835" y="132"/>
                    <a:pt x="683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2936675" y="2887975"/>
              <a:ext cx="250050" cy="146775"/>
            </a:xfrm>
            <a:custGeom>
              <a:avLst/>
              <a:gdLst/>
              <a:ahLst/>
              <a:cxnLst/>
              <a:rect l="l" t="t" r="r" b="b"/>
              <a:pathLst>
                <a:path w="10002" h="5871" extrusionOk="0">
                  <a:moveTo>
                    <a:pt x="10001" y="1"/>
                  </a:moveTo>
                  <a:lnTo>
                    <a:pt x="10001" y="1"/>
                  </a:lnTo>
                  <a:cubicBezTo>
                    <a:pt x="9858" y="37"/>
                    <a:pt x="9716" y="96"/>
                    <a:pt x="9573" y="156"/>
                  </a:cubicBezTo>
                  <a:cubicBezTo>
                    <a:pt x="9311" y="275"/>
                    <a:pt x="8918" y="453"/>
                    <a:pt x="8442" y="668"/>
                  </a:cubicBezTo>
                  <a:cubicBezTo>
                    <a:pt x="7477" y="1108"/>
                    <a:pt x="6156" y="1727"/>
                    <a:pt x="4751" y="2513"/>
                  </a:cubicBezTo>
                  <a:cubicBezTo>
                    <a:pt x="3536" y="3168"/>
                    <a:pt x="2381" y="3918"/>
                    <a:pt x="1286" y="4763"/>
                  </a:cubicBezTo>
                  <a:cubicBezTo>
                    <a:pt x="869" y="5085"/>
                    <a:pt x="536" y="5347"/>
                    <a:pt x="322" y="5549"/>
                  </a:cubicBezTo>
                  <a:cubicBezTo>
                    <a:pt x="202" y="5644"/>
                    <a:pt x="95" y="5752"/>
                    <a:pt x="0" y="5871"/>
                  </a:cubicBezTo>
                  <a:cubicBezTo>
                    <a:pt x="131" y="5787"/>
                    <a:pt x="250" y="5692"/>
                    <a:pt x="357" y="5585"/>
                  </a:cubicBezTo>
                  <a:cubicBezTo>
                    <a:pt x="583" y="5406"/>
                    <a:pt x="929" y="5156"/>
                    <a:pt x="1357" y="4835"/>
                  </a:cubicBezTo>
                  <a:cubicBezTo>
                    <a:pt x="2465" y="4037"/>
                    <a:pt x="3631" y="3311"/>
                    <a:pt x="4834" y="2656"/>
                  </a:cubicBezTo>
                  <a:cubicBezTo>
                    <a:pt x="6239" y="1882"/>
                    <a:pt x="7549" y="1239"/>
                    <a:pt x="8489" y="775"/>
                  </a:cubicBezTo>
                  <a:lnTo>
                    <a:pt x="9608" y="215"/>
                  </a:lnTo>
                  <a:cubicBezTo>
                    <a:pt x="9751" y="156"/>
                    <a:pt x="9882" y="84"/>
                    <a:pt x="1000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2568475" y="2892625"/>
              <a:ext cx="528350" cy="142125"/>
            </a:xfrm>
            <a:custGeom>
              <a:avLst/>
              <a:gdLst/>
              <a:ahLst/>
              <a:cxnLst/>
              <a:rect l="l" t="t" r="r" b="b"/>
              <a:pathLst>
                <a:path w="21134" h="5685" extrusionOk="0">
                  <a:moveTo>
                    <a:pt x="20413" y="1"/>
                  </a:moveTo>
                  <a:cubicBezTo>
                    <a:pt x="20356" y="1"/>
                    <a:pt x="20298" y="2"/>
                    <a:pt x="20241" y="5"/>
                  </a:cubicBezTo>
                  <a:cubicBezTo>
                    <a:pt x="19431" y="65"/>
                    <a:pt x="18645" y="279"/>
                    <a:pt x="17919" y="648"/>
                  </a:cubicBezTo>
                  <a:cubicBezTo>
                    <a:pt x="16883" y="1208"/>
                    <a:pt x="15883" y="1875"/>
                    <a:pt x="14954" y="2613"/>
                  </a:cubicBezTo>
                  <a:cubicBezTo>
                    <a:pt x="14395" y="3030"/>
                    <a:pt x="13811" y="3411"/>
                    <a:pt x="13204" y="3744"/>
                  </a:cubicBezTo>
                  <a:cubicBezTo>
                    <a:pt x="12537" y="4089"/>
                    <a:pt x="11835" y="4351"/>
                    <a:pt x="11109" y="4542"/>
                  </a:cubicBezTo>
                  <a:cubicBezTo>
                    <a:pt x="9704" y="4875"/>
                    <a:pt x="8263" y="5054"/>
                    <a:pt x="6810" y="5066"/>
                  </a:cubicBezTo>
                  <a:cubicBezTo>
                    <a:pt x="5465" y="5113"/>
                    <a:pt x="4262" y="5101"/>
                    <a:pt x="3250" y="5161"/>
                  </a:cubicBezTo>
                  <a:cubicBezTo>
                    <a:pt x="2441" y="5197"/>
                    <a:pt x="1643" y="5292"/>
                    <a:pt x="857" y="5447"/>
                  </a:cubicBezTo>
                  <a:cubicBezTo>
                    <a:pt x="572" y="5506"/>
                    <a:pt x="357" y="5566"/>
                    <a:pt x="214" y="5601"/>
                  </a:cubicBezTo>
                  <a:cubicBezTo>
                    <a:pt x="131" y="5625"/>
                    <a:pt x="60" y="5649"/>
                    <a:pt x="0" y="5685"/>
                  </a:cubicBezTo>
                  <a:cubicBezTo>
                    <a:pt x="71" y="5673"/>
                    <a:pt x="143" y="5661"/>
                    <a:pt x="226" y="5637"/>
                  </a:cubicBezTo>
                  <a:cubicBezTo>
                    <a:pt x="369" y="5601"/>
                    <a:pt x="583" y="5566"/>
                    <a:pt x="869" y="5506"/>
                  </a:cubicBezTo>
                  <a:cubicBezTo>
                    <a:pt x="1655" y="5375"/>
                    <a:pt x="2453" y="5304"/>
                    <a:pt x="3250" y="5280"/>
                  </a:cubicBezTo>
                  <a:cubicBezTo>
                    <a:pt x="4262" y="5220"/>
                    <a:pt x="5465" y="5268"/>
                    <a:pt x="6810" y="5220"/>
                  </a:cubicBezTo>
                  <a:cubicBezTo>
                    <a:pt x="8275" y="5208"/>
                    <a:pt x="9727" y="5042"/>
                    <a:pt x="11156" y="4708"/>
                  </a:cubicBezTo>
                  <a:cubicBezTo>
                    <a:pt x="11882" y="4518"/>
                    <a:pt x="12597" y="4244"/>
                    <a:pt x="13276" y="3887"/>
                  </a:cubicBezTo>
                  <a:cubicBezTo>
                    <a:pt x="13895" y="3542"/>
                    <a:pt x="14478" y="3161"/>
                    <a:pt x="15050" y="2732"/>
                  </a:cubicBezTo>
                  <a:cubicBezTo>
                    <a:pt x="15966" y="1994"/>
                    <a:pt x="16955" y="1339"/>
                    <a:pt x="17990" y="755"/>
                  </a:cubicBezTo>
                  <a:cubicBezTo>
                    <a:pt x="18693" y="386"/>
                    <a:pt x="19467" y="148"/>
                    <a:pt x="20253" y="77"/>
                  </a:cubicBezTo>
                  <a:cubicBezTo>
                    <a:pt x="20417" y="63"/>
                    <a:pt x="20562" y="58"/>
                    <a:pt x="20683" y="58"/>
                  </a:cubicBezTo>
                  <a:cubicBezTo>
                    <a:pt x="20935" y="58"/>
                    <a:pt x="21088" y="78"/>
                    <a:pt x="21125" y="78"/>
                  </a:cubicBezTo>
                  <a:cubicBezTo>
                    <a:pt x="21131" y="78"/>
                    <a:pt x="21134" y="78"/>
                    <a:pt x="21134" y="77"/>
                  </a:cubicBezTo>
                  <a:cubicBezTo>
                    <a:pt x="21050" y="41"/>
                    <a:pt x="20967" y="29"/>
                    <a:pt x="20884" y="29"/>
                  </a:cubicBezTo>
                  <a:cubicBezTo>
                    <a:pt x="20727" y="12"/>
                    <a:pt x="20570" y="1"/>
                    <a:pt x="2041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4581225" y="2883525"/>
              <a:ext cx="634325" cy="4175"/>
            </a:xfrm>
            <a:custGeom>
              <a:avLst/>
              <a:gdLst/>
              <a:ahLst/>
              <a:cxnLst/>
              <a:rect l="l" t="t" r="r" b="b"/>
              <a:pathLst>
                <a:path w="25373" h="167" extrusionOk="0">
                  <a:moveTo>
                    <a:pt x="12692" y="0"/>
                  </a:moveTo>
                  <a:cubicBezTo>
                    <a:pt x="5679" y="0"/>
                    <a:pt x="0" y="36"/>
                    <a:pt x="0" y="84"/>
                  </a:cubicBezTo>
                  <a:cubicBezTo>
                    <a:pt x="0" y="131"/>
                    <a:pt x="5691" y="167"/>
                    <a:pt x="12692" y="167"/>
                  </a:cubicBezTo>
                  <a:cubicBezTo>
                    <a:pt x="19693" y="167"/>
                    <a:pt x="25372" y="131"/>
                    <a:pt x="25372" y="84"/>
                  </a:cubicBezTo>
                  <a:cubicBezTo>
                    <a:pt x="25372" y="48"/>
                    <a:pt x="19705" y="0"/>
                    <a:pt x="12692"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4946150" y="3849125"/>
              <a:ext cx="273850" cy="311350"/>
            </a:xfrm>
            <a:custGeom>
              <a:avLst/>
              <a:gdLst/>
              <a:ahLst/>
              <a:cxnLst/>
              <a:rect l="l" t="t" r="r" b="b"/>
              <a:pathLst>
                <a:path w="10954" h="12454" extrusionOk="0">
                  <a:moveTo>
                    <a:pt x="7906" y="0"/>
                  </a:moveTo>
                  <a:lnTo>
                    <a:pt x="2596" y="1953"/>
                  </a:lnTo>
                  <a:lnTo>
                    <a:pt x="4786" y="7370"/>
                  </a:lnTo>
                  <a:cubicBezTo>
                    <a:pt x="4786" y="7370"/>
                    <a:pt x="0" y="11418"/>
                    <a:pt x="286" y="12454"/>
                  </a:cubicBezTo>
                  <a:lnTo>
                    <a:pt x="10954" y="8596"/>
                  </a:lnTo>
                  <a:lnTo>
                    <a:pt x="7906"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5133675" y="3991900"/>
              <a:ext cx="22625" cy="21850"/>
            </a:xfrm>
            <a:custGeom>
              <a:avLst/>
              <a:gdLst/>
              <a:ahLst/>
              <a:cxnLst/>
              <a:rect l="l" t="t" r="r" b="b"/>
              <a:pathLst>
                <a:path w="905" h="874" extrusionOk="0">
                  <a:moveTo>
                    <a:pt x="410" y="1"/>
                  </a:moveTo>
                  <a:cubicBezTo>
                    <a:pt x="199" y="1"/>
                    <a:pt x="0" y="245"/>
                    <a:pt x="0" y="468"/>
                  </a:cubicBezTo>
                  <a:cubicBezTo>
                    <a:pt x="35" y="699"/>
                    <a:pt x="237" y="874"/>
                    <a:pt x="477" y="874"/>
                  </a:cubicBezTo>
                  <a:cubicBezTo>
                    <a:pt x="484" y="874"/>
                    <a:pt x="492" y="874"/>
                    <a:pt x="500" y="873"/>
                  </a:cubicBezTo>
                  <a:cubicBezTo>
                    <a:pt x="738" y="838"/>
                    <a:pt x="905" y="635"/>
                    <a:pt x="881" y="397"/>
                  </a:cubicBezTo>
                  <a:cubicBezTo>
                    <a:pt x="848" y="175"/>
                    <a:pt x="670" y="15"/>
                    <a:pt x="452" y="4"/>
                  </a:cubicBezTo>
                  <a:lnTo>
                    <a:pt x="452" y="4"/>
                  </a:lnTo>
                  <a:cubicBezTo>
                    <a:pt x="438" y="2"/>
                    <a:pt x="424" y="1"/>
                    <a:pt x="4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4949425" y="4042900"/>
              <a:ext cx="270875" cy="117575"/>
            </a:xfrm>
            <a:custGeom>
              <a:avLst/>
              <a:gdLst/>
              <a:ahLst/>
              <a:cxnLst/>
              <a:rect l="l" t="t" r="r" b="b"/>
              <a:pathLst>
                <a:path w="10835" h="4703" extrusionOk="0">
                  <a:moveTo>
                    <a:pt x="10490" y="0"/>
                  </a:moveTo>
                  <a:lnTo>
                    <a:pt x="393" y="4012"/>
                  </a:lnTo>
                  <a:cubicBezTo>
                    <a:pt x="393" y="4012"/>
                    <a:pt x="0" y="4393"/>
                    <a:pt x="167" y="4703"/>
                  </a:cubicBezTo>
                  <a:lnTo>
                    <a:pt x="10835" y="845"/>
                  </a:lnTo>
                  <a:lnTo>
                    <a:pt x="10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5060025" y="4030200"/>
              <a:ext cx="31100" cy="10450"/>
            </a:xfrm>
            <a:custGeom>
              <a:avLst/>
              <a:gdLst/>
              <a:ahLst/>
              <a:cxnLst/>
              <a:rect l="l" t="t" r="r" b="b"/>
              <a:pathLst>
                <a:path w="1244" h="418" extrusionOk="0">
                  <a:moveTo>
                    <a:pt x="463" y="0"/>
                  </a:moveTo>
                  <a:cubicBezTo>
                    <a:pt x="189" y="0"/>
                    <a:pt x="0" y="103"/>
                    <a:pt x="29" y="151"/>
                  </a:cubicBezTo>
                  <a:cubicBezTo>
                    <a:pt x="53" y="198"/>
                    <a:pt x="315" y="151"/>
                    <a:pt x="636" y="210"/>
                  </a:cubicBezTo>
                  <a:cubicBezTo>
                    <a:pt x="918" y="265"/>
                    <a:pt x="1121" y="417"/>
                    <a:pt x="1191" y="417"/>
                  </a:cubicBezTo>
                  <a:cubicBezTo>
                    <a:pt x="1198" y="417"/>
                    <a:pt x="1204" y="416"/>
                    <a:pt x="1208" y="413"/>
                  </a:cubicBezTo>
                  <a:cubicBezTo>
                    <a:pt x="1244" y="377"/>
                    <a:pt x="1065" y="91"/>
                    <a:pt x="672" y="20"/>
                  </a:cubicBezTo>
                  <a:cubicBezTo>
                    <a:pt x="599" y="6"/>
                    <a:pt x="529" y="0"/>
                    <a:pt x="463"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5036600" y="4053725"/>
              <a:ext cx="25650" cy="15725"/>
            </a:xfrm>
            <a:custGeom>
              <a:avLst/>
              <a:gdLst/>
              <a:ahLst/>
              <a:cxnLst/>
              <a:rect l="l" t="t" r="r" b="b"/>
              <a:pathLst>
                <a:path w="1026" h="629" extrusionOk="0">
                  <a:moveTo>
                    <a:pt x="228" y="1"/>
                  </a:moveTo>
                  <a:cubicBezTo>
                    <a:pt x="91" y="1"/>
                    <a:pt x="1" y="41"/>
                    <a:pt x="14" y="67"/>
                  </a:cubicBezTo>
                  <a:cubicBezTo>
                    <a:pt x="14" y="115"/>
                    <a:pt x="276" y="127"/>
                    <a:pt x="526" y="281"/>
                  </a:cubicBezTo>
                  <a:cubicBezTo>
                    <a:pt x="774" y="428"/>
                    <a:pt x="905" y="629"/>
                    <a:pt x="968" y="629"/>
                  </a:cubicBezTo>
                  <a:cubicBezTo>
                    <a:pt x="972" y="629"/>
                    <a:pt x="975" y="628"/>
                    <a:pt x="978" y="627"/>
                  </a:cubicBezTo>
                  <a:cubicBezTo>
                    <a:pt x="1026" y="615"/>
                    <a:pt x="954" y="305"/>
                    <a:pt x="633" y="115"/>
                  </a:cubicBezTo>
                  <a:cubicBezTo>
                    <a:pt x="487" y="28"/>
                    <a:pt x="341" y="1"/>
                    <a:pt x="22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5014600" y="4075425"/>
              <a:ext cx="19675" cy="19025"/>
            </a:xfrm>
            <a:custGeom>
              <a:avLst/>
              <a:gdLst/>
              <a:ahLst/>
              <a:cxnLst/>
              <a:rect l="l" t="t" r="r" b="b"/>
              <a:pathLst>
                <a:path w="787" h="761" extrusionOk="0">
                  <a:moveTo>
                    <a:pt x="61" y="0"/>
                  </a:moveTo>
                  <a:cubicBezTo>
                    <a:pt x="26" y="0"/>
                    <a:pt x="4" y="8"/>
                    <a:pt x="1" y="21"/>
                  </a:cubicBezTo>
                  <a:cubicBezTo>
                    <a:pt x="1" y="80"/>
                    <a:pt x="203" y="175"/>
                    <a:pt x="394" y="366"/>
                  </a:cubicBezTo>
                  <a:cubicBezTo>
                    <a:pt x="574" y="558"/>
                    <a:pt x="680" y="761"/>
                    <a:pt x="731" y="761"/>
                  </a:cubicBezTo>
                  <a:cubicBezTo>
                    <a:pt x="734" y="761"/>
                    <a:pt x="736" y="760"/>
                    <a:pt x="739" y="759"/>
                  </a:cubicBezTo>
                  <a:cubicBezTo>
                    <a:pt x="786" y="759"/>
                    <a:pt x="763" y="473"/>
                    <a:pt x="536" y="235"/>
                  </a:cubicBezTo>
                  <a:cubicBezTo>
                    <a:pt x="361" y="60"/>
                    <a:pt x="160" y="0"/>
                    <a:pt x="6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5050625" y="3990850"/>
              <a:ext cx="29400" cy="11125"/>
            </a:xfrm>
            <a:custGeom>
              <a:avLst/>
              <a:gdLst/>
              <a:ahLst/>
              <a:cxnLst/>
              <a:rect l="l" t="t" r="r" b="b"/>
              <a:pathLst>
                <a:path w="1176" h="445" extrusionOk="0">
                  <a:moveTo>
                    <a:pt x="839" y="0"/>
                  </a:moveTo>
                  <a:cubicBezTo>
                    <a:pt x="747" y="0"/>
                    <a:pt x="639" y="13"/>
                    <a:pt x="524" y="46"/>
                  </a:cubicBezTo>
                  <a:cubicBezTo>
                    <a:pt x="155" y="153"/>
                    <a:pt x="0" y="391"/>
                    <a:pt x="36" y="439"/>
                  </a:cubicBezTo>
                  <a:cubicBezTo>
                    <a:pt x="41" y="443"/>
                    <a:pt x="47" y="444"/>
                    <a:pt x="55" y="444"/>
                  </a:cubicBezTo>
                  <a:cubicBezTo>
                    <a:pt x="125" y="444"/>
                    <a:pt x="317" y="312"/>
                    <a:pt x="596" y="237"/>
                  </a:cubicBezTo>
                  <a:cubicBezTo>
                    <a:pt x="893" y="141"/>
                    <a:pt x="1155" y="153"/>
                    <a:pt x="1167" y="94"/>
                  </a:cubicBezTo>
                  <a:cubicBezTo>
                    <a:pt x="1175" y="61"/>
                    <a:pt x="1043" y="0"/>
                    <a:pt x="83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5041100" y="3939700"/>
              <a:ext cx="36025" cy="35050"/>
            </a:xfrm>
            <a:custGeom>
              <a:avLst/>
              <a:gdLst/>
              <a:ahLst/>
              <a:cxnLst/>
              <a:rect l="l" t="t" r="r" b="b"/>
              <a:pathLst>
                <a:path w="1441" h="1402" extrusionOk="0">
                  <a:moveTo>
                    <a:pt x="1145" y="189"/>
                  </a:moveTo>
                  <a:cubicBezTo>
                    <a:pt x="1168" y="189"/>
                    <a:pt x="1188" y="196"/>
                    <a:pt x="1203" y="211"/>
                  </a:cubicBezTo>
                  <a:cubicBezTo>
                    <a:pt x="1250" y="247"/>
                    <a:pt x="1227" y="235"/>
                    <a:pt x="1203" y="270"/>
                  </a:cubicBezTo>
                  <a:cubicBezTo>
                    <a:pt x="1179" y="318"/>
                    <a:pt x="1155" y="366"/>
                    <a:pt x="1119" y="401"/>
                  </a:cubicBezTo>
                  <a:cubicBezTo>
                    <a:pt x="1048" y="497"/>
                    <a:pt x="977" y="592"/>
                    <a:pt x="893" y="675"/>
                  </a:cubicBezTo>
                  <a:cubicBezTo>
                    <a:pt x="762" y="806"/>
                    <a:pt x="607" y="937"/>
                    <a:pt x="453" y="1056"/>
                  </a:cubicBezTo>
                  <a:cubicBezTo>
                    <a:pt x="336" y="1128"/>
                    <a:pt x="218" y="1200"/>
                    <a:pt x="106" y="1283"/>
                  </a:cubicBezTo>
                  <a:lnTo>
                    <a:pt x="106" y="1283"/>
                  </a:lnTo>
                  <a:cubicBezTo>
                    <a:pt x="150" y="1197"/>
                    <a:pt x="214" y="1072"/>
                    <a:pt x="310" y="925"/>
                  </a:cubicBezTo>
                  <a:cubicBezTo>
                    <a:pt x="417" y="759"/>
                    <a:pt x="548" y="604"/>
                    <a:pt x="691" y="485"/>
                  </a:cubicBezTo>
                  <a:cubicBezTo>
                    <a:pt x="774" y="401"/>
                    <a:pt x="858" y="330"/>
                    <a:pt x="953" y="270"/>
                  </a:cubicBezTo>
                  <a:cubicBezTo>
                    <a:pt x="1026" y="221"/>
                    <a:pt x="1094" y="189"/>
                    <a:pt x="1145" y="189"/>
                  </a:cubicBezTo>
                  <a:close/>
                  <a:moveTo>
                    <a:pt x="1155" y="0"/>
                  </a:moveTo>
                  <a:cubicBezTo>
                    <a:pt x="1119" y="0"/>
                    <a:pt x="1084" y="7"/>
                    <a:pt x="1048" y="20"/>
                  </a:cubicBezTo>
                  <a:cubicBezTo>
                    <a:pt x="977" y="44"/>
                    <a:pt x="917" y="68"/>
                    <a:pt x="858" y="116"/>
                  </a:cubicBezTo>
                  <a:cubicBezTo>
                    <a:pt x="750" y="187"/>
                    <a:pt x="655" y="259"/>
                    <a:pt x="572" y="354"/>
                  </a:cubicBezTo>
                  <a:cubicBezTo>
                    <a:pt x="417" y="497"/>
                    <a:pt x="286" y="663"/>
                    <a:pt x="191" y="854"/>
                  </a:cubicBezTo>
                  <a:cubicBezTo>
                    <a:pt x="95" y="992"/>
                    <a:pt x="37" y="1159"/>
                    <a:pt x="35" y="1338"/>
                  </a:cubicBezTo>
                  <a:lnTo>
                    <a:pt x="35" y="1338"/>
                  </a:lnTo>
                  <a:cubicBezTo>
                    <a:pt x="23" y="1347"/>
                    <a:pt x="12" y="1356"/>
                    <a:pt x="0" y="1366"/>
                  </a:cubicBezTo>
                  <a:cubicBezTo>
                    <a:pt x="12" y="1365"/>
                    <a:pt x="23" y="1364"/>
                    <a:pt x="35" y="1363"/>
                  </a:cubicBezTo>
                  <a:lnTo>
                    <a:pt x="35" y="1363"/>
                  </a:lnTo>
                  <a:cubicBezTo>
                    <a:pt x="35" y="1376"/>
                    <a:pt x="35" y="1389"/>
                    <a:pt x="36" y="1402"/>
                  </a:cubicBezTo>
                  <a:cubicBezTo>
                    <a:pt x="42" y="1402"/>
                    <a:pt x="52" y="1387"/>
                    <a:pt x="67" y="1359"/>
                  </a:cubicBezTo>
                  <a:lnTo>
                    <a:pt x="67" y="1359"/>
                  </a:lnTo>
                  <a:cubicBezTo>
                    <a:pt x="235" y="1336"/>
                    <a:pt x="399" y="1269"/>
                    <a:pt x="536" y="1163"/>
                  </a:cubicBezTo>
                  <a:cubicBezTo>
                    <a:pt x="715" y="1068"/>
                    <a:pt x="881" y="937"/>
                    <a:pt x="1036" y="794"/>
                  </a:cubicBezTo>
                  <a:cubicBezTo>
                    <a:pt x="1119" y="711"/>
                    <a:pt x="1203" y="616"/>
                    <a:pt x="1274" y="520"/>
                  </a:cubicBezTo>
                  <a:cubicBezTo>
                    <a:pt x="1322" y="461"/>
                    <a:pt x="1369" y="401"/>
                    <a:pt x="1393" y="342"/>
                  </a:cubicBezTo>
                  <a:cubicBezTo>
                    <a:pt x="1441" y="235"/>
                    <a:pt x="1405" y="116"/>
                    <a:pt x="1322" y="56"/>
                  </a:cubicBezTo>
                  <a:cubicBezTo>
                    <a:pt x="1270" y="19"/>
                    <a:pt x="1213" y="0"/>
                    <a:pt x="115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5013400" y="3936175"/>
              <a:ext cx="31300" cy="38875"/>
            </a:xfrm>
            <a:custGeom>
              <a:avLst/>
              <a:gdLst/>
              <a:ahLst/>
              <a:cxnLst/>
              <a:rect l="l" t="t" r="r" b="b"/>
              <a:pathLst>
                <a:path w="1252" h="1555" extrusionOk="0">
                  <a:moveTo>
                    <a:pt x="262" y="1"/>
                  </a:moveTo>
                  <a:cubicBezTo>
                    <a:pt x="234" y="1"/>
                    <a:pt x="207" y="3"/>
                    <a:pt x="180" y="7"/>
                  </a:cubicBezTo>
                  <a:cubicBezTo>
                    <a:pt x="84" y="42"/>
                    <a:pt x="25" y="138"/>
                    <a:pt x="13" y="245"/>
                  </a:cubicBezTo>
                  <a:cubicBezTo>
                    <a:pt x="1" y="316"/>
                    <a:pt x="1" y="388"/>
                    <a:pt x="13" y="459"/>
                  </a:cubicBezTo>
                  <a:cubicBezTo>
                    <a:pt x="37" y="578"/>
                    <a:pt x="84" y="697"/>
                    <a:pt x="144" y="816"/>
                  </a:cubicBezTo>
                  <a:cubicBezTo>
                    <a:pt x="251" y="1007"/>
                    <a:pt x="394" y="1162"/>
                    <a:pt x="572" y="1281"/>
                  </a:cubicBezTo>
                  <a:cubicBezTo>
                    <a:pt x="801" y="1424"/>
                    <a:pt x="981" y="1460"/>
                    <a:pt x="1067" y="1460"/>
                  </a:cubicBezTo>
                  <a:cubicBezTo>
                    <a:pt x="1101" y="1460"/>
                    <a:pt x="1120" y="1454"/>
                    <a:pt x="1120" y="1447"/>
                  </a:cubicBezTo>
                  <a:cubicBezTo>
                    <a:pt x="953" y="1364"/>
                    <a:pt x="799" y="1281"/>
                    <a:pt x="656" y="1173"/>
                  </a:cubicBezTo>
                  <a:cubicBezTo>
                    <a:pt x="501" y="1054"/>
                    <a:pt x="382" y="900"/>
                    <a:pt x="299" y="733"/>
                  </a:cubicBezTo>
                  <a:cubicBezTo>
                    <a:pt x="251" y="638"/>
                    <a:pt x="215" y="519"/>
                    <a:pt x="203" y="411"/>
                  </a:cubicBezTo>
                  <a:cubicBezTo>
                    <a:pt x="168" y="292"/>
                    <a:pt x="203" y="185"/>
                    <a:pt x="227" y="185"/>
                  </a:cubicBezTo>
                  <a:cubicBezTo>
                    <a:pt x="322" y="185"/>
                    <a:pt x="418" y="221"/>
                    <a:pt x="477" y="292"/>
                  </a:cubicBezTo>
                  <a:cubicBezTo>
                    <a:pt x="572" y="364"/>
                    <a:pt x="644" y="447"/>
                    <a:pt x="715" y="530"/>
                  </a:cubicBezTo>
                  <a:cubicBezTo>
                    <a:pt x="834" y="685"/>
                    <a:pt x="942" y="852"/>
                    <a:pt x="1013" y="1031"/>
                  </a:cubicBezTo>
                  <a:cubicBezTo>
                    <a:pt x="1156" y="1340"/>
                    <a:pt x="1168" y="1554"/>
                    <a:pt x="1204" y="1554"/>
                  </a:cubicBezTo>
                  <a:cubicBezTo>
                    <a:pt x="1251" y="1364"/>
                    <a:pt x="1239" y="1173"/>
                    <a:pt x="1156" y="983"/>
                  </a:cubicBezTo>
                  <a:cubicBezTo>
                    <a:pt x="1096" y="792"/>
                    <a:pt x="1001" y="602"/>
                    <a:pt x="870" y="435"/>
                  </a:cubicBezTo>
                  <a:cubicBezTo>
                    <a:pt x="799" y="328"/>
                    <a:pt x="715" y="233"/>
                    <a:pt x="620" y="161"/>
                  </a:cubicBezTo>
                  <a:cubicBezTo>
                    <a:pt x="531" y="52"/>
                    <a:pt x="399" y="1"/>
                    <a:pt x="26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5197075" y="3825000"/>
              <a:ext cx="274150" cy="310775"/>
            </a:xfrm>
            <a:custGeom>
              <a:avLst/>
              <a:gdLst/>
              <a:ahLst/>
              <a:cxnLst/>
              <a:rect l="l" t="t" r="r" b="b"/>
              <a:pathLst>
                <a:path w="10966" h="12431" extrusionOk="0">
                  <a:moveTo>
                    <a:pt x="7918" y="1"/>
                  </a:moveTo>
                  <a:lnTo>
                    <a:pt x="2596" y="1929"/>
                  </a:lnTo>
                  <a:lnTo>
                    <a:pt x="4775" y="7347"/>
                  </a:lnTo>
                  <a:cubicBezTo>
                    <a:pt x="4775" y="7347"/>
                    <a:pt x="0" y="11395"/>
                    <a:pt x="298" y="12431"/>
                  </a:cubicBezTo>
                  <a:lnTo>
                    <a:pt x="10966" y="8573"/>
                  </a:lnTo>
                  <a:lnTo>
                    <a:pt x="7918"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5384600" y="3967200"/>
              <a:ext cx="22625" cy="21850"/>
            </a:xfrm>
            <a:custGeom>
              <a:avLst/>
              <a:gdLst/>
              <a:ahLst/>
              <a:cxnLst/>
              <a:rect l="l" t="t" r="r" b="b"/>
              <a:pathLst>
                <a:path w="905" h="874" extrusionOk="0">
                  <a:moveTo>
                    <a:pt x="410" y="1"/>
                  </a:moveTo>
                  <a:cubicBezTo>
                    <a:pt x="199" y="1"/>
                    <a:pt x="0" y="244"/>
                    <a:pt x="0" y="456"/>
                  </a:cubicBezTo>
                  <a:cubicBezTo>
                    <a:pt x="35" y="698"/>
                    <a:pt x="237" y="874"/>
                    <a:pt x="477" y="874"/>
                  </a:cubicBezTo>
                  <a:cubicBezTo>
                    <a:pt x="484" y="874"/>
                    <a:pt x="492" y="873"/>
                    <a:pt x="500" y="873"/>
                  </a:cubicBezTo>
                  <a:cubicBezTo>
                    <a:pt x="738" y="837"/>
                    <a:pt x="905" y="623"/>
                    <a:pt x="893" y="385"/>
                  </a:cubicBezTo>
                  <a:cubicBezTo>
                    <a:pt x="849" y="174"/>
                    <a:pt x="670" y="15"/>
                    <a:pt x="452" y="4"/>
                  </a:cubicBezTo>
                  <a:lnTo>
                    <a:pt x="452" y="4"/>
                  </a:lnTo>
                  <a:cubicBezTo>
                    <a:pt x="438" y="2"/>
                    <a:pt x="424" y="1"/>
                    <a:pt x="4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5200650" y="4017875"/>
              <a:ext cx="270575" cy="117900"/>
            </a:xfrm>
            <a:custGeom>
              <a:avLst/>
              <a:gdLst/>
              <a:ahLst/>
              <a:cxnLst/>
              <a:rect l="l" t="t" r="r" b="b"/>
              <a:pathLst>
                <a:path w="10823" h="4716" extrusionOk="0">
                  <a:moveTo>
                    <a:pt x="10489" y="1"/>
                  </a:moveTo>
                  <a:lnTo>
                    <a:pt x="393" y="4025"/>
                  </a:lnTo>
                  <a:cubicBezTo>
                    <a:pt x="393" y="4025"/>
                    <a:pt x="0" y="4394"/>
                    <a:pt x="167" y="4716"/>
                  </a:cubicBezTo>
                  <a:lnTo>
                    <a:pt x="10823" y="858"/>
                  </a:lnTo>
                  <a:lnTo>
                    <a:pt x="104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5310925" y="4005225"/>
              <a:ext cx="31125" cy="10200"/>
            </a:xfrm>
            <a:custGeom>
              <a:avLst/>
              <a:gdLst/>
              <a:ahLst/>
              <a:cxnLst/>
              <a:rect l="l" t="t" r="r" b="b"/>
              <a:pathLst>
                <a:path w="1245" h="408" extrusionOk="0">
                  <a:moveTo>
                    <a:pt x="474" y="0"/>
                  </a:moveTo>
                  <a:cubicBezTo>
                    <a:pt x="194" y="0"/>
                    <a:pt x="1" y="111"/>
                    <a:pt x="30" y="150"/>
                  </a:cubicBezTo>
                  <a:cubicBezTo>
                    <a:pt x="37" y="164"/>
                    <a:pt x="65" y="168"/>
                    <a:pt x="110" y="168"/>
                  </a:cubicBezTo>
                  <a:cubicBezTo>
                    <a:pt x="157" y="168"/>
                    <a:pt x="222" y="163"/>
                    <a:pt x="300" y="163"/>
                  </a:cubicBezTo>
                  <a:cubicBezTo>
                    <a:pt x="397" y="163"/>
                    <a:pt x="513" y="170"/>
                    <a:pt x="637" y="197"/>
                  </a:cubicBezTo>
                  <a:cubicBezTo>
                    <a:pt x="922" y="261"/>
                    <a:pt x="1122" y="408"/>
                    <a:pt x="1189" y="408"/>
                  </a:cubicBezTo>
                  <a:cubicBezTo>
                    <a:pt x="1198" y="408"/>
                    <a:pt x="1205" y="405"/>
                    <a:pt x="1209" y="400"/>
                  </a:cubicBezTo>
                  <a:cubicBezTo>
                    <a:pt x="1244" y="364"/>
                    <a:pt x="1066" y="78"/>
                    <a:pt x="673" y="19"/>
                  </a:cubicBezTo>
                  <a:cubicBezTo>
                    <a:pt x="603" y="6"/>
                    <a:pt x="537" y="0"/>
                    <a:pt x="47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5287700" y="4028925"/>
              <a:ext cx="25475" cy="15825"/>
            </a:xfrm>
            <a:custGeom>
              <a:avLst/>
              <a:gdLst/>
              <a:ahLst/>
              <a:cxnLst/>
              <a:rect l="l" t="t" r="r" b="b"/>
              <a:pathLst>
                <a:path w="1019" h="633" extrusionOk="0">
                  <a:moveTo>
                    <a:pt x="216" y="0"/>
                  </a:moveTo>
                  <a:cubicBezTo>
                    <a:pt x="86" y="0"/>
                    <a:pt x="0" y="39"/>
                    <a:pt x="7" y="71"/>
                  </a:cubicBezTo>
                  <a:cubicBezTo>
                    <a:pt x="7" y="119"/>
                    <a:pt x="268" y="130"/>
                    <a:pt x="530" y="285"/>
                  </a:cubicBezTo>
                  <a:cubicBezTo>
                    <a:pt x="768" y="432"/>
                    <a:pt x="908" y="632"/>
                    <a:pt x="963" y="632"/>
                  </a:cubicBezTo>
                  <a:cubicBezTo>
                    <a:pt x="966" y="632"/>
                    <a:pt x="968" y="632"/>
                    <a:pt x="971" y="630"/>
                  </a:cubicBezTo>
                  <a:cubicBezTo>
                    <a:pt x="1019" y="607"/>
                    <a:pt x="947" y="309"/>
                    <a:pt x="626" y="119"/>
                  </a:cubicBezTo>
                  <a:cubicBezTo>
                    <a:pt x="476" y="30"/>
                    <a:pt x="329" y="0"/>
                    <a:pt x="21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5265525" y="4050725"/>
              <a:ext cx="19975" cy="19000"/>
            </a:xfrm>
            <a:custGeom>
              <a:avLst/>
              <a:gdLst/>
              <a:ahLst/>
              <a:cxnLst/>
              <a:rect l="l" t="t" r="r" b="b"/>
              <a:pathLst>
                <a:path w="799" h="760" extrusionOk="0">
                  <a:moveTo>
                    <a:pt x="66" y="0"/>
                  </a:moveTo>
                  <a:cubicBezTo>
                    <a:pt x="32" y="0"/>
                    <a:pt x="12" y="8"/>
                    <a:pt x="12" y="20"/>
                  </a:cubicBezTo>
                  <a:cubicBezTo>
                    <a:pt x="1" y="68"/>
                    <a:pt x="203" y="175"/>
                    <a:pt x="393" y="366"/>
                  </a:cubicBezTo>
                  <a:cubicBezTo>
                    <a:pt x="579" y="562"/>
                    <a:pt x="685" y="759"/>
                    <a:pt x="735" y="759"/>
                  </a:cubicBezTo>
                  <a:cubicBezTo>
                    <a:pt x="736" y="759"/>
                    <a:pt x="737" y="759"/>
                    <a:pt x="739" y="759"/>
                  </a:cubicBezTo>
                  <a:cubicBezTo>
                    <a:pt x="798" y="759"/>
                    <a:pt x="774" y="473"/>
                    <a:pt x="536" y="235"/>
                  </a:cubicBezTo>
                  <a:cubicBezTo>
                    <a:pt x="361" y="59"/>
                    <a:pt x="160" y="0"/>
                    <a:pt x="6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5301550" y="3965550"/>
              <a:ext cx="29400" cy="11200"/>
            </a:xfrm>
            <a:custGeom>
              <a:avLst/>
              <a:gdLst/>
              <a:ahLst/>
              <a:cxnLst/>
              <a:rect l="l" t="t" r="r" b="b"/>
              <a:pathLst>
                <a:path w="1176" h="448" extrusionOk="0">
                  <a:moveTo>
                    <a:pt x="835" y="0"/>
                  </a:moveTo>
                  <a:cubicBezTo>
                    <a:pt x="744" y="0"/>
                    <a:pt x="638" y="13"/>
                    <a:pt x="524" y="46"/>
                  </a:cubicBezTo>
                  <a:cubicBezTo>
                    <a:pt x="167" y="153"/>
                    <a:pt x="0" y="403"/>
                    <a:pt x="48" y="439"/>
                  </a:cubicBezTo>
                  <a:cubicBezTo>
                    <a:pt x="52" y="445"/>
                    <a:pt x="59" y="447"/>
                    <a:pt x="69" y="447"/>
                  </a:cubicBezTo>
                  <a:cubicBezTo>
                    <a:pt x="137" y="447"/>
                    <a:pt x="334" y="310"/>
                    <a:pt x="596" y="237"/>
                  </a:cubicBezTo>
                  <a:cubicBezTo>
                    <a:pt x="893" y="153"/>
                    <a:pt x="1167" y="165"/>
                    <a:pt x="1167" y="106"/>
                  </a:cubicBezTo>
                  <a:cubicBezTo>
                    <a:pt x="1175" y="64"/>
                    <a:pt x="1041" y="0"/>
                    <a:pt x="83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5292025" y="3914900"/>
              <a:ext cx="36025" cy="34850"/>
            </a:xfrm>
            <a:custGeom>
              <a:avLst/>
              <a:gdLst/>
              <a:ahLst/>
              <a:cxnLst/>
              <a:rect l="l" t="t" r="r" b="b"/>
              <a:pathLst>
                <a:path w="1441" h="1394" extrusionOk="0">
                  <a:moveTo>
                    <a:pt x="1155" y="189"/>
                  </a:moveTo>
                  <a:cubicBezTo>
                    <a:pt x="1174" y="189"/>
                    <a:pt x="1190" y="193"/>
                    <a:pt x="1203" y="203"/>
                  </a:cubicBezTo>
                  <a:cubicBezTo>
                    <a:pt x="1262" y="250"/>
                    <a:pt x="1227" y="227"/>
                    <a:pt x="1203" y="274"/>
                  </a:cubicBezTo>
                  <a:cubicBezTo>
                    <a:pt x="1191" y="322"/>
                    <a:pt x="1155" y="369"/>
                    <a:pt x="1119" y="405"/>
                  </a:cubicBezTo>
                  <a:cubicBezTo>
                    <a:pt x="1048" y="500"/>
                    <a:pt x="977" y="584"/>
                    <a:pt x="905" y="667"/>
                  </a:cubicBezTo>
                  <a:cubicBezTo>
                    <a:pt x="762" y="810"/>
                    <a:pt x="619" y="941"/>
                    <a:pt x="453" y="1060"/>
                  </a:cubicBezTo>
                  <a:cubicBezTo>
                    <a:pt x="338" y="1122"/>
                    <a:pt x="223" y="1197"/>
                    <a:pt x="113" y="1275"/>
                  </a:cubicBezTo>
                  <a:lnTo>
                    <a:pt x="113" y="1275"/>
                  </a:lnTo>
                  <a:cubicBezTo>
                    <a:pt x="155" y="1191"/>
                    <a:pt x="216" y="1067"/>
                    <a:pt x="310" y="917"/>
                  </a:cubicBezTo>
                  <a:cubicBezTo>
                    <a:pt x="417" y="750"/>
                    <a:pt x="548" y="608"/>
                    <a:pt x="691" y="477"/>
                  </a:cubicBezTo>
                  <a:cubicBezTo>
                    <a:pt x="774" y="405"/>
                    <a:pt x="869" y="334"/>
                    <a:pt x="965" y="274"/>
                  </a:cubicBezTo>
                  <a:cubicBezTo>
                    <a:pt x="1034" y="222"/>
                    <a:pt x="1104" y="189"/>
                    <a:pt x="1155" y="189"/>
                  </a:cubicBezTo>
                  <a:close/>
                  <a:moveTo>
                    <a:pt x="1143" y="0"/>
                  </a:moveTo>
                  <a:cubicBezTo>
                    <a:pt x="1111" y="0"/>
                    <a:pt x="1080" y="4"/>
                    <a:pt x="1048" y="12"/>
                  </a:cubicBezTo>
                  <a:cubicBezTo>
                    <a:pt x="988" y="36"/>
                    <a:pt x="917" y="72"/>
                    <a:pt x="857" y="119"/>
                  </a:cubicBezTo>
                  <a:cubicBezTo>
                    <a:pt x="762" y="179"/>
                    <a:pt x="655" y="262"/>
                    <a:pt x="572" y="346"/>
                  </a:cubicBezTo>
                  <a:cubicBezTo>
                    <a:pt x="417" y="500"/>
                    <a:pt x="286" y="667"/>
                    <a:pt x="191" y="846"/>
                  </a:cubicBezTo>
                  <a:cubicBezTo>
                    <a:pt x="96" y="994"/>
                    <a:pt x="47" y="1161"/>
                    <a:pt x="38" y="1330"/>
                  </a:cubicBezTo>
                  <a:lnTo>
                    <a:pt x="38" y="1330"/>
                  </a:lnTo>
                  <a:cubicBezTo>
                    <a:pt x="25" y="1339"/>
                    <a:pt x="13" y="1348"/>
                    <a:pt x="0" y="1358"/>
                  </a:cubicBezTo>
                  <a:cubicBezTo>
                    <a:pt x="12" y="1357"/>
                    <a:pt x="24" y="1356"/>
                    <a:pt x="37" y="1355"/>
                  </a:cubicBezTo>
                  <a:lnTo>
                    <a:pt x="37" y="1355"/>
                  </a:lnTo>
                  <a:cubicBezTo>
                    <a:pt x="36" y="1368"/>
                    <a:pt x="36" y="1381"/>
                    <a:pt x="36" y="1393"/>
                  </a:cubicBezTo>
                  <a:cubicBezTo>
                    <a:pt x="46" y="1393"/>
                    <a:pt x="58" y="1378"/>
                    <a:pt x="74" y="1351"/>
                  </a:cubicBezTo>
                  <a:lnTo>
                    <a:pt x="74" y="1351"/>
                  </a:lnTo>
                  <a:cubicBezTo>
                    <a:pt x="239" y="1329"/>
                    <a:pt x="401" y="1271"/>
                    <a:pt x="536" y="1167"/>
                  </a:cubicBezTo>
                  <a:cubicBezTo>
                    <a:pt x="715" y="1060"/>
                    <a:pt x="881" y="941"/>
                    <a:pt x="1036" y="798"/>
                  </a:cubicBezTo>
                  <a:cubicBezTo>
                    <a:pt x="1119" y="703"/>
                    <a:pt x="1203" y="619"/>
                    <a:pt x="1286" y="524"/>
                  </a:cubicBezTo>
                  <a:cubicBezTo>
                    <a:pt x="1334" y="465"/>
                    <a:pt x="1369" y="405"/>
                    <a:pt x="1393" y="334"/>
                  </a:cubicBezTo>
                  <a:cubicBezTo>
                    <a:pt x="1441" y="238"/>
                    <a:pt x="1405" y="119"/>
                    <a:pt x="1322" y="48"/>
                  </a:cubicBezTo>
                  <a:cubicBezTo>
                    <a:pt x="1266" y="16"/>
                    <a:pt x="1205" y="0"/>
                    <a:pt x="1143"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5264325" y="3911375"/>
              <a:ext cx="31300" cy="38975"/>
            </a:xfrm>
            <a:custGeom>
              <a:avLst/>
              <a:gdLst/>
              <a:ahLst/>
              <a:cxnLst/>
              <a:rect l="l" t="t" r="r" b="b"/>
              <a:pathLst>
                <a:path w="1252" h="1559" extrusionOk="0">
                  <a:moveTo>
                    <a:pt x="276" y="0"/>
                  </a:moveTo>
                  <a:cubicBezTo>
                    <a:pt x="244" y="0"/>
                    <a:pt x="212" y="3"/>
                    <a:pt x="180" y="10"/>
                  </a:cubicBezTo>
                  <a:cubicBezTo>
                    <a:pt x="84" y="46"/>
                    <a:pt x="25" y="129"/>
                    <a:pt x="13" y="237"/>
                  </a:cubicBezTo>
                  <a:cubicBezTo>
                    <a:pt x="1" y="308"/>
                    <a:pt x="1" y="379"/>
                    <a:pt x="13" y="451"/>
                  </a:cubicBezTo>
                  <a:cubicBezTo>
                    <a:pt x="37" y="582"/>
                    <a:pt x="84" y="701"/>
                    <a:pt x="144" y="808"/>
                  </a:cubicBezTo>
                  <a:cubicBezTo>
                    <a:pt x="251" y="999"/>
                    <a:pt x="394" y="1165"/>
                    <a:pt x="572" y="1284"/>
                  </a:cubicBezTo>
                  <a:cubicBezTo>
                    <a:pt x="804" y="1430"/>
                    <a:pt x="986" y="1459"/>
                    <a:pt x="1070" y="1459"/>
                  </a:cubicBezTo>
                  <a:cubicBezTo>
                    <a:pt x="1103" y="1459"/>
                    <a:pt x="1120" y="1454"/>
                    <a:pt x="1120" y="1451"/>
                  </a:cubicBezTo>
                  <a:cubicBezTo>
                    <a:pt x="953" y="1368"/>
                    <a:pt x="799" y="1272"/>
                    <a:pt x="656" y="1177"/>
                  </a:cubicBezTo>
                  <a:cubicBezTo>
                    <a:pt x="513" y="1058"/>
                    <a:pt x="394" y="903"/>
                    <a:pt x="299" y="737"/>
                  </a:cubicBezTo>
                  <a:cubicBezTo>
                    <a:pt x="251" y="630"/>
                    <a:pt x="215" y="522"/>
                    <a:pt x="203" y="415"/>
                  </a:cubicBezTo>
                  <a:cubicBezTo>
                    <a:pt x="180" y="296"/>
                    <a:pt x="203" y="177"/>
                    <a:pt x="239" y="177"/>
                  </a:cubicBezTo>
                  <a:cubicBezTo>
                    <a:pt x="334" y="177"/>
                    <a:pt x="418" y="213"/>
                    <a:pt x="489" y="284"/>
                  </a:cubicBezTo>
                  <a:cubicBezTo>
                    <a:pt x="572" y="368"/>
                    <a:pt x="656" y="439"/>
                    <a:pt x="727" y="534"/>
                  </a:cubicBezTo>
                  <a:cubicBezTo>
                    <a:pt x="846" y="677"/>
                    <a:pt x="942" y="844"/>
                    <a:pt x="1013" y="1022"/>
                  </a:cubicBezTo>
                  <a:cubicBezTo>
                    <a:pt x="1168" y="1344"/>
                    <a:pt x="1180" y="1558"/>
                    <a:pt x="1203" y="1558"/>
                  </a:cubicBezTo>
                  <a:cubicBezTo>
                    <a:pt x="1251" y="1368"/>
                    <a:pt x="1239" y="1165"/>
                    <a:pt x="1168" y="987"/>
                  </a:cubicBezTo>
                  <a:cubicBezTo>
                    <a:pt x="1096" y="784"/>
                    <a:pt x="1001" y="594"/>
                    <a:pt x="882" y="427"/>
                  </a:cubicBezTo>
                  <a:cubicBezTo>
                    <a:pt x="799" y="332"/>
                    <a:pt x="715" y="237"/>
                    <a:pt x="620" y="153"/>
                  </a:cubicBezTo>
                  <a:cubicBezTo>
                    <a:pt x="534" y="57"/>
                    <a:pt x="409" y="0"/>
                    <a:pt x="27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5188725" y="2030725"/>
              <a:ext cx="271200" cy="396800"/>
            </a:xfrm>
            <a:custGeom>
              <a:avLst/>
              <a:gdLst/>
              <a:ahLst/>
              <a:cxnLst/>
              <a:rect l="l" t="t" r="r" b="b"/>
              <a:pathLst>
                <a:path w="10848" h="15872" extrusionOk="0">
                  <a:moveTo>
                    <a:pt x="2049" y="1"/>
                  </a:moveTo>
                  <a:cubicBezTo>
                    <a:pt x="2049" y="1"/>
                    <a:pt x="1" y="9240"/>
                    <a:pt x="72" y="10526"/>
                  </a:cubicBezTo>
                  <a:cubicBezTo>
                    <a:pt x="191" y="12514"/>
                    <a:pt x="3287" y="12860"/>
                    <a:pt x="3287" y="12860"/>
                  </a:cubicBezTo>
                  <a:lnTo>
                    <a:pt x="4573" y="15872"/>
                  </a:lnTo>
                  <a:lnTo>
                    <a:pt x="10847" y="15646"/>
                  </a:lnTo>
                  <a:lnTo>
                    <a:pt x="9264" y="11788"/>
                  </a:lnTo>
                  <a:lnTo>
                    <a:pt x="10276" y="3430"/>
                  </a:lnTo>
                  <a:lnTo>
                    <a:pt x="2049"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5183675" y="1981450"/>
              <a:ext cx="317925" cy="385600"/>
            </a:xfrm>
            <a:custGeom>
              <a:avLst/>
              <a:gdLst/>
              <a:ahLst/>
              <a:cxnLst/>
              <a:rect l="l" t="t" r="r" b="b"/>
              <a:pathLst>
                <a:path w="12717" h="15424" extrusionOk="0">
                  <a:moveTo>
                    <a:pt x="8751" y="15188"/>
                  </a:moveTo>
                  <a:lnTo>
                    <a:pt x="8648" y="15240"/>
                  </a:lnTo>
                  <a:lnTo>
                    <a:pt x="8648" y="15240"/>
                  </a:lnTo>
                  <a:cubicBezTo>
                    <a:pt x="8683" y="15223"/>
                    <a:pt x="8717" y="15206"/>
                    <a:pt x="8751" y="15188"/>
                  </a:cubicBezTo>
                  <a:close/>
                  <a:moveTo>
                    <a:pt x="3026" y="0"/>
                  </a:moveTo>
                  <a:cubicBezTo>
                    <a:pt x="2411" y="0"/>
                    <a:pt x="1819" y="345"/>
                    <a:pt x="1536" y="936"/>
                  </a:cubicBezTo>
                  <a:cubicBezTo>
                    <a:pt x="1536" y="948"/>
                    <a:pt x="1524" y="948"/>
                    <a:pt x="1524" y="960"/>
                  </a:cubicBezTo>
                  <a:cubicBezTo>
                    <a:pt x="1524" y="960"/>
                    <a:pt x="477" y="1436"/>
                    <a:pt x="238" y="2401"/>
                  </a:cubicBezTo>
                  <a:lnTo>
                    <a:pt x="238" y="2424"/>
                  </a:lnTo>
                  <a:cubicBezTo>
                    <a:pt x="0" y="3413"/>
                    <a:pt x="441" y="4425"/>
                    <a:pt x="1310" y="4937"/>
                  </a:cubicBezTo>
                  <a:lnTo>
                    <a:pt x="1632" y="5127"/>
                  </a:lnTo>
                  <a:cubicBezTo>
                    <a:pt x="1941" y="5270"/>
                    <a:pt x="2215" y="5496"/>
                    <a:pt x="2429" y="5770"/>
                  </a:cubicBezTo>
                  <a:cubicBezTo>
                    <a:pt x="2715" y="6199"/>
                    <a:pt x="2655" y="6758"/>
                    <a:pt x="2524" y="7258"/>
                  </a:cubicBezTo>
                  <a:cubicBezTo>
                    <a:pt x="2358" y="7746"/>
                    <a:pt x="2274" y="8258"/>
                    <a:pt x="2298" y="8782"/>
                  </a:cubicBezTo>
                  <a:cubicBezTo>
                    <a:pt x="2321" y="8945"/>
                    <a:pt x="2412" y="9152"/>
                    <a:pt x="2582" y="9152"/>
                  </a:cubicBezTo>
                  <a:cubicBezTo>
                    <a:pt x="2586" y="9152"/>
                    <a:pt x="2591" y="9152"/>
                    <a:pt x="2596" y="9151"/>
                  </a:cubicBezTo>
                  <a:cubicBezTo>
                    <a:pt x="2775" y="9140"/>
                    <a:pt x="2846" y="8866"/>
                    <a:pt x="2917" y="8663"/>
                  </a:cubicBezTo>
                  <a:cubicBezTo>
                    <a:pt x="3029" y="8298"/>
                    <a:pt x="3408" y="8049"/>
                    <a:pt x="3786" y="8049"/>
                  </a:cubicBezTo>
                  <a:cubicBezTo>
                    <a:pt x="4011" y="8049"/>
                    <a:pt x="4237" y="8137"/>
                    <a:pt x="4406" y="8342"/>
                  </a:cubicBezTo>
                  <a:cubicBezTo>
                    <a:pt x="4691" y="8675"/>
                    <a:pt x="4703" y="9151"/>
                    <a:pt x="4441" y="9497"/>
                  </a:cubicBezTo>
                  <a:cubicBezTo>
                    <a:pt x="4156" y="9878"/>
                    <a:pt x="3644" y="10116"/>
                    <a:pt x="3477" y="10556"/>
                  </a:cubicBezTo>
                  <a:cubicBezTo>
                    <a:pt x="3156" y="11306"/>
                    <a:pt x="3941" y="12164"/>
                    <a:pt x="4203" y="12676"/>
                  </a:cubicBezTo>
                  <a:cubicBezTo>
                    <a:pt x="4287" y="12854"/>
                    <a:pt x="4394" y="13033"/>
                    <a:pt x="4525" y="13188"/>
                  </a:cubicBezTo>
                  <a:cubicBezTo>
                    <a:pt x="5120" y="13962"/>
                    <a:pt x="5858" y="14604"/>
                    <a:pt x="6704" y="15093"/>
                  </a:cubicBezTo>
                  <a:cubicBezTo>
                    <a:pt x="7040" y="15313"/>
                    <a:pt x="7426" y="15424"/>
                    <a:pt x="7811" y="15424"/>
                  </a:cubicBezTo>
                  <a:cubicBezTo>
                    <a:pt x="8052" y="15424"/>
                    <a:pt x="8293" y="15380"/>
                    <a:pt x="8521" y="15293"/>
                  </a:cubicBezTo>
                  <a:lnTo>
                    <a:pt x="8521" y="15293"/>
                  </a:lnTo>
                  <a:cubicBezTo>
                    <a:pt x="8503" y="15306"/>
                    <a:pt x="8484" y="15318"/>
                    <a:pt x="8466" y="15331"/>
                  </a:cubicBezTo>
                  <a:lnTo>
                    <a:pt x="8648" y="15240"/>
                  </a:lnTo>
                  <a:lnTo>
                    <a:pt x="8648" y="15240"/>
                  </a:lnTo>
                  <a:cubicBezTo>
                    <a:pt x="8606" y="15259"/>
                    <a:pt x="8564" y="15277"/>
                    <a:pt x="8521" y="15293"/>
                  </a:cubicBezTo>
                  <a:lnTo>
                    <a:pt x="8521" y="15293"/>
                  </a:lnTo>
                  <a:cubicBezTo>
                    <a:pt x="9223" y="14814"/>
                    <a:pt x="9593" y="14476"/>
                    <a:pt x="9906" y="13664"/>
                  </a:cubicBezTo>
                  <a:cubicBezTo>
                    <a:pt x="10228" y="12830"/>
                    <a:pt x="10442" y="11961"/>
                    <a:pt x="10811" y="11140"/>
                  </a:cubicBezTo>
                  <a:cubicBezTo>
                    <a:pt x="11180" y="10330"/>
                    <a:pt x="11776" y="9521"/>
                    <a:pt x="12145" y="8663"/>
                  </a:cubicBezTo>
                  <a:cubicBezTo>
                    <a:pt x="12502" y="7806"/>
                    <a:pt x="12716" y="6794"/>
                    <a:pt x="12347" y="5937"/>
                  </a:cubicBezTo>
                  <a:cubicBezTo>
                    <a:pt x="12347" y="5937"/>
                    <a:pt x="12204" y="4841"/>
                    <a:pt x="10740" y="4437"/>
                  </a:cubicBezTo>
                  <a:cubicBezTo>
                    <a:pt x="10740" y="4437"/>
                    <a:pt x="9894" y="2103"/>
                    <a:pt x="7978" y="1877"/>
                  </a:cubicBezTo>
                  <a:cubicBezTo>
                    <a:pt x="5358" y="1579"/>
                    <a:pt x="5453" y="817"/>
                    <a:pt x="3739" y="162"/>
                  </a:cubicBezTo>
                  <a:cubicBezTo>
                    <a:pt x="3509" y="52"/>
                    <a:pt x="3266" y="0"/>
                    <a:pt x="302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4640150" y="2460200"/>
              <a:ext cx="263450" cy="260825"/>
            </a:xfrm>
            <a:custGeom>
              <a:avLst/>
              <a:gdLst/>
              <a:ahLst/>
              <a:cxnLst/>
              <a:rect l="l" t="t" r="r" b="b"/>
              <a:pathLst>
                <a:path w="10538" h="10433" extrusionOk="0">
                  <a:moveTo>
                    <a:pt x="6097" y="1"/>
                  </a:moveTo>
                  <a:cubicBezTo>
                    <a:pt x="6039" y="1"/>
                    <a:pt x="5980" y="17"/>
                    <a:pt x="5930" y="50"/>
                  </a:cubicBezTo>
                  <a:cubicBezTo>
                    <a:pt x="5716" y="253"/>
                    <a:pt x="5335" y="1146"/>
                    <a:pt x="5549" y="2146"/>
                  </a:cubicBezTo>
                  <a:cubicBezTo>
                    <a:pt x="5549" y="2170"/>
                    <a:pt x="5549" y="2193"/>
                    <a:pt x="5549" y="2217"/>
                  </a:cubicBezTo>
                  <a:cubicBezTo>
                    <a:pt x="5527" y="2429"/>
                    <a:pt x="5348" y="2589"/>
                    <a:pt x="5130" y="2589"/>
                  </a:cubicBezTo>
                  <a:cubicBezTo>
                    <a:pt x="5115" y="2589"/>
                    <a:pt x="5100" y="2588"/>
                    <a:pt x="5085" y="2586"/>
                  </a:cubicBezTo>
                  <a:cubicBezTo>
                    <a:pt x="5043" y="2587"/>
                    <a:pt x="4994" y="2587"/>
                    <a:pt x="4940" y="2587"/>
                  </a:cubicBezTo>
                  <a:cubicBezTo>
                    <a:pt x="4275" y="2587"/>
                    <a:pt x="2765" y="2537"/>
                    <a:pt x="1977" y="2537"/>
                  </a:cubicBezTo>
                  <a:cubicBezTo>
                    <a:pt x="1761" y="2537"/>
                    <a:pt x="1599" y="2541"/>
                    <a:pt x="1525" y="2551"/>
                  </a:cubicBezTo>
                  <a:cubicBezTo>
                    <a:pt x="1155" y="2598"/>
                    <a:pt x="751" y="2753"/>
                    <a:pt x="1072" y="2920"/>
                  </a:cubicBezTo>
                  <a:cubicBezTo>
                    <a:pt x="1616" y="3089"/>
                    <a:pt x="2167" y="3239"/>
                    <a:pt x="2724" y="3358"/>
                  </a:cubicBezTo>
                  <a:lnTo>
                    <a:pt x="2724" y="3358"/>
                  </a:lnTo>
                  <a:cubicBezTo>
                    <a:pt x="2257" y="3273"/>
                    <a:pt x="1599" y="3171"/>
                    <a:pt x="1165" y="3171"/>
                  </a:cubicBezTo>
                  <a:cubicBezTo>
                    <a:pt x="911" y="3171"/>
                    <a:pt x="733" y="3206"/>
                    <a:pt x="715" y="3301"/>
                  </a:cubicBezTo>
                  <a:cubicBezTo>
                    <a:pt x="691" y="3465"/>
                    <a:pt x="946" y="3666"/>
                    <a:pt x="1602" y="3842"/>
                  </a:cubicBezTo>
                  <a:lnTo>
                    <a:pt x="1602" y="3842"/>
                  </a:lnTo>
                  <a:cubicBezTo>
                    <a:pt x="1300" y="3797"/>
                    <a:pt x="1014" y="3764"/>
                    <a:pt x="826" y="3764"/>
                  </a:cubicBezTo>
                  <a:cubicBezTo>
                    <a:pt x="736" y="3764"/>
                    <a:pt x="668" y="3771"/>
                    <a:pt x="632" y="3789"/>
                  </a:cubicBezTo>
                  <a:cubicBezTo>
                    <a:pt x="1" y="4086"/>
                    <a:pt x="2477" y="4634"/>
                    <a:pt x="2477" y="4634"/>
                  </a:cubicBezTo>
                  <a:cubicBezTo>
                    <a:pt x="1386" y="4402"/>
                    <a:pt x="998" y="4288"/>
                    <a:pt x="837" y="4288"/>
                  </a:cubicBezTo>
                  <a:cubicBezTo>
                    <a:pt x="742" y="4288"/>
                    <a:pt x="727" y="4328"/>
                    <a:pt x="691" y="4408"/>
                  </a:cubicBezTo>
                  <a:cubicBezTo>
                    <a:pt x="620" y="4575"/>
                    <a:pt x="977" y="4789"/>
                    <a:pt x="1882" y="5110"/>
                  </a:cubicBezTo>
                  <a:cubicBezTo>
                    <a:pt x="2620" y="5372"/>
                    <a:pt x="3322" y="5801"/>
                    <a:pt x="4430" y="6265"/>
                  </a:cubicBezTo>
                  <a:lnTo>
                    <a:pt x="9025" y="10432"/>
                  </a:lnTo>
                  <a:lnTo>
                    <a:pt x="10538" y="6801"/>
                  </a:lnTo>
                  <a:lnTo>
                    <a:pt x="7025" y="2967"/>
                  </a:lnTo>
                  <a:cubicBezTo>
                    <a:pt x="6918" y="2765"/>
                    <a:pt x="6787" y="2527"/>
                    <a:pt x="6644" y="2241"/>
                  </a:cubicBezTo>
                  <a:cubicBezTo>
                    <a:pt x="6525" y="1991"/>
                    <a:pt x="6442" y="1717"/>
                    <a:pt x="6418" y="1443"/>
                  </a:cubicBezTo>
                  <a:cubicBezTo>
                    <a:pt x="6370" y="1098"/>
                    <a:pt x="6370" y="753"/>
                    <a:pt x="6418" y="407"/>
                  </a:cubicBezTo>
                  <a:cubicBezTo>
                    <a:pt x="6442" y="312"/>
                    <a:pt x="6418" y="229"/>
                    <a:pt x="6370" y="146"/>
                  </a:cubicBezTo>
                  <a:cubicBezTo>
                    <a:pt x="6309" y="53"/>
                    <a:pt x="6203" y="1"/>
                    <a:pt x="6097"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4669325" y="2568300"/>
              <a:ext cx="58950" cy="14025"/>
            </a:xfrm>
            <a:custGeom>
              <a:avLst/>
              <a:gdLst/>
              <a:ahLst/>
              <a:cxnLst/>
              <a:rect l="l" t="t" r="r" b="b"/>
              <a:pathLst>
                <a:path w="2358" h="561" extrusionOk="0">
                  <a:moveTo>
                    <a:pt x="0" y="1"/>
                  </a:moveTo>
                  <a:lnTo>
                    <a:pt x="0" y="1"/>
                  </a:lnTo>
                  <a:cubicBezTo>
                    <a:pt x="369" y="167"/>
                    <a:pt x="762" y="286"/>
                    <a:pt x="1155" y="358"/>
                  </a:cubicBezTo>
                  <a:cubicBezTo>
                    <a:pt x="1548" y="465"/>
                    <a:pt x="1953" y="536"/>
                    <a:pt x="2358" y="560"/>
                  </a:cubicBezTo>
                  <a:cubicBezTo>
                    <a:pt x="1989" y="382"/>
                    <a:pt x="1596" y="263"/>
                    <a:pt x="1191" y="191"/>
                  </a:cubicBezTo>
                  <a:cubicBezTo>
                    <a:pt x="810" y="72"/>
                    <a:pt x="405" y="13"/>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4669625" y="2554900"/>
              <a:ext cx="64025" cy="11050"/>
            </a:xfrm>
            <a:custGeom>
              <a:avLst/>
              <a:gdLst/>
              <a:ahLst/>
              <a:cxnLst/>
              <a:rect l="l" t="t" r="r" b="b"/>
              <a:pathLst>
                <a:path w="2561" h="442" extrusionOk="0">
                  <a:moveTo>
                    <a:pt x="0" y="1"/>
                  </a:moveTo>
                  <a:lnTo>
                    <a:pt x="0" y="1"/>
                  </a:lnTo>
                  <a:cubicBezTo>
                    <a:pt x="405" y="144"/>
                    <a:pt x="834" y="251"/>
                    <a:pt x="1262" y="298"/>
                  </a:cubicBezTo>
                  <a:cubicBezTo>
                    <a:pt x="1691" y="394"/>
                    <a:pt x="2120" y="441"/>
                    <a:pt x="2548" y="441"/>
                  </a:cubicBezTo>
                  <a:lnTo>
                    <a:pt x="2560" y="441"/>
                  </a:lnTo>
                  <a:cubicBezTo>
                    <a:pt x="1727" y="179"/>
                    <a:pt x="869" y="37"/>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4678250" y="2539075"/>
              <a:ext cx="60450" cy="9950"/>
            </a:xfrm>
            <a:custGeom>
              <a:avLst/>
              <a:gdLst/>
              <a:ahLst/>
              <a:cxnLst/>
              <a:rect l="l" t="t" r="r" b="b"/>
              <a:pathLst>
                <a:path w="2418" h="398" extrusionOk="0">
                  <a:moveTo>
                    <a:pt x="151" y="1"/>
                  </a:moveTo>
                  <a:cubicBezTo>
                    <a:pt x="100" y="1"/>
                    <a:pt x="50" y="1"/>
                    <a:pt x="1" y="3"/>
                  </a:cubicBezTo>
                  <a:cubicBezTo>
                    <a:pt x="382" y="146"/>
                    <a:pt x="786" y="241"/>
                    <a:pt x="1191" y="277"/>
                  </a:cubicBezTo>
                  <a:cubicBezTo>
                    <a:pt x="1546" y="360"/>
                    <a:pt x="1910" y="398"/>
                    <a:pt x="2268" y="398"/>
                  </a:cubicBezTo>
                  <a:cubicBezTo>
                    <a:pt x="2318" y="398"/>
                    <a:pt x="2368" y="397"/>
                    <a:pt x="2418" y="396"/>
                  </a:cubicBezTo>
                  <a:cubicBezTo>
                    <a:pt x="2037" y="253"/>
                    <a:pt x="1632" y="158"/>
                    <a:pt x="1227" y="122"/>
                  </a:cubicBezTo>
                  <a:cubicBezTo>
                    <a:pt x="872" y="38"/>
                    <a:pt x="508" y="1"/>
                    <a:pt x="1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4787200" y="3013300"/>
              <a:ext cx="861125" cy="930200"/>
            </a:xfrm>
            <a:custGeom>
              <a:avLst/>
              <a:gdLst/>
              <a:ahLst/>
              <a:cxnLst/>
              <a:rect l="l" t="t" r="r" b="b"/>
              <a:pathLst>
                <a:path w="34445" h="37208" extrusionOk="0">
                  <a:moveTo>
                    <a:pt x="21491" y="0"/>
                  </a:moveTo>
                  <a:lnTo>
                    <a:pt x="21491" y="477"/>
                  </a:lnTo>
                  <a:lnTo>
                    <a:pt x="6513" y="2727"/>
                  </a:lnTo>
                  <a:cubicBezTo>
                    <a:pt x="4453" y="3036"/>
                    <a:pt x="2632" y="4203"/>
                    <a:pt x="1489" y="5942"/>
                  </a:cubicBezTo>
                  <a:cubicBezTo>
                    <a:pt x="322" y="7728"/>
                    <a:pt x="0" y="9930"/>
                    <a:pt x="596" y="11978"/>
                  </a:cubicBezTo>
                  <a:lnTo>
                    <a:pt x="8501" y="37207"/>
                  </a:lnTo>
                  <a:lnTo>
                    <a:pt x="15645" y="34517"/>
                  </a:lnTo>
                  <a:lnTo>
                    <a:pt x="11264" y="12216"/>
                  </a:lnTo>
                  <a:lnTo>
                    <a:pt x="34445" y="10656"/>
                  </a:lnTo>
                  <a:lnTo>
                    <a:pt x="34445" y="477"/>
                  </a:lnTo>
                  <a:lnTo>
                    <a:pt x="21491"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5050925" y="3013300"/>
              <a:ext cx="668850" cy="893000"/>
            </a:xfrm>
            <a:custGeom>
              <a:avLst/>
              <a:gdLst/>
              <a:ahLst/>
              <a:cxnLst/>
              <a:rect l="l" t="t" r="r" b="b"/>
              <a:pathLst>
                <a:path w="26754" h="35720" extrusionOk="0">
                  <a:moveTo>
                    <a:pt x="21491" y="0"/>
                  </a:moveTo>
                  <a:lnTo>
                    <a:pt x="21491" y="477"/>
                  </a:lnTo>
                  <a:lnTo>
                    <a:pt x="6513" y="2727"/>
                  </a:lnTo>
                  <a:cubicBezTo>
                    <a:pt x="4453" y="3036"/>
                    <a:pt x="2631" y="4203"/>
                    <a:pt x="1488" y="5942"/>
                  </a:cubicBezTo>
                  <a:cubicBezTo>
                    <a:pt x="322" y="7739"/>
                    <a:pt x="0" y="9942"/>
                    <a:pt x="595" y="11990"/>
                  </a:cubicBezTo>
                  <a:lnTo>
                    <a:pt x="7501" y="35719"/>
                  </a:lnTo>
                  <a:lnTo>
                    <a:pt x="15478" y="33624"/>
                  </a:lnTo>
                  <a:lnTo>
                    <a:pt x="11263" y="12216"/>
                  </a:lnTo>
                  <a:lnTo>
                    <a:pt x="26754" y="11180"/>
                  </a:lnTo>
                  <a:lnTo>
                    <a:pt x="26754" y="1001"/>
                  </a:lnTo>
                  <a:lnTo>
                    <a:pt x="21491"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4768450" y="2557875"/>
              <a:ext cx="337550" cy="262575"/>
            </a:xfrm>
            <a:custGeom>
              <a:avLst/>
              <a:gdLst/>
              <a:ahLst/>
              <a:cxnLst/>
              <a:rect l="l" t="t" r="r" b="b"/>
              <a:pathLst>
                <a:path w="13502" h="10503" extrusionOk="0">
                  <a:moveTo>
                    <a:pt x="3015" y="1"/>
                  </a:moveTo>
                  <a:cubicBezTo>
                    <a:pt x="3014" y="1"/>
                    <a:pt x="3013" y="1"/>
                    <a:pt x="3012" y="1"/>
                  </a:cubicBezTo>
                  <a:cubicBezTo>
                    <a:pt x="0" y="418"/>
                    <a:pt x="429" y="3966"/>
                    <a:pt x="429" y="3966"/>
                  </a:cubicBezTo>
                  <a:lnTo>
                    <a:pt x="7013" y="10502"/>
                  </a:lnTo>
                  <a:lnTo>
                    <a:pt x="13502" y="7895"/>
                  </a:lnTo>
                  <a:cubicBezTo>
                    <a:pt x="13502" y="7895"/>
                    <a:pt x="3380" y="1"/>
                    <a:pt x="3015"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4930075" y="2390000"/>
              <a:ext cx="892100" cy="745650"/>
            </a:xfrm>
            <a:custGeom>
              <a:avLst/>
              <a:gdLst/>
              <a:ahLst/>
              <a:cxnLst/>
              <a:rect l="l" t="t" r="r" b="b"/>
              <a:pathLst>
                <a:path w="35684" h="29826" extrusionOk="0">
                  <a:moveTo>
                    <a:pt x="14528" y="1"/>
                  </a:moveTo>
                  <a:cubicBezTo>
                    <a:pt x="12984" y="1"/>
                    <a:pt x="11491" y="595"/>
                    <a:pt x="10371" y="1668"/>
                  </a:cubicBezTo>
                  <a:cubicBezTo>
                    <a:pt x="9073" y="2954"/>
                    <a:pt x="7954" y="4394"/>
                    <a:pt x="7037" y="5966"/>
                  </a:cubicBezTo>
                  <a:lnTo>
                    <a:pt x="2679" y="12026"/>
                  </a:lnTo>
                  <a:lnTo>
                    <a:pt x="0" y="16527"/>
                  </a:lnTo>
                  <a:lnTo>
                    <a:pt x="548" y="17217"/>
                  </a:lnTo>
                  <a:cubicBezTo>
                    <a:pt x="1419" y="18351"/>
                    <a:pt x="2743" y="18974"/>
                    <a:pt x="4106" y="18974"/>
                  </a:cubicBezTo>
                  <a:cubicBezTo>
                    <a:pt x="4719" y="18974"/>
                    <a:pt x="5339" y="18848"/>
                    <a:pt x="5930" y="18586"/>
                  </a:cubicBezTo>
                  <a:cubicBezTo>
                    <a:pt x="6811" y="18182"/>
                    <a:pt x="7454" y="17408"/>
                    <a:pt x="8061" y="16527"/>
                  </a:cubicBezTo>
                  <a:cubicBezTo>
                    <a:pt x="9156" y="14919"/>
                    <a:pt x="10311" y="13169"/>
                    <a:pt x="11049" y="11847"/>
                  </a:cubicBezTo>
                  <a:lnTo>
                    <a:pt x="15431" y="24349"/>
                  </a:lnTo>
                  <a:lnTo>
                    <a:pt x="13085" y="25837"/>
                  </a:lnTo>
                  <a:lnTo>
                    <a:pt x="22944" y="29826"/>
                  </a:lnTo>
                  <a:lnTo>
                    <a:pt x="33207" y="25432"/>
                  </a:lnTo>
                  <a:lnTo>
                    <a:pt x="30373" y="15336"/>
                  </a:lnTo>
                  <a:lnTo>
                    <a:pt x="30373" y="15336"/>
                  </a:lnTo>
                  <a:cubicBezTo>
                    <a:pt x="30373" y="15336"/>
                    <a:pt x="30855" y="15382"/>
                    <a:pt x="31518" y="15382"/>
                  </a:cubicBezTo>
                  <a:cubicBezTo>
                    <a:pt x="32880" y="15382"/>
                    <a:pt x="35006" y="15188"/>
                    <a:pt x="35278" y="14002"/>
                  </a:cubicBezTo>
                  <a:cubicBezTo>
                    <a:pt x="35683" y="12240"/>
                    <a:pt x="31552" y="6609"/>
                    <a:pt x="29468" y="3608"/>
                  </a:cubicBezTo>
                  <a:cubicBezTo>
                    <a:pt x="27778" y="1144"/>
                    <a:pt x="24884" y="298"/>
                    <a:pt x="23884" y="72"/>
                  </a:cubicBezTo>
                  <a:cubicBezTo>
                    <a:pt x="23682" y="25"/>
                    <a:pt x="23456" y="1"/>
                    <a:pt x="23241" y="1"/>
                  </a:cubicBezTo>
                  <a:lnTo>
                    <a:pt x="14573" y="1"/>
                  </a:lnTo>
                  <a:cubicBezTo>
                    <a:pt x="14558" y="1"/>
                    <a:pt x="14543" y="1"/>
                    <a:pt x="14528"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5640425" y="2591125"/>
              <a:ext cx="59725" cy="100050"/>
            </a:xfrm>
            <a:custGeom>
              <a:avLst/>
              <a:gdLst/>
              <a:ahLst/>
              <a:cxnLst/>
              <a:rect l="l" t="t" r="r" b="b"/>
              <a:pathLst>
                <a:path w="2389" h="4002" extrusionOk="0">
                  <a:moveTo>
                    <a:pt x="137" y="1"/>
                  </a:moveTo>
                  <a:cubicBezTo>
                    <a:pt x="71" y="1"/>
                    <a:pt x="0" y="68"/>
                    <a:pt x="42" y="135"/>
                  </a:cubicBezTo>
                  <a:cubicBezTo>
                    <a:pt x="792" y="1362"/>
                    <a:pt x="1471" y="2636"/>
                    <a:pt x="2090" y="3922"/>
                  </a:cubicBezTo>
                  <a:cubicBezTo>
                    <a:pt x="2116" y="3978"/>
                    <a:pt x="2158" y="4001"/>
                    <a:pt x="2201" y="4001"/>
                  </a:cubicBezTo>
                  <a:cubicBezTo>
                    <a:pt x="2293" y="4001"/>
                    <a:pt x="2389" y="3893"/>
                    <a:pt x="2340" y="3779"/>
                  </a:cubicBezTo>
                  <a:cubicBezTo>
                    <a:pt x="1721" y="2493"/>
                    <a:pt x="1007" y="1243"/>
                    <a:pt x="209" y="40"/>
                  </a:cubicBezTo>
                  <a:cubicBezTo>
                    <a:pt x="191" y="12"/>
                    <a:pt x="165" y="1"/>
                    <a:pt x="1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5691625" y="2572850"/>
              <a:ext cx="59725" cy="100025"/>
            </a:xfrm>
            <a:custGeom>
              <a:avLst/>
              <a:gdLst/>
              <a:ahLst/>
              <a:cxnLst/>
              <a:rect l="l" t="t" r="r" b="b"/>
              <a:pathLst>
                <a:path w="2389" h="4001" extrusionOk="0">
                  <a:moveTo>
                    <a:pt x="136" y="0"/>
                  </a:moveTo>
                  <a:cubicBezTo>
                    <a:pt x="70" y="0"/>
                    <a:pt x="0" y="73"/>
                    <a:pt x="42" y="140"/>
                  </a:cubicBezTo>
                  <a:cubicBezTo>
                    <a:pt x="792" y="1366"/>
                    <a:pt x="1471" y="2628"/>
                    <a:pt x="2090" y="3926"/>
                  </a:cubicBezTo>
                  <a:cubicBezTo>
                    <a:pt x="2116" y="3979"/>
                    <a:pt x="2158" y="4001"/>
                    <a:pt x="2200" y="4001"/>
                  </a:cubicBezTo>
                  <a:cubicBezTo>
                    <a:pt x="2293" y="4001"/>
                    <a:pt x="2389" y="3898"/>
                    <a:pt x="2340" y="3783"/>
                  </a:cubicBezTo>
                  <a:cubicBezTo>
                    <a:pt x="1721" y="2486"/>
                    <a:pt x="1006" y="1235"/>
                    <a:pt x="209" y="45"/>
                  </a:cubicBezTo>
                  <a:cubicBezTo>
                    <a:pt x="191" y="13"/>
                    <a:pt x="164" y="0"/>
                    <a:pt x="1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5592050" y="2599175"/>
              <a:ext cx="36175" cy="133475"/>
            </a:xfrm>
            <a:custGeom>
              <a:avLst/>
              <a:gdLst/>
              <a:ahLst/>
              <a:cxnLst/>
              <a:rect l="l" t="t" r="r" b="b"/>
              <a:pathLst>
                <a:path w="1447" h="5339" extrusionOk="0">
                  <a:moveTo>
                    <a:pt x="91" y="1"/>
                  </a:moveTo>
                  <a:cubicBezTo>
                    <a:pt x="85" y="1"/>
                    <a:pt x="78" y="2"/>
                    <a:pt x="72" y="4"/>
                  </a:cubicBezTo>
                  <a:cubicBezTo>
                    <a:pt x="25" y="16"/>
                    <a:pt x="1" y="63"/>
                    <a:pt x="13" y="111"/>
                  </a:cubicBezTo>
                  <a:lnTo>
                    <a:pt x="1" y="111"/>
                  </a:lnTo>
                  <a:cubicBezTo>
                    <a:pt x="441" y="1790"/>
                    <a:pt x="775" y="3492"/>
                    <a:pt x="1060" y="5195"/>
                  </a:cubicBezTo>
                  <a:cubicBezTo>
                    <a:pt x="1075" y="5295"/>
                    <a:pt x="1143" y="5338"/>
                    <a:pt x="1216" y="5338"/>
                  </a:cubicBezTo>
                  <a:cubicBezTo>
                    <a:pt x="1325" y="5338"/>
                    <a:pt x="1446" y="5242"/>
                    <a:pt x="1418" y="5100"/>
                  </a:cubicBezTo>
                  <a:cubicBezTo>
                    <a:pt x="1132" y="3397"/>
                    <a:pt x="715" y="1706"/>
                    <a:pt x="167" y="63"/>
                  </a:cubicBezTo>
                  <a:cubicBezTo>
                    <a:pt x="158" y="24"/>
                    <a:pt x="123" y="1"/>
                    <a:pt x="9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5475550" y="2610925"/>
              <a:ext cx="31100" cy="133625"/>
            </a:xfrm>
            <a:custGeom>
              <a:avLst/>
              <a:gdLst/>
              <a:ahLst/>
              <a:cxnLst/>
              <a:rect l="l" t="t" r="r" b="b"/>
              <a:pathLst>
                <a:path w="1244" h="5345" extrusionOk="0">
                  <a:moveTo>
                    <a:pt x="110" y="1"/>
                  </a:moveTo>
                  <a:cubicBezTo>
                    <a:pt x="53" y="1"/>
                    <a:pt x="1" y="46"/>
                    <a:pt x="29" y="117"/>
                  </a:cubicBezTo>
                  <a:cubicBezTo>
                    <a:pt x="517" y="1760"/>
                    <a:pt x="803" y="3451"/>
                    <a:pt x="875" y="5165"/>
                  </a:cubicBezTo>
                  <a:cubicBezTo>
                    <a:pt x="875" y="5285"/>
                    <a:pt x="967" y="5344"/>
                    <a:pt x="1059" y="5344"/>
                  </a:cubicBezTo>
                  <a:cubicBezTo>
                    <a:pt x="1151" y="5344"/>
                    <a:pt x="1244" y="5285"/>
                    <a:pt x="1244" y="5165"/>
                  </a:cubicBezTo>
                  <a:cubicBezTo>
                    <a:pt x="1160" y="3415"/>
                    <a:pt x="815" y="1701"/>
                    <a:pt x="208" y="70"/>
                  </a:cubicBezTo>
                  <a:cubicBezTo>
                    <a:pt x="189" y="22"/>
                    <a:pt x="148" y="1"/>
                    <a:pt x="11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5534025" y="2592750"/>
              <a:ext cx="37500" cy="125875"/>
            </a:xfrm>
            <a:custGeom>
              <a:avLst/>
              <a:gdLst/>
              <a:ahLst/>
              <a:cxnLst/>
              <a:rect l="l" t="t" r="r" b="b"/>
              <a:pathLst>
                <a:path w="1500" h="5035" extrusionOk="0">
                  <a:moveTo>
                    <a:pt x="168" y="0"/>
                  </a:moveTo>
                  <a:cubicBezTo>
                    <a:pt x="84" y="0"/>
                    <a:pt x="6" y="54"/>
                    <a:pt x="12" y="166"/>
                  </a:cubicBezTo>
                  <a:cubicBezTo>
                    <a:pt x="0" y="1856"/>
                    <a:pt x="441" y="3523"/>
                    <a:pt x="1298" y="4988"/>
                  </a:cubicBezTo>
                  <a:cubicBezTo>
                    <a:pt x="1318" y="5020"/>
                    <a:pt x="1350" y="5035"/>
                    <a:pt x="1381" y="5035"/>
                  </a:cubicBezTo>
                  <a:cubicBezTo>
                    <a:pt x="1441" y="5035"/>
                    <a:pt x="1500" y="4982"/>
                    <a:pt x="1476" y="4904"/>
                  </a:cubicBezTo>
                  <a:lnTo>
                    <a:pt x="1476" y="4904"/>
                  </a:lnTo>
                  <a:lnTo>
                    <a:pt x="1476" y="4928"/>
                  </a:lnTo>
                  <a:cubicBezTo>
                    <a:pt x="941" y="3380"/>
                    <a:pt x="560" y="1785"/>
                    <a:pt x="357" y="166"/>
                  </a:cubicBezTo>
                  <a:cubicBezTo>
                    <a:pt x="345" y="57"/>
                    <a:pt x="254" y="0"/>
                    <a:pt x="1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5423875" y="2615000"/>
              <a:ext cx="26825" cy="125425"/>
            </a:xfrm>
            <a:custGeom>
              <a:avLst/>
              <a:gdLst/>
              <a:ahLst/>
              <a:cxnLst/>
              <a:rect l="l" t="t" r="r" b="b"/>
              <a:pathLst>
                <a:path w="1073" h="5017" extrusionOk="0">
                  <a:moveTo>
                    <a:pt x="113" y="1"/>
                  </a:moveTo>
                  <a:cubicBezTo>
                    <a:pt x="61" y="1"/>
                    <a:pt x="1" y="32"/>
                    <a:pt x="1" y="85"/>
                  </a:cubicBezTo>
                  <a:lnTo>
                    <a:pt x="13" y="85"/>
                  </a:lnTo>
                  <a:cubicBezTo>
                    <a:pt x="72" y="1716"/>
                    <a:pt x="310" y="3324"/>
                    <a:pt x="715" y="4895"/>
                  </a:cubicBezTo>
                  <a:cubicBezTo>
                    <a:pt x="739" y="4980"/>
                    <a:pt x="803" y="5016"/>
                    <a:pt x="868" y="5016"/>
                  </a:cubicBezTo>
                  <a:cubicBezTo>
                    <a:pt x="969" y="5016"/>
                    <a:pt x="1073" y="4930"/>
                    <a:pt x="1037" y="4800"/>
                  </a:cubicBezTo>
                  <a:cubicBezTo>
                    <a:pt x="739" y="3217"/>
                    <a:pt x="453" y="1657"/>
                    <a:pt x="191" y="61"/>
                  </a:cubicBezTo>
                  <a:cubicBezTo>
                    <a:pt x="191" y="20"/>
                    <a:pt x="155" y="1"/>
                    <a:pt x="11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5361975" y="2622375"/>
              <a:ext cx="34575" cy="137375"/>
            </a:xfrm>
            <a:custGeom>
              <a:avLst/>
              <a:gdLst/>
              <a:ahLst/>
              <a:cxnLst/>
              <a:rect l="l" t="t" r="r" b="b"/>
              <a:pathLst>
                <a:path w="1383" h="5495" extrusionOk="0">
                  <a:moveTo>
                    <a:pt x="74" y="0"/>
                  </a:moveTo>
                  <a:cubicBezTo>
                    <a:pt x="66" y="0"/>
                    <a:pt x="57" y="2"/>
                    <a:pt x="48" y="5"/>
                  </a:cubicBezTo>
                  <a:cubicBezTo>
                    <a:pt x="12" y="16"/>
                    <a:pt x="0" y="52"/>
                    <a:pt x="0" y="76"/>
                  </a:cubicBezTo>
                  <a:cubicBezTo>
                    <a:pt x="441" y="1838"/>
                    <a:pt x="762" y="3612"/>
                    <a:pt x="1072" y="5386"/>
                  </a:cubicBezTo>
                  <a:cubicBezTo>
                    <a:pt x="1088" y="5461"/>
                    <a:pt x="1154" y="5495"/>
                    <a:pt x="1220" y="5495"/>
                  </a:cubicBezTo>
                  <a:cubicBezTo>
                    <a:pt x="1301" y="5495"/>
                    <a:pt x="1383" y="5443"/>
                    <a:pt x="1369" y="5350"/>
                  </a:cubicBezTo>
                  <a:cubicBezTo>
                    <a:pt x="1131" y="3541"/>
                    <a:pt x="715" y="1767"/>
                    <a:pt x="131" y="40"/>
                  </a:cubicBezTo>
                  <a:cubicBezTo>
                    <a:pt x="122" y="13"/>
                    <a:pt x="100" y="0"/>
                    <a:pt x="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5304825" y="2632300"/>
              <a:ext cx="20625" cy="127400"/>
            </a:xfrm>
            <a:custGeom>
              <a:avLst/>
              <a:gdLst/>
              <a:ahLst/>
              <a:cxnLst/>
              <a:rect l="l" t="t" r="r" b="b"/>
              <a:pathLst>
                <a:path w="825" h="5096" extrusionOk="0">
                  <a:moveTo>
                    <a:pt x="119" y="0"/>
                  </a:moveTo>
                  <a:cubicBezTo>
                    <a:pt x="60" y="0"/>
                    <a:pt x="12" y="48"/>
                    <a:pt x="12" y="108"/>
                  </a:cubicBezTo>
                  <a:lnTo>
                    <a:pt x="12" y="96"/>
                  </a:lnTo>
                  <a:lnTo>
                    <a:pt x="12" y="96"/>
                  </a:lnTo>
                  <a:cubicBezTo>
                    <a:pt x="0" y="1739"/>
                    <a:pt x="179" y="3394"/>
                    <a:pt x="548" y="5001"/>
                  </a:cubicBezTo>
                  <a:cubicBezTo>
                    <a:pt x="567" y="5067"/>
                    <a:pt x="616" y="5096"/>
                    <a:pt x="667" y="5096"/>
                  </a:cubicBezTo>
                  <a:cubicBezTo>
                    <a:pt x="743" y="5096"/>
                    <a:pt x="824" y="5030"/>
                    <a:pt x="810" y="4930"/>
                  </a:cubicBezTo>
                  <a:cubicBezTo>
                    <a:pt x="536" y="3334"/>
                    <a:pt x="334" y="1715"/>
                    <a:pt x="226" y="108"/>
                  </a:cubicBezTo>
                  <a:cubicBezTo>
                    <a:pt x="226" y="48"/>
                    <a:pt x="179" y="0"/>
                    <a:pt x="1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5120800" y="2631875"/>
              <a:ext cx="96775" cy="115475"/>
            </a:xfrm>
            <a:custGeom>
              <a:avLst/>
              <a:gdLst/>
              <a:ahLst/>
              <a:cxnLst/>
              <a:rect l="l" t="t" r="r" b="b"/>
              <a:pathLst>
                <a:path w="3871" h="4619" extrusionOk="0">
                  <a:moveTo>
                    <a:pt x="3655" y="0"/>
                  </a:moveTo>
                  <a:cubicBezTo>
                    <a:pt x="3622" y="0"/>
                    <a:pt x="3589" y="13"/>
                    <a:pt x="3563" y="41"/>
                  </a:cubicBezTo>
                  <a:cubicBezTo>
                    <a:pt x="2337" y="1446"/>
                    <a:pt x="991" y="2934"/>
                    <a:pt x="27" y="4530"/>
                  </a:cubicBezTo>
                  <a:cubicBezTo>
                    <a:pt x="0" y="4574"/>
                    <a:pt x="40" y="4619"/>
                    <a:pt x="81" y="4619"/>
                  </a:cubicBezTo>
                  <a:cubicBezTo>
                    <a:pt x="96" y="4619"/>
                    <a:pt x="110" y="4613"/>
                    <a:pt x="122" y="4601"/>
                  </a:cubicBezTo>
                  <a:lnTo>
                    <a:pt x="110" y="4601"/>
                  </a:lnTo>
                  <a:cubicBezTo>
                    <a:pt x="1468" y="3315"/>
                    <a:pt x="2682" y="1708"/>
                    <a:pt x="3789" y="220"/>
                  </a:cubicBezTo>
                  <a:cubicBezTo>
                    <a:pt x="3871" y="120"/>
                    <a:pt x="3760" y="0"/>
                    <a:pt x="365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5079500" y="2608175"/>
              <a:ext cx="84625" cy="103475"/>
            </a:xfrm>
            <a:custGeom>
              <a:avLst/>
              <a:gdLst/>
              <a:ahLst/>
              <a:cxnLst/>
              <a:rect l="l" t="t" r="r" b="b"/>
              <a:pathLst>
                <a:path w="3385" h="4139" extrusionOk="0">
                  <a:moveTo>
                    <a:pt x="3178" y="1"/>
                  </a:moveTo>
                  <a:cubicBezTo>
                    <a:pt x="3133" y="1"/>
                    <a:pt x="3089" y="22"/>
                    <a:pt x="3060" y="72"/>
                  </a:cubicBezTo>
                  <a:cubicBezTo>
                    <a:pt x="2108" y="1454"/>
                    <a:pt x="1060" y="2704"/>
                    <a:pt x="36" y="4002"/>
                  </a:cubicBezTo>
                  <a:cubicBezTo>
                    <a:pt x="0" y="4037"/>
                    <a:pt x="0" y="4085"/>
                    <a:pt x="36" y="4121"/>
                  </a:cubicBezTo>
                  <a:cubicBezTo>
                    <a:pt x="54" y="4133"/>
                    <a:pt x="75" y="4138"/>
                    <a:pt x="95" y="4138"/>
                  </a:cubicBezTo>
                  <a:cubicBezTo>
                    <a:pt x="116" y="4138"/>
                    <a:pt x="137" y="4133"/>
                    <a:pt x="155" y="4121"/>
                  </a:cubicBezTo>
                  <a:lnTo>
                    <a:pt x="167" y="4121"/>
                  </a:lnTo>
                  <a:cubicBezTo>
                    <a:pt x="1417" y="3001"/>
                    <a:pt x="2477" y="1692"/>
                    <a:pt x="3310" y="227"/>
                  </a:cubicBezTo>
                  <a:cubicBezTo>
                    <a:pt x="3385" y="111"/>
                    <a:pt x="3280" y="1"/>
                    <a:pt x="317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5037875" y="2593600"/>
              <a:ext cx="73675" cy="83700"/>
            </a:xfrm>
            <a:custGeom>
              <a:avLst/>
              <a:gdLst/>
              <a:ahLst/>
              <a:cxnLst/>
              <a:rect l="l" t="t" r="r" b="b"/>
              <a:pathLst>
                <a:path w="2947" h="3348" extrusionOk="0">
                  <a:moveTo>
                    <a:pt x="2837" y="1"/>
                  </a:moveTo>
                  <a:cubicBezTo>
                    <a:pt x="2819" y="1"/>
                    <a:pt x="2801" y="8"/>
                    <a:pt x="2784" y="24"/>
                  </a:cubicBezTo>
                  <a:cubicBezTo>
                    <a:pt x="1879" y="1036"/>
                    <a:pt x="939" y="2037"/>
                    <a:pt x="82" y="3096"/>
                  </a:cubicBezTo>
                  <a:cubicBezTo>
                    <a:pt x="0" y="3205"/>
                    <a:pt x="90" y="3347"/>
                    <a:pt x="196" y="3347"/>
                  </a:cubicBezTo>
                  <a:cubicBezTo>
                    <a:pt x="229" y="3347"/>
                    <a:pt x="264" y="3333"/>
                    <a:pt x="296" y="3299"/>
                  </a:cubicBezTo>
                  <a:cubicBezTo>
                    <a:pt x="1201" y="2287"/>
                    <a:pt x="2034" y="1191"/>
                    <a:pt x="2892" y="132"/>
                  </a:cubicBezTo>
                  <a:cubicBezTo>
                    <a:pt x="2946" y="77"/>
                    <a:pt x="2896" y="1"/>
                    <a:pt x="28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5247075" y="2637425"/>
              <a:ext cx="31750" cy="128800"/>
            </a:xfrm>
            <a:custGeom>
              <a:avLst/>
              <a:gdLst/>
              <a:ahLst/>
              <a:cxnLst/>
              <a:rect l="l" t="t" r="r" b="b"/>
              <a:pathLst>
                <a:path w="1270" h="5152" extrusionOk="0">
                  <a:moveTo>
                    <a:pt x="119" y="1"/>
                  </a:moveTo>
                  <a:cubicBezTo>
                    <a:pt x="103" y="1"/>
                    <a:pt x="87" y="4"/>
                    <a:pt x="72" y="10"/>
                  </a:cubicBezTo>
                  <a:cubicBezTo>
                    <a:pt x="24" y="22"/>
                    <a:pt x="0" y="81"/>
                    <a:pt x="12" y="129"/>
                  </a:cubicBezTo>
                  <a:cubicBezTo>
                    <a:pt x="405" y="1760"/>
                    <a:pt x="631" y="3415"/>
                    <a:pt x="977" y="5058"/>
                  </a:cubicBezTo>
                  <a:cubicBezTo>
                    <a:pt x="993" y="5121"/>
                    <a:pt x="1053" y="5152"/>
                    <a:pt x="1114" y="5152"/>
                  </a:cubicBezTo>
                  <a:cubicBezTo>
                    <a:pt x="1191" y="5152"/>
                    <a:pt x="1269" y="5103"/>
                    <a:pt x="1262" y="5010"/>
                  </a:cubicBezTo>
                  <a:cubicBezTo>
                    <a:pt x="1024" y="3343"/>
                    <a:pt x="679" y="1689"/>
                    <a:pt x="227" y="69"/>
                  </a:cubicBezTo>
                  <a:cubicBezTo>
                    <a:pt x="209" y="25"/>
                    <a:pt x="165" y="1"/>
                    <a:pt x="11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5385175" y="2728150"/>
              <a:ext cx="190825" cy="408700"/>
            </a:xfrm>
            <a:custGeom>
              <a:avLst/>
              <a:gdLst/>
              <a:ahLst/>
              <a:cxnLst/>
              <a:rect l="l" t="t" r="r" b="b"/>
              <a:pathLst>
                <a:path w="7633" h="16348" extrusionOk="0">
                  <a:moveTo>
                    <a:pt x="7633" y="0"/>
                  </a:moveTo>
                  <a:lnTo>
                    <a:pt x="7633" y="0"/>
                  </a:lnTo>
                  <a:cubicBezTo>
                    <a:pt x="6918" y="12"/>
                    <a:pt x="6240" y="357"/>
                    <a:pt x="5799" y="929"/>
                  </a:cubicBezTo>
                  <a:cubicBezTo>
                    <a:pt x="5359" y="1489"/>
                    <a:pt x="5037" y="2131"/>
                    <a:pt x="4835" y="2810"/>
                  </a:cubicBezTo>
                  <a:cubicBezTo>
                    <a:pt x="4109" y="4965"/>
                    <a:pt x="3763" y="7227"/>
                    <a:pt x="3811" y="9501"/>
                  </a:cubicBezTo>
                  <a:cubicBezTo>
                    <a:pt x="3811" y="10192"/>
                    <a:pt x="3835" y="10990"/>
                    <a:pt x="3311" y="11442"/>
                  </a:cubicBezTo>
                  <a:cubicBezTo>
                    <a:pt x="2858" y="11835"/>
                    <a:pt x="2192" y="11799"/>
                    <a:pt x="1644" y="12026"/>
                  </a:cubicBezTo>
                  <a:cubicBezTo>
                    <a:pt x="751" y="12371"/>
                    <a:pt x="1" y="13550"/>
                    <a:pt x="251" y="14466"/>
                  </a:cubicBezTo>
                  <a:lnTo>
                    <a:pt x="5228" y="16347"/>
                  </a:lnTo>
                  <a:lnTo>
                    <a:pt x="7633" y="0"/>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5335775" y="2990075"/>
              <a:ext cx="101225" cy="11225"/>
            </a:xfrm>
            <a:custGeom>
              <a:avLst/>
              <a:gdLst/>
              <a:ahLst/>
              <a:cxnLst/>
              <a:rect l="l" t="t" r="r" b="b"/>
              <a:pathLst>
                <a:path w="4049" h="449" extrusionOk="0">
                  <a:moveTo>
                    <a:pt x="4049" y="1"/>
                  </a:moveTo>
                  <a:lnTo>
                    <a:pt x="4049" y="1"/>
                  </a:lnTo>
                  <a:cubicBezTo>
                    <a:pt x="3382" y="120"/>
                    <a:pt x="2703" y="215"/>
                    <a:pt x="2036" y="275"/>
                  </a:cubicBezTo>
                  <a:cubicBezTo>
                    <a:pt x="1891" y="282"/>
                    <a:pt x="1748" y="286"/>
                    <a:pt x="1611" y="286"/>
                  </a:cubicBezTo>
                  <a:cubicBezTo>
                    <a:pt x="807" y="286"/>
                    <a:pt x="174" y="172"/>
                    <a:pt x="31" y="172"/>
                  </a:cubicBezTo>
                  <a:cubicBezTo>
                    <a:pt x="11" y="172"/>
                    <a:pt x="0" y="174"/>
                    <a:pt x="0" y="179"/>
                  </a:cubicBezTo>
                  <a:cubicBezTo>
                    <a:pt x="179" y="263"/>
                    <a:pt x="381" y="322"/>
                    <a:pt x="584" y="346"/>
                  </a:cubicBezTo>
                  <a:cubicBezTo>
                    <a:pt x="963" y="412"/>
                    <a:pt x="1349" y="448"/>
                    <a:pt x="1738" y="448"/>
                  </a:cubicBezTo>
                  <a:cubicBezTo>
                    <a:pt x="1837" y="448"/>
                    <a:pt x="1937" y="446"/>
                    <a:pt x="2036" y="441"/>
                  </a:cubicBezTo>
                  <a:cubicBezTo>
                    <a:pt x="2525" y="417"/>
                    <a:pt x="3013" y="346"/>
                    <a:pt x="3489" y="215"/>
                  </a:cubicBezTo>
                  <a:cubicBezTo>
                    <a:pt x="3679" y="179"/>
                    <a:pt x="3870" y="108"/>
                    <a:pt x="404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4892575" y="3329100"/>
              <a:ext cx="147050" cy="826625"/>
            </a:xfrm>
            <a:custGeom>
              <a:avLst/>
              <a:gdLst/>
              <a:ahLst/>
              <a:cxnLst/>
              <a:rect l="l" t="t" r="r" b="b"/>
              <a:pathLst>
                <a:path w="5882" h="33065" extrusionOk="0">
                  <a:moveTo>
                    <a:pt x="3941" y="1"/>
                  </a:moveTo>
                  <a:lnTo>
                    <a:pt x="0" y="33065"/>
                  </a:lnTo>
                  <a:lnTo>
                    <a:pt x="1703" y="33065"/>
                  </a:lnTo>
                  <a:lnTo>
                    <a:pt x="5882"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4"/>
            <p:cNvSpPr/>
            <p:nvPr/>
          </p:nvSpPr>
          <p:spPr>
            <a:xfrm>
              <a:off x="5383700" y="3329100"/>
              <a:ext cx="136950" cy="826625"/>
            </a:xfrm>
            <a:custGeom>
              <a:avLst/>
              <a:gdLst/>
              <a:ahLst/>
              <a:cxnLst/>
              <a:rect l="l" t="t" r="r" b="b"/>
              <a:pathLst>
                <a:path w="5478" h="33065" extrusionOk="0">
                  <a:moveTo>
                    <a:pt x="0" y="1"/>
                  </a:moveTo>
                  <a:lnTo>
                    <a:pt x="3620" y="33065"/>
                  </a:lnTo>
                  <a:lnTo>
                    <a:pt x="5477" y="33065"/>
                  </a:lnTo>
                  <a:lnTo>
                    <a:pt x="1953"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4"/>
            <p:cNvSpPr/>
            <p:nvPr/>
          </p:nvSpPr>
          <p:spPr>
            <a:xfrm>
              <a:off x="5870950" y="3329100"/>
              <a:ext cx="127125" cy="826625"/>
            </a:xfrm>
            <a:custGeom>
              <a:avLst/>
              <a:gdLst/>
              <a:ahLst/>
              <a:cxnLst/>
              <a:rect l="l" t="t" r="r" b="b"/>
              <a:pathLst>
                <a:path w="5085" h="33065" extrusionOk="0">
                  <a:moveTo>
                    <a:pt x="1" y="1"/>
                  </a:moveTo>
                  <a:lnTo>
                    <a:pt x="3013" y="33065"/>
                  </a:lnTo>
                  <a:lnTo>
                    <a:pt x="5085" y="33065"/>
                  </a:lnTo>
                  <a:lnTo>
                    <a:pt x="1644"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4"/>
            <p:cNvSpPr/>
            <p:nvPr/>
          </p:nvSpPr>
          <p:spPr>
            <a:xfrm>
              <a:off x="5432500" y="2618600"/>
              <a:ext cx="608750" cy="710525"/>
            </a:xfrm>
            <a:custGeom>
              <a:avLst/>
              <a:gdLst/>
              <a:ahLst/>
              <a:cxnLst/>
              <a:rect l="l" t="t" r="r" b="b"/>
              <a:pathLst>
                <a:path w="24350" h="28421" extrusionOk="0">
                  <a:moveTo>
                    <a:pt x="7466" y="1"/>
                  </a:moveTo>
                  <a:lnTo>
                    <a:pt x="1" y="28421"/>
                  </a:lnTo>
                  <a:lnTo>
                    <a:pt x="18932" y="28421"/>
                  </a:lnTo>
                  <a:cubicBezTo>
                    <a:pt x="19908" y="28409"/>
                    <a:pt x="20730" y="27695"/>
                    <a:pt x="20861" y="26742"/>
                  </a:cubicBezTo>
                  <a:lnTo>
                    <a:pt x="24325" y="2596"/>
                  </a:lnTo>
                  <a:cubicBezTo>
                    <a:pt x="24337" y="2489"/>
                    <a:pt x="24349" y="2382"/>
                    <a:pt x="24349" y="2275"/>
                  </a:cubicBezTo>
                  <a:cubicBezTo>
                    <a:pt x="24349" y="1025"/>
                    <a:pt x="23325" y="1"/>
                    <a:pt x="22075"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4942275" y="2618300"/>
              <a:ext cx="676900" cy="710825"/>
            </a:xfrm>
            <a:custGeom>
              <a:avLst/>
              <a:gdLst/>
              <a:ahLst/>
              <a:cxnLst/>
              <a:rect l="l" t="t" r="r" b="b"/>
              <a:pathLst>
                <a:path w="27076" h="28433" extrusionOk="0">
                  <a:moveTo>
                    <a:pt x="27075" y="1"/>
                  </a:moveTo>
                  <a:cubicBezTo>
                    <a:pt x="25813" y="1"/>
                    <a:pt x="24730" y="918"/>
                    <a:pt x="24527" y="2168"/>
                  </a:cubicBezTo>
                  <a:lnTo>
                    <a:pt x="20920" y="24230"/>
                  </a:lnTo>
                  <a:cubicBezTo>
                    <a:pt x="20696" y="25571"/>
                    <a:pt x="19530" y="26564"/>
                    <a:pt x="18170" y="26564"/>
                  </a:cubicBezTo>
                  <a:cubicBezTo>
                    <a:pt x="18154" y="26564"/>
                    <a:pt x="18138" y="26564"/>
                    <a:pt x="18122" y="26564"/>
                  </a:cubicBezTo>
                  <a:lnTo>
                    <a:pt x="0" y="26242"/>
                  </a:lnTo>
                  <a:lnTo>
                    <a:pt x="0" y="26242"/>
                  </a:lnTo>
                  <a:cubicBezTo>
                    <a:pt x="0" y="26242"/>
                    <a:pt x="36" y="28064"/>
                    <a:pt x="0" y="28433"/>
                  </a:cubicBezTo>
                  <a:lnTo>
                    <a:pt x="18955" y="28409"/>
                  </a:lnTo>
                  <a:cubicBezTo>
                    <a:pt x="21039" y="28409"/>
                    <a:pt x="22813" y="26897"/>
                    <a:pt x="23134" y="24837"/>
                  </a:cubicBezTo>
                  <a:lnTo>
                    <a:pt x="27075"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5451550" y="2620700"/>
              <a:ext cx="167625" cy="701875"/>
            </a:xfrm>
            <a:custGeom>
              <a:avLst/>
              <a:gdLst/>
              <a:ahLst/>
              <a:cxnLst/>
              <a:rect l="l" t="t" r="r" b="b"/>
              <a:pathLst>
                <a:path w="6705" h="28075" extrusionOk="0">
                  <a:moveTo>
                    <a:pt x="6704" y="0"/>
                  </a:moveTo>
                  <a:lnTo>
                    <a:pt x="6704" y="0"/>
                  </a:lnTo>
                  <a:cubicBezTo>
                    <a:pt x="6692" y="48"/>
                    <a:pt x="6680" y="131"/>
                    <a:pt x="6657" y="214"/>
                  </a:cubicBezTo>
                  <a:cubicBezTo>
                    <a:pt x="6621" y="429"/>
                    <a:pt x="6573" y="703"/>
                    <a:pt x="6514" y="1072"/>
                  </a:cubicBezTo>
                  <a:cubicBezTo>
                    <a:pt x="6383" y="1822"/>
                    <a:pt x="6204" y="2881"/>
                    <a:pt x="5978" y="4203"/>
                  </a:cubicBezTo>
                  <a:cubicBezTo>
                    <a:pt x="5549" y="6858"/>
                    <a:pt x="4954" y="10513"/>
                    <a:pt x="4311" y="14538"/>
                  </a:cubicBezTo>
                  <a:cubicBezTo>
                    <a:pt x="4001" y="16562"/>
                    <a:pt x="3692" y="18490"/>
                    <a:pt x="3418" y="20241"/>
                  </a:cubicBezTo>
                  <a:cubicBezTo>
                    <a:pt x="3275" y="21122"/>
                    <a:pt x="3144" y="21943"/>
                    <a:pt x="3025" y="22729"/>
                  </a:cubicBezTo>
                  <a:cubicBezTo>
                    <a:pt x="2930" y="23455"/>
                    <a:pt x="2799" y="24170"/>
                    <a:pt x="2608" y="24872"/>
                  </a:cubicBezTo>
                  <a:cubicBezTo>
                    <a:pt x="2370" y="25908"/>
                    <a:pt x="1811" y="26837"/>
                    <a:pt x="1001" y="27515"/>
                  </a:cubicBezTo>
                  <a:cubicBezTo>
                    <a:pt x="703" y="27754"/>
                    <a:pt x="358" y="27944"/>
                    <a:pt x="1" y="28075"/>
                  </a:cubicBezTo>
                  <a:cubicBezTo>
                    <a:pt x="96" y="28063"/>
                    <a:pt x="191" y="28039"/>
                    <a:pt x="287" y="27992"/>
                  </a:cubicBezTo>
                  <a:cubicBezTo>
                    <a:pt x="561" y="27884"/>
                    <a:pt x="811" y="27742"/>
                    <a:pt x="1037" y="27575"/>
                  </a:cubicBezTo>
                  <a:cubicBezTo>
                    <a:pt x="1406" y="27289"/>
                    <a:pt x="1727" y="26956"/>
                    <a:pt x="1977" y="26563"/>
                  </a:cubicBezTo>
                  <a:cubicBezTo>
                    <a:pt x="2311" y="26051"/>
                    <a:pt x="2561" y="25491"/>
                    <a:pt x="2728" y="24908"/>
                  </a:cubicBezTo>
                  <a:cubicBezTo>
                    <a:pt x="2918" y="24194"/>
                    <a:pt x="3061" y="23479"/>
                    <a:pt x="3168" y="22753"/>
                  </a:cubicBezTo>
                  <a:cubicBezTo>
                    <a:pt x="3287" y="21967"/>
                    <a:pt x="3430" y="21146"/>
                    <a:pt x="3573" y="20264"/>
                  </a:cubicBezTo>
                  <a:cubicBezTo>
                    <a:pt x="3835" y="18514"/>
                    <a:pt x="4156" y="16585"/>
                    <a:pt x="4478" y="14573"/>
                  </a:cubicBezTo>
                  <a:cubicBezTo>
                    <a:pt x="5097" y="10537"/>
                    <a:pt x="5668" y="6882"/>
                    <a:pt x="6085" y="4215"/>
                  </a:cubicBezTo>
                  <a:cubicBezTo>
                    <a:pt x="6276" y="2905"/>
                    <a:pt x="6442" y="1834"/>
                    <a:pt x="6561" y="1072"/>
                  </a:cubicBezTo>
                  <a:cubicBezTo>
                    <a:pt x="6609" y="714"/>
                    <a:pt x="6645" y="429"/>
                    <a:pt x="6680" y="226"/>
                  </a:cubicBezTo>
                  <a:lnTo>
                    <a:pt x="6704"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5598900" y="2558175"/>
              <a:ext cx="40500" cy="64625"/>
            </a:xfrm>
            <a:custGeom>
              <a:avLst/>
              <a:gdLst/>
              <a:ahLst/>
              <a:cxnLst/>
              <a:rect l="l" t="t" r="r" b="b"/>
              <a:pathLst>
                <a:path w="1620" h="2585" extrusionOk="0">
                  <a:moveTo>
                    <a:pt x="1" y="1"/>
                  </a:moveTo>
                  <a:lnTo>
                    <a:pt x="1" y="1"/>
                  </a:lnTo>
                  <a:cubicBezTo>
                    <a:pt x="191" y="477"/>
                    <a:pt x="441" y="918"/>
                    <a:pt x="739" y="1334"/>
                  </a:cubicBezTo>
                  <a:cubicBezTo>
                    <a:pt x="989" y="1787"/>
                    <a:pt x="1286" y="2203"/>
                    <a:pt x="1620" y="2584"/>
                  </a:cubicBezTo>
                  <a:cubicBezTo>
                    <a:pt x="1417" y="2108"/>
                    <a:pt x="1179" y="1668"/>
                    <a:pt x="882" y="1251"/>
                  </a:cubicBezTo>
                  <a:cubicBezTo>
                    <a:pt x="632" y="799"/>
                    <a:pt x="334" y="382"/>
                    <a:pt x="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4950000" y="2670400"/>
              <a:ext cx="60150" cy="85750"/>
            </a:xfrm>
            <a:custGeom>
              <a:avLst/>
              <a:gdLst/>
              <a:ahLst/>
              <a:cxnLst/>
              <a:rect l="l" t="t" r="r" b="b"/>
              <a:pathLst>
                <a:path w="2406" h="3430" extrusionOk="0">
                  <a:moveTo>
                    <a:pt x="2406" y="0"/>
                  </a:moveTo>
                  <a:cubicBezTo>
                    <a:pt x="1942" y="512"/>
                    <a:pt x="1513" y="1072"/>
                    <a:pt x="1132" y="1667"/>
                  </a:cubicBezTo>
                  <a:cubicBezTo>
                    <a:pt x="715" y="2215"/>
                    <a:pt x="334" y="2810"/>
                    <a:pt x="1" y="3429"/>
                  </a:cubicBezTo>
                  <a:cubicBezTo>
                    <a:pt x="465" y="2906"/>
                    <a:pt x="894" y="2346"/>
                    <a:pt x="1275" y="1763"/>
                  </a:cubicBezTo>
                  <a:cubicBezTo>
                    <a:pt x="1692" y="1203"/>
                    <a:pt x="2073" y="608"/>
                    <a:pt x="2406"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5109850" y="2610275"/>
              <a:ext cx="145875" cy="223275"/>
            </a:xfrm>
            <a:custGeom>
              <a:avLst/>
              <a:gdLst/>
              <a:ahLst/>
              <a:cxnLst/>
              <a:rect l="l" t="t" r="r" b="b"/>
              <a:pathLst>
                <a:path w="5835" h="8931" extrusionOk="0">
                  <a:moveTo>
                    <a:pt x="5835" y="0"/>
                  </a:moveTo>
                  <a:lnTo>
                    <a:pt x="5835" y="0"/>
                  </a:lnTo>
                  <a:cubicBezTo>
                    <a:pt x="5739" y="96"/>
                    <a:pt x="5656" y="215"/>
                    <a:pt x="5585" y="334"/>
                  </a:cubicBezTo>
                  <a:cubicBezTo>
                    <a:pt x="5430" y="560"/>
                    <a:pt x="5227" y="893"/>
                    <a:pt x="4966" y="1298"/>
                  </a:cubicBezTo>
                  <a:lnTo>
                    <a:pt x="2941" y="4477"/>
                  </a:lnTo>
                  <a:cubicBezTo>
                    <a:pt x="2144" y="5715"/>
                    <a:pt x="1406" y="6823"/>
                    <a:pt x="858" y="7620"/>
                  </a:cubicBezTo>
                  <a:lnTo>
                    <a:pt x="215" y="8573"/>
                  </a:lnTo>
                  <a:cubicBezTo>
                    <a:pt x="132" y="8680"/>
                    <a:pt x="60" y="8799"/>
                    <a:pt x="1" y="8930"/>
                  </a:cubicBezTo>
                  <a:cubicBezTo>
                    <a:pt x="108" y="8835"/>
                    <a:pt x="191" y="8728"/>
                    <a:pt x="274" y="8609"/>
                  </a:cubicBezTo>
                  <a:cubicBezTo>
                    <a:pt x="441" y="8394"/>
                    <a:pt x="667" y="8085"/>
                    <a:pt x="953" y="7692"/>
                  </a:cubicBezTo>
                  <a:cubicBezTo>
                    <a:pt x="1513" y="6906"/>
                    <a:pt x="2275" y="5811"/>
                    <a:pt x="3072" y="4572"/>
                  </a:cubicBezTo>
                  <a:cubicBezTo>
                    <a:pt x="3870" y="3322"/>
                    <a:pt x="4573" y="2191"/>
                    <a:pt x="5061" y="1358"/>
                  </a:cubicBezTo>
                  <a:cubicBezTo>
                    <a:pt x="5287" y="965"/>
                    <a:pt x="5477" y="631"/>
                    <a:pt x="5632" y="369"/>
                  </a:cubicBezTo>
                  <a:cubicBezTo>
                    <a:pt x="5716" y="250"/>
                    <a:pt x="5775" y="131"/>
                    <a:pt x="583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3495375" y="1590600"/>
              <a:ext cx="148550" cy="137625"/>
            </a:xfrm>
            <a:custGeom>
              <a:avLst/>
              <a:gdLst/>
              <a:ahLst/>
              <a:cxnLst/>
              <a:rect l="l" t="t" r="r" b="b"/>
              <a:pathLst>
                <a:path w="5942" h="5505" extrusionOk="0">
                  <a:moveTo>
                    <a:pt x="2889" y="1"/>
                  </a:moveTo>
                  <a:cubicBezTo>
                    <a:pt x="2380" y="1"/>
                    <a:pt x="1869" y="129"/>
                    <a:pt x="1405" y="390"/>
                  </a:cubicBezTo>
                  <a:cubicBezTo>
                    <a:pt x="417" y="1032"/>
                    <a:pt x="0" y="2521"/>
                    <a:pt x="667" y="3485"/>
                  </a:cubicBezTo>
                  <a:lnTo>
                    <a:pt x="3262" y="5331"/>
                  </a:lnTo>
                  <a:cubicBezTo>
                    <a:pt x="3465" y="5452"/>
                    <a:pt x="3670" y="5504"/>
                    <a:pt x="3870" y="5504"/>
                  </a:cubicBezTo>
                  <a:cubicBezTo>
                    <a:pt x="4831" y="5504"/>
                    <a:pt x="5688" y="4290"/>
                    <a:pt x="5787" y="3640"/>
                  </a:cubicBezTo>
                  <a:cubicBezTo>
                    <a:pt x="5941" y="2580"/>
                    <a:pt x="5679" y="1342"/>
                    <a:pt x="4727" y="628"/>
                  </a:cubicBezTo>
                  <a:cubicBezTo>
                    <a:pt x="4191" y="213"/>
                    <a:pt x="3543" y="1"/>
                    <a:pt x="288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3276000" y="1661400"/>
              <a:ext cx="342625" cy="298225"/>
            </a:xfrm>
            <a:custGeom>
              <a:avLst/>
              <a:gdLst/>
              <a:ahLst/>
              <a:cxnLst/>
              <a:rect l="l" t="t" r="r" b="b"/>
              <a:pathLst>
                <a:path w="13705" h="11929" extrusionOk="0">
                  <a:moveTo>
                    <a:pt x="7321" y="1"/>
                  </a:moveTo>
                  <a:cubicBezTo>
                    <a:pt x="4201" y="1"/>
                    <a:pt x="0" y="2790"/>
                    <a:pt x="2358" y="7344"/>
                  </a:cubicBezTo>
                  <a:lnTo>
                    <a:pt x="11156" y="11928"/>
                  </a:lnTo>
                  <a:cubicBezTo>
                    <a:pt x="12121" y="11762"/>
                    <a:pt x="12764" y="10809"/>
                    <a:pt x="13085" y="9892"/>
                  </a:cubicBezTo>
                  <a:cubicBezTo>
                    <a:pt x="13704" y="7987"/>
                    <a:pt x="13704" y="5940"/>
                    <a:pt x="13085" y="4046"/>
                  </a:cubicBezTo>
                  <a:cubicBezTo>
                    <a:pt x="12526" y="2153"/>
                    <a:pt x="11228" y="784"/>
                    <a:pt x="8311" y="105"/>
                  </a:cubicBezTo>
                  <a:cubicBezTo>
                    <a:pt x="8001" y="35"/>
                    <a:pt x="7668" y="1"/>
                    <a:pt x="732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3334325" y="1707700"/>
              <a:ext cx="225950" cy="445150"/>
            </a:xfrm>
            <a:custGeom>
              <a:avLst/>
              <a:gdLst/>
              <a:ahLst/>
              <a:cxnLst/>
              <a:rect l="l" t="t" r="r" b="b"/>
              <a:pathLst>
                <a:path w="9038" h="17806" extrusionOk="0">
                  <a:moveTo>
                    <a:pt x="2582" y="1"/>
                  </a:moveTo>
                  <a:cubicBezTo>
                    <a:pt x="981" y="1"/>
                    <a:pt x="24" y="2041"/>
                    <a:pt x="1" y="3671"/>
                  </a:cubicBezTo>
                  <a:cubicBezTo>
                    <a:pt x="1" y="5528"/>
                    <a:pt x="37" y="7790"/>
                    <a:pt x="322" y="9160"/>
                  </a:cubicBezTo>
                  <a:cubicBezTo>
                    <a:pt x="894" y="11864"/>
                    <a:pt x="2960" y="12160"/>
                    <a:pt x="3046" y="12160"/>
                  </a:cubicBezTo>
                  <a:cubicBezTo>
                    <a:pt x="3048" y="12160"/>
                    <a:pt x="3049" y="12160"/>
                    <a:pt x="3049" y="12160"/>
                  </a:cubicBezTo>
                  <a:cubicBezTo>
                    <a:pt x="3049" y="12160"/>
                    <a:pt x="3049" y="12160"/>
                    <a:pt x="3049" y="12160"/>
                  </a:cubicBezTo>
                  <a:cubicBezTo>
                    <a:pt x="3049" y="12160"/>
                    <a:pt x="3097" y="13092"/>
                    <a:pt x="3263" y="15553"/>
                  </a:cubicBezTo>
                  <a:cubicBezTo>
                    <a:pt x="3356" y="16989"/>
                    <a:pt x="3448" y="17805"/>
                    <a:pt x="5008" y="17805"/>
                  </a:cubicBezTo>
                  <a:cubicBezTo>
                    <a:pt x="5053" y="17805"/>
                    <a:pt x="5098" y="17805"/>
                    <a:pt x="5144" y="17804"/>
                  </a:cubicBezTo>
                  <a:cubicBezTo>
                    <a:pt x="6811" y="17756"/>
                    <a:pt x="9038" y="16756"/>
                    <a:pt x="8978" y="15208"/>
                  </a:cubicBezTo>
                  <a:lnTo>
                    <a:pt x="8883" y="1992"/>
                  </a:lnTo>
                  <a:cubicBezTo>
                    <a:pt x="8871" y="1480"/>
                    <a:pt x="8466" y="1075"/>
                    <a:pt x="7954" y="1051"/>
                  </a:cubicBezTo>
                  <a:lnTo>
                    <a:pt x="2692" y="4"/>
                  </a:lnTo>
                  <a:cubicBezTo>
                    <a:pt x="2655" y="2"/>
                    <a:pt x="2619" y="1"/>
                    <a:pt x="258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3353075" y="1833100"/>
              <a:ext cx="17900" cy="17275"/>
            </a:xfrm>
            <a:custGeom>
              <a:avLst/>
              <a:gdLst/>
              <a:ahLst/>
              <a:cxnLst/>
              <a:rect l="l" t="t" r="r" b="b"/>
              <a:pathLst>
                <a:path w="716" h="691" extrusionOk="0">
                  <a:moveTo>
                    <a:pt x="358" y="0"/>
                  </a:moveTo>
                  <a:cubicBezTo>
                    <a:pt x="168" y="0"/>
                    <a:pt x="13" y="143"/>
                    <a:pt x="1" y="334"/>
                  </a:cubicBezTo>
                  <a:cubicBezTo>
                    <a:pt x="1" y="334"/>
                    <a:pt x="1" y="334"/>
                    <a:pt x="1" y="346"/>
                  </a:cubicBezTo>
                  <a:cubicBezTo>
                    <a:pt x="13" y="536"/>
                    <a:pt x="168" y="691"/>
                    <a:pt x="358" y="691"/>
                  </a:cubicBezTo>
                  <a:cubicBezTo>
                    <a:pt x="549" y="691"/>
                    <a:pt x="703" y="548"/>
                    <a:pt x="715" y="357"/>
                  </a:cubicBezTo>
                  <a:cubicBezTo>
                    <a:pt x="715" y="357"/>
                    <a:pt x="715" y="346"/>
                    <a:pt x="715" y="346"/>
                  </a:cubicBezTo>
                  <a:cubicBezTo>
                    <a:pt x="703" y="155"/>
                    <a:pt x="549" y="0"/>
                    <a:pt x="35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3348025" y="1817875"/>
              <a:ext cx="36625" cy="10575"/>
            </a:xfrm>
            <a:custGeom>
              <a:avLst/>
              <a:gdLst/>
              <a:ahLst/>
              <a:cxnLst/>
              <a:rect l="l" t="t" r="r" b="b"/>
              <a:pathLst>
                <a:path w="1465" h="423" extrusionOk="0">
                  <a:moveTo>
                    <a:pt x="742" y="1"/>
                  </a:moveTo>
                  <a:cubicBezTo>
                    <a:pt x="725" y="1"/>
                    <a:pt x="708" y="1"/>
                    <a:pt x="691" y="2"/>
                  </a:cubicBezTo>
                  <a:cubicBezTo>
                    <a:pt x="489" y="14"/>
                    <a:pt x="298" y="85"/>
                    <a:pt x="143" y="216"/>
                  </a:cubicBezTo>
                  <a:cubicBezTo>
                    <a:pt x="36" y="312"/>
                    <a:pt x="1" y="395"/>
                    <a:pt x="24" y="419"/>
                  </a:cubicBezTo>
                  <a:cubicBezTo>
                    <a:pt x="27" y="422"/>
                    <a:pt x="32" y="423"/>
                    <a:pt x="37" y="423"/>
                  </a:cubicBezTo>
                  <a:cubicBezTo>
                    <a:pt x="103" y="423"/>
                    <a:pt x="353" y="250"/>
                    <a:pt x="703" y="228"/>
                  </a:cubicBezTo>
                  <a:cubicBezTo>
                    <a:pt x="726" y="227"/>
                    <a:pt x="749" y="226"/>
                    <a:pt x="772" y="226"/>
                  </a:cubicBezTo>
                  <a:cubicBezTo>
                    <a:pt x="1077" y="226"/>
                    <a:pt x="1308" y="347"/>
                    <a:pt x="1389" y="347"/>
                  </a:cubicBezTo>
                  <a:cubicBezTo>
                    <a:pt x="1403" y="347"/>
                    <a:pt x="1412" y="344"/>
                    <a:pt x="1417" y="335"/>
                  </a:cubicBezTo>
                  <a:cubicBezTo>
                    <a:pt x="1465" y="288"/>
                    <a:pt x="1394" y="240"/>
                    <a:pt x="1263" y="157"/>
                  </a:cubicBezTo>
                  <a:cubicBezTo>
                    <a:pt x="1110" y="59"/>
                    <a:pt x="927" y="1"/>
                    <a:pt x="74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3443275" y="1828625"/>
              <a:ext cx="17575" cy="17300"/>
            </a:xfrm>
            <a:custGeom>
              <a:avLst/>
              <a:gdLst/>
              <a:ahLst/>
              <a:cxnLst/>
              <a:rect l="l" t="t" r="r" b="b"/>
              <a:pathLst>
                <a:path w="703" h="692" extrusionOk="0">
                  <a:moveTo>
                    <a:pt x="346" y="1"/>
                  </a:moveTo>
                  <a:cubicBezTo>
                    <a:pt x="167" y="1"/>
                    <a:pt x="1" y="144"/>
                    <a:pt x="1" y="334"/>
                  </a:cubicBezTo>
                  <a:cubicBezTo>
                    <a:pt x="1" y="334"/>
                    <a:pt x="1" y="334"/>
                    <a:pt x="1" y="346"/>
                  </a:cubicBezTo>
                  <a:cubicBezTo>
                    <a:pt x="1" y="536"/>
                    <a:pt x="167" y="691"/>
                    <a:pt x="358" y="691"/>
                  </a:cubicBezTo>
                  <a:cubicBezTo>
                    <a:pt x="548" y="691"/>
                    <a:pt x="703" y="548"/>
                    <a:pt x="703" y="358"/>
                  </a:cubicBezTo>
                  <a:cubicBezTo>
                    <a:pt x="703" y="346"/>
                    <a:pt x="703" y="346"/>
                    <a:pt x="703" y="346"/>
                  </a:cubicBezTo>
                  <a:cubicBezTo>
                    <a:pt x="703" y="155"/>
                    <a:pt x="536" y="1"/>
                    <a:pt x="346"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3442075" y="1815200"/>
              <a:ext cx="36650" cy="10350"/>
            </a:xfrm>
            <a:custGeom>
              <a:avLst/>
              <a:gdLst/>
              <a:ahLst/>
              <a:cxnLst/>
              <a:rect l="l" t="t" r="r" b="b"/>
              <a:pathLst>
                <a:path w="1466" h="414" extrusionOk="0">
                  <a:moveTo>
                    <a:pt x="761" y="0"/>
                  </a:moveTo>
                  <a:cubicBezTo>
                    <a:pt x="742" y="0"/>
                    <a:pt x="722" y="1"/>
                    <a:pt x="703" y="2"/>
                  </a:cubicBezTo>
                  <a:cubicBezTo>
                    <a:pt x="501" y="14"/>
                    <a:pt x="310" y="85"/>
                    <a:pt x="156" y="204"/>
                  </a:cubicBezTo>
                  <a:cubicBezTo>
                    <a:pt x="37" y="300"/>
                    <a:pt x="1" y="383"/>
                    <a:pt x="25" y="407"/>
                  </a:cubicBezTo>
                  <a:cubicBezTo>
                    <a:pt x="29" y="411"/>
                    <a:pt x="36" y="414"/>
                    <a:pt x="45" y="414"/>
                  </a:cubicBezTo>
                  <a:cubicBezTo>
                    <a:pt x="126" y="414"/>
                    <a:pt x="372" y="238"/>
                    <a:pt x="715" y="216"/>
                  </a:cubicBezTo>
                  <a:cubicBezTo>
                    <a:pt x="728" y="216"/>
                    <a:pt x="741" y="216"/>
                    <a:pt x="753" y="216"/>
                  </a:cubicBezTo>
                  <a:cubicBezTo>
                    <a:pt x="1071" y="216"/>
                    <a:pt x="1313" y="336"/>
                    <a:pt x="1399" y="336"/>
                  </a:cubicBezTo>
                  <a:cubicBezTo>
                    <a:pt x="1414" y="336"/>
                    <a:pt x="1425" y="332"/>
                    <a:pt x="1430" y="323"/>
                  </a:cubicBezTo>
                  <a:cubicBezTo>
                    <a:pt x="1465" y="276"/>
                    <a:pt x="1394" y="228"/>
                    <a:pt x="1275" y="145"/>
                  </a:cubicBezTo>
                  <a:cubicBezTo>
                    <a:pt x="1114" y="48"/>
                    <a:pt x="934" y="0"/>
                    <a:pt x="76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3386125" y="1818200"/>
              <a:ext cx="25325" cy="80800"/>
            </a:xfrm>
            <a:custGeom>
              <a:avLst/>
              <a:gdLst/>
              <a:ahLst/>
              <a:cxnLst/>
              <a:rect l="l" t="t" r="r" b="b"/>
              <a:pathLst>
                <a:path w="1013" h="3232" extrusionOk="0">
                  <a:moveTo>
                    <a:pt x="1013" y="1"/>
                  </a:moveTo>
                  <a:cubicBezTo>
                    <a:pt x="727" y="620"/>
                    <a:pt x="489" y="1263"/>
                    <a:pt x="310" y="1930"/>
                  </a:cubicBezTo>
                  <a:lnTo>
                    <a:pt x="60" y="2692"/>
                  </a:lnTo>
                  <a:cubicBezTo>
                    <a:pt x="12" y="2811"/>
                    <a:pt x="1" y="2942"/>
                    <a:pt x="36" y="3073"/>
                  </a:cubicBezTo>
                  <a:cubicBezTo>
                    <a:pt x="72" y="3144"/>
                    <a:pt x="131" y="3192"/>
                    <a:pt x="203" y="3204"/>
                  </a:cubicBezTo>
                  <a:cubicBezTo>
                    <a:pt x="262" y="3216"/>
                    <a:pt x="310" y="3228"/>
                    <a:pt x="370" y="3228"/>
                  </a:cubicBezTo>
                  <a:cubicBezTo>
                    <a:pt x="423" y="3230"/>
                    <a:pt x="477" y="3232"/>
                    <a:pt x="530" y="3232"/>
                  </a:cubicBezTo>
                  <a:cubicBezTo>
                    <a:pt x="691" y="3232"/>
                    <a:pt x="852" y="3219"/>
                    <a:pt x="1013" y="3192"/>
                  </a:cubicBezTo>
                  <a:cubicBezTo>
                    <a:pt x="837" y="3150"/>
                    <a:pt x="652" y="3118"/>
                    <a:pt x="458" y="3118"/>
                  </a:cubicBezTo>
                  <a:cubicBezTo>
                    <a:pt x="429" y="3118"/>
                    <a:pt x="399" y="3119"/>
                    <a:pt x="370" y="3120"/>
                  </a:cubicBezTo>
                  <a:cubicBezTo>
                    <a:pt x="274" y="3120"/>
                    <a:pt x="179" y="3097"/>
                    <a:pt x="167" y="3025"/>
                  </a:cubicBezTo>
                  <a:cubicBezTo>
                    <a:pt x="143" y="2930"/>
                    <a:pt x="167" y="2823"/>
                    <a:pt x="215" y="2739"/>
                  </a:cubicBezTo>
                  <a:lnTo>
                    <a:pt x="465" y="1977"/>
                  </a:lnTo>
                  <a:cubicBezTo>
                    <a:pt x="703" y="1334"/>
                    <a:pt x="882" y="668"/>
                    <a:pt x="101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3410525" y="1982225"/>
              <a:ext cx="91700" cy="46000"/>
            </a:xfrm>
            <a:custGeom>
              <a:avLst/>
              <a:gdLst/>
              <a:ahLst/>
              <a:cxnLst/>
              <a:rect l="l" t="t" r="r" b="b"/>
              <a:pathLst>
                <a:path w="3668" h="1840" extrusionOk="0">
                  <a:moveTo>
                    <a:pt x="3668" y="0"/>
                  </a:moveTo>
                  <a:lnTo>
                    <a:pt x="3668" y="0"/>
                  </a:lnTo>
                  <a:cubicBezTo>
                    <a:pt x="2584" y="727"/>
                    <a:pt x="1311" y="1131"/>
                    <a:pt x="1" y="1179"/>
                  </a:cubicBezTo>
                  <a:lnTo>
                    <a:pt x="72" y="1834"/>
                  </a:lnTo>
                  <a:cubicBezTo>
                    <a:pt x="155" y="1837"/>
                    <a:pt x="235" y="1839"/>
                    <a:pt x="314" y="1839"/>
                  </a:cubicBezTo>
                  <a:cubicBezTo>
                    <a:pt x="2905" y="1839"/>
                    <a:pt x="3668" y="0"/>
                    <a:pt x="366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3415900" y="1913725"/>
              <a:ext cx="30375" cy="21175"/>
            </a:xfrm>
            <a:custGeom>
              <a:avLst/>
              <a:gdLst/>
              <a:ahLst/>
              <a:cxnLst/>
              <a:rect l="l" t="t" r="r" b="b"/>
              <a:pathLst>
                <a:path w="1215" h="847" extrusionOk="0">
                  <a:moveTo>
                    <a:pt x="607" y="1"/>
                  </a:moveTo>
                  <a:cubicBezTo>
                    <a:pt x="381" y="1"/>
                    <a:pt x="160" y="107"/>
                    <a:pt x="36" y="288"/>
                  </a:cubicBezTo>
                  <a:lnTo>
                    <a:pt x="24" y="299"/>
                  </a:lnTo>
                  <a:cubicBezTo>
                    <a:pt x="0" y="347"/>
                    <a:pt x="0" y="407"/>
                    <a:pt x="24" y="442"/>
                  </a:cubicBezTo>
                  <a:cubicBezTo>
                    <a:pt x="60" y="490"/>
                    <a:pt x="95" y="526"/>
                    <a:pt x="143" y="550"/>
                  </a:cubicBezTo>
                  <a:cubicBezTo>
                    <a:pt x="286" y="680"/>
                    <a:pt x="464" y="764"/>
                    <a:pt x="643" y="823"/>
                  </a:cubicBezTo>
                  <a:cubicBezTo>
                    <a:pt x="689" y="839"/>
                    <a:pt x="736" y="846"/>
                    <a:pt x="783" y="846"/>
                  </a:cubicBezTo>
                  <a:cubicBezTo>
                    <a:pt x="920" y="846"/>
                    <a:pt x="1055" y="784"/>
                    <a:pt x="1143" y="669"/>
                  </a:cubicBezTo>
                  <a:cubicBezTo>
                    <a:pt x="1215" y="526"/>
                    <a:pt x="1191" y="335"/>
                    <a:pt x="1084" y="216"/>
                  </a:cubicBezTo>
                  <a:cubicBezTo>
                    <a:pt x="976" y="85"/>
                    <a:pt x="810" y="14"/>
                    <a:pt x="643" y="2"/>
                  </a:cubicBezTo>
                  <a:cubicBezTo>
                    <a:pt x="631" y="1"/>
                    <a:pt x="619" y="1"/>
                    <a:pt x="60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3410825" y="1903350"/>
              <a:ext cx="31275" cy="28675"/>
            </a:xfrm>
            <a:custGeom>
              <a:avLst/>
              <a:gdLst/>
              <a:ahLst/>
              <a:cxnLst/>
              <a:rect l="l" t="t" r="r" b="b"/>
              <a:pathLst>
                <a:path w="1251" h="1147" extrusionOk="0">
                  <a:moveTo>
                    <a:pt x="1168" y="0"/>
                  </a:moveTo>
                  <a:cubicBezTo>
                    <a:pt x="1108" y="0"/>
                    <a:pt x="1120" y="417"/>
                    <a:pt x="787" y="726"/>
                  </a:cubicBezTo>
                  <a:cubicBezTo>
                    <a:pt x="441" y="1048"/>
                    <a:pt x="1" y="1012"/>
                    <a:pt x="1" y="1072"/>
                  </a:cubicBezTo>
                  <a:cubicBezTo>
                    <a:pt x="1" y="1121"/>
                    <a:pt x="75" y="1146"/>
                    <a:pt x="203" y="1146"/>
                  </a:cubicBezTo>
                  <a:cubicBezTo>
                    <a:pt x="229" y="1146"/>
                    <a:pt x="257" y="1145"/>
                    <a:pt x="286" y="1143"/>
                  </a:cubicBezTo>
                  <a:cubicBezTo>
                    <a:pt x="525" y="1131"/>
                    <a:pt x="751" y="1036"/>
                    <a:pt x="929" y="881"/>
                  </a:cubicBezTo>
                  <a:cubicBezTo>
                    <a:pt x="1108" y="726"/>
                    <a:pt x="1215" y="500"/>
                    <a:pt x="1227" y="274"/>
                  </a:cubicBezTo>
                  <a:cubicBezTo>
                    <a:pt x="1251" y="95"/>
                    <a:pt x="1191" y="0"/>
                    <a:pt x="116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4"/>
            <p:cNvSpPr/>
            <p:nvPr/>
          </p:nvSpPr>
          <p:spPr>
            <a:xfrm>
              <a:off x="3437025" y="1800600"/>
              <a:ext cx="44975" cy="11825"/>
            </a:xfrm>
            <a:custGeom>
              <a:avLst/>
              <a:gdLst/>
              <a:ahLst/>
              <a:cxnLst/>
              <a:rect l="l" t="t" r="r" b="b"/>
              <a:pathLst>
                <a:path w="1799" h="473" extrusionOk="0">
                  <a:moveTo>
                    <a:pt x="854" y="0"/>
                  </a:moveTo>
                  <a:cubicBezTo>
                    <a:pt x="647" y="0"/>
                    <a:pt x="450" y="38"/>
                    <a:pt x="262" y="122"/>
                  </a:cubicBezTo>
                  <a:cubicBezTo>
                    <a:pt x="72" y="193"/>
                    <a:pt x="0" y="288"/>
                    <a:pt x="24" y="324"/>
                  </a:cubicBezTo>
                  <a:cubicBezTo>
                    <a:pt x="42" y="377"/>
                    <a:pt x="149" y="386"/>
                    <a:pt x="307" y="386"/>
                  </a:cubicBezTo>
                  <a:cubicBezTo>
                    <a:pt x="386" y="386"/>
                    <a:pt x="477" y="384"/>
                    <a:pt x="577" y="384"/>
                  </a:cubicBezTo>
                  <a:cubicBezTo>
                    <a:pt x="676" y="384"/>
                    <a:pt x="783" y="386"/>
                    <a:pt x="893" y="395"/>
                  </a:cubicBezTo>
                  <a:cubicBezTo>
                    <a:pt x="1203" y="420"/>
                    <a:pt x="1474" y="472"/>
                    <a:pt x="1633" y="472"/>
                  </a:cubicBezTo>
                  <a:cubicBezTo>
                    <a:pt x="1706" y="472"/>
                    <a:pt x="1756" y="461"/>
                    <a:pt x="1775" y="431"/>
                  </a:cubicBezTo>
                  <a:cubicBezTo>
                    <a:pt x="1798" y="383"/>
                    <a:pt x="1727" y="288"/>
                    <a:pt x="1584" y="205"/>
                  </a:cubicBezTo>
                  <a:cubicBezTo>
                    <a:pt x="1382" y="86"/>
                    <a:pt x="1167" y="14"/>
                    <a:pt x="941" y="2"/>
                  </a:cubicBezTo>
                  <a:cubicBezTo>
                    <a:pt x="912" y="1"/>
                    <a:pt x="883" y="0"/>
                    <a:pt x="85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4"/>
            <p:cNvSpPr/>
            <p:nvPr/>
          </p:nvSpPr>
          <p:spPr>
            <a:xfrm>
              <a:off x="3349800" y="1789575"/>
              <a:ext cx="33375" cy="11600"/>
            </a:xfrm>
            <a:custGeom>
              <a:avLst/>
              <a:gdLst/>
              <a:ahLst/>
              <a:cxnLst/>
              <a:rect l="l" t="t" r="r" b="b"/>
              <a:pathLst>
                <a:path w="1335" h="464" extrusionOk="0">
                  <a:moveTo>
                    <a:pt x="702" y="1"/>
                  </a:moveTo>
                  <a:cubicBezTo>
                    <a:pt x="679" y="1"/>
                    <a:pt x="655" y="1"/>
                    <a:pt x="632" y="3"/>
                  </a:cubicBezTo>
                  <a:cubicBezTo>
                    <a:pt x="453" y="15"/>
                    <a:pt x="275" y="86"/>
                    <a:pt x="132" y="205"/>
                  </a:cubicBezTo>
                  <a:cubicBezTo>
                    <a:pt x="25" y="301"/>
                    <a:pt x="1" y="408"/>
                    <a:pt x="25" y="432"/>
                  </a:cubicBezTo>
                  <a:cubicBezTo>
                    <a:pt x="44" y="455"/>
                    <a:pt x="78" y="463"/>
                    <a:pt x="122" y="463"/>
                  </a:cubicBezTo>
                  <a:cubicBezTo>
                    <a:pt x="240" y="463"/>
                    <a:pt x="435" y="404"/>
                    <a:pt x="668" y="396"/>
                  </a:cubicBezTo>
                  <a:cubicBezTo>
                    <a:pt x="989" y="372"/>
                    <a:pt x="1263" y="420"/>
                    <a:pt x="1311" y="324"/>
                  </a:cubicBezTo>
                  <a:cubicBezTo>
                    <a:pt x="1334" y="289"/>
                    <a:pt x="1287" y="193"/>
                    <a:pt x="1168" y="122"/>
                  </a:cubicBezTo>
                  <a:cubicBezTo>
                    <a:pt x="1032" y="38"/>
                    <a:pt x="869" y="1"/>
                    <a:pt x="70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3351000" y="1692750"/>
              <a:ext cx="222975" cy="199100"/>
            </a:xfrm>
            <a:custGeom>
              <a:avLst/>
              <a:gdLst/>
              <a:ahLst/>
              <a:cxnLst/>
              <a:rect l="l" t="t" r="r" b="b"/>
              <a:pathLst>
                <a:path w="8919" h="7964" extrusionOk="0">
                  <a:moveTo>
                    <a:pt x="2471" y="0"/>
                  </a:moveTo>
                  <a:cubicBezTo>
                    <a:pt x="2206" y="0"/>
                    <a:pt x="1941" y="18"/>
                    <a:pt x="1679" y="54"/>
                  </a:cubicBezTo>
                  <a:cubicBezTo>
                    <a:pt x="1144" y="125"/>
                    <a:pt x="655" y="387"/>
                    <a:pt x="310" y="792"/>
                  </a:cubicBezTo>
                  <a:lnTo>
                    <a:pt x="143" y="768"/>
                  </a:lnTo>
                  <a:lnTo>
                    <a:pt x="143" y="768"/>
                  </a:lnTo>
                  <a:cubicBezTo>
                    <a:pt x="1" y="1769"/>
                    <a:pt x="441" y="2769"/>
                    <a:pt x="1263" y="3340"/>
                  </a:cubicBezTo>
                  <a:cubicBezTo>
                    <a:pt x="1751" y="3638"/>
                    <a:pt x="2287" y="3840"/>
                    <a:pt x="2846" y="3959"/>
                  </a:cubicBezTo>
                  <a:lnTo>
                    <a:pt x="3906" y="4257"/>
                  </a:lnTo>
                  <a:cubicBezTo>
                    <a:pt x="4680" y="4507"/>
                    <a:pt x="5477" y="4638"/>
                    <a:pt x="6287" y="4674"/>
                  </a:cubicBezTo>
                  <a:cubicBezTo>
                    <a:pt x="6251" y="5579"/>
                    <a:pt x="6144" y="6186"/>
                    <a:pt x="6632" y="6948"/>
                  </a:cubicBezTo>
                  <a:cubicBezTo>
                    <a:pt x="7002" y="7527"/>
                    <a:pt x="7505" y="7963"/>
                    <a:pt x="8141" y="7963"/>
                  </a:cubicBezTo>
                  <a:cubicBezTo>
                    <a:pt x="8264" y="7963"/>
                    <a:pt x="8392" y="7947"/>
                    <a:pt x="8525" y="7912"/>
                  </a:cubicBezTo>
                  <a:cubicBezTo>
                    <a:pt x="8811" y="6126"/>
                    <a:pt x="8918" y="4305"/>
                    <a:pt x="8847" y="2495"/>
                  </a:cubicBezTo>
                  <a:cubicBezTo>
                    <a:pt x="8883" y="2019"/>
                    <a:pt x="8787" y="1554"/>
                    <a:pt x="8573" y="1137"/>
                  </a:cubicBezTo>
                  <a:cubicBezTo>
                    <a:pt x="8156" y="495"/>
                    <a:pt x="7287" y="364"/>
                    <a:pt x="6513" y="304"/>
                  </a:cubicBezTo>
                  <a:lnTo>
                    <a:pt x="3263" y="54"/>
                  </a:lnTo>
                  <a:cubicBezTo>
                    <a:pt x="3001" y="18"/>
                    <a:pt x="2736" y="0"/>
                    <a:pt x="247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3368575" y="1688425"/>
              <a:ext cx="247075" cy="121475"/>
            </a:xfrm>
            <a:custGeom>
              <a:avLst/>
              <a:gdLst/>
              <a:ahLst/>
              <a:cxnLst/>
              <a:rect l="l" t="t" r="r" b="b"/>
              <a:pathLst>
                <a:path w="9883" h="4859" extrusionOk="0">
                  <a:moveTo>
                    <a:pt x="24" y="1"/>
                  </a:moveTo>
                  <a:cubicBezTo>
                    <a:pt x="0" y="156"/>
                    <a:pt x="12" y="322"/>
                    <a:pt x="48" y="477"/>
                  </a:cubicBezTo>
                  <a:cubicBezTo>
                    <a:pt x="83" y="656"/>
                    <a:pt x="143" y="834"/>
                    <a:pt x="226" y="1001"/>
                  </a:cubicBezTo>
                  <a:cubicBezTo>
                    <a:pt x="345" y="1215"/>
                    <a:pt x="500" y="1418"/>
                    <a:pt x="667" y="1584"/>
                  </a:cubicBezTo>
                  <a:cubicBezTo>
                    <a:pt x="1131" y="2037"/>
                    <a:pt x="1715" y="2346"/>
                    <a:pt x="2346" y="2477"/>
                  </a:cubicBezTo>
                  <a:cubicBezTo>
                    <a:pt x="2984" y="2597"/>
                    <a:pt x="3639" y="2650"/>
                    <a:pt x="4290" y="2650"/>
                  </a:cubicBezTo>
                  <a:cubicBezTo>
                    <a:pt x="4416" y="2650"/>
                    <a:pt x="4542" y="2648"/>
                    <a:pt x="4667" y="2644"/>
                  </a:cubicBezTo>
                  <a:cubicBezTo>
                    <a:pt x="4783" y="2639"/>
                    <a:pt x="4899" y="2636"/>
                    <a:pt x="5015" y="2636"/>
                  </a:cubicBezTo>
                  <a:cubicBezTo>
                    <a:pt x="5673" y="2636"/>
                    <a:pt x="6326" y="2722"/>
                    <a:pt x="6953" y="2894"/>
                  </a:cubicBezTo>
                  <a:cubicBezTo>
                    <a:pt x="7275" y="2989"/>
                    <a:pt x="7584" y="3120"/>
                    <a:pt x="7858" y="3311"/>
                  </a:cubicBezTo>
                  <a:cubicBezTo>
                    <a:pt x="8108" y="3466"/>
                    <a:pt x="8323" y="3668"/>
                    <a:pt x="8501" y="3894"/>
                  </a:cubicBezTo>
                  <a:cubicBezTo>
                    <a:pt x="8644" y="4097"/>
                    <a:pt x="8799" y="4275"/>
                    <a:pt x="8965" y="4466"/>
                  </a:cubicBezTo>
                  <a:cubicBezTo>
                    <a:pt x="9096" y="4597"/>
                    <a:pt x="9251" y="4704"/>
                    <a:pt x="9418" y="4787"/>
                  </a:cubicBezTo>
                  <a:cubicBezTo>
                    <a:pt x="9525" y="4835"/>
                    <a:pt x="9644" y="4859"/>
                    <a:pt x="9763" y="4859"/>
                  </a:cubicBezTo>
                  <a:lnTo>
                    <a:pt x="9882" y="4859"/>
                  </a:lnTo>
                  <a:cubicBezTo>
                    <a:pt x="9727" y="4859"/>
                    <a:pt x="9573" y="4811"/>
                    <a:pt x="9430" y="4739"/>
                  </a:cubicBezTo>
                  <a:cubicBezTo>
                    <a:pt x="9263" y="4656"/>
                    <a:pt x="9120" y="4549"/>
                    <a:pt x="9001" y="4418"/>
                  </a:cubicBezTo>
                  <a:cubicBezTo>
                    <a:pt x="8858" y="4263"/>
                    <a:pt x="8715" y="4061"/>
                    <a:pt x="8549" y="3847"/>
                  </a:cubicBezTo>
                  <a:cubicBezTo>
                    <a:pt x="8370" y="3608"/>
                    <a:pt x="8156" y="3394"/>
                    <a:pt x="7906" y="3227"/>
                  </a:cubicBezTo>
                  <a:cubicBezTo>
                    <a:pt x="7620" y="3037"/>
                    <a:pt x="7310" y="2894"/>
                    <a:pt x="6989" y="2799"/>
                  </a:cubicBezTo>
                  <a:cubicBezTo>
                    <a:pt x="6311" y="2608"/>
                    <a:pt x="5623" y="2521"/>
                    <a:pt x="4926" y="2521"/>
                  </a:cubicBezTo>
                  <a:cubicBezTo>
                    <a:pt x="4840" y="2521"/>
                    <a:pt x="4754" y="2522"/>
                    <a:pt x="4667" y="2525"/>
                  </a:cubicBezTo>
                  <a:cubicBezTo>
                    <a:pt x="4504" y="2533"/>
                    <a:pt x="4340" y="2536"/>
                    <a:pt x="4176" y="2536"/>
                  </a:cubicBezTo>
                  <a:cubicBezTo>
                    <a:pt x="3574" y="2536"/>
                    <a:pt x="2968" y="2485"/>
                    <a:pt x="2369" y="2382"/>
                  </a:cubicBezTo>
                  <a:cubicBezTo>
                    <a:pt x="1750" y="2263"/>
                    <a:pt x="1179" y="1965"/>
                    <a:pt x="726" y="1525"/>
                  </a:cubicBezTo>
                  <a:cubicBezTo>
                    <a:pt x="560" y="1370"/>
                    <a:pt x="405" y="1180"/>
                    <a:pt x="286" y="965"/>
                  </a:cubicBezTo>
                  <a:cubicBezTo>
                    <a:pt x="202" y="810"/>
                    <a:pt x="131" y="644"/>
                    <a:pt x="83" y="465"/>
                  </a:cubicBezTo>
                  <a:cubicBezTo>
                    <a:pt x="60" y="310"/>
                    <a:pt x="36" y="156"/>
                    <a:pt x="24"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a:off x="3378375" y="1683975"/>
              <a:ext cx="227150" cy="83650"/>
            </a:xfrm>
            <a:custGeom>
              <a:avLst/>
              <a:gdLst/>
              <a:ahLst/>
              <a:cxnLst/>
              <a:rect l="l" t="t" r="r" b="b"/>
              <a:pathLst>
                <a:path w="9086" h="3346" extrusionOk="0">
                  <a:moveTo>
                    <a:pt x="1" y="0"/>
                  </a:moveTo>
                  <a:cubicBezTo>
                    <a:pt x="1" y="0"/>
                    <a:pt x="2" y="3"/>
                    <a:pt x="5" y="8"/>
                  </a:cubicBezTo>
                  <a:lnTo>
                    <a:pt x="5" y="8"/>
                  </a:lnTo>
                  <a:cubicBezTo>
                    <a:pt x="3" y="5"/>
                    <a:pt x="2" y="3"/>
                    <a:pt x="1" y="0"/>
                  </a:cubicBezTo>
                  <a:close/>
                  <a:moveTo>
                    <a:pt x="5" y="8"/>
                  </a:moveTo>
                  <a:cubicBezTo>
                    <a:pt x="15" y="32"/>
                    <a:pt x="26" y="64"/>
                    <a:pt x="37" y="95"/>
                  </a:cubicBezTo>
                  <a:cubicBezTo>
                    <a:pt x="72" y="191"/>
                    <a:pt x="120" y="274"/>
                    <a:pt x="168" y="369"/>
                  </a:cubicBezTo>
                  <a:cubicBezTo>
                    <a:pt x="382" y="691"/>
                    <a:pt x="644" y="953"/>
                    <a:pt x="965" y="1167"/>
                  </a:cubicBezTo>
                  <a:cubicBezTo>
                    <a:pt x="1442" y="1477"/>
                    <a:pt x="1965" y="1679"/>
                    <a:pt x="2525" y="1774"/>
                  </a:cubicBezTo>
                  <a:cubicBezTo>
                    <a:pt x="2947" y="1835"/>
                    <a:pt x="3379" y="1866"/>
                    <a:pt x="3811" y="1866"/>
                  </a:cubicBezTo>
                  <a:cubicBezTo>
                    <a:pt x="4062" y="1866"/>
                    <a:pt x="4312" y="1856"/>
                    <a:pt x="4561" y="1834"/>
                  </a:cubicBezTo>
                  <a:cubicBezTo>
                    <a:pt x="4900" y="1810"/>
                    <a:pt x="5237" y="1798"/>
                    <a:pt x="5573" y="1798"/>
                  </a:cubicBezTo>
                  <a:cubicBezTo>
                    <a:pt x="5909" y="1798"/>
                    <a:pt x="6246" y="1810"/>
                    <a:pt x="6585" y="1834"/>
                  </a:cubicBezTo>
                  <a:cubicBezTo>
                    <a:pt x="7133" y="1905"/>
                    <a:pt x="7657" y="2048"/>
                    <a:pt x="8169" y="2262"/>
                  </a:cubicBezTo>
                  <a:cubicBezTo>
                    <a:pt x="8514" y="2393"/>
                    <a:pt x="8800" y="2631"/>
                    <a:pt x="8990" y="2953"/>
                  </a:cubicBezTo>
                  <a:cubicBezTo>
                    <a:pt x="9038" y="3072"/>
                    <a:pt x="9062" y="3215"/>
                    <a:pt x="9050" y="3346"/>
                  </a:cubicBezTo>
                  <a:cubicBezTo>
                    <a:pt x="9062" y="3310"/>
                    <a:pt x="9074" y="3286"/>
                    <a:pt x="9074" y="3251"/>
                  </a:cubicBezTo>
                  <a:cubicBezTo>
                    <a:pt x="9085" y="3143"/>
                    <a:pt x="9074" y="3024"/>
                    <a:pt x="9038" y="2929"/>
                  </a:cubicBezTo>
                  <a:cubicBezTo>
                    <a:pt x="8859" y="2584"/>
                    <a:pt x="8562" y="2322"/>
                    <a:pt x="8204" y="2191"/>
                  </a:cubicBezTo>
                  <a:cubicBezTo>
                    <a:pt x="7692" y="1953"/>
                    <a:pt x="7145" y="1798"/>
                    <a:pt x="6597" y="1727"/>
                  </a:cubicBezTo>
                  <a:cubicBezTo>
                    <a:pt x="6258" y="1703"/>
                    <a:pt x="5915" y="1691"/>
                    <a:pt x="5573" y="1691"/>
                  </a:cubicBezTo>
                  <a:cubicBezTo>
                    <a:pt x="5231" y="1691"/>
                    <a:pt x="4888" y="1703"/>
                    <a:pt x="4549" y="1727"/>
                  </a:cubicBezTo>
                  <a:cubicBezTo>
                    <a:pt x="4301" y="1744"/>
                    <a:pt x="4051" y="1754"/>
                    <a:pt x="3801" y="1754"/>
                  </a:cubicBezTo>
                  <a:cubicBezTo>
                    <a:pt x="3379" y="1754"/>
                    <a:pt x="2956" y="1727"/>
                    <a:pt x="2537" y="1667"/>
                  </a:cubicBezTo>
                  <a:cubicBezTo>
                    <a:pt x="1989" y="1584"/>
                    <a:pt x="1477" y="1393"/>
                    <a:pt x="1013" y="1096"/>
                  </a:cubicBezTo>
                  <a:cubicBezTo>
                    <a:pt x="692" y="905"/>
                    <a:pt x="430" y="643"/>
                    <a:pt x="215" y="345"/>
                  </a:cubicBezTo>
                  <a:cubicBezTo>
                    <a:pt x="83" y="162"/>
                    <a:pt x="20" y="39"/>
                    <a:pt x="5" y="8"/>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a:off x="3546550" y="1634250"/>
              <a:ext cx="89925" cy="57875"/>
            </a:xfrm>
            <a:custGeom>
              <a:avLst/>
              <a:gdLst/>
              <a:ahLst/>
              <a:cxnLst/>
              <a:rect l="l" t="t" r="r" b="b"/>
              <a:pathLst>
                <a:path w="3597" h="2315" extrusionOk="0">
                  <a:moveTo>
                    <a:pt x="3537" y="1"/>
                  </a:moveTo>
                  <a:cubicBezTo>
                    <a:pt x="3561" y="239"/>
                    <a:pt x="3513" y="465"/>
                    <a:pt x="3418" y="680"/>
                  </a:cubicBezTo>
                  <a:cubicBezTo>
                    <a:pt x="3156" y="1168"/>
                    <a:pt x="2763" y="1572"/>
                    <a:pt x="2275" y="1846"/>
                  </a:cubicBezTo>
                  <a:cubicBezTo>
                    <a:pt x="2013" y="2001"/>
                    <a:pt x="1739" y="2108"/>
                    <a:pt x="1442" y="2168"/>
                  </a:cubicBezTo>
                  <a:cubicBezTo>
                    <a:pt x="1259" y="2203"/>
                    <a:pt x="1076" y="2225"/>
                    <a:pt x="893" y="2225"/>
                  </a:cubicBezTo>
                  <a:cubicBezTo>
                    <a:pt x="826" y="2225"/>
                    <a:pt x="759" y="2222"/>
                    <a:pt x="692" y="2215"/>
                  </a:cubicBezTo>
                  <a:cubicBezTo>
                    <a:pt x="323" y="2195"/>
                    <a:pt x="77" y="2139"/>
                    <a:pt x="16" y="2139"/>
                  </a:cubicBezTo>
                  <a:cubicBezTo>
                    <a:pt x="6" y="2139"/>
                    <a:pt x="1" y="2141"/>
                    <a:pt x="1" y="2144"/>
                  </a:cubicBezTo>
                  <a:cubicBezTo>
                    <a:pt x="61" y="2168"/>
                    <a:pt x="120" y="2192"/>
                    <a:pt x="180" y="2204"/>
                  </a:cubicBezTo>
                  <a:cubicBezTo>
                    <a:pt x="346" y="2251"/>
                    <a:pt x="513" y="2275"/>
                    <a:pt x="692" y="2299"/>
                  </a:cubicBezTo>
                  <a:cubicBezTo>
                    <a:pt x="795" y="2309"/>
                    <a:pt x="901" y="2314"/>
                    <a:pt x="1007" y="2314"/>
                  </a:cubicBezTo>
                  <a:cubicBezTo>
                    <a:pt x="1157" y="2314"/>
                    <a:pt x="1307" y="2303"/>
                    <a:pt x="1454" y="2275"/>
                  </a:cubicBezTo>
                  <a:cubicBezTo>
                    <a:pt x="1763" y="2215"/>
                    <a:pt x="2061" y="2096"/>
                    <a:pt x="2335" y="1930"/>
                  </a:cubicBezTo>
                  <a:cubicBezTo>
                    <a:pt x="2835" y="1644"/>
                    <a:pt x="3239" y="1215"/>
                    <a:pt x="3490" y="703"/>
                  </a:cubicBezTo>
                  <a:cubicBezTo>
                    <a:pt x="3561" y="537"/>
                    <a:pt x="3597" y="370"/>
                    <a:pt x="3585" y="191"/>
                  </a:cubicBezTo>
                  <a:cubicBezTo>
                    <a:pt x="3585" y="120"/>
                    <a:pt x="3573" y="60"/>
                    <a:pt x="3537"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3533775" y="1603600"/>
              <a:ext cx="76500" cy="77050"/>
            </a:xfrm>
            <a:custGeom>
              <a:avLst/>
              <a:gdLst/>
              <a:ahLst/>
              <a:cxnLst/>
              <a:rect l="l" t="t" r="r" b="b"/>
              <a:pathLst>
                <a:path w="3060" h="3082" extrusionOk="0">
                  <a:moveTo>
                    <a:pt x="3048" y="1"/>
                  </a:moveTo>
                  <a:cubicBezTo>
                    <a:pt x="3024" y="1"/>
                    <a:pt x="3012" y="262"/>
                    <a:pt x="2881" y="655"/>
                  </a:cubicBezTo>
                  <a:cubicBezTo>
                    <a:pt x="2536" y="1715"/>
                    <a:pt x="1715" y="2548"/>
                    <a:pt x="655" y="2906"/>
                  </a:cubicBezTo>
                  <a:cubicBezTo>
                    <a:pt x="262" y="3037"/>
                    <a:pt x="0" y="3060"/>
                    <a:pt x="0" y="3072"/>
                  </a:cubicBezTo>
                  <a:cubicBezTo>
                    <a:pt x="30" y="3078"/>
                    <a:pt x="63" y="3081"/>
                    <a:pt x="95" y="3081"/>
                  </a:cubicBezTo>
                  <a:cubicBezTo>
                    <a:pt x="128" y="3081"/>
                    <a:pt x="161" y="3078"/>
                    <a:pt x="191" y="3072"/>
                  </a:cubicBezTo>
                  <a:cubicBezTo>
                    <a:pt x="357" y="3060"/>
                    <a:pt x="524" y="3025"/>
                    <a:pt x="679" y="2977"/>
                  </a:cubicBezTo>
                  <a:cubicBezTo>
                    <a:pt x="1226" y="2822"/>
                    <a:pt x="1715" y="2525"/>
                    <a:pt x="2119" y="2132"/>
                  </a:cubicBezTo>
                  <a:cubicBezTo>
                    <a:pt x="2512" y="1727"/>
                    <a:pt x="2798" y="1227"/>
                    <a:pt x="2953" y="691"/>
                  </a:cubicBezTo>
                  <a:cubicBezTo>
                    <a:pt x="3000" y="524"/>
                    <a:pt x="3036" y="358"/>
                    <a:pt x="3048" y="191"/>
                  </a:cubicBezTo>
                  <a:cubicBezTo>
                    <a:pt x="3060" y="131"/>
                    <a:pt x="3060" y="72"/>
                    <a:pt x="3048"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3352500" y="1711350"/>
              <a:ext cx="251825" cy="192900"/>
            </a:xfrm>
            <a:custGeom>
              <a:avLst/>
              <a:gdLst/>
              <a:ahLst/>
              <a:cxnLst/>
              <a:rect l="l" t="t" r="r" b="b"/>
              <a:pathLst>
                <a:path w="10073" h="7716" extrusionOk="0">
                  <a:moveTo>
                    <a:pt x="12" y="1"/>
                  </a:moveTo>
                  <a:cubicBezTo>
                    <a:pt x="0" y="48"/>
                    <a:pt x="0" y="96"/>
                    <a:pt x="12" y="143"/>
                  </a:cubicBezTo>
                  <a:cubicBezTo>
                    <a:pt x="24" y="286"/>
                    <a:pt x="48" y="429"/>
                    <a:pt x="83" y="560"/>
                  </a:cubicBezTo>
                  <a:cubicBezTo>
                    <a:pt x="214" y="1072"/>
                    <a:pt x="464" y="1536"/>
                    <a:pt x="798" y="1929"/>
                  </a:cubicBezTo>
                  <a:cubicBezTo>
                    <a:pt x="1310" y="2525"/>
                    <a:pt x="1953" y="2977"/>
                    <a:pt x="2679" y="3251"/>
                  </a:cubicBezTo>
                  <a:cubicBezTo>
                    <a:pt x="3560" y="3584"/>
                    <a:pt x="4501" y="3763"/>
                    <a:pt x="5441" y="3787"/>
                  </a:cubicBezTo>
                  <a:cubicBezTo>
                    <a:pt x="6441" y="3822"/>
                    <a:pt x="7406" y="3775"/>
                    <a:pt x="8215" y="4084"/>
                  </a:cubicBezTo>
                  <a:cubicBezTo>
                    <a:pt x="8585" y="4215"/>
                    <a:pt x="8930" y="4454"/>
                    <a:pt x="9204" y="4751"/>
                  </a:cubicBezTo>
                  <a:cubicBezTo>
                    <a:pt x="9430" y="5013"/>
                    <a:pt x="9620" y="5311"/>
                    <a:pt x="9739" y="5644"/>
                  </a:cubicBezTo>
                  <a:cubicBezTo>
                    <a:pt x="9918" y="6132"/>
                    <a:pt x="10013" y="6632"/>
                    <a:pt x="10025" y="7144"/>
                  </a:cubicBezTo>
                  <a:lnTo>
                    <a:pt x="10025" y="7573"/>
                  </a:lnTo>
                  <a:cubicBezTo>
                    <a:pt x="10025" y="7621"/>
                    <a:pt x="10025" y="7668"/>
                    <a:pt x="10025" y="7716"/>
                  </a:cubicBezTo>
                  <a:cubicBezTo>
                    <a:pt x="10025" y="7716"/>
                    <a:pt x="10073" y="7680"/>
                    <a:pt x="10073" y="7585"/>
                  </a:cubicBezTo>
                  <a:lnTo>
                    <a:pt x="10073" y="7156"/>
                  </a:lnTo>
                  <a:cubicBezTo>
                    <a:pt x="10073" y="6632"/>
                    <a:pt x="9989" y="6120"/>
                    <a:pt x="9823" y="5632"/>
                  </a:cubicBezTo>
                  <a:cubicBezTo>
                    <a:pt x="9692" y="5287"/>
                    <a:pt x="9513" y="4965"/>
                    <a:pt x="9275" y="4692"/>
                  </a:cubicBezTo>
                  <a:cubicBezTo>
                    <a:pt x="9001" y="4382"/>
                    <a:pt x="8644" y="4144"/>
                    <a:pt x="8251" y="4001"/>
                  </a:cubicBezTo>
                  <a:cubicBezTo>
                    <a:pt x="7418" y="3680"/>
                    <a:pt x="6441" y="3727"/>
                    <a:pt x="5453" y="3680"/>
                  </a:cubicBezTo>
                  <a:cubicBezTo>
                    <a:pt x="4524" y="3656"/>
                    <a:pt x="3596" y="3489"/>
                    <a:pt x="2727" y="3168"/>
                  </a:cubicBezTo>
                  <a:cubicBezTo>
                    <a:pt x="2012" y="2894"/>
                    <a:pt x="1369" y="2453"/>
                    <a:pt x="869" y="1882"/>
                  </a:cubicBezTo>
                  <a:cubicBezTo>
                    <a:pt x="536" y="1489"/>
                    <a:pt x="274" y="1036"/>
                    <a:pt x="131" y="548"/>
                  </a:cubicBezTo>
                  <a:cubicBezTo>
                    <a:pt x="24" y="203"/>
                    <a:pt x="12" y="1"/>
                    <a:pt x="1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a:off x="3506975" y="1669975"/>
              <a:ext cx="80400" cy="55700"/>
            </a:xfrm>
            <a:custGeom>
              <a:avLst/>
              <a:gdLst/>
              <a:ahLst/>
              <a:cxnLst/>
              <a:rect l="l" t="t" r="r" b="b"/>
              <a:pathLst>
                <a:path w="3216" h="2228" extrusionOk="0">
                  <a:moveTo>
                    <a:pt x="0" y="1"/>
                  </a:moveTo>
                  <a:lnTo>
                    <a:pt x="0" y="1"/>
                  </a:lnTo>
                  <a:cubicBezTo>
                    <a:pt x="179" y="84"/>
                    <a:pt x="358" y="167"/>
                    <a:pt x="536" y="227"/>
                  </a:cubicBezTo>
                  <a:cubicBezTo>
                    <a:pt x="1405" y="584"/>
                    <a:pt x="2179" y="1120"/>
                    <a:pt x="2810" y="1798"/>
                  </a:cubicBezTo>
                  <a:cubicBezTo>
                    <a:pt x="2941" y="1953"/>
                    <a:pt x="3072" y="2096"/>
                    <a:pt x="3215" y="2227"/>
                  </a:cubicBezTo>
                  <a:cubicBezTo>
                    <a:pt x="3120" y="2060"/>
                    <a:pt x="3013" y="1906"/>
                    <a:pt x="2882" y="1763"/>
                  </a:cubicBezTo>
                  <a:cubicBezTo>
                    <a:pt x="2263" y="1036"/>
                    <a:pt x="1465" y="477"/>
                    <a:pt x="572" y="155"/>
                  </a:cubicBezTo>
                  <a:cubicBezTo>
                    <a:pt x="381" y="72"/>
                    <a:pt x="191" y="24"/>
                    <a:pt x="0"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a:off x="3547150" y="1844775"/>
              <a:ext cx="42475" cy="62700"/>
            </a:xfrm>
            <a:custGeom>
              <a:avLst/>
              <a:gdLst/>
              <a:ahLst/>
              <a:cxnLst/>
              <a:rect l="l" t="t" r="r" b="b"/>
              <a:pathLst>
                <a:path w="1699" h="2508" extrusionOk="0">
                  <a:moveTo>
                    <a:pt x="748" y="1"/>
                  </a:moveTo>
                  <a:cubicBezTo>
                    <a:pt x="405" y="1"/>
                    <a:pt x="89" y="159"/>
                    <a:pt x="72" y="164"/>
                  </a:cubicBezTo>
                  <a:cubicBezTo>
                    <a:pt x="72" y="164"/>
                    <a:pt x="1" y="2426"/>
                    <a:pt x="13" y="2474"/>
                  </a:cubicBezTo>
                  <a:cubicBezTo>
                    <a:pt x="19" y="2484"/>
                    <a:pt x="142" y="2508"/>
                    <a:pt x="317" y="2508"/>
                  </a:cubicBezTo>
                  <a:cubicBezTo>
                    <a:pt x="805" y="2508"/>
                    <a:pt x="1699" y="2319"/>
                    <a:pt x="1620" y="1093"/>
                  </a:cubicBezTo>
                  <a:cubicBezTo>
                    <a:pt x="1569" y="209"/>
                    <a:pt x="1141" y="1"/>
                    <a:pt x="74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a:off x="3559350" y="1857200"/>
              <a:ext cx="18800" cy="36575"/>
            </a:xfrm>
            <a:custGeom>
              <a:avLst/>
              <a:gdLst/>
              <a:ahLst/>
              <a:cxnLst/>
              <a:rect l="l" t="t" r="r" b="b"/>
              <a:pathLst>
                <a:path w="752" h="1463" extrusionOk="0">
                  <a:moveTo>
                    <a:pt x="263" y="1"/>
                  </a:moveTo>
                  <a:cubicBezTo>
                    <a:pt x="203" y="1"/>
                    <a:pt x="156" y="24"/>
                    <a:pt x="108" y="60"/>
                  </a:cubicBezTo>
                  <a:cubicBezTo>
                    <a:pt x="72" y="84"/>
                    <a:pt x="49" y="120"/>
                    <a:pt x="49" y="167"/>
                  </a:cubicBezTo>
                  <a:cubicBezTo>
                    <a:pt x="37" y="239"/>
                    <a:pt x="60" y="263"/>
                    <a:pt x="72" y="263"/>
                  </a:cubicBezTo>
                  <a:cubicBezTo>
                    <a:pt x="84" y="263"/>
                    <a:pt x="72" y="227"/>
                    <a:pt x="84" y="179"/>
                  </a:cubicBezTo>
                  <a:cubicBezTo>
                    <a:pt x="115" y="117"/>
                    <a:pt x="174" y="82"/>
                    <a:pt x="236" y="82"/>
                  </a:cubicBezTo>
                  <a:cubicBezTo>
                    <a:pt x="245" y="82"/>
                    <a:pt x="254" y="82"/>
                    <a:pt x="263" y="84"/>
                  </a:cubicBezTo>
                  <a:cubicBezTo>
                    <a:pt x="370" y="108"/>
                    <a:pt x="453" y="191"/>
                    <a:pt x="489" y="298"/>
                  </a:cubicBezTo>
                  <a:cubicBezTo>
                    <a:pt x="549" y="417"/>
                    <a:pt x="596" y="560"/>
                    <a:pt x="596" y="703"/>
                  </a:cubicBezTo>
                  <a:cubicBezTo>
                    <a:pt x="620" y="953"/>
                    <a:pt x="501" y="1203"/>
                    <a:pt x="299" y="1346"/>
                  </a:cubicBezTo>
                  <a:cubicBezTo>
                    <a:pt x="263" y="1364"/>
                    <a:pt x="227" y="1373"/>
                    <a:pt x="191" y="1373"/>
                  </a:cubicBezTo>
                  <a:cubicBezTo>
                    <a:pt x="156" y="1373"/>
                    <a:pt x="120" y="1364"/>
                    <a:pt x="84" y="1346"/>
                  </a:cubicBezTo>
                  <a:cubicBezTo>
                    <a:pt x="37" y="1334"/>
                    <a:pt x="1" y="1310"/>
                    <a:pt x="1" y="1310"/>
                  </a:cubicBezTo>
                  <a:lnTo>
                    <a:pt x="1" y="1310"/>
                  </a:lnTo>
                  <a:cubicBezTo>
                    <a:pt x="1" y="1310"/>
                    <a:pt x="1" y="1358"/>
                    <a:pt x="72" y="1417"/>
                  </a:cubicBezTo>
                  <a:cubicBezTo>
                    <a:pt x="116" y="1446"/>
                    <a:pt x="172" y="1462"/>
                    <a:pt x="228" y="1462"/>
                  </a:cubicBezTo>
                  <a:cubicBezTo>
                    <a:pt x="265" y="1462"/>
                    <a:pt x="301" y="1455"/>
                    <a:pt x="334" y="1441"/>
                  </a:cubicBezTo>
                  <a:cubicBezTo>
                    <a:pt x="596" y="1298"/>
                    <a:pt x="751" y="1001"/>
                    <a:pt x="715" y="703"/>
                  </a:cubicBezTo>
                  <a:cubicBezTo>
                    <a:pt x="703" y="536"/>
                    <a:pt x="668" y="382"/>
                    <a:pt x="584" y="239"/>
                  </a:cubicBezTo>
                  <a:cubicBezTo>
                    <a:pt x="525" y="120"/>
                    <a:pt x="406" y="24"/>
                    <a:pt x="26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a:off x="2747950" y="2135100"/>
              <a:ext cx="189925" cy="134675"/>
            </a:xfrm>
            <a:custGeom>
              <a:avLst/>
              <a:gdLst/>
              <a:ahLst/>
              <a:cxnLst/>
              <a:rect l="l" t="t" r="r" b="b"/>
              <a:pathLst>
                <a:path w="7597" h="5387" extrusionOk="0">
                  <a:moveTo>
                    <a:pt x="3251" y="1"/>
                  </a:moveTo>
                  <a:cubicBezTo>
                    <a:pt x="3236" y="1"/>
                    <a:pt x="3224" y="2"/>
                    <a:pt x="3215" y="5"/>
                  </a:cubicBezTo>
                  <a:cubicBezTo>
                    <a:pt x="3001" y="76"/>
                    <a:pt x="1" y="648"/>
                    <a:pt x="358" y="981"/>
                  </a:cubicBezTo>
                  <a:cubicBezTo>
                    <a:pt x="464" y="1085"/>
                    <a:pt x="726" y="1121"/>
                    <a:pt x="1039" y="1121"/>
                  </a:cubicBezTo>
                  <a:cubicBezTo>
                    <a:pt x="1775" y="1121"/>
                    <a:pt x="2798" y="922"/>
                    <a:pt x="2798" y="922"/>
                  </a:cubicBezTo>
                  <a:lnTo>
                    <a:pt x="3084" y="1053"/>
                  </a:lnTo>
                  <a:cubicBezTo>
                    <a:pt x="3084" y="1053"/>
                    <a:pt x="1274" y="1374"/>
                    <a:pt x="893" y="1589"/>
                  </a:cubicBezTo>
                  <a:cubicBezTo>
                    <a:pt x="528" y="1806"/>
                    <a:pt x="656" y="2198"/>
                    <a:pt x="961" y="2198"/>
                  </a:cubicBezTo>
                  <a:cubicBezTo>
                    <a:pt x="974" y="2198"/>
                    <a:pt x="987" y="2197"/>
                    <a:pt x="1001" y="2196"/>
                  </a:cubicBezTo>
                  <a:cubicBezTo>
                    <a:pt x="1311" y="2151"/>
                    <a:pt x="2696" y="1870"/>
                    <a:pt x="2961" y="1870"/>
                  </a:cubicBezTo>
                  <a:cubicBezTo>
                    <a:pt x="2981" y="1870"/>
                    <a:pt x="2994" y="1871"/>
                    <a:pt x="3001" y="1874"/>
                  </a:cubicBezTo>
                  <a:cubicBezTo>
                    <a:pt x="3096" y="1922"/>
                    <a:pt x="1298" y="2315"/>
                    <a:pt x="1108" y="2434"/>
                  </a:cubicBezTo>
                  <a:cubicBezTo>
                    <a:pt x="852" y="2596"/>
                    <a:pt x="823" y="3042"/>
                    <a:pt x="1131" y="3042"/>
                  </a:cubicBezTo>
                  <a:cubicBezTo>
                    <a:pt x="1139" y="3042"/>
                    <a:pt x="1147" y="3042"/>
                    <a:pt x="1155" y="3041"/>
                  </a:cubicBezTo>
                  <a:cubicBezTo>
                    <a:pt x="1346" y="3017"/>
                    <a:pt x="3048" y="2553"/>
                    <a:pt x="3049" y="2553"/>
                  </a:cubicBezTo>
                  <a:lnTo>
                    <a:pt x="3049" y="2553"/>
                  </a:lnTo>
                  <a:cubicBezTo>
                    <a:pt x="2548" y="2743"/>
                    <a:pt x="2060" y="2970"/>
                    <a:pt x="1584" y="3220"/>
                  </a:cubicBezTo>
                  <a:cubicBezTo>
                    <a:pt x="1477" y="3303"/>
                    <a:pt x="1453" y="3458"/>
                    <a:pt x="1548" y="3565"/>
                  </a:cubicBezTo>
                  <a:cubicBezTo>
                    <a:pt x="1598" y="3623"/>
                    <a:pt x="1672" y="3653"/>
                    <a:pt x="1744" y="3653"/>
                  </a:cubicBezTo>
                  <a:cubicBezTo>
                    <a:pt x="1775" y="3653"/>
                    <a:pt x="1805" y="3647"/>
                    <a:pt x="1834" y="3636"/>
                  </a:cubicBezTo>
                  <a:cubicBezTo>
                    <a:pt x="2036" y="3589"/>
                    <a:pt x="2989" y="3113"/>
                    <a:pt x="3251" y="3053"/>
                  </a:cubicBezTo>
                  <a:cubicBezTo>
                    <a:pt x="3251" y="3053"/>
                    <a:pt x="3501" y="3113"/>
                    <a:pt x="3739" y="3625"/>
                  </a:cubicBezTo>
                  <a:cubicBezTo>
                    <a:pt x="3977" y="4137"/>
                    <a:pt x="5644" y="5387"/>
                    <a:pt x="5644" y="5387"/>
                  </a:cubicBezTo>
                  <a:lnTo>
                    <a:pt x="7597" y="3410"/>
                  </a:lnTo>
                  <a:cubicBezTo>
                    <a:pt x="7597" y="3410"/>
                    <a:pt x="6489" y="1219"/>
                    <a:pt x="6204" y="1005"/>
                  </a:cubicBezTo>
                  <a:cubicBezTo>
                    <a:pt x="5929" y="811"/>
                    <a:pt x="3622" y="1"/>
                    <a:pt x="325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a:off x="2831900" y="2182150"/>
              <a:ext cx="88725" cy="42100"/>
            </a:xfrm>
            <a:custGeom>
              <a:avLst/>
              <a:gdLst/>
              <a:ahLst/>
              <a:cxnLst/>
              <a:rect l="l" t="t" r="r" b="b"/>
              <a:pathLst>
                <a:path w="3549" h="1684" extrusionOk="0">
                  <a:moveTo>
                    <a:pt x="240" y="0"/>
                  </a:moveTo>
                  <a:cubicBezTo>
                    <a:pt x="162" y="0"/>
                    <a:pt x="86" y="23"/>
                    <a:pt x="48" y="99"/>
                  </a:cubicBezTo>
                  <a:cubicBezTo>
                    <a:pt x="0" y="195"/>
                    <a:pt x="83" y="290"/>
                    <a:pt x="167" y="361"/>
                  </a:cubicBezTo>
                  <a:cubicBezTo>
                    <a:pt x="762" y="814"/>
                    <a:pt x="1643" y="695"/>
                    <a:pt x="2262" y="1112"/>
                  </a:cubicBezTo>
                  <a:cubicBezTo>
                    <a:pt x="2465" y="1254"/>
                    <a:pt x="2643" y="1445"/>
                    <a:pt x="2858" y="1576"/>
                  </a:cubicBezTo>
                  <a:cubicBezTo>
                    <a:pt x="2959" y="1647"/>
                    <a:pt x="3081" y="1683"/>
                    <a:pt x="3203" y="1683"/>
                  </a:cubicBezTo>
                  <a:cubicBezTo>
                    <a:pt x="3325" y="1683"/>
                    <a:pt x="3447" y="1647"/>
                    <a:pt x="3548" y="1576"/>
                  </a:cubicBezTo>
                  <a:lnTo>
                    <a:pt x="2774" y="16"/>
                  </a:lnTo>
                  <a:lnTo>
                    <a:pt x="298" y="4"/>
                  </a:lnTo>
                  <a:cubicBezTo>
                    <a:pt x="279" y="2"/>
                    <a:pt x="259" y="0"/>
                    <a:pt x="24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a:off x="2830400" y="2180525"/>
              <a:ext cx="90225" cy="45000"/>
            </a:xfrm>
            <a:custGeom>
              <a:avLst/>
              <a:gdLst/>
              <a:ahLst/>
              <a:cxnLst/>
              <a:rect l="l" t="t" r="r" b="b"/>
              <a:pathLst>
                <a:path w="3609" h="1800" extrusionOk="0">
                  <a:moveTo>
                    <a:pt x="341" y="1"/>
                  </a:moveTo>
                  <a:cubicBezTo>
                    <a:pt x="248" y="1"/>
                    <a:pt x="153" y="30"/>
                    <a:pt x="72" y="93"/>
                  </a:cubicBezTo>
                  <a:cubicBezTo>
                    <a:pt x="12" y="153"/>
                    <a:pt x="1" y="248"/>
                    <a:pt x="36" y="319"/>
                  </a:cubicBezTo>
                  <a:cubicBezTo>
                    <a:pt x="60" y="379"/>
                    <a:pt x="108" y="438"/>
                    <a:pt x="167" y="474"/>
                  </a:cubicBezTo>
                  <a:cubicBezTo>
                    <a:pt x="262" y="557"/>
                    <a:pt x="370" y="617"/>
                    <a:pt x="489" y="665"/>
                  </a:cubicBezTo>
                  <a:cubicBezTo>
                    <a:pt x="905" y="807"/>
                    <a:pt x="1334" y="926"/>
                    <a:pt x="1775" y="1010"/>
                  </a:cubicBezTo>
                  <a:cubicBezTo>
                    <a:pt x="1953" y="1057"/>
                    <a:pt x="2120" y="1141"/>
                    <a:pt x="2275" y="1236"/>
                  </a:cubicBezTo>
                  <a:cubicBezTo>
                    <a:pt x="2429" y="1331"/>
                    <a:pt x="2548" y="1450"/>
                    <a:pt x="2668" y="1558"/>
                  </a:cubicBezTo>
                  <a:cubicBezTo>
                    <a:pt x="2837" y="1716"/>
                    <a:pt x="3062" y="1800"/>
                    <a:pt x="3286" y="1800"/>
                  </a:cubicBezTo>
                  <a:cubicBezTo>
                    <a:pt x="3314" y="1800"/>
                    <a:pt x="3342" y="1798"/>
                    <a:pt x="3370" y="1796"/>
                  </a:cubicBezTo>
                  <a:cubicBezTo>
                    <a:pt x="3560" y="1760"/>
                    <a:pt x="3608" y="1653"/>
                    <a:pt x="3608" y="1653"/>
                  </a:cubicBezTo>
                  <a:lnTo>
                    <a:pt x="3608" y="1653"/>
                  </a:lnTo>
                  <a:cubicBezTo>
                    <a:pt x="3537" y="1700"/>
                    <a:pt x="3453" y="1724"/>
                    <a:pt x="3370" y="1736"/>
                  </a:cubicBezTo>
                  <a:cubicBezTo>
                    <a:pt x="3356" y="1737"/>
                    <a:pt x="3342" y="1737"/>
                    <a:pt x="3328" y="1737"/>
                  </a:cubicBezTo>
                  <a:cubicBezTo>
                    <a:pt x="3095" y="1737"/>
                    <a:pt x="2884" y="1643"/>
                    <a:pt x="2727" y="1486"/>
                  </a:cubicBezTo>
                  <a:cubicBezTo>
                    <a:pt x="2596" y="1367"/>
                    <a:pt x="2465" y="1260"/>
                    <a:pt x="2334" y="1165"/>
                  </a:cubicBezTo>
                  <a:cubicBezTo>
                    <a:pt x="2167" y="1046"/>
                    <a:pt x="1989" y="962"/>
                    <a:pt x="1786" y="915"/>
                  </a:cubicBezTo>
                  <a:cubicBezTo>
                    <a:pt x="1370" y="807"/>
                    <a:pt x="953" y="676"/>
                    <a:pt x="548" y="522"/>
                  </a:cubicBezTo>
                  <a:cubicBezTo>
                    <a:pt x="453" y="474"/>
                    <a:pt x="358" y="415"/>
                    <a:pt x="262" y="355"/>
                  </a:cubicBezTo>
                  <a:cubicBezTo>
                    <a:pt x="179" y="295"/>
                    <a:pt x="143" y="200"/>
                    <a:pt x="191" y="164"/>
                  </a:cubicBezTo>
                  <a:cubicBezTo>
                    <a:pt x="227" y="129"/>
                    <a:pt x="346" y="129"/>
                    <a:pt x="453" y="129"/>
                  </a:cubicBezTo>
                  <a:lnTo>
                    <a:pt x="1858" y="129"/>
                  </a:lnTo>
                  <a:cubicBezTo>
                    <a:pt x="2179" y="129"/>
                    <a:pt x="2418" y="129"/>
                    <a:pt x="2584" y="117"/>
                  </a:cubicBezTo>
                  <a:cubicBezTo>
                    <a:pt x="2668" y="117"/>
                    <a:pt x="2751" y="105"/>
                    <a:pt x="2834" y="93"/>
                  </a:cubicBezTo>
                  <a:cubicBezTo>
                    <a:pt x="2773" y="76"/>
                    <a:pt x="2712" y="65"/>
                    <a:pt x="2647" y="65"/>
                  </a:cubicBezTo>
                  <a:cubicBezTo>
                    <a:pt x="2622" y="65"/>
                    <a:pt x="2598" y="66"/>
                    <a:pt x="2572" y="69"/>
                  </a:cubicBezTo>
                  <a:cubicBezTo>
                    <a:pt x="2394" y="69"/>
                    <a:pt x="2144" y="45"/>
                    <a:pt x="1834" y="34"/>
                  </a:cubicBezTo>
                  <a:lnTo>
                    <a:pt x="751" y="10"/>
                  </a:lnTo>
                  <a:lnTo>
                    <a:pt x="429" y="10"/>
                  </a:lnTo>
                  <a:cubicBezTo>
                    <a:pt x="400" y="4"/>
                    <a:pt x="371" y="1"/>
                    <a:pt x="34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a:off x="2756875" y="2155450"/>
              <a:ext cx="93200" cy="13125"/>
            </a:xfrm>
            <a:custGeom>
              <a:avLst/>
              <a:gdLst/>
              <a:ahLst/>
              <a:cxnLst/>
              <a:rect l="l" t="t" r="r" b="b"/>
              <a:pathLst>
                <a:path w="3728" h="525" extrusionOk="0">
                  <a:moveTo>
                    <a:pt x="2453" y="1"/>
                  </a:moveTo>
                  <a:lnTo>
                    <a:pt x="1894" y="84"/>
                  </a:lnTo>
                  <a:lnTo>
                    <a:pt x="1156" y="203"/>
                  </a:lnTo>
                  <a:cubicBezTo>
                    <a:pt x="1060" y="215"/>
                    <a:pt x="962" y="221"/>
                    <a:pt x="862" y="221"/>
                  </a:cubicBezTo>
                  <a:cubicBezTo>
                    <a:pt x="763" y="221"/>
                    <a:pt x="661" y="215"/>
                    <a:pt x="560" y="203"/>
                  </a:cubicBezTo>
                  <a:cubicBezTo>
                    <a:pt x="382" y="191"/>
                    <a:pt x="191" y="179"/>
                    <a:pt x="1" y="179"/>
                  </a:cubicBezTo>
                  <a:cubicBezTo>
                    <a:pt x="179" y="263"/>
                    <a:pt x="358" y="310"/>
                    <a:pt x="548" y="322"/>
                  </a:cubicBezTo>
                  <a:cubicBezTo>
                    <a:pt x="674" y="336"/>
                    <a:pt x="795" y="342"/>
                    <a:pt x="918" y="342"/>
                  </a:cubicBezTo>
                  <a:cubicBezTo>
                    <a:pt x="1004" y="342"/>
                    <a:pt x="1091" y="339"/>
                    <a:pt x="1179" y="334"/>
                  </a:cubicBezTo>
                  <a:cubicBezTo>
                    <a:pt x="1406" y="310"/>
                    <a:pt x="1656" y="263"/>
                    <a:pt x="1918" y="227"/>
                  </a:cubicBezTo>
                  <a:lnTo>
                    <a:pt x="2452" y="136"/>
                  </a:lnTo>
                  <a:lnTo>
                    <a:pt x="2452" y="136"/>
                  </a:lnTo>
                  <a:cubicBezTo>
                    <a:pt x="2866" y="301"/>
                    <a:pt x="3291" y="430"/>
                    <a:pt x="3727" y="525"/>
                  </a:cubicBezTo>
                  <a:cubicBezTo>
                    <a:pt x="3323" y="310"/>
                    <a:pt x="2906" y="144"/>
                    <a:pt x="247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a:off x="3119725" y="3737800"/>
              <a:ext cx="257800" cy="321475"/>
            </a:xfrm>
            <a:custGeom>
              <a:avLst/>
              <a:gdLst/>
              <a:ahLst/>
              <a:cxnLst/>
              <a:rect l="l" t="t" r="r" b="b"/>
              <a:pathLst>
                <a:path w="10312" h="12859" extrusionOk="0">
                  <a:moveTo>
                    <a:pt x="6418" y="0"/>
                  </a:moveTo>
                  <a:lnTo>
                    <a:pt x="1477" y="2441"/>
                  </a:lnTo>
                  <a:lnTo>
                    <a:pt x="4180" y="7453"/>
                  </a:lnTo>
                  <a:cubicBezTo>
                    <a:pt x="4180" y="7453"/>
                    <a:pt x="0" y="11883"/>
                    <a:pt x="405" y="12859"/>
                  </a:cubicBezTo>
                  <a:lnTo>
                    <a:pt x="10311" y="7989"/>
                  </a:lnTo>
                  <a:lnTo>
                    <a:pt x="6418"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3286125" y="3875475"/>
              <a:ext cx="23225" cy="21125"/>
            </a:xfrm>
            <a:custGeom>
              <a:avLst/>
              <a:gdLst/>
              <a:ahLst/>
              <a:cxnLst/>
              <a:rect l="l" t="t" r="r" b="b"/>
              <a:pathLst>
                <a:path w="929" h="845" extrusionOk="0">
                  <a:moveTo>
                    <a:pt x="451" y="0"/>
                  </a:moveTo>
                  <a:cubicBezTo>
                    <a:pt x="428" y="0"/>
                    <a:pt x="404" y="2"/>
                    <a:pt x="381" y="6"/>
                  </a:cubicBezTo>
                  <a:lnTo>
                    <a:pt x="417" y="6"/>
                  </a:lnTo>
                  <a:cubicBezTo>
                    <a:pt x="179" y="30"/>
                    <a:pt x="0" y="244"/>
                    <a:pt x="24" y="494"/>
                  </a:cubicBezTo>
                  <a:cubicBezTo>
                    <a:pt x="88" y="698"/>
                    <a:pt x="279" y="844"/>
                    <a:pt x="491" y="844"/>
                  </a:cubicBezTo>
                  <a:cubicBezTo>
                    <a:pt x="514" y="844"/>
                    <a:pt x="537" y="843"/>
                    <a:pt x="560" y="839"/>
                  </a:cubicBezTo>
                  <a:cubicBezTo>
                    <a:pt x="786" y="780"/>
                    <a:pt x="929" y="553"/>
                    <a:pt x="881" y="327"/>
                  </a:cubicBezTo>
                  <a:cubicBezTo>
                    <a:pt x="828" y="135"/>
                    <a:pt x="650" y="0"/>
                    <a:pt x="45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3124775" y="3917275"/>
              <a:ext cx="252750" cy="142000"/>
            </a:xfrm>
            <a:custGeom>
              <a:avLst/>
              <a:gdLst/>
              <a:ahLst/>
              <a:cxnLst/>
              <a:rect l="l" t="t" r="r" b="b"/>
              <a:pathLst>
                <a:path w="10110" h="5680" extrusionOk="0">
                  <a:moveTo>
                    <a:pt x="9669" y="1"/>
                  </a:moveTo>
                  <a:lnTo>
                    <a:pt x="346" y="4989"/>
                  </a:lnTo>
                  <a:cubicBezTo>
                    <a:pt x="346" y="4989"/>
                    <a:pt x="1" y="5394"/>
                    <a:pt x="203" y="5680"/>
                  </a:cubicBezTo>
                  <a:lnTo>
                    <a:pt x="10109" y="810"/>
                  </a:lnTo>
                  <a:lnTo>
                    <a:pt x="96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a:off x="3218925" y="3920125"/>
              <a:ext cx="30900" cy="8450"/>
            </a:xfrm>
            <a:custGeom>
              <a:avLst/>
              <a:gdLst/>
              <a:ahLst/>
              <a:cxnLst/>
              <a:rect l="l" t="t" r="r" b="b"/>
              <a:pathLst>
                <a:path w="1236" h="338" extrusionOk="0">
                  <a:moveTo>
                    <a:pt x="540" y="1"/>
                  </a:moveTo>
                  <a:cubicBezTo>
                    <a:pt x="214" y="1"/>
                    <a:pt x="0" y="153"/>
                    <a:pt x="33" y="196"/>
                  </a:cubicBezTo>
                  <a:cubicBezTo>
                    <a:pt x="38" y="206"/>
                    <a:pt x="53" y="210"/>
                    <a:pt x="77" y="210"/>
                  </a:cubicBezTo>
                  <a:cubicBezTo>
                    <a:pt x="141" y="210"/>
                    <a:pt x="270" y="182"/>
                    <a:pt x="430" y="182"/>
                  </a:cubicBezTo>
                  <a:cubicBezTo>
                    <a:pt x="488" y="182"/>
                    <a:pt x="551" y="186"/>
                    <a:pt x="616" y="196"/>
                  </a:cubicBezTo>
                  <a:cubicBezTo>
                    <a:pt x="890" y="237"/>
                    <a:pt x="1094" y="337"/>
                    <a:pt x="1171" y="337"/>
                  </a:cubicBezTo>
                  <a:cubicBezTo>
                    <a:pt x="1185" y="337"/>
                    <a:pt x="1194" y="334"/>
                    <a:pt x="1200" y="327"/>
                  </a:cubicBezTo>
                  <a:cubicBezTo>
                    <a:pt x="1235" y="291"/>
                    <a:pt x="1021" y="53"/>
                    <a:pt x="640" y="6"/>
                  </a:cubicBezTo>
                  <a:cubicBezTo>
                    <a:pt x="606" y="2"/>
                    <a:pt x="573" y="1"/>
                    <a:pt x="54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a:off x="3198525" y="3946450"/>
              <a:ext cx="26600" cy="13225"/>
            </a:xfrm>
            <a:custGeom>
              <a:avLst/>
              <a:gdLst/>
              <a:ahLst/>
              <a:cxnLst/>
              <a:rect l="l" t="t" r="r" b="b"/>
              <a:pathLst>
                <a:path w="1064" h="529" extrusionOk="0">
                  <a:moveTo>
                    <a:pt x="281" y="0"/>
                  </a:moveTo>
                  <a:cubicBezTo>
                    <a:pt x="113" y="0"/>
                    <a:pt x="0" y="54"/>
                    <a:pt x="15" y="84"/>
                  </a:cubicBezTo>
                  <a:cubicBezTo>
                    <a:pt x="15" y="131"/>
                    <a:pt x="277" y="119"/>
                    <a:pt x="539" y="239"/>
                  </a:cubicBezTo>
                  <a:cubicBezTo>
                    <a:pt x="781" y="348"/>
                    <a:pt x="941" y="528"/>
                    <a:pt x="1002" y="528"/>
                  </a:cubicBezTo>
                  <a:cubicBezTo>
                    <a:pt x="1007" y="528"/>
                    <a:pt x="1012" y="527"/>
                    <a:pt x="1016" y="524"/>
                  </a:cubicBezTo>
                  <a:cubicBezTo>
                    <a:pt x="1063" y="500"/>
                    <a:pt x="956" y="203"/>
                    <a:pt x="623" y="72"/>
                  </a:cubicBezTo>
                  <a:cubicBezTo>
                    <a:pt x="499" y="19"/>
                    <a:pt x="380" y="0"/>
                    <a:pt x="28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3179550" y="3970150"/>
              <a:ext cx="21150" cy="16850"/>
            </a:xfrm>
            <a:custGeom>
              <a:avLst/>
              <a:gdLst/>
              <a:ahLst/>
              <a:cxnLst/>
              <a:rect l="l" t="t" r="r" b="b"/>
              <a:pathLst>
                <a:path w="846" h="674" extrusionOk="0">
                  <a:moveTo>
                    <a:pt x="87" y="0"/>
                  </a:moveTo>
                  <a:cubicBezTo>
                    <a:pt x="33" y="0"/>
                    <a:pt x="1" y="12"/>
                    <a:pt x="1" y="29"/>
                  </a:cubicBezTo>
                  <a:cubicBezTo>
                    <a:pt x="1" y="88"/>
                    <a:pt x="215" y="160"/>
                    <a:pt x="429" y="326"/>
                  </a:cubicBezTo>
                  <a:cubicBezTo>
                    <a:pt x="621" y="484"/>
                    <a:pt x="737" y="674"/>
                    <a:pt x="790" y="674"/>
                  </a:cubicBezTo>
                  <a:cubicBezTo>
                    <a:pt x="793" y="674"/>
                    <a:pt x="796" y="673"/>
                    <a:pt x="798" y="672"/>
                  </a:cubicBezTo>
                  <a:cubicBezTo>
                    <a:pt x="846" y="672"/>
                    <a:pt x="798" y="386"/>
                    <a:pt x="536" y="184"/>
                  </a:cubicBezTo>
                  <a:cubicBezTo>
                    <a:pt x="365" y="43"/>
                    <a:pt x="189" y="0"/>
                    <a:pt x="8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a:off x="3206350" y="3881825"/>
              <a:ext cx="27400" cy="12975"/>
            </a:xfrm>
            <a:custGeom>
              <a:avLst/>
              <a:gdLst/>
              <a:ahLst/>
              <a:cxnLst/>
              <a:rect l="l" t="t" r="r" b="b"/>
              <a:pathLst>
                <a:path w="1096" h="519" extrusionOk="0">
                  <a:moveTo>
                    <a:pt x="872" y="1"/>
                  </a:moveTo>
                  <a:cubicBezTo>
                    <a:pt x="765" y="1"/>
                    <a:pt x="630" y="22"/>
                    <a:pt x="488" y="85"/>
                  </a:cubicBezTo>
                  <a:cubicBezTo>
                    <a:pt x="155" y="228"/>
                    <a:pt x="0" y="490"/>
                    <a:pt x="48" y="514"/>
                  </a:cubicBezTo>
                  <a:cubicBezTo>
                    <a:pt x="51" y="517"/>
                    <a:pt x="55" y="518"/>
                    <a:pt x="61" y="518"/>
                  </a:cubicBezTo>
                  <a:cubicBezTo>
                    <a:pt x="118" y="518"/>
                    <a:pt x="299" y="360"/>
                    <a:pt x="560" y="252"/>
                  </a:cubicBezTo>
                  <a:cubicBezTo>
                    <a:pt x="834" y="145"/>
                    <a:pt x="1096" y="121"/>
                    <a:pt x="1096" y="61"/>
                  </a:cubicBezTo>
                  <a:cubicBezTo>
                    <a:pt x="1096" y="35"/>
                    <a:pt x="1006" y="1"/>
                    <a:pt x="87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a:off x="3194075" y="3833050"/>
              <a:ext cx="31925" cy="36925"/>
            </a:xfrm>
            <a:custGeom>
              <a:avLst/>
              <a:gdLst/>
              <a:ahLst/>
              <a:cxnLst/>
              <a:rect l="l" t="t" r="r" b="b"/>
              <a:pathLst>
                <a:path w="1277" h="1477" extrusionOk="0">
                  <a:moveTo>
                    <a:pt x="993" y="190"/>
                  </a:moveTo>
                  <a:cubicBezTo>
                    <a:pt x="1010" y="190"/>
                    <a:pt x="1025" y="194"/>
                    <a:pt x="1039" y="203"/>
                  </a:cubicBezTo>
                  <a:cubicBezTo>
                    <a:pt x="1086" y="226"/>
                    <a:pt x="1063" y="214"/>
                    <a:pt x="1051" y="262"/>
                  </a:cubicBezTo>
                  <a:cubicBezTo>
                    <a:pt x="1039" y="310"/>
                    <a:pt x="1015" y="357"/>
                    <a:pt x="979" y="405"/>
                  </a:cubicBezTo>
                  <a:cubicBezTo>
                    <a:pt x="920" y="500"/>
                    <a:pt x="860" y="595"/>
                    <a:pt x="789" y="679"/>
                  </a:cubicBezTo>
                  <a:cubicBezTo>
                    <a:pt x="682" y="834"/>
                    <a:pt x="551" y="976"/>
                    <a:pt x="408" y="1096"/>
                  </a:cubicBezTo>
                  <a:cubicBezTo>
                    <a:pt x="274" y="1216"/>
                    <a:pt x="160" y="1302"/>
                    <a:pt x="87" y="1359"/>
                  </a:cubicBezTo>
                  <a:lnTo>
                    <a:pt x="87" y="1359"/>
                  </a:lnTo>
                  <a:cubicBezTo>
                    <a:pt x="118" y="1272"/>
                    <a:pt x="164" y="1142"/>
                    <a:pt x="241" y="988"/>
                  </a:cubicBezTo>
                  <a:cubicBezTo>
                    <a:pt x="324" y="822"/>
                    <a:pt x="432" y="655"/>
                    <a:pt x="563" y="524"/>
                  </a:cubicBezTo>
                  <a:cubicBezTo>
                    <a:pt x="634" y="441"/>
                    <a:pt x="717" y="357"/>
                    <a:pt x="801" y="286"/>
                  </a:cubicBezTo>
                  <a:cubicBezTo>
                    <a:pt x="874" y="231"/>
                    <a:pt x="940" y="190"/>
                    <a:pt x="993" y="190"/>
                  </a:cubicBezTo>
                  <a:close/>
                  <a:moveTo>
                    <a:pt x="1009" y="0"/>
                  </a:moveTo>
                  <a:cubicBezTo>
                    <a:pt x="961" y="0"/>
                    <a:pt x="914" y="12"/>
                    <a:pt x="872" y="36"/>
                  </a:cubicBezTo>
                  <a:cubicBezTo>
                    <a:pt x="813" y="60"/>
                    <a:pt x="753" y="95"/>
                    <a:pt x="705" y="143"/>
                  </a:cubicBezTo>
                  <a:cubicBezTo>
                    <a:pt x="610" y="226"/>
                    <a:pt x="527" y="310"/>
                    <a:pt x="444" y="405"/>
                  </a:cubicBezTo>
                  <a:cubicBezTo>
                    <a:pt x="313" y="560"/>
                    <a:pt x="205" y="738"/>
                    <a:pt x="122" y="929"/>
                  </a:cubicBezTo>
                  <a:cubicBezTo>
                    <a:pt x="48" y="1076"/>
                    <a:pt x="12" y="1251"/>
                    <a:pt x="21" y="1413"/>
                  </a:cubicBezTo>
                  <a:lnTo>
                    <a:pt x="21" y="1413"/>
                  </a:lnTo>
                  <a:cubicBezTo>
                    <a:pt x="7" y="1427"/>
                    <a:pt x="0" y="1436"/>
                    <a:pt x="3" y="1441"/>
                  </a:cubicBezTo>
                  <a:cubicBezTo>
                    <a:pt x="10" y="1440"/>
                    <a:pt x="16" y="1438"/>
                    <a:pt x="23" y="1437"/>
                  </a:cubicBezTo>
                  <a:lnTo>
                    <a:pt x="23" y="1437"/>
                  </a:lnTo>
                  <a:cubicBezTo>
                    <a:pt x="24" y="1450"/>
                    <a:pt x="25" y="1463"/>
                    <a:pt x="27" y="1477"/>
                  </a:cubicBezTo>
                  <a:cubicBezTo>
                    <a:pt x="37" y="1477"/>
                    <a:pt x="47" y="1460"/>
                    <a:pt x="60" y="1428"/>
                  </a:cubicBezTo>
                  <a:lnTo>
                    <a:pt x="60" y="1428"/>
                  </a:lnTo>
                  <a:cubicBezTo>
                    <a:pt x="227" y="1388"/>
                    <a:pt x="375" y="1310"/>
                    <a:pt x="503" y="1203"/>
                  </a:cubicBezTo>
                  <a:cubicBezTo>
                    <a:pt x="670" y="1072"/>
                    <a:pt x="813" y="941"/>
                    <a:pt x="944" y="774"/>
                  </a:cubicBezTo>
                  <a:cubicBezTo>
                    <a:pt x="1015" y="691"/>
                    <a:pt x="1086" y="595"/>
                    <a:pt x="1146" y="488"/>
                  </a:cubicBezTo>
                  <a:cubicBezTo>
                    <a:pt x="1194" y="429"/>
                    <a:pt x="1217" y="369"/>
                    <a:pt x="1241" y="298"/>
                  </a:cubicBezTo>
                  <a:cubicBezTo>
                    <a:pt x="1277" y="191"/>
                    <a:pt x="1229" y="84"/>
                    <a:pt x="1146" y="36"/>
                  </a:cubicBezTo>
                  <a:cubicBezTo>
                    <a:pt x="1104" y="12"/>
                    <a:pt x="1057" y="0"/>
                    <a:pt x="100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3164375" y="3834900"/>
              <a:ext cx="33050" cy="35100"/>
            </a:xfrm>
            <a:custGeom>
              <a:avLst/>
              <a:gdLst/>
              <a:ahLst/>
              <a:cxnLst/>
              <a:rect l="l" t="t" r="r" b="b"/>
              <a:pathLst>
                <a:path w="1322" h="1404" extrusionOk="0">
                  <a:moveTo>
                    <a:pt x="280" y="1"/>
                  </a:moveTo>
                  <a:cubicBezTo>
                    <a:pt x="235" y="1"/>
                    <a:pt x="188" y="8"/>
                    <a:pt x="143" y="21"/>
                  </a:cubicBezTo>
                  <a:cubicBezTo>
                    <a:pt x="60" y="69"/>
                    <a:pt x="0" y="164"/>
                    <a:pt x="12" y="260"/>
                  </a:cubicBezTo>
                  <a:cubicBezTo>
                    <a:pt x="12" y="331"/>
                    <a:pt x="24" y="402"/>
                    <a:pt x="48" y="462"/>
                  </a:cubicBezTo>
                  <a:cubicBezTo>
                    <a:pt x="84" y="581"/>
                    <a:pt x="143" y="688"/>
                    <a:pt x="215" y="783"/>
                  </a:cubicBezTo>
                  <a:cubicBezTo>
                    <a:pt x="334" y="962"/>
                    <a:pt x="489" y="1105"/>
                    <a:pt x="679" y="1200"/>
                  </a:cubicBezTo>
                  <a:cubicBezTo>
                    <a:pt x="789" y="1276"/>
                    <a:pt x="922" y="1316"/>
                    <a:pt x="1058" y="1316"/>
                  </a:cubicBezTo>
                  <a:cubicBezTo>
                    <a:pt x="1115" y="1316"/>
                    <a:pt x="1171" y="1309"/>
                    <a:pt x="1227" y="1295"/>
                  </a:cubicBezTo>
                  <a:cubicBezTo>
                    <a:pt x="1060" y="1236"/>
                    <a:pt x="905" y="1164"/>
                    <a:pt x="750" y="1081"/>
                  </a:cubicBezTo>
                  <a:cubicBezTo>
                    <a:pt x="584" y="986"/>
                    <a:pt x="453" y="855"/>
                    <a:pt x="358" y="688"/>
                  </a:cubicBezTo>
                  <a:cubicBezTo>
                    <a:pt x="298" y="605"/>
                    <a:pt x="250" y="510"/>
                    <a:pt x="227" y="402"/>
                  </a:cubicBezTo>
                  <a:cubicBezTo>
                    <a:pt x="191" y="295"/>
                    <a:pt x="191" y="188"/>
                    <a:pt x="227" y="176"/>
                  </a:cubicBezTo>
                  <a:cubicBezTo>
                    <a:pt x="240" y="174"/>
                    <a:pt x="255" y="173"/>
                    <a:pt x="269" y="173"/>
                  </a:cubicBezTo>
                  <a:cubicBezTo>
                    <a:pt x="341" y="173"/>
                    <a:pt x="417" y="198"/>
                    <a:pt x="477" y="248"/>
                  </a:cubicBezTo>
                  <a:cubicBezTo>
                    <a:pt x="572" y="319"/>
                    <a:pt x="655" y="379"/>
                    <a:pt x="727" y="462"/>
                  </a:cubicBezTo>
                  <a:cubicBezTo>
                    <a:pt x="870" y="593"/>
                    <a:pt x="977" y="748"/>
                    <a:pt x="1072" y="914"/>
                  </a:cubicBezTo>
                  <a:cubicBezTo>
                    <a:pt x="1222" y="1204"/>
                    <a:pt x="1260" y="1403"/>
                    <a:pt x="1284" y="1403"/>
                  </a:cubicBezTo>
                  <a:cubicBezTo>
                    <a:pt x="1285" y="1403"/>
                    <a:pt x="1286" y="1403"/>
                    <a:pt x="1286" y="1403"/>
                  </a:cubicBezTo>
                  <a:cubicBezTo>
                    <a:pt x="1322" y="1224"/>
                    <a:pt x="1274" y="1022"/>
                    <a:pt x="1179" y="867"/>
                  </a:cubicBezTo>
                  <a:cubicBezTo>
                    <a:pt x="1108" y="676"/>
                    <a:pt x="1000" y="510"/>
                    <a:pt x="858" y="355"/>
                  </a:cubicBezTo>
                  <a:cubicBezTo>
                    <a:pt x="786" y="260"/>
                    <a:pt x="691" y="188"/>
                    <a:pt x="584" y="117"/>
                  </a:cubicBezTo>
                  <a:cubicBezTo>
                    <a:pt x="499" y="41"/>
                    <a:pt x="391" y="1"/>
                    <a:pt x="28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3038750" y="3907450"/>
              <a:ext cx="318825" cy="245900"/>
            </a:xfrm>
            <a:custGeom>
              <a:avLst/>
              <a:gdLst/>
              <a:ahLst/>
              <a:cxnLst/>
              <a:rect l="l" t="t" r="r" b="b"/>
              <a:pathLst>
                <a:path w="12753" h="9836" extrusionOk="0">
                  <a:moveTo>
                    <a:pt x="7359" y="1"/>
                  </a:moveTo>
                  <a:lnTo>
                    <a:pt x="6335" y="5597"/>
                  </a:lnTo>
                  <a:cubicBezTo>
                    <a:pt x="6335" y="5597"/>
                    <a:pt x="299" y="6442"/>
                    <a:pt x="1" y="7454"/>
                  </a:cubicBezTo>
                  <a:lnTo>
                    <a:pt x="10800" y="9835"/>
                  </a:lnTo>
                  <a:lnTo>
                    <a:pt x="12753" y="1168"/>
                  </a:lnTo>
                  <a:lnTo>
                    <a:pt x="7359"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a:off x="3266475" y="4053075"/>
              <a:ext cx="23825" cy="21175"/>
            </a:xfrm>
            <a:custGeom>
              <a:avLst/>
              <a:gdLst/>
              <a:ahLst/>
              <a:cxnLst/>
              <a:rect l="l" t="t" r="r" b="b"/>
              <a:pathLst>
                <a:path w="953" h="847" extrusionOk="0">
                  <a:moveTo>
                    <a:pt x="469" y="0"/>
                  </a:moveTo>
                  <a:cubicBezTo>
                    <a:pt x="324" y="0"/>
                    <a:pt x="180" y="74"/>
                    <a:pt x="95" y="212"/>
                  </a:cubicBezTo>
                  <a:cubicBezTo>
                    <a:pt x="0" y="426"/>
                    <a:pt x="84" y="688"/>
                    <a:pt x="298" y="807"/>
                  </a:cubicBezTo>
                  <a:cubicBezTo>
                    <a:pt x="358" y="834"/>
                    <a:pt x="420" y="847"/>
                    <a:pt x="480" y="847"/>
                  </a:cubicBezTo>
                  <a:cubicBezTo>
                    <a:pt x="635" y="847"/>
                    <a:pt x="780" y="763"/>
                    <a:pt x="857" y="617"/>
                  </a:cubicBezTo>
                  <a:cubicBezTo>
                    <a:pt x="953" y="403"/>
                    <a:pt x="869" y="153"/>
                    <a:pt x="667" y="45"/>
                  </a:cubicBezTo>
                  <a:lnTo>
                    <a:pt x="667" y="45"/>
                  </a:lnTo>
                  <a:lnTo>
                    <a:pt x="703" y="69"/>
                  </a:lnTo>
                  <a:cubicBezTo>
                    <a:pt x="631" y="23"/>
                    <a:pt x="550" y="0"/>
                    <a:pt x="4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a:off x="3038750" y="4082175"/>
              <a:ext cx="273875" cy="71175"/>
            </a:xfrm>
            <a:custGeom>
              <a:avLst/>
              <a:gdLst/>
              <a:ahLst/>
              <a:cxnLst/>
              <a:rect l="l" t="t" r="r" b="b"/>
              <a:pathLst>
                <a:path w="10955" h="2847" extrusionOk="0">
                  <a:moveTo>
                    <a:pt x="549" y="1"/>
                  </a:moveTo>
                  <a:cubicBezTo>
                    <a:pt x="549" y="1"/>
                    <a:pt x="25" y="96"/>
                    <a:pt x="1" y="453"/>
                  </a:cubicBezTo>
                  <a:lnTo>
                    <a:pt x="10800" y="2846"/>
                  </a:lnTo>
                  <a:lnTo>
                    <a:pt x="10955" y="1965"/>
                  </a:lnTo>
                  <a:lnTo>
                    <a:pt x="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3193150" y="4044375"/>
              <a:ext cx="21850" cy="21475"/>
            </a:xfrm>
            <a:custGeom>
              <a:avLst/>
              <a:gdLst/>
              <a:ahLst/>
              <a:cxnLst/>
              <a:rect l="l" t="t" r="r" b="b"/>
              <a:pathLst>
                <a:path w="874" h="859" extrusionOk="0">
                  <a:moveTo>
                    <a:pt x="71" y="1"/>
                  </a:moveTo>
                  <a:cubicBezTo>
                    <a:pt x="26" y="1"/>
                    <a:pt x="1" y="11"/>
                    <a:pt x="4" y="24"/>
                  </a:cubicBezTo>
                  <a:cubicBezTo>
                    <a:pt x="4" y="84"/>
                    <a:pt x="242" y="167"/>
                    <a:pt x="469" y="393"/>
                  </a:cubicBezTo>
                  <a:cubicBezTo>
                    <a:pt x="690" y="614"/>
                    <a:pt x="786" y="858"/>
                    <a:pt x="823" y="858"/>
                  </a:cubicBezTo>
                  <a:cubicBezTo>
                    <a:pt x="824" y="858"/>
                    <a:pt x="825" y="858"/>
                    <a:pt x="826" y="858"/>
                  </a:cubicBezTo>
                  <a:cubicBezTo>
                    <a:pt x="873" y="858"/>
                    <a:pt x="873" y="536"/>
                    <a:pt x="600" y="263"/>
                  </a:cubicBezTo>
                  <a:cubicBezTo>
                    <a:pt x="405" y="60"/>
                    <a:pt x="181" y="1"/>
                    <a:pt x="7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3161700" y="4050350"/>
              <a:ext cx="16900" cy="24425"/>
            </a:xfrm>
            <a:custGeom>
              <a:avLst/>
              <a:gdLst/>
              <a:ahLst/>
              <a:cxnLst/>
              <a:rect l="l" t="t" r="r" b="b"/>
              <a:pathLst>
                <a:path w="676" h="977" extrusionOk="0">
                  <a:moveTo>
                    <a:pt x="51" y="0"/>
                  </a:moveTo>
                  <a:cubicBezTo>
                    <a:pt x="35" y="0"/>
                    <a:pt x="26" y="4"/>
                    <a:pt x="24" y="12"/>
                  </a:cubicBezTo>
                  <a:cubicBezTo>
                    <a:pt x="0" y="59"/>
                    <a:pt x="203" y="202"/>
                    <a:pt x="345" y="464"/>
                  </a:cubicBezTo>
                  <a:cubicBezTo>
                    <a:pt x="476" y="714"/>
                    <a:pt x="476" y="964"/>
                    <a:pt x="524" y="976"/>
                  </a:cubicBezTo>
                  <a:cubicBezTo>
                    <a:pt x="525" y="976"/>
                    <a:pt x="526" y="976"/>
                    <a:pt x="527" y="976"/>
                  </a:cubicBezTo>
                  <a:cubicBezTo>
                    <a:pt x="576" y="976"/>
                    <a:pt x="675" y="696"/>
                    <a:pt x="512" y="381"/>
                  </a:cubicBezTo>
                  <a:cubicBezTo>
                    <a:pt x="372" y="110"/>
                    <a:pt x="131" y="0"/>
                    <a:pt x="5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3132525" y="4055875"/>
              <a:ext cx="10400" cy="25150"/>
            </a:xfrm>
            <a:custGeom>
              <a:avLst/>
              <a:gdLst/>
              <a:ahLst/>
              <a:cxnLst/>
              <a:rect l="l" t="t" r="r" b="b"/>
              <a:pathLst>
                <a:path w="416" h="1006" extrusionOk="0">
                  <a:moveTo>
                    <a:pt x="38" y="0"/>
                  </a:moveTo>
                  <a:cubicBezTo>
                    <a:pt x="32" y="0"/>
                    <a:pt x="27" y="2"/>
                    <a:pt x="24" y="5"/>
                  </a:cubicBezTo>
                  <a:cubicBezTo>
                    <a:pt x="0" y="53"/>
                    <a:pt x="119" y="231"/>
                    <a:pt x="167" y="493"/>
                  </a:cubicBezTo>
                  <a:cubicBezTo>
                    <a:pt x="227" y="767"/>
                    <a:pt x="191" y="981"/>
                    <a:pt x="239" y="1005"/>
                  </a:cubicBezTo>
                  <a:cubicBezTo>
                    <a:pt x="240" y="1005"/>
                    <a:pt x="241" y="1005"/>
                    <a:pt x="243" y="1005"/>
                  </a:cubicBezTo>
                  <a:cubicBezTo>
                    <a:pt x="304" y="1005"/>
                    <a:pt x="415" y="771"/>
                    <a:pt x="346" y="457"/>
                  </a:cubicBezTo>
                  <a:cubicBezTo>
                    <a:pt x="281" y="165"/>
                    <a:pt x="97" y="0"/>
                    <a:pt x="3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3202250" y="4011325"/>
              <a:ext cx="28825" cy="10575"/>
            </a:xfrm>
            <a:custGeom>
              <a:avLst/>
              <a:gdLst/>
              <a:ahLst/>
              <a:cxnLst/>
              <a:rect l="l" t="t" r="r" b="b"/>
              <a:pathLst>
                <a:path w="1153" h="423" extrusionOk="0">
                  <a:moveTo>
                    <a:pt x="353" y="1"/>
                  </a:moveTo>
                  <a:cubicBezTo>
                    <a:pt x="142" y="1"/>
                    <a:pt x="1" y="70"/>
                    <a:pt x="9" y="96"/>
                  </a:cubicBezTo>
                  <a:cubicBezTo>
                    <a:pt x="9" y="156"/>
                    <a:pt x="283" y="132"/>
                    <a:pt x="569" y="215"/>
                  </a:cubicBezTo>
                  <a:cubicBezTo>
                    <a:pt x="837" y="290"/>
                    <a:pt x="1037" y="423"/>
                    <a:pt x="1100" y="423"/>
                  </a:cubicBezTo>
                  <a:cubicBezTo>
                    <a:pt x="1108" y="423"/>
                    <a:pt x="1113" y="421"/>
                    <a:pt x="1117" y="418"/>
                  </a:cubicBezTo>
                  <a:cubicBezTo>
                    <a:pt x="1152" y="370"/>
                    <a:pt x="974" y="132"/>
                    <a:pt x="617" y="37"/>
                  </a:cubicBezTo>
                  <a:cubicBezTo>
                    <a:pt x="522" y="11"/>
                    <a:pt x="432" y="1"/>
                    <a:pt x="35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3208125" y="3971150"/>
              <a:ext cx="45275" cy="17625"/>
            </a:xfrm>
            <a:custGeom>
              <a:avLst/>
              <a:gdLst/>
              <a:ahLst/>
              <a:cxnLst/>
              <a:rect l="l" t="t" r="r" b="b"/>
              <a:pathLst>
                <a:path w="1811" h="705" extrusionOk="0">
                  <a:moveTo>
                    <a:pt x="1358" y="179"/>
                  </a:moveTo>
                  <a:cubicBezTo>
                    <a:pt x="1477" y="179"/>
                    <a:pt x="1584" y="203"/>
                    <a:pt x="1596" y="263"/>
                  </a:cubicBezTo>
                  <a:cubicBezTo>
                    <a:pt x="1608" y="310"/>
                    <a:pt x="1596" y="286"/>
                    <a:pt x="1572" y="310"/>
                  </a:cubicBezTo>
                  <a:cubicBezTo>
                    <a:pt x="1525" y="346"/>
                    <a:pt x="1477" y="370"/>
                    <a:pt x="1429" y="382"/>
                  </a:cubicBezTo>
                  <a:cubicBezTo>
                    <a:pt x="1322" y="417"/>
                    <a:pt x="1215" y="453"/>
                    <a:pt x="1108" y="477"/>
                  </a:cubicBezTo>
                  <a:cubicBezTo>
                    <a:pt x="929" y="536"/>
                    <a:pt x="739" y="572"/>
                    <a:pt x="548" y="584"/>
                  </a:cubicBezTo>
                  <a:cubicBezTo>
                    <a:pt x="459" y="578"/>
                    <a:pt x="367" y="575"/>
                    <a:pt x="274" y="575"/>
                  </a:cubicBezTo>
                  <a:cubicBezTo>
                    <a:pt x="221" y="575"/>
                    <a:pt x="167" y="576"/>
                    <a:pt x="113" y="578"/>
                  </a:cubicBezTo>
                  <a:lnTo>
                    <a:pt x="113" y="578"/>
                  </a:lnTo>
                  <a:cubicBezTo>
                    <a:pt x="194" y="530"/>
                    <a:pt x="320" y="456"/>
                    <a:pt x="489" y="382"/>
                  </a:cubicBezTo>
                  <a:cubicBezTo>
                    <a:pt x="763" y="251"/>
                    <a:pt x="1060" y="179"/>
                    <a:pt x="1358" y="179"/>
                  </a:cubicBezTo>
                  <a:close/>
                  <a:moveTo>
                    <a:pt x="1358" y="1"/>
                  </a:moveTo>
                  <a:cubicBezTo>
                    <a:pt x="1239" y="1"/>
                    <a:pt x="1120" y="13"/>
                    <a:pt x="1001" y="36"/>
                  </a:cubicBezTo>
                  <a:cubicBezTo>
                    <a:pt x="798" y="84"/>
                    <a:pt x="608" y="155"/>
                    <a:pt x="429" y="263"/>
                  </a:cubicBezTo>
                  <a:cubicBezTo>
                    <a:pt x="203" y="385"/>
                    <a:pt x="72" y="513"/>
                    <a:pt x="27" y="582"/>
                  </a:cubicBezTo>
                  <a:lnTo>
                    <a:pt x="27" y="582"/>
                  </a:lnTo>
                  <a:cubicBezTo>
                    <a:pt x="18" y="583"/>
                    <a:pt x="9" y="583"/>
                    <a:pt x="1" y="584"/>
                  </a:cubicBezTo>
                  <a:cubicBezTo>
                    <a:pt x="7" y="587"/>
                    <a:pt x="14" y="591"/>
                    <a:pt x="20" y="594"/>
                  </a:cubicBezTo>
                  <a:lnTo>
                    <a:pt x="20" y="594"/>
                  </a:lnTo>
                  <a:cubicBezTo>
                    <a:pt x="10" y="613"/>
                    <a:pt x="7" y="626"/>
                    <a:pt x="12" y="632"/>
                  </a:cubicBezTo>
                  <a:cubicBezTo>
                    <a:pt x="13" y="632"/>
                    <a:pt x="14" y="632"/>
                    <a:pt x="15" y="632"/>
                  </a:cubicBezTo>
                  <a:cubicBezTo>
                    <a:pt x="21" y="632"/>
                    <a:pt x="35" y="625"/>
                    <a:pt x="58" y="611"/>
                  </a:cubicBezTo>
                  <a:lnTo>
                    <a:pt x="58" y="611"/>
                  </a:lnTo>
                  <a:cubicBezTo>
                    <a:pt x="193" y="670"/>
                    <a:pt x="341" y="705"/>
                    <a:pt x="490" y="705"/>
                  </a:cubicBezTo>
                  <a:cubicBezTo>
                    <a:pt x="509" y="705"/>
                    <a:pt x="529" y="704"/>
                    <a:pt x="548" y="703"/>
                  </a:cubicBezTo>
                  <a:cubicBezTo>
                    <a:pt x="751" y="703"/>
                    <a:pt x="953" y="691"/>
                    <a:pt x="1144" y="655"/>
                  </a:cubicBezTo>
                  <a:cubicBezTo>
                    <a:pt x="1263" y="632"/>
                    <a:pt x="1382" y="596"/>
                    <a:pt x="1489" y="548"/>
                  </a:cubicBezTo>
                  <a:cubicBezTo>
                    <a:pt x="1560" y="536"/>
                    <a:pt x="1632" y="501"/>
                    <a:pt x="1691" y="465"/>
                  </a:cubicBezTo>
                  <a:cubicBezTo>
                    <a:pt x="1775" y="405"/>
                    <a:pt x="1810" y="286"/>
                    <a:pt x="1775" y="191"/>
                  </a:cubicBezTo>
                  <a:cubicBezTo>
                    <a:pt x="1727" y="108"/>
                    <a:pt x="1656" y="36"/>
                    <a:pt x="1572" y="13"/>
                  </a:cubicBezTo>
                  <a:cubicBezTo>
                    <a:pt x="1501" y="1"/>
                    <a:pt x="1429" y="1"/>
                    <a:pt x="135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a:off x="3197125" y="3942725"/>
              <a:ext cx="20550" cy="45125"/>
            </a:xfrm>
            <a:custGeom>
              <a:avLst/>
              <a:gdLst/>
              <a:ahLst/>
              <a:cxnLst/>
              <a:rect l="l" t="t" r="r" b="b"/>
              <a:pathLst>
                <a:path w="822" h="1805" extrusionOk="0">
                  <a:moveTo>
                    <a:pt x="409" y="0"/>
                  </a:moveTo>
                  <a:cubicBezTo>
                    <a:pt x="325" y="0"/>
                    <a:pt x="251" y="43"/>
                    <a:pt x="202" y="102"/>
                  </a:cubicBezTo>
                  <a:cubicBezTo>
                    <a:pt x="155" y="161"/>
                    <a:pt x="131" y="221"/>
                    <a:pt x="95" y="292"/>
                  </a:cubicBezTo>
                  <a:cubicBezTo>
                    <a:pt x="60" y="411"/>
                    <a:pt x="24" y="530"/>
                    <a:pt x="24" y="649"/>
                  </a:cubicBezTo>
                  <a:cubicBezTo>
                    <a:pt x="0" y="864"/>
                    <a:pt x="48" y="1078"/>
                    <a:pt x="131" y="1269"/>
                  </a:cubicBezTo>
                  <a:cubicBezTo>
                    <a:pt x="267" y="1574"/>
                    <a:pt x="467" y="1686"/>
                    <a:pt x="487" y="1686"/>
                  </a:cubicBezTo>
                  <a:cubicBezTo>
                    <a:pt x="488" y="1686"/>
                    <a:pt x="488" y="1686"/>
                    <a:pt x="488" y="1685"/>
                  </a:cubicBezTo>
                  <a:cubicBezTo>
                    <a:pt x="405" y="1531"/>
                    <a:pt x="322" y="1376"/>
                    <a:pt x="250" y="1209"/>
                  </a:cubicBezTo>
                  <a:cubicBezTo>
                    <a:pt x="191" y="1042"/>
                    <a:pt x="179" y="852"/>
                    <a:pt x="191" y="673"/>
                  </a:cubicBezTo>
                  <a:cubicBezTo>
                    <a:pt x="202" y="554"/>
                    <a:pt x="226" y="447"/>
                    <a:pt x="274" y="352"/>
                  </a:cubicBezTo>
                  <a:cubicBezTo>
                    <a:pt x="305" y="247"/>
                    <a:pt x="365" y="169"/>
                    <a:pt x="403" y="169"/>
                  </a:cubicBezTo>
                  <a:cubicBezTo>
                    <a:pt x="408" y="169"/>
                    <a:pt x="413" y="170"/>
                    <a:pt x="417" y="173"/>
                  </a:cubicBezTo>
                  <a:cubicBezTo>
                    <a:pt x="464" y="197"/>
                    <a:pt x="548" y="292"/>
                    <a:pt x="572" y="388"/>
                  </a:cubicBezTo>
                  <a:cubicBezTo>
                    <a:pt x="595" y="495"/>
                    <a:pt x="619" y="602"/>
                    <a:pt x="631" y="709"/>
                  </a:cubicBezTo>
                  <a:cubicBezTo>
                    <a:pt x="667" y="900"/>
                    <a:pt x="667" y="1090"/>
                    <a:pt x="631" y="1281"/>
                  </a:cubicBezTo>
                  <a:cubicBezTo>
                    <a:pt x="572" y="1614"/>
                    <a:pt x="464" y="1792"/>
                    <a:pt x="500" y="1804"/>
                  </a:cubicBezTo>
                  <a:cubicBezTo>
                    <a:pt x="512" y="1804"/>
                    <a:pt x="655" y="1650"/>
                    <a:pt x="750" y="1316"/>
                  </a:cubicBezTo>
                  <a:cubicBezTo>
                    <a:pt x="810" y="1114"/>
                    <a:pt x="822" y="911"/>
                    <a:pt x="810" y="709"/>
                  </a:cubicBezTo>
                  <a:cubicBezTo>
                    <a:pt x="798" y="590"/>
                    <a:pt x="774" y="471"/>
                    <a:pt x="738" y="352"/>
                  </a:cubicBezTo>
                  <a:cubicBezTo>
                    <a:pt x="714" y="197"/>
                    <a:pt x="607" y="66"/>
                    <a:pt x="464" y="7"/>
                  </a:cubicBezTo>
                  <a:cubicBezTo>
                    <a:pt x="445" y="2"/>
                    <a:pt x="427" y="0"/>
                    <a:pt x="40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a:off x="2881300" y="2608200"/>
              <a:ext cx="573600" cy="1337375"/>
            </a:xfrm>
            <a:custGeom>
              <a:avLst/>
              <a:gdLst/>
              <a:ahLst/>
              <a:cxnLst/>
              <a:rect l="l" t="t" r="r" b="b"/>
              <a:pathLst>
                <a:path w="22944" h="53495" extrusionOk="0">
                  <a:moveTo>
                    <a:pt x="22944" y="0"/>
                  </a:moveTo>
                  <a:lnTo>
                    <a:pt x="18610" y="417"/>
                  </a:lnTo>
                  <a:lnTo>
                    <a:pt x="2048" y="21765"/>
                  </a:lnTo>
                  <a:cubicBezTo>
                    <a:pt x="453" y="23812"/>
                    <a:pt x="1" y="26539"/>
                    <a:pt x="834" y="28992"/>
                  </a:cubicBezTo>
                  <a:lnTo>
                    <a:pt x="12835" y="53495"/>
                  </a:lnTo>
                  <a:lnTo>
                    <a:pt x="16860" y="46649"/>
                  </a:lnTo>
                  <a:lnTo>
                    <a:pt x="9978" y="27301"/>
                  </a:lnTo>
                  <a:lnTo>
                    <a:pt x="18955" y="16526"/>
                  </a:lnTo>
                  <a:lnTo>
                    <a:pt x="22944"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a:off x="3185500" y="2603425"/>
              <a:ext cx="509325" cy="1466275"/>
            </a:xfrm>
            <a:custGeom>
              <a:avLst/>
              <a:gdLst/>
              <a:ahLst/>
              <a:cxnLst/>
              <a:rect l="l" t="t" r="r" b="b"/>
              <a:pathLst>
                <a:path w="20373" h="58651" extrusionOk="0">
                  <a:moveTo>
                    <a:pt x="16884" y="1"/>
                  </a:moveTo>
                  <a:lnTo>
                    <a:pt x="7787" y="477"/>
                  </a:lnTo>
                  <a:lnTo>
                    <a:pt x="7418" y="5108"/>
                  </a:lnTo>
                  <a:lnTo>
                    <a:pt x="1" y="56924"/>
                  </a:lnTo>
                  <a:lnTo>
                    <a:pt x="5632" y="58651"/>
                  </a:lnTo>
                  <a:lnTo>
                    <a:pt x="10728" y="40720"/>
                  </a:lnTo>
                  <a:lnTo>
                    <a:pt x="11931" y="32255"/>
                  </a:lnTo>
                  <a:cubicBezTo>
                    <a:pt x="11931" y="32255"/>
                    <a:pt x="20372" y="11026"/>
                    <a:pt x="20218" y="7990"/>
                  </a:cubicBezTo>
                  <a:cubicBezTo>
                    <a:pt x="20063" y="4954"/>
                    <a:pt x="16884" y="1"/>
                    <a:pt x="16884"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a:off x="3184325" y="2639450"/>
              <a:ext cx="194975" cy="1387100"/>
            </a:xfrm>
            <a:custGeom>
              <a:avLst/>
              <a:gdLst/>
              <a:ahLst/>
              <a:cxnLst/>
              <a:rect l="l" t="t" r="r" b="b"/>
              <a:pathLst>
                <a:path w="7799" h="55484" extrusionOk="0">
                  <a:moveTo>
                    <a:pt x="7763" y="0"/>
                  </a:moveTo>
                  <a:cubicBezTo>
                    <a:pt x="7714" y="0"/>
                    <a:pt x="5940" y="12414"/>
                    <a:pt x="3822" y="27730"/>
                  </a:cubicBezTo>
                  <a:cubicBezTo>
                    <a:pt x="1691" y="43053"/>
                    <a:pt x="0" y="55471"/>
                    <a:pt x="48" y="55483"/>
                  </a:cubicBezTo>
                  <a:cubicBezTo>
                    <a:pt x="48" y="55483"/>
                    <a:pt x="48" y="55483"/>
                    <a:pt x="48" y="55483"/>
                  </a:cubicBezTo>
                  <a:cubicBezTo>
                    <a:pt x="85" y="55483"/>
                    <a:pt x="1858" y="43058"/>
                    <a:pt x="3989" y="27754"/>
                  </a:cubicBezTo>
                  <a:cubicBezTo>
                    <a:pt x="6120" y="12430"/>
                    <a:pt x="7799" y="0"/>
                    <a:pt x="7763" y="0"/>
                  </a:cubicBezTo>
                  <a:cubicBezTo>
                    <a:pt x="7763" y="0"/>
                    <a:pt x="7763" y="0"/>
                    <a:pt x="7763"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a:off x="3029525" y="3270325"/>
              <a:ext cx="100050" cy="21075"/>
            </a:xfrm>
            <a:custGeom>
              <a:avLst/>
              <a:gdLst/>
              <a:ahLst/>
              <a:cxnLst/>
              <a:rect l="l" t="t" r="r" b="b"/>
              <a:pathLst>
                <a:path w="4002" h="843" extrusionOk="0">
                  <a:moveTo>
                    <a:pt x="1911" y="1"/>
                  </a:moveTo>
                  <a:cubicBezTo>
                    <a:pt x="1437" y="1"/>
                    <a:pt x="962" y="109"/>
                    <a:pt x="525" y="328"/>
                  </a:cubicBezTo>
                  <a:cubicBezTo>
                    <a:pt x="322" y="399"/>
                    <a:pt x="144" y="530"/>
                    <a:pt x="1" y="685"/>
                  </a:cubicBezTo>
                  <a:cubicBezTo>
                    <a:pt x="2" y="687"/>
                    <a:pt x="4" y="688"/>
                    <a:pt x="7" y="688"/>
                  </a:cubicBezTo>
                  <a:cubicBezTo>
                    <a:pt x="43" y="688"/>
                    <a:pt x="241" y="555"/>
                    <a:pt x="560" y="411"/>
                  </a:cubicBezTo>
                  <a:cubicBezTo>
                    <a:pt x="988" y="233"/>
                    <a:pt x="1440" y="145"/>
                    <a:pt x="1889" y="145"/>
                  </a:cubicBezTo>
                  <a:cubicBezTo>
                    <a:pt x="2429" y="145"/>
                    <a:pt x="2966" y="271"/>
                    <a:pt x="3454" y="518"/>
                  </a:cubicBezTo>
                  <a:cubicBezTo>
                    <a:pt x="3775" y="696"/>
                    <a:pt x="3952" y="842"/>
                    <a:pt x="3994" y="842"/>
                  </a:cubicBezTo>
                  <a:cubicBezTo>
                    <a:pt x="3997" y="842"/>
                    <a:pt x="4000" y="841"/>
                    <a:pt x="4001" y="840"/>
                  </a:cubicBezTo>
                  <a:cubicBezTo>
                    <a:pt x="3870" y="673"/>
                    <a:pt x="3704" y="530"/>
                    <a:pt x="3513" y="447"/>
                  </a:cubicBezTo>
                  <a:cubicBezTo>
                    <a:pt x="3024" y="151"/>
                    <a:pt x="2469" y="1"/>
                    <a:pt x="191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a:off x="3490000" y="2652525"/>
              <a:ext cx="131300" cy="41450"/>
            </a:xfrm>
            <a:custGeom>
              <a:avLst/>
              <a:gdLst/>
              <a:ahLst/>
              <a:cxnLst/>
              <a:rect l="l" t="t" r="r" b="b"/>
              <a:pathLst>
                <a:path w="5252" h="1658" extrusionOk="0">
                  <a:moveTo>
                    <a:pt x="13" y="1"/>
                  </a:moveTo>
                  <a:cubicBezTo>
                    <a:pt x="13" y="1"/>
                    <a:pt x="13" y="1"/>
                    <a:pt x="13" y="1"/>
                  </a:cubicBezTo>
                  <a:cubicBezTo>
                    <a:pt x="1" y="1"/>
                    <a:pt x="48" y="73"/>
                    <a:pt x="132" y="180"/>
                  </a:cubicBezTo>
                  <a:cubicBezTo>
                    <a:pt x="263" y="346"/>
                    <a:pt x="418" y="501"/>
                    <a:pt x="572" y="632"/>
                  </a:cubicBezTo>
                  <a:cubicBezTo>
                    <a:pt x="810" y="835"/>
                    <a:pt x="1072" y="1001"/>
                    <a:pt x="1346" y="1144"/>
                  </a:cubicBezTo>
                  <a:cubicBezTo>
                    <a:pt x="1680" y="1323"/>
                    <a:pt x="2037" y="1454"/>
                    <a:pt x="2406" y="1537"/>
                  </a:cubicBezTo>
                  <a:cubicBezTo>
                    <a:pt x="2748" y="1612"/>
                    <a:pt x="3090" y="1658"/>
                    <a:pt x="3432" y="1658"/>
                  </a:cubicBezTo>
                  <a:cubicBezTo>
                    <a:pt x="3471" y="1658"/>
                    <a:pt x="3510" y="1657"/>
                    <a:pt x="3549" y="1656"/>
                  </a:cubicBezTo>
                  <a:cubicBezTo>
                    <a:pt x="3858" y="1644"/>
                    <a:pt x="4168" y="1608"/>
                    <a:pt x="4466" y="1525"/>
                  </a:cubicBezTo>
                  <a:cubicBezTo>
                    <a:pt x="4668" y="1477"/>
                    <a:pt x="4859" y="1406"/>
                    <a:pt x="5049" y="1323"/>
                  </a:cubicBezTo>
                  <a:cubicBezTo>
                    <a:pt x="5180" y="1251"/>
                    <a:pt x="5251" y="1204"/>
                    <a:pt x="5251" y="1204"/>
                  </a:cubicBezTo>
                  <a:cubicBezTo>
                    <a:pt x="5250" y="1200"/>
                    <a:pt x="5246" y="1198"/>
                    <a:pt x="5238" y="1198"/>
                  </a:cubicBezTo>
                  <a:cubicBezTo>
                    <a:pt x="5173" y="1198"/>
                    <a:pt x="4888" y="1321"/>
                    <a:pt x="4442" y="1406"/>
                  </a:cubicBezTo>
                  <a:cubicBezTo>
                    <a:pt x="4144" y="1466"/>
                    <a:pt x="3847" y="1501"/>
                    <a:pt x="3549" y="1501"/>
                  </a:cubicBezTo>
                  <a:cubicBezTo>
                    <a:pt x="3180" y="1501"/>
                    <a:pt x="2811" y="1454"/>
                    <a:pt x="2453" y="1382"/>
                  </a:cubicBezTo>
                  <a:cubicBezTo>
                    <a:pt x="2096" y="1287"/>
                    <a:pt x="1751" y="1168"/>
                    <a:pt x="1418" y="1013"/>
                  </a:cubicBezTo>
                  <a:cubicBezTo>
                    <a:pt x="1144" y="882"/>
                    <a:pt x="894" y="715"/>
                    <a:pt x="656" y="537"/>
                  </a:cubicBezTo>
                  <a:cubicBezTo>
                    <a:pt x="249" y="235"/>
                    <a:pt x="24" y="1"/>
                    <a:pt x="13"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2892325" y="3106475"/>
              <a:ext cx="77400" cy="337550"/>
            </a:xfrm>
            <a:custGeom>
              <a:avLst/>
              <a:gdLst/>
              <a:ahLst/>
              <a:cxnLst/>
              <a:rect l="l" t="t" r="r" b="b"/>
              <a:pathLst>
                <a:path w="3096" h="13502" extrusionOk="0">
                  <a:moveTo>
                    <a:pt x="3096" y="0"/>
                  </a:moveTo>
                  <a:cubicBezTo>
                    <a:pt x="3060" y="24"/>
                    <a:pt x="3024" y="60"/>
                    <a:pt x="2989" y="95"/>
                  </a:cubicBezTo>
                  <a:cubicBezTo>
                    <a:pt x="2929" y="167"/>
                    <a:pt x="2822" y="274"/>
                    <a:pt x="2715" y="417"/>
                  </a:cubicBezTo>
                  <a:cubicBezTo>
                    <a:pt x="2477" y="726"/>
                    <a:pt x="2131" y="1131"/>
                    <a:pt x="1750" y="1691"/>
                  </a:cubicBezTo>
                  <a:cubicBezTo>
                    <a:pt x="1286" y="2334"/>
                    <a:pt x="893" y="3024"/>
                    <a:pt x="583" y="3739"/>
                  </a:cubicBezTo>
                  <a:cubicBezTo>
                    <a:pt x="393" y="4179"/>
                    <a:pt x="250" y="4620"/>
                    <a:pt x="143" y="5084"/>
                  </a:cubicBezTo>
                  <a:cubicBezTo>
                    <a:pt x="48" y="5572"/>
                    <a:pt x="0" y="6084"/>
                    <a:pt x="12" y="6584"/>
                  </a:cubicBezTo>
                  <a:cubicBezTo>
                    <a:pt x="36" y="7084"/>
                    <a:pt x="107" y="7584"/>
                    <a:pt x="226" y="8072"/>
                  </a:cubicBezTo>
                  <a:cubicBezTo>
                    <a:pt x="333" y="8525"/>
                    <a:pt x="464" y="8977"/>
                    <a:pt x="619" y="9418"/>
                  </a:cubicBezTo>
                  <a:cubicBezTo>
                    <a:pt x="893" y="10156"/>
                    <a:pt x="1214" y="10870"/>
                    <a:pt x="1560" y="11585"/>
                  </a:cubicBezTo>
                  <a:cubicBezTo>
                    <a:pt x="1857" y="12180"/>
                    <a:pt x="2107" y="12668"/>
                    <a:pt x="2286" y="12990"/>
                  </a:cubicBezTo>
                  <a:cubicBezTo>
                    <a:pt x="2369" y="13168"/>
                    <a:pt x="2465" y="13347"/>
                    <a:pt x="2572" y="13502"/>
                  </a:cubicBezTo>
                  <a:cubicBezTo>
                    <a:pt x="2560" y="13454"/>
                    <a:pt x="2548" y="13406"/>
                    <a:pt x="2524" y="13359"/>
                  </a:cubicBezTo>
                  <a:lnTo>
                    <a:pt x="2346" y="12966"/>
                  </a:lnTo>
                  <a:lnTo>
                    <a:pt x="1667" y="11537"/>
                  </a:lnTo>
                  <a:cubicBezTo>
                    <a:pt x="1393" y="10930"/>
                    <a:pt x="1060" y="10192"/>
                    <a:pt x="762" y="9370"/>
                  </a:cubicBezTo>
                  <a:cubicBezTo>
                    <a:pt x="607" y="8930"/>
                    <a:pt x="476" y="8489"/>
                    <a:pt x="381" y="8037"/>
                  </a:cubicBezTo>
                  <a:cubicBezTo>
                    <a:pt x="262" y="7561"/>
                    <a:pt x="202" y="7072"/>
                    <a:pt x="179" y="6584"/>
                  </a:cubicBezTo>
                  <a:cubicBezTo>
                    <a:pt x="167" y="6096"/>
                    <a:pt x="202" y="5596"/>
                    <a:pt x="310" y="5120"/>
                  </a:cubicBezTo>
                  <a:cubicBezTo>
                    <a:pt x="405" y="4667"/>
                    <a:pt x="548" y="4227"/>
                    <a:pt x="714" y="3810"/>
                  </a:cubicBezTo>
                  <a:cubicBezTo>
                    <a:pt x="1024" y="3084"/>
                    <a:pt x="1405" y="2405"/>
                    <a:pt x="1846" y="1750"/>
                  </a:cubicBezTo>
                  <a:cubicBezTo>
                    <a:pt x="2215" y="1203"/>
                    <a:pt x="2536" y="774"/>
                    <a:pt x="2762" y="464"/>
                  </a:cubicBezTo>
                  <a:cubicBezTo>
                    <a:pt x="2881" y="322"/>
                    <a:pt x="2989" y="155"/>
                    <a:pt x="3096"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2874150" y="2139075"/>
              <a:ext cx="473300" cy="314050"/>
            </a:xfrm>
            <a:custGeom>
              <a:avLst/>
              <a:gdLst/>
              <a:ahLst/>
              <a:cxnLst/>
              <a:rect l="l" t="t" r="r" b="b"/>
              <a:pathLst>
                <a:path w="18932" h="12562" extrusionOk="0">
                  <a:moveTo>
                    <a:pt x="16931" y="1"/>
                  </a:moveTo>
                  <a:lnTo>
                    <a:pt x="10776" y="7085"/>
                  </a:lnTo>
                  <a:lnTo>
                    <a:pt x="2799" y="2668"/>
                  </a:lnTo>
                  <a:lnTo>
                    <a:pt x="1" y="5454"/>
                  </a:lnTo>
                  <a:lnTo>
                    <a:pt x="10371" y="12562"/>
                  </a:lnTo>
                  <a:lnTo>
                    <a:pt x="14991" y="12490"/>
                  </a:lnTo>
                  <a:lnTo>
                    <a:pt x="18932" y="4716"/>
                  </a:lnTo>
                  <a:lnTo>
                    <a:pt x="16931"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3241175" y="2037875"/>
              <a:ext cx="486975" cy="592650"/>
            </a:xfrm>
            <a:custGeom>
              <a:avLst/>
              <a:gdLst/>
              <a:ahLst/>
              <a:cxnLst/>
              <a:rect l="l" t="t" r="r" b="b"/>
              <a:pathLst>
                <a:path w="19479" h="23706" extrusionOk="0">
                  <a:moveTo>
                    <a:pt x="12847" y="1"/>
                  </a:moveTo>
                  <a:lnTo>
                    <a:pt x="6787" y="513"/>
                  </a:lnTo>
                  <a:lnTo>
                    <a:pt x="6060" y="2275"/>
                  </a:lnTo>
                  <a:cubicBezTo>
                    <a:pt x="6060" y="2275"/>
                    <a:pt x="1084" y="2632"/>
                    <a:pt x="1191" y="7156"/>
                  </a:cubicBezTo>
                  <a:lnTo>
                    <a:pt x="0" y="9276"/>
                  </a:lnTo>
                  <a:lnTo>
                    <a:pt x="3429" y="23706"/>
                  </a:lnTo>
                  <a:lnTo>
                    <a:pt x="14919" y="22718"/>
                  </a:lnTo>
                  <a:lnTo>
                    <a:pt x="16407" y="11371"/>
                  </a:lnTo>
                  <a:lnTo>
                    <a:pt x="19479" y="6525"/>
                  </a:lnTo>
                  <a:cubicBezTo>
                    <a:pt x="19479" y="6525"/>
                    <a:pt x="18717" y="1965"/>
                    <a:pt x="13669" y="1930"/>
                  </a:cubicBezTo>
                  <a:lnTo>
                    <a:pt x="12847"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3301900" y="2484650"/>
              <a:ext cx="323575" cy="96825"/>
            </a:xfrm>
            <a:custGeom>
              <a:avLst/>
              <a:gdLst/>
              <a:ahLst/>
              <a:cxnLst/>
              <a:rect l="l" t="t" r="r" b="b"/>
              <a:pathLst>
                <a:path w="12943" h="3873" extrusionOk="0">
                  <a:moveTo>
                    <a:pt x="4899" y="1"/>
                  </a:moveTo>
                  <a:cubicBezTo>
                    <a:pt x="4496" y="1"/>
                    <a:pt x="4096" y="35"/>
                    <a:pt x="3703" y="120"/>
                  </a:cubicBezTo>
                  <a:cubicBezTo>
                    <a:pt x="2655" y="358"/>
                    <a:pt x="1691" y="977"/>
                    <a:pt x="762" y="1584"/>
                  </a:cubicBezTo>
                  <a:cubicBezTo>
                    <a:pt x="512" y="1715"/>
                    <a:pt x="298" y="1930"/>
                    <a:pt x="179" y="2192"/>
                  </a:cubicBezTo>
                  <a:cubicBezTo>
                    <a:pt x="0" y="2727"/>
                    <a:pt x="536" y="3275"/>
                    <a:pt x="429" y="3835"/>
                  </a:cubicBezTo>
                  <a:lnTo>
                    <a:pt x="476" y="3668"/>
                  </a:lnTo>
                  <a:cubicBezTo>
                    <a:pt x="986" y="3805"/>
                    <a:pt x="1507" y="3872"/>
                    <a:pt x="2025" y="3872"/>
                  </a:cubicBezTo>
                  <a:cubicBezTo>
                    <a:pt x="3309" y="3872"/>
                    <a:pt x="4576" y="3460"/>
                    <a:pt x="5620" y="2680"/>
                  </a:cubicBezTo>
                  <a:cubicBezTo>
                    <a:pt x="5822" y="2501"/>
                    <a:pt x="6048" y="2358"/>
                    <a:pt x="6310" y="2287"/>
                  </a:cubicBezTo>
                  <a:cubicBezTo>
                    <a:pt x="6371" y="2279"/>
                    <a:pt x="6432" y="2275"/>
                    <a:pt x="6494" y="2275"/>
                  </a:cubicBezTo>
                  <a:cubicBezTo>
                    <a:pt x="6709" y="2275"/>
                    <a:pt x="6928" y="2323"/>
                    <a:pt x="7132" y="2406"/>
                  </a:cubicBezTo>
                  <a:cubicBezTo>
                    <a:pt x="8370" y="2787"/>
                    <a:pt x="9644" y="3025"/>
                    <a:pt x="10942" y="3085"/>
                  </a:cubicBezTo>
                  <a:cubicBezTo>
                    <a:pt x="11048" y="3099"/>
                    <a:pt x="11154" y="3105"/>
                    <a:pt x="11260" y="3105"/>
                  </a:cubicBezTo>
                  <a:cubicBezTo>
                    <a:pt x="11605" y="3105"/>
                    <a:pt x="11945" y="3034"/>
                    <a:pt x="12263" y="2906"/>
                  </a:cubicBezTo>
                  <a:cubicBezTo>
                    <a:pt x="12692" y="2727"/>
                    <a:pt x="12942" y="2275"/>
                    <a:pt x="12883" y="1823"/>
                  </a:cubicBezTo>
                  <a:cubicBezTo>
                    <a:pt x="10942" y="1108"/>
                    <a:pt x="8942" y="572"/>
                    <a:pt x="6906" y="215"/>
                  </a:cubicBezTo>
                  <a:cubicBezTo>
                    <a:pt x="6244" y="96"/>
                    <a:pt x="5568" y="1"/>
                    <a:pt x="4899"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3467675" y="2183725"/>
              <a:ext cx="356625" cy="357250"/>
            </a:xfrm>
            <a:custGeom>
              <a:avLst/>
              <a:gdLst/>
              <a:ahLst/>
              <a:cxnLst/>
              <a:rect l="l" t="t" r="r" b="b"/>
              <a:pathLst>
                <a:path w="14265" h="14290" extrusionOk="0">
                  <a:moveTo>
                    <a:pt x="10228" y="1"/>
                  </a:moveTo>
                  <a:lnTo>
                    <a:pt x="2465" y="501"/>
                  </a:lnTo>
                  <a:cubicBezTo>
                    <a:pt x="2787" y="798"/>
                    <a:pt x="7073" y="8121"/>
                    <a:pt x="7073" y="8121"/>
                  </a:cubicBezTo>
                  <a:lnTo>
                    <a:pt x="239" y="9621"/>
                  </a:lnTo>
                  <a:lnTo>
                    <a:pt x="1" y="12979"/>
                  </a:lnTo>
                  <a:lnTo>
                    <a:pt x="6716" y="13943"/>
                  </a:lnTo>
                  <a:lnTo>
                    <a:pt x="9740" y="14264"/>
                  </a:lnTo>
                  <a:cubicBezTo>
                    <a:pt x="9886" y="14281"/>
                    <a:pt x="10031" y="14289"/>
                    <a:pt x="10176" y="14289"/>
                  </a:cubicBezTo>
                  <a:cubicBezTo>
                    <a:pt x="11368" y="14289"/>
                    <a:pt x="12508" y="13730"/>
                    <a:pt x="13241" y="12764"/>
                  </a:cubicBezTo>
                  <a:cubicBezTo>
                    <a:pt x="14086" y="11645"/>
                    <a:pt x="14265" y="10169"/>
                    <a:pt x="13717" y="8883"/>
                  </a:cubicBezTo>
                  <a:lnTo>
                    <a:pt x="10228"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3473625" y="2386300"/>
              <a:ext cx="217925" cy="38075"/>
            </a:xfrm>
            <a:custGeom>
              <a:avLst/>
              <a:gdLst/>
              <a:ahLst/>
              <a:cxnLst/>
              <a:rect l="l" t="t" r="r" b="b"/>
              <a:pathLst>
                <a:path w="8717" h="1523" extrusionOk="0">
                  <a:moveTo>
                    <a:pt x="8685" y="1"/>
                  </a:moveTo>
                  <a:cubicBezTo>
                    <a:pt x="8427" y="1"/>
                    <a:pt x="6582" y="286"/>
                    <a:pt x="4347" y="685"/>
                  </a:cubicBezTo>
                  <a:cubicBezTo>
                    <a:pt x="1930" y="1101"/>
                    <a:pt x="1" y="1482"/>
                    <a:pt x="1" y="1518"/>
                  </a:cubicBezTo>
                  <a:cubicBezTo>
                    <a:pt x="2" y="1521"/>
                    <a:pt x="12" y="1523"/>
                    <a:pt x="32" y="1523"/>
                  </a:cubicBezTo>
                  <a:cubicBezTo>
                    <a:pt x="291" y="1523"/>
                    <a:pt x="2135" y="1239"/>
                    <a:pt x="4371" y="851"/>
                  </a:cubicBezTo>
                  <a:cubicBezTo>
                    <a:pt x="6788" y="423"/>
                    <a:pt x="8716" y="54"/>
                    <a:pt x="8716" y="6"/>
                  </a:cubicBezTo>
                  <a:cubicBezTo>
                    <a:pt x="8715" y="3"/>
                    <a:pt x="8705" y="1"/>
                    <a:pt x="868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4"/>
            <p:cNvSpPr/>
            <p:nvPr/>
          </p:nvSpPr>
          <p:spPr>
            <a:xfrm>
              <a:off x="3573350" y="2155450"/>
              <a:ext cx="77725" cy="237550"/>
            </a:xfrm>
            <a:custGeom>
              <a:avLst/>
              <a:gdLst/>
              <a:ahLst/>
              <a:cxnLst/>
              <a:rect l="l" t="t" r="r" b="b"/>
              <a:pathLst>
                <a:path w="3109" h="9502" extrusionOk="0">
                  <a:moveTo>
                    <a:pt x="882" y="1"/>
                  </a:moveTo>
                  <a:cubicBezTo>
                    <a:pt x="846" y="1"/>
                    <a:pt x="810" y="24"/>
                    <a:pt x="786" y="36"/>
                  </a:cubicBezTo>
                  <a:cubicBezTo>
                    <a:pt x="691" y="84"/>
                    <a:pt x="608" y="155"/>
                    <a:pt x="524" y="215"/>
                  </a:cubicBezTo>
                  <a:cubicBezTo>
                    <a:pt x="251" y="489"/>
                    <a:pt x="84" y="846"/>
                    <a:pt x="36" y="1227"/>
                  </a:cubicBezTo>
                  <a:cubicBezTo>
                    <a:pt x="1" y="1787"/>
                    <a:pt x="108" y="2346"/>
                    <a:pt x="334" y="2858"/>
                  </a:cubicBezTo>
                  <a:cubicBezTo>
                    <a:pt x="572" y="3453"/>
                    <a:pt x="822" y="4073"/>
                    <a:pt x="1084" y="4739"/>
                  </a:cubicBezTo>
                  <a:cubicBezTo>
                    <a:pt x="1620" y="6061"/>
                    <a:pt x="2120" y="7263"/>
                    <a:pt x="2477" y="8121"/>
                  </a:cubicBezTo>
                  <a:cubicBezTo>
                    <a:pt x="2656" y="8526"/>
                    <a:pt x="2810" y="8871"/>
                    <a:pt x="2918" y="9133"/>
                  </a:cubicBezTo>
                  <a:cubicBezTo>
                    <a:pt x="2965" y="9264"/>
                    <a:pt x="3037" y="9395"/>
                    <a:pt x="3108" y="9502"/>
                  </a:cubicBezTo>
                  <a:cubicBezTo>
                    <a:pt x="3084" y="9371"/>
                    <a:pt x="3037" y="9228"/>
                    <a:pt x="2977" y="9109"/>
                  </a:cubicBezTo>
                  <a:cubicBezTo>
                    <a:pt x="2882" y="8823"/>
                    <a:pt x="2751" y="8478"/>
                    <a:pt x="2596" y="8061"/>
                  </a:cubicBezTo>
                  <a:cubicBezTo>
                    <a:pt x="2251" y="7192"/>
                    <a:pt x="1775" y="5990"/>
                    <a:pt x="1239" y="4656"/>
                  </a:cubicBezTo>
                  <a:cubicBezTo>
                    <a:pt x="965" y="4001"/>
                    <a:pt x="715" y="3370"/>
                    <a:pt x="477" y="2799"/>
                  </a:cubicBezTo>
                  <a:cubicBezTo>
                    <a:pt x="251" y="2310"/>
                    <a:pt x="143" y="1775"/>
                    <a:pt x="155" y="1227"/>
                  </a:cubicBezTo>
                  <a:cubicBezTo>
                    <a:pt x="191" y="870"/>
                    <a:pt x="334" y="536"/>
                    <a:pt x="584" y="263"/>
                  </a:cubicBezTo>
                  <a:cubicBezTo>
                    <a:pt x="679" y="167"/>
                    <a:pt x="774" y="84"/>
                    <a:pt x="88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4"/>
            <p:cNvSpPr/>
            <p:nvPr/>
          </p:nvSpPr>
          <p:spPr>
            <a:xfrm>
              <a:off x="3467375" y="2508175"/>
              <a:ext cx="271200" cy="33550"/>
            </a:xfrm>
            <a:custGeom>
              <a:avLst/>
              <a:gdLst/>
              <a:ahLst/>
              <a:cxnLst/>
              <a:rect l="l" t="t" r="r" b="b"/>
              <a:pathLst>
                <a:path w="10848" h="1342" extrusionOk="0">
                  <a:moveTo>
                    <a:pt x="1" y="1"/>
                  </a:moveTo>
                  <a:cubicBezTo>
                    <a:pt x="144" y="60"/>
                    <a:pt x="275" y="84"/>
                    <a:pt x="418" y="108"/>
                  </a:cubicBezTo>
                  <a:lnTo>
                    <a:pt x="1573" y="310"/>
                  </a:lnTo>
                  <a:cubicBezTo>
                    <a:pt x="2549" y="477"/>
                    <a:pt x="3882" y="715"/>
                    <a:pt x="5394" y="917"/>
                  </a:cubicBezTo>
                  <a:cubicBezTo>
                    <a:pt x="6895" y="1132"/>
                    <a:pt x="8252" y="1251"/>
                    <a:pt x="9252" y="1310"/>
                  </a:cubicBezTo>
                  <a:cubicBezTo>
                    <a:pt x="9740" y="1334"/>
                    <a:pt x="10145" y="1334"/>
                    <a:pt x="10419" y="1334"/>
                  </a:cubicBezTo>
                  <a:cubicBezTo>
                    <a:pt x="10478" y="1339"/>
                    <a:pt x="10537" y="1342"/>
                    <a:pt x="10596" y="1342"/>
                  </a:cubicBezTo>
                  <a:cubicBezTo>
                    <a:pt x="10680" y="1342"/>
                    <a:pt x="10764" y="1336"/>
                    <a:pt x="10848" y="1322"/>
                  </a:cubicBezTo>
                  <a:cubicBezTo>
                    <a:pt x="10705" y="1298"/>
                    <a:pt x="10550" y="1275"/>
                    <a:pt x="10407" y="1275"/>
                  </a:cubicBezTo>
                  <a:lnTo>
                    <a:pt x="9240" y="1191"/>
                  </a:lnTo>
                  <a:cubicBezTo>
                    <a:pt x="8252" y="1108"/>
                    <a:pt x="6907" y="965"/>
                    <a:pt x="5406" y="751"/>
                  </a:cubicBezTo>
                  <a:cubicBezTo>
                    <a:pt x="3918" y="548"/>
                    <a:pt x="2561" y="334"/>
                    <a:pt x="1596" y="191"/>
                  </a:cubicBezTo>
                  <a:cubicBezTo>
                    <a:pt x="1108" y="120"/>
                    <a:pt x="703" y="72"/>
                    <a:pt x="430" y="36"/>
                  </a:cubicBezTo>
                  <a:cubicBezTo>
                    <a:pt x="299" y="12"/>
                    <a:pt x="144" y="1"/>
                    <a:pt x="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a:off x="3276000" y="2229875"/>
              <a:ext cx="58350" cy="197725"/>
            </a:xfrm>
            <a:custGeom>
              <a:avLst/>
              <a:gdLst/>
              <a:ahLst/>
              <a:cxnLst/>
              <a:rect l="l" t="t" r="r" b="b"/>
              <a:pathLst>
                <a:path w="2334" h="7909" extrusionOk="0">
                  <a:moveTo>
                    <a:pt x="2334" y="0"/>
                  </a:moveTo>
                  <a:cubicBezTo>
                    <a:pt x="2262" y="84"/>
                    <a:pt x="2203" y="179"/>
                    <a:pt x="2143" y="286"/>
                  </a:cubicBezTo>
                  <a:lnTo>
                    <a:pt x="1655" y="1048"/>
                  </a:lnTo>
                  <a:cubicBezTo>
                    <a:pt x="1072" y="1881"/>
                    <a:pt x="584" y="2774"/>
                    <a:pt x="203" y="3715"/>
                  </a:cubicBezTo>
                  <a:cubicBezTo>
                    <a:pt x="107" y="3989"/>
                    <a:pt x="48" y="4275"/>
                    <a:pt x="24" y="4572"/>
                  </a:cubicBezTo>
                  <a:cubicBezTo>
                    <a:pt x="0" y="4846"/>
                    <a:pt x="36" y="5120"/>
                    <a:pt x="107" y="5394"/>
                  </a:cubicBezTo>
                  <a:cubicBezTo>
                    <a:pt x="238" y="5894"/>
                    <a:pt x="405" y="6322"/>
                    <a:pt x="512" y="6692"/>
                  </a:cubicBezTo>
                  <a:cubicBezTo>
                    <a:pt x="631" y="7084"/>
                    <a:pt x="691" y="7501"/>
                    <a:pt x="691" y="7906"/>
                  </a:cubicBezTo>
                  <a:cubicBezTo>
                    <a:pt x="691" y="7908"/>
                    <a:pt x="691" y="7908"/>
                    <a:pt x="691" y="7908"/>
                  </a:cubicBezTo>
                  <a:cubicBezTo>
                    <a:pt x="694" y="7908"/>
                    <a:pt x="704" y="7876"/>
                    <a:pt x="715" y="7835"/>
                  </a:cubicBezTo>
                  <a:cubicBezTo>
                    <a:pt x="726" y="7751"/>
                    <a:pt x="738" y="7668"/>
                    <a:pt x="738" y="7584"/>
                  </a:cubicBezTo>
                  <a:cubicBezTo>
                    <a:pt x="750" y="7275"/>
                    <a:pt x="703" y="6965"/>
                    <a:pt x="631" y="6668"/>
                  </a:cubicBezTo>
                  <a:cubicBezTo>
                    <a:pt x="536" y="6287"/>
                    <a:pt x="369" y="5858"/>
                    <a:pt x="262" y="5370"/>
                  </a:cubicBezTo>
                  <a:cubicBezTo>
                    <a:pt x="191" y="5108"/>
                    <a:pt x="167" y="4858"/>
                    <a:pt x="179" y="4596"/>
                  </a:cubicBezTo>
                  <a:cubicBezTo>
                    <a:pt x="203" y="4310"/>
                    <a:pt x="262" y="4036"/>
                    <a:pt x="357" y="3775"/>
                  </a:cubicBezTo>
                  <a:cubicBezTo>
                    <a:pt x="738" y="2846"/>
                    <a:pt x="1203" y="1965"/>
                    <a:pt x="1750" y="1119"/>
                  </a:cubicBezTo>
                  <a:cubicBezTo>
                    <a:pt x="1953" y="786"/>
                    <a:pt x="2108" y="512"/>
                    <a:pt x="2203" y="322"/>
                  </a:cubicBezTo>
                  <a:cubicBezTo>
                    <a:pt x="2262" y="226"/>
                    <a:pt x="2310" y="119"/>
                    <a:pt x="233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3431975" y="2048900"/>
              <a:ext cx="6850" cy="52400"/>
            </a:xfrm>
            <a:custGeom>
              <a:avLst/>
              <a:gdLst/>
              <a:ahLst/>
              <a:cxnLst/>
              <a:rect l="l" t="t" r="r" b="b"/>
              <a:pathLst>
                <a:path w="274" h="2096" extrusionOk="0">
                  <a:moveTo>
                    <a:pt x="202" y="0"/>
                  </a:moveTo>
                  <a:cubicBezTo>
                    <a:pt x="95" y="346"/>
                    <a:pt x="48" y="691"/>
                    <a:pt x="60" y="1048"/>
                  </a:cubicBezTo>
                  <a:cubicBezTo>
                    <a:pt x="0" y="1393"/>
                    <a:pt x="12" y="1750"/>
                    <a:pt x="72" y="2096"/>
                  </a:cubicBezTo>
                  <a:cubicBezTo>
                    <a:pt x="179" y="1750"/>
                    <a:pt x="226" y="1405"/>
                    <a:pt x="226" y="1048"/>
                  </a:cubicBezTo>
                  <a:cubicBezTo>
                    <a:pt x="274" y="703"/>
                    <a:pt x="262" y="346"/>
                    <a:pt x="202"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3481975" y="2045025"/>
              <a:ext cx="8950" cy="51225"/>
            </a:xfrm>
            <a:custGeom>
              <a:avLst/>
              <a:gdLst/>
              <a:ahLst/>
              <a:cxnLst/>
              <a:rect l="l" t="t" r="r" b="b"/>
              <a:pathLst>
                <a:path w="358" h="2049" extrusionOk="0">
                  <a:moveTo>
                    <a:pt x="0" y="0"/>
                  </a:moveTo>
                  <a:cubicBezTo>
                    <a:pt x="0" y="691"/>
                    <a:pt x="107" y="1382"/>
                    <a:pt x="322" y="2048"/>
                  </a:cubicBezTo>
                  <a:cubicBezTo>
                    <a:pt x="358" y="1691"/>
                    <a:pt x="334" y="1346"/>
                    <a:pt x="250" y="1001"/>
                  </a:cubicBezTo>
                  <a:cubicBezTo>
                    <a:pt x="227" y="655"/>
                    <a:pt x="143" y="322"/>
                    <a:pt x="0"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3526325" y="2044725"/>
              <a:ext cx="12225" cy="42000"/>
            </a:xfrm>
            <a:custGeom>
              <a:avLst/>
              <a:gdLst/>
              <a:ahLst/>
              <a:cxnLst/>
              <a:rect l="l" t="t" r="r" b="b"/>
              <a:pathLst>
                <a:path w="489" h="1680" extrusionOk="0">
                  <a:moveTo>
                    <a:pt x="0" y="1"/>
                  </a:moveTo>
                  <a:lnTo>
                    <a:pt x="0" y="1"/>
                  </a:lnTo>
                  <a:cubicBezTo>
                    <a:pt x="48" y="584"/>
                    <a:pt x="227" y="1155"/>
                    <a:pt x="489" y="1679"/>
                  </a:cubicBezTo>
                  <a:cubicBezTo>
                    <a:pt x="441" y="1096"/>
                    <a:pt x="262" y="524"/>
                    <a:pt x="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3579000" y="2221525"/>
              <a:ext cx="68800" cy="179700"/>
            </a:xfrm>
            <a:custGeom>
              <a:avLst/>
              <a:gdLst/>
              <a:ahLst/>
              <a:cxnLst/>
              <a:rect l="l" t="t" r="r" b="b"/>
              <a:pathLst>
                <a:path w="2752" h="7188" extrusionOk="0">
                  <a:moveTo>
                    <a:pt x="1" y="1"/>
                  </a:moveTo>
                  <a:lnTo>
                    <a:pt x="1" y="1"/>
                  </a:lnTo>
                  <a:cubicBezTo>
                    <a:pt x="25" y="2192"/>
                    <a:pt x="417" y="4025"/>
                    <a:pt x="453" y="6216"/>
                  </a:cubicBezTo>
                  <a:cubicBezTo>
                    <a:pt x="441" y="6430"/>
                    <a:pt x="477" y="6645"/>
                    <a:pt x="560" y="6847"/>
                  </a:cubicBezTo>
                  <a:cubicBezTo>
                    <a:pt x="706" y="7124"/>
                    <a:pt x="956" y="7187"/>
                    <a:pt x="1245" y="7187"/>
                  </a:cubicBezTo>
                  <a:cubicBezTo>
                    <a:pt x="1453" y="7187"/>
                    <a:pt x="1682" y="7155"/>
                    <a:pt x="1906" y="7145"/>
                  </a:cubicBezTo>
                  <a:cubicBezTo>
                    <a:pt x="2180" y="7109"/>
                    <a:pt x="2453" y="7049"/>
                    <a:pt x="2715" y="6966"/>
                  </a:cubicBezTo>
                  <a:cubicBezTo>
                    <a:pt x="2751" y="6811"/>
                    <a:pt x="2727" y="6633"/>
                    <a:pt x="2656" y="6490"/>
                  </a:cubicBezTo>
                  <a:cubicBezTo>
                    <a:pt x="1763" y="4204"/>
                    <a:pt x="882" y="2287"/>
                    <a:pt x="1"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2972075" y="2317375"/>
              <a:ext cx="445025" cy="220900"/>
            </a:xfrm>
            <a:custGeom>
              <a:avLst/>
              <a:gdLst/>
              <a:ahLst/>
              <a:cxnLst/>
              <a:rect l="l" t="t" r="r" b="b"/>
              <a:pathLst>
                <a:path w="17801" h="8836" extrusionOk="0">
                  <a:moveTo>
                    <a:pt x="10383" y="1"/>
                  </a:moveTo>
                  <a:lnTo>
                    <a:pt x="1" y="513"/>
                  </a:lnTo>
                  <a:lnTo>
                    <a:pt x="3311" y="3703"/>
                  </a:lnTo>
                  <a:lnTo>
                    <a:pt x="8633" y="8835"/>
                  </a:lnTo>
                  <a:lnTo>
                    <a:pt x="17801" y="8383"/>
                  </a:lnTo>
                  <a:lnTo>
                    <a:pt x="10383" y="1"/>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2948575" y="2317975"/>
              <a:ext cx="437875" cy="234875"/>
            </a:xfrm>
            <a:custGeom>
              <a:avLst/>
              <a:gdLst/>
              <a:ahLst/>
              <a:cxnLst/>
              <a:rect l="l" t="t" r="r" b="b"/>
              <a:pathLst>
                <a:path w="17515" h="9395" extrusionOk="0">
                  <a:moveTo>
                    <a:pt x="10514" y="0"/>
                  </a:moveTo>
                  <a:lnTo>
                    <a:pt x="2393" y="393"/>
                  </a:lnTo>
                  <a:cubicBezTo>
                    <a:pt x="2393" y="393"/>
                    <a:pt x="0" y="1465"/>
                    <a:pt x="2441" y="3287"/>
                  </a:cubicBezTo>
                  <a:cubicBezTo>
                    <a:pt x="4882" y="5120"/>
                    <a:pt x="8228" y="5811"/>
                    <a:pt x="8728" y="7144"/>
                  </a:cubicBezTo>
                  <a:cubicBezTo>
                    <a:pt x="9037" y="7906"/>
                    <a:pt x="8906" y="8763"/>
                    <a:pt x="8406" y="9394"/>
                  </a:cubicBezTo>
                  <a:lnTo>
                    <a:pt x="15431" y="9073"/>
                  </a:lnTo>
                  <a:cubicBezTo>
                    <a:pt x="15431" y="9073"/>
                    <a:pt x="17514" y="7275"/>
                    <a:pt x="15955" y="5668"/>
                  </a:cubicBezTo>
                  <a:cubicBezTo>
                    <a:pt x="14407" y="4072"/>
                    <a:pt x="10323" y="1774"/>
                    <a:pt x="9847" y="1132"/>
                  </a:cubicBezTo>
                  <a:cubicBezTo>
                    <a:pt x="9371" y="489"/>
                    <a:pt x="10513" y="0"/>
                    <a:pt x="1051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3056925" y="2311425"/>
              <a:ext cx="94975" cy="14025"/>
            </a:xfrm>
            <a:custGeom>
              <a:avLst/>
              <a:gdLst/>
              <a:ahLst/>
              <a:cxnLst/>
              <a:rect l="l" t="t" r="r" b="b"/>
              <a:pathLst>
                <a:path w="3799" h="561" extrusionOk="0">
                  <a:moveTo>
                    <a:pt x="3798" y="1"/>
                  </a:moveTo>
                  <a:lnTo>
                    <a:pt x="0" y="227"/>
                  </a:lnTo>
                  <a:lnTo>
                    <a:pt x="286" y="560"/>
                  </a:lnTo>
                  <a:lnTo>
                    <a:pt x="3798" y="393"/>
                  </a:lnTo>
                  <a:lnTo>
                    <a:pt x="3798"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3016725" y="2351900"/>
              <a:ext cx="162550" cy="9800"/>
            </a:xfrm>
            <a:custGeom>
              <a:avLst/>
              <a:gdLst/>
              <a:ahLst/>
              <a:cxnLst/>
              <a:rect l="l" t="t" r="r" b="b"/>
              <a:pathLst>
                <a:path w="6502" h="392" extrusionOk="0">
                  <a:moveTo>
                    <a:pt x="6163" y="0"/>
                  </a:moveTo>
                  <a:cubicBezTo>
                    <a:pt x="5959" y="0"/>
                    <a:pt x="5757" y="13"/>
                    <a:pt x="5549" y="37"/>
                  </a:cubicBezTo>
                  <a:lnTo>
                    <a:pt x="3263" y="167"/>
                  </a:lnTo>
                  <a:cubicBezTo>
                    <a:pt x="2370" y="215"/>
                    <a:pt x="1549" y="263"/>
                    <a:pt x="965" y="263"/>
                  </a:cubicBezTo>
                  <a:cubicBezTo>
                    <a:pt x="644" y="263"/>
                    <a:pt x="322" y="275"/>
                    <a:pt x="1" y="310"/>
                  </a:cubicBezTo>
                  <a:cubicBezTo>
                    <a:pt x="269" y="360"/>
                    <a:pt x="537" y="385"/>
                    <a:pt x="805" y="385"/>
                  </a:cubicBezTo>
                  <a:cubicBezTo>
                    <a:pt x="858" y="385"/>
                    <a:pt x="912" y="384"/>
                    <a:pt x="965" y="382"/>
                  </a:cubicBezTo>
                  <a:cubicBezTo>
                    <a:pt x="1125" y="388"/>
                    <a:pt x="1300" y="391"/>
                    <a:pt x="1487" y="391"/>
                  </a:cubicBezTo>
                  <a:cubicBezTo>
                    <a:pt x="2000" y="391"/>
                    <a:pt x="2609" y="369"/>
                    <a:pt x="3263" y="334"/>
                  </a:cubicBezTo>
                  <a:cubicBezTo>
                    <a:pt x="4168" y="287"/>
                    <a:pt x="4978" y="215"/>
                    <a:pt x="5561" y="156"/>
                  </a:cubicBezTo>
                  <a:cubicBezTo>
                    <a:pt x="5883" y="132"/>
                    <a:pt x="6192" y="84"/>
                    <a:pt x="6502" y="13"/>
                  </a:cubicBezTo>
                  <a:cubicBezTo>
                    <a:pt x="6388" y="4"/>
                    <a:pt x="6275" y="0"/>
                    <a:pt x="61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3044125" y="2378000"/>
              <a:ext cx="153600" cy="7975"/>
            </a:xfrm>
            <a:custGeom>
              <a:avLst/>
              <a:gdLst/>
              <a:ahLst/>
              <a:cxnLst/>
              <a:rect l="l" t="t" r="r" b="b"/>
              <a:pathLst>
                <a:path w="6144" h="319" extrusionOk="0">
                  <a:moveTo>
                    <a:pt x="5193" y="0"/>
                  </a:moveTo>
                  <a:cubicBezTo>
                    <a:pt x="4486" y="0"/>
                    <a:pt x="3779" y="27"/>
                    <a:pt x="3072" y="76"/>
                  </a:cubicBezTo>
                  <a:cubicBezTo>
                    <a:pt x="2048" y="100"/>
                    <a:pt x="1012" y="171"/>
                    <a:pt x="0" y="302"/>
                  </a:cubicBezTo>
                  <a:cubicBezTo>
                    <a:pt x="317" y="313"/>
                    <a:pt x="634" y="319"/>
                    <a:pt x="951" y="319"/>
                  </a:cubicBezTo>
                  <a:cubicBezTo>
                    <a:pt x="1658" y="319"/>
                    <a:pt x="2365" y="292"/>
                    <a:pt x="3072" y="243"/>
                  </a:cubicBezTo>
                  <a:cubicBezTo>
                    <a:pt x="4108" y="219"/>
                    <a:pt x="5132" y="147"/>
                    <a:pt x="6144" y="16"/>
                  </a:cubicBezTo>
                  <a:cubicBezTo>
                    <a:pt x="5827" y="5"/>
                    <a:pt x="5510" y="0"/>
                    <a:pt x="519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3086975" y="2400600"/>
              <a:ext cx="151525" cy="12650"/>
            </a:xfrm>
            <a:custGeom>
              <a:avLst/>
              <a:gdLst/>
              <a:ahLst/>
              <a:cxnLst/>
              <a:rect l="l" t="t" r="r" b="b"/>
              <a:pathLst>
                <a:path w="6061" h="506" extrusionOk="0">
                  <a:moveTo>
                    <a:pt x="5838" y="1"/>
                  </a:moveTo>
                  <a:cubicBezTo>
                    <a:pt x="5615" y="1"/>
                    <a:pt x="5391" y="14"/>
                    <a:pt x="5168" y="41"/>
                  </a:cubicBezTo>
                  <a:lnTo>
                    <a:pt x="3025" y="208"/>
                  </a:lnTo>
                  <a:lnTo>
                    <a:pt x="882" y="374"/>
                  </a:lnTo>
                  <a:cubicBezTo>
                    <a:pt x="584" y="374"/>
                    <a:pt x="286" y="410"/>
                    <a:pt x="1" y="470"/>
                  </a:cubicBezTo>
                  <a:cubicBezTo>
                    <a:pt x="193" y="493"/>
                    <a:pt x="385" y="506"/>
                    <a:pt x="577" y="506"/>
                  </a:cubicBezTo>
                  <a:cubicBezTo>
                    <a:pt x="683" y="506"/>
                    <a:pt x="788" y="502"/>
                    <a:pt x="894" y="494"/>
                  </a:cubicBezTo>
                  <a:cubicBezTo>
                    <a:pt x="1441" y="482"/>
                    <a:pt x="2191" y="446"/>
                    <a:pt x="3049" y="374"/>
                  </a:cubicBezTo>
                  <a:cubicBezTo>
                    <a:pt x="3894" y="315"/>
                    <a:pt x="4632" y="232"/>
                    <a:pt x="5180" y="160"/>
                  </a:cubicBezTo>
                  <a:cubicBezTo>
                    <a:pt x="5478" y="136"/>
                    <a:pt x="5775" y="77"/>
                    <a:pt x="6061" y="5"/>
                  </a:cubicBezTo>
                  <a:cubicBezTo>
                    <a:pt x="5987" y="2"/>
                    <a:pt x="5912" y="1"/>
                    <a:pt x="583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3134600" y="2430625"/>
              <a:ext cx="131600" cy="10650"/>
            </a:xfrm>
            <a:custGeom>
              <a:avLst/>
              <a:gdLst/>
              <a:ahLst/>
              <a:cxnLst/>
              <a:rect l="l" t="t" r="r" b="b"/>
              <a:pathLst>
                <a:path w="5264" h="426" extrusionOk="0">
                  <a:moveTo>
                    <a:pt x="4810" y="1"/>
                  </a:moveTo>
                  <a:cubicBezTo>
                    <a:pt x="4080" y="1"/>
                    <a:pt x="3350" y="47"/>
                    <a:pt x="2620" y="126"/>
                  </a:cubicBezTo>
                  <a:cubicBezTo>
                    <a:pt x="1739" y="174"/>
                    <a:pt x="870" y="269"/>
                    <a:pt x="1" y="424"/>
                  </a:cubicBezTo>
                  <a:cubicBezTo>
                    <a:pt x="90" y="425"/>
                    <a:pt x="179" y="425"/>
                    <a:pt x="268" y="425"/>
                  </a:cubicBezTo>
                  <a:cubicBezTo>
                    <a:pt x="1060" y="425"/>
                    <a:pt x="1851" y="378"/>
                    <a:pt x="2632" y="293"/>
                  </a:cubicBezTo>
                  <a:cubicBezTo>
                    <a:pt x="3513" y="257"/>
                    <a:pt x="4394" y="150"/>
                    <a:pt x="5263" y="7"/>
                  </a:cubicBezTo>
                  <a:cubicBezTo>
                    <a:pt x="5112" y="3"/>
                    <a:pt x="4961" y="1"/>
                    <a:pt x="481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3180150" y="2457575"/>
              <a:ext cx="127425" cy="13425"/>
            </a:xfrm>
            <a:custGeom>
              <a:avLst/>
              <a:gdLst/>
              <a:ahLst/>
              <a:cxnLst/>
              <a:rect l="l" t="t" r="r" b="b"/>
              <a:pathLst>
                <a:path w="5097" h="537" extrusionOk="0">
                  <a:moveTo>
                    <a:pt x="5096" y="0"/>
                  </a:moveTo>
                  <a:lnTo>
                    <a:pt x="5096" y="0"/>
                  </a:lnTo>
                  <a:cubicBezTo>
                    <a:pt x="4239" y="12"/>
                    <a:pt x="3382" y="72"/>
                    <a:pt x="2536" y="191"/>
                  </a:cubicBezTo>
                  <a:cubicBezTo>
                    <a:pt x="1679" y="251"/>
                    <a:pt x="834" y="370"/>
                    <a:pt x="0" y="536"/>
                  </a:cubicBezTo>
                  <a:cubicBezTo>
                    <a:pt x="846" y="536"/>
                    <a:pt x="1703" y="477"/>
                    <a:pt x="2548" y="358"/>
                  </a:cubicBezTo>
                  <a:cubicBezTo>
                    <a:pt x="3406" y="298"/>
                    <a:pt x="4251" y="179"/>
                    <a:pt x="509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3195625" y="2495400"/>
              <a:ext cx="131300" cy="8400"/>
            </a:xfrm>
            <a:custGeom>
              <a:avLst/>
              <a:gdLst/>
              <a:ahLst/>
              <a:cxnLst/>
              <a:rect l="l" t="t" r="r" b="b"/>
              <a:pathLst>
                <a:path w="5252" h="336" extrusionOk="0">
                  <a:moveTo>
                    <a:pt x="4898" y="1"/>
                  </a:moveTo>
                  <a:cubicBezTo>
                    <a:pt x="4755" y="1"/>
                    <a:pt x="4614" y="10"/>
                    <a:pt x="4477" y="23"/>
                  </a:cubicBezTo>
                  <a:lnTo>
                    <a:pt x="2620" y="131"/>
                  </a:lnTo>
                  <a:lnTo>
                    <a:pt x="774" y="214"/>
                  </a:lnTo>
                  <a:cubicBezTo>
                    <a:pt x="512" y="214"/>
                    <a:pt x="262" y="238"/>
                    <a:pt x="1" y="273"/>
                  </a:cubicBezTo>
                  <a:cubicBezTo>
                    <a:pt x="218" y="313"/>
                    <a:pt x="434" y="336"/>
                    <a:pt x="645" y="336"/>
                  </a:cubicBezTo>
                  <a:cubicBezTo>
                    <a:pt x="688" y="336"/>
                    <a:pt x="732" y="335"/>
                    <a:pt x="774" y="333"/>
                  </a:cubicBezTo>
                  <a:cubicBezTo>
                    <a:pt x="1251" y="333"/>
                    <a:pt x="1906" y="333"/>
                    <a:pt x="2632" y="297"/>
                  </a:cubicBezTo>
                  <a:cubicBezTo>
                    <a:pt x="3358" y="262"/>
                    <a:pt x="4013" y="202"/>
                    <a:pt x="4489" y="142"/>
                  </a:cubicBezTo>
                  <a:cubicBezTo>
                    <a:pt x="4739" y="131"/>
                    <a:pt x="5001" y="83"/>
                    <a:pt x="5251" y="23"/>
                  </a:cubicBezTo>
                  <a:cubicBezTo>
                    <a:pt x="5133" y="7"/>
                    <a:pt x="5015" y="1"/>
                    <a:pt x="489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3238500" y="2399400"/>
              <a:ext cx="234275" cy="107600"/>
            </a:xfrm>
            <a:custGeom>
              <a:avLst/>
              <a:gdLst/>
              <a:ahLst/>
              <a:cxnLst/>
              <a:rect l="l" t="t" r="r" b="b"/>
              <a:pathLst>
                <a:path w="9371" h="4304" extrusionOk="0">
                  <a:moveTo>
                    <a:pt x="5501" y="0"/>
                  </a:moveTo>
                  <a:cubicBezTo>
                    <a:pt x="4352" y="0"/>
                    <a:pt x="2703" y="220"/>
                    <a:pt x="2703" y="220"/>
                  </a:cubicBezTo>
                  <a:lnTo>
                    <a:pt x="3739" y="1006"/>
                  </a:lnTo>
                  <a:cubicBezTo>
                    <a:pt x="3739" y="1006"/>
                    <a:pt x="2131" y="1375"/>
                    <a:pt x="1310" y="1935"/>
                  </a:cubicBezTo>
                  <a:cubicBezTo>
                    <a:pt x="762" y="2351"/>
                    <a:pt x="310" y="2887"/>
                    <a:pt x="0" y="3494"/>
                  </a:cubicBezTo>
                  <a:lnTo>
                    <a:pt x="3429" y="3220"/>
                  </a:lnTo>
                  <a:lnTo>
                    <a:pt x="3429" y="3220"/>
                  </a:lnTo>
                  <a:cubicBezTo>
                    <a:pt x="3429" y="3220"/>
                    <a:pt x="1036" y="3816"/>
                    <a:pt x="893" y="3899"/>
                  </a:cubicBezTo>
                  <a:cubicBezTo>
                    <a:pt x="607" y="4090"/>
                    <a:pt x="941" y="4185"/>
                    <a:pt x="941" y="4185"/>
                  </a:cubicBezTo>
                  <a:lnTo>
                    <a:pt x="7430" y="4030"/>
                  </a:lnTo>
                  <a:lnTo>
                    <a:pt x="9180" y="4304"/>
                  </a:lnTo>
                  <a:lnTo>
                    <a:pt x="9370" y="1125"/>
                  </a:lnTo>
                  <a:lnTo>
                    <a:pt x="7501" y="1149"/>
                  </a:lnTo>
                  <a:cubicBezTo>
                    <a:pt x="7501" y="1149"/>
                    <a:pt x="6965" y="542"/>
                    <a:pt x="6537" y="161"/>
                  </a:cubicBezTo>
                  <a:cubicBezTo>
                    <a:pt x="6403" y="42"/>
                    <a:pt x="5999" y="0"/>
                    <a:pt x="550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3240275" y="2473850"/>
              <a:ext cx="113725" cy="12250"/>
            </a:xfrm>
            <a:custGeom>
              <a:avLst/>
              <a:gdLst/>
              <a:ahLst/>
              <a:cxnLst/>
              <a:rect l="l" t="t" r="r" b="b"/>
              <a:pathLst>
                <a:path w="4549" h="490" extrusionOk="0">
                  <a:moveTo>
                    <a:pt x="4032" y="0"/>
                  </a:moveTo>
                  <a:cubicBezTo>
                    <a:pt x="3977" y="0"/>
                    <a:pt x="3923" y="2"/>
                    <a:pt x="3870" y="4"/>
                  </a:cubicBezTo>
                  <a:cubicBezTo>
                    <a:pt x="3453" y="4"/>
                    <a:pt x="2894" y="28"/>
                    <a:pt x="2251" y="88"/>
                  </a:cubicBezTo>
                  <a:cubicBezTo>
                    <a:pt x="1608" y="147"/>
                    <a:pt x="1048" y="242"/>
                    <a:pt x="643" y="314"/>
                  </a:cubicBezTo>
                  <a:cubicBezTo>
                    <a:pt x="417" y="338"/>
                    <a:pt x="203" y="397"/>
                    <a:pt x="0" y="481"/>
                  </a:cubicBezTo>
                  <a:cubicBezTo>
                    <a:pt x="0" y="487"/>
                    <a:pt x="17" y="489"/>
                    <a:pt x="48" y="489"/>
                  </a:cubicBezTo>
                  <a:cubicBezTo>
                    <a:pt x="265" y="489"/>
                    <a:pt x="1183" y="358"/>
                    <a:pt x="2275" y="254"/>
                  </a:cubicBezTo>
                  <a:cubicBezTo>
                    <a:pt x="3525" y="135"/>
                    <a:pt x="4549" y="100"/>
                    <a:pt x="4549" y="52"/>
                  </a:cubicBezTo>
                  <a:cubicBezTo>
                    <a:pt x="4385" y="16"/>
                    <a:pt x="4207" y="0"/>
                    <a:pt x="403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3251000" y="2454000"/>
              <a:ext cx="98250" cy="14025"/>
            </a:xfrm>
            <a:custGeom>
              <a:avLst/>
              <a:gdLst/>
              <a:ahLst/>
              <a:cxnLst/>
              <a:rect l="l" t="t" r="r" b="b"/>
              <a:pathLst>
                <a:path w="3930" h="561" extrusionOk="0">
                  <a:moveTo>
                    <a:pt x="3929" y="1"/>
                  </a:moveTo>
                  <a:lnTo>
                    <a:pt x="3929" y="1"/>
                  </a:lnTo>
                  <a:cubicBezTo>
                    <a:pt x="3262" y="13"/>
                    <a:pt x="2608" y="72"/>
                    <a:pt x="1953" y="191"/>
                  </a:cubicBezTo>
                  <a:cubicBezTo>
                    <a:pt x="1298" y="263"/>
                    <a:pt x="643" y="382"/>
                    <a:pt x="0" y="560"/>
                  </a:cubicBezTo>
                  <a:cubicBezTo>
                    <a:pt x="667" y="548"/>
                    <a:pt x="1322" y="489"/>
                    <a:pt x="1977" y="358"/>
                  </a:cubicBezTo>
                  <a:cubicBezTo>
                    <a:pt x="2631" y="298"/>
                    <a:pt x="3286" y="179"/>
                    <a:pt x="392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2547625" y="2006325"/>
              <a:ext cx="116400" cy="24150"/>
            </a:xfrm>
            <a:custGeom>
              <a:avLst/>
              <a:gdLst/>
              <a:ahLst/>
              <a:cxnLst/>
              <a:rect l="l" t="t" r="r" b="b"/>
              <a:pathLst>
                <a:path w="4656" h="966" extrusionOk="0">
                  <a:moveTo>
                    <a:pt x="298" y="1"/>
                  </a:moveTo>
                  <a:lnTo>
                    <a:pt x="1" y="965"/>
                  </a:lnTo>
                  <a:lnTo>
                    <a:pt x="4656" y="965"/>
                  </a:lnTo>
                  <a:lnTo>
                    <a:pt x="4406" y="310"/>
                  </a:lnTo>
                  <a:lnTo>
                    <a:pt x="298"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2544050" y="2081050"/>
              <a:ext cx="123850" cy="1500"/>
            </a:xfrm>
            <a:custGeom>
              <a:avLst/>
              <a:gdLst/>
              <a:ahLst/>
              <a:cxnLst/>
              <a:rect l="l" t="t" r="r" b="b"/>
              <a:pathLst>
                <a:path w="4954" h="60" extrusionOk="0">
                  <a:moveTo>
                    <a:pt x="72" y="0"/>
                  </a:moveTo>
                  <a:lnTo>
                    <a:pt x="1" y="60"/>
                  </a:lnTo>
                  <a:lnTo>
                    <a:pt x="4954" y="60"/>
                  </a:lnTo>
                  <a:lnTo>
                    <a:pt x="4870"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4"/>
            <p:cNvSpPr/>
            <p:nvPr/>
          </p:nvSpPr>
          <p:spPr>
            <a:xfrm>
              <a:off x="2539600" y="2033725"/>
              <a:ext cx="132475" cy="185050"/>
            </a:xfrm>
            <a:custGeom>
              <a:avLst/>
              <a:gdLst/>
              <a:ahLst/>
              <a:cxnLst/>
              <a:rect l="l" t="t" r="r" b="b"/>
              <a:pathLst>
                <a:path w="5299" h="7402" extrusionOk="0">
                  <a:moveTo>
                    <a:pt x="0" y="0"/>
                  </a:moveTo>
                  <a:lnTo>
                    <a:pt x="988" y="7275"/>
                  </a:lnTo>
                  <a:cubicBezTo>
                    <a:pt x="988" y="7275"/>
                    <a:pt x="1888" y="7402"/>
                    <a:pt x="2876" y="7402"/>
                  </a:cubicBezTo>
                  <a:cubicBezTo>
                    <a:pt x="3370" y="7402"/>
                    <a:pt x="3886" y="7370"/>
                    <a:pt x="4322" y="7275"/>
                  </a:cubicBezTo>
                  <a:lnTo>
                    <a:pt x="5298"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4"/>
            <p:cNvSpPr/>
            <p:nvPr/>
          </p:nvSpPr>
          <p:spPr>
            <a:xfrm>
              <a:off x="2538100" y="2023600"/>
              <a:ext cx="135750" cy="13125"/>
            </a:xfrm>
            <a:custGeom>
              <a:avLst/>
              <a:gdLst/>
              <a:ahLst/>
              <a:cxnLst/>
              <a:rect l="l" t="t" r="r" b="b"/>
              <a:pathLst>
                <a:path w="5430" h="525" extrusionOk="0">
                  <a:moveTo>
                    <a:pt x="429" y="0"/>
                  </a:moveTo>
                  <a:cubicBezTo>
                    <a:pt x="191" y="0"/>
                    <a:pt x="1" y="203"/>
                    <a:pt x="1" y="441"/>
                  </a:cubicBezTo>
                  <a:lnTo>
                    <a:pt x="1" y="524"/>
                  </a:lnTo>
                  <a:lnTo>
                    <a:pt x="5430" y="524"/>
                  </a:lnTo>
                  <a:lnTo>
                    <a:pt x="5430" y="441"/>
                  </a:lnTo>
                  <a:cubicBezTo>
                    <a:pt x="5430" y="191"/>
                    <a:pt x="5227" y="0"/>
                    <a:pt x="4989"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4"/>
            <p:cNvSpPr/>
            <p:nvPr/>
          </p:nvSpPr>
          <p:spPr>
            <a:xfrm>
              <a:off x="2544050" y="2082525"/>
              <a:ext cx="123850" cy="70875"/>
            </a:xfrm>
            <a:custGeom>
              <a:avLst/>
              <a:gdLst/>
              <a:ahLst/>
              <a:cxnLst/>
              <a:rect l="l" t="t" r="r" b="b"/>
              <a:pathLst>
                <a:path w="4954" h="2835" extrusionOk="0">
                  <a:moveTo>
                    <a:pt x="1" y="1"/>
                  </a:moveTo>
                  <a:lnTo>
                    <a:pt x="382" y="2834"/>
                  </a:lnTo>
                  <a:lnTo>
                    <a:pt x="4573" y="2834"/>
                  </a:lnTo>
                  <a:lnTo>
                    <a:pt x="495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4"/>
            <p:cNvSpPr/>
            <p:nvPr/>
          </p:nvSpPr>
          <p:spPr>
            <a:xfrm>
              <a:off x="2574425" y="2091750"/>
              <a:ext cx="56575" cy="52825"/>
            </a:xfrm>
            <a:custGeom>
              <a:avLst/>
              <a:gdLst/>
              <a:ahLst/>
              <a:cxnLst/>
              <a:rect l="l" t="t" r="r" b="b"/>
              <a:pathLst>
                <a:path w="2263" h="2113" extrusionOk="0">
                  <a:moveTo>
                    <a:pt x="1679" y="144"/>
                  </a:moveTo>
                  <a:lnTo>
                    <a:pt x="1679" y="144"/>
                  </a:lnTo>
                  <a:cubicBezTo>
                    <a:pt x="1953" y="798"/>
                    <a:pt x="1369" y="1179"/>
                    <a:pt x="1000" y="1429"/>
                  </a:cubicBezTo>
                  <a:cubicBezTo>
                    <a:pt x="798" y="1549"/>
                    <a:pt x="643" y="1739"/>
                    <a:pt x="548" y="1953"/>
                  </a:cubicBezTo>
                  <a:cubicBezTo>
                    <a:pt x="500" y="1620"/>
                    <a:pt x="643" y="1418"/>
                    <a:pt x="1155" y="1025"/>
                  </a:cubicBezTo>
                  <a:cubicBezTo>
                    <a:pt x="1441" y="822"/>
                    <a:pt x="1631" y="501"/>
                    <a:pt x="1679" y="144"/>
                  </a:cubicBezTo>
                  <a:close/>
                  <a:moveTo>
                    <a:pt x="1383" y="1"/>
                  </a:moveTo>
                  <a:cubicBezTo>
                    <a:pt x="1184" y="1"/>
                    <a:pt x="918" y="78"/>
                    <a:pt x="643" y="382"/>
                  </a:cubicBezTo>
                  <a:cubicBezTo>
                    <a:pt x="203" y="858"/>
                    <a:pt x="0" y="1429"/>
                    <a:pt x="345" y="1858"/>
                  </a:cubicBezTo>
                  <a:cubicBezTo>
                    <a:pt x="490" y="2038"/>
                    <a:pt x="676" y="2112"/>
                    <a:pt x="869" y="2112"/>
                  </a:cubicBezTo>
                  <a:cubicBezTo>
                    <a:pt x="1251" y="2112"/>
                    <a:pt x="1664" y="1825"/>
                    <a:pt x="1846" y="1501"/>
                  </a:cubicBezTo>
                  <a:cubicBezTo>
                    <a:pt x="2119" y="1025"/>
                    <a:pt x="2262" y="429"/>
                    <a:pt x="1727" y="84"/>
                  </a:cubicBezTo>
                  <a:cubicBezTo>
                    <a:pt x="1727" y="84"/>
                    <a:pt x="1591" y="1"/>
                    <a:pt x="1383"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4"/>
            <p:cNvSpPr/>
            <p:nvPr/>
          </p:nvSpPr>
          <p:spPr>
            <a:xfrm>
              <a:off x="2551200" y="2011400"/>
              <a:ext cx="25025" cy="8050"/>
            </a:xfrm>
            <a:custGeom>
              <a:avLst/>
              <a:gdLst/>
              <a:ahLst/>
              <a:cxnLst/>
              <a:rect l="l" t="t" r="r" b="b"/>
              <a:pathLst>
                <a:path w="1001" h="322" extrusionOk="0">
                  <a:moveTo>
                    <a:pt x="96" y="0"/>
                  </a:moveTo>
                  <a:lnTo>
                    <a:pt x="0" y="322"/>
                  </a:lnTo>
                  <a:lnTo>
                    <a:pt x="1001" y="322"/>
                  </a:lnTo>
                  <a:lnTo>
                    <a:pt x="1001" y="131"/>
                  </a:lnTo>
                  <a:lnTo>
                    <a:pt x="96"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4"/>
            <p:cNvSpPr/>
            <p:nvPr/>
          </p:nvSpPr>
          <p:spPr>
            <a:xfrm>
              <a:off x="2204125" y="2067575"/>
              <a:ext cx="492350" cy="420175"/>
            </a:xfrm>
            <a:custGeom>
              <a:avLst/>
              <a:gdLst/>
              <a:ahLst/>
              <a:cxnLst/>
              <a:rect l="l" t="t" r="r" b="b"/>
              <a:pathLst>
                <a:path w="19694" h="16807" extrusionOk="0">
                  <a:moveTo>
                    <a:pt x="18667" y="1"/>
                  </a:moveTo>
                  <a:cubicBezTo>
                    <a:pt x="18467" y="1"/>
                    <a:pt x="18249" y="107"/>
                    <a:pt x="18086" y="349"/>
                  </a:cubicBezTo>
                  <a:lnTo>
                    <a:pt x="15586" y="2539"/>
                  </a:lnTo>
                  <a:cubicBezTo>
                    <a:pt x="15586" y="2539"/>
                    <a:pt x="7799" y="10374"/>
                    <a:pt x="7109" y="10576"/>
                  </a:cubicBezTo>
                  <a:cubicBezTo>
                    <a:pt x="7109" y="10576"/>
                    <a:pt x="4751" y="5968"/>
                    <a:pt x="4537" y="5802"/>
                  </a:cubicBezTo>
                  <a:lnTo>
                    <a:pt x="1" y="8362"/>
                  </a:lnTo>
                  <a:lnTo>
                    <a:pt x="2656" y="14065"/>
                  </a:lnTo>
                  <a:cubicBezTo>
                    <a:pt x="3301" y="15760"/>
                    <a:pt x="4916" y="16807"/>
                    <a:pt x="6629" y="16807"/>
                  </a:cubicBezTo>
                  <a:cubicBezTo>
                    <a:pt x="7129" y="16807"/>
                    <a:pt x="7638" y="16718"/>
                    <a:pt x="8133" y="16529"/>
                  </a:cubicBezTo>
                  <a:cubicBezTo>
                    <a:pt x="8800" y="16279"/>
                    <a:pt x="9383" y="15862"/>
                    <a:pt x="9847" y="15327"/>
                  </a:cubicBezTo>
                  <a:lnTo>
                    <a:pt x="17503" y="6302"/>
                  </a:lnTo>
                  <a:lnTo>
                    <a:pt x="19039" y="4599"/>
                  </a:lnTo>
                  <a:cubicBezTo>
                    <a:pt x="19348" y="4123"/>
                    <a:pt x="19563" y="3587"/>
                    <a:pt x="19658" y="3039"/>
                  </a:cubicBezTo>
                  <a:cubicBezTo>
                    <a:pt x="19694" y="2682"/>
                    <a:pt x="19682" y="2337"/>
                    <a:pt x="19587" y="1992"/>
                  </a:cubicBezTo>
                  <a:cubicBezTo>
                    <a:pt x="19682" y="1730"/>
                    <a:pt x="19670" y="1444"/>
                    <a:pt x="19551" y="1182"/>
                  </a:cubicBezTo>
                  <a:cubicBezTo>
                    <a:pt x="19456" y="1039"/>
                    <a:pt x="19301" y="944"/>
                    <a:pt x="19134" y="908"/>
                  </a:cubicBezTo>
                  <a:cubicBezTo>
                    <a:pt x="19351" y="367"/>
                    <a:pt x="19039" y="1"/>
                    <a:pt x="18667"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4"/>
            <p:cNvSpPr/>
            <p:nvPr/>
          </p:nvSpPr>
          <p:spPr>
            <a:xfrm>
              <a:off x="2542275" y="2092150"/>
              <a:ext cx="89625" cy="46075"/>
            </a:xfrm>
            <a:custGeom>
              <a:avLst/>
              <a:gdLst/>
              <a:ahLst/>
              <a:cxnLst/>
              <a:rect l="l" t="t" r="r" b="b"/>
              <a:pathLst>
                <a:path w="3585" h="1843" extrusionOk="0">
                  <a:moveTo>
                    <a:pt x="759" y="1"/>
                  </a:moveTo>
                  <a:cubicBezTo>
                    <a:pt x="77" y="1"/>
                    <a:pt x="0" y="449"/>
                    <a:pt x="0" y="449"/>
                  </a:cubicBezTo>
                  <a:cubicBezTo>
                    <a:pt x="393" y="485"/>
                    <a:pt x="774" y="628"/>
                    <a:pt x="1084" y="878"/>
                  </a:cubicBezTo>
                  <a:cubicBezTo>
                    <a:pt x="1417" y="1116"/>
                    <a:pt x="1667" y="1449"/>
                    <a:pt x="1786" y="1842"/>
                  </a:cubicBezTo>
                  <a:lnTo>
                    <a:pt x="3584" y="1521"/>
                  </a:lnTo>
                  <a:lnTo>
                    <a:pt x="3334" y="449"/>
                  </a:lnTo>
                  <a:cubicBezTo>
                    <a:pt x="3117" y="503"/>
                    <a:pt x="2932" y="526"/>
                    <a:pt x="2769" y="526"/>
                  </a:cubicBezTo>
                  <a:cubicBezTo>
                    <a:pt x="2072" y="526"/>
                    <a:pt x="1767" y="117"/>
                    <a:pt x="1024" y="20"/>
                  </a:cubicBezTo>
                  <a:cubicBezTo>
                    <a:pt x="927" y="7"/>
                    <a:pt x="839" y="1"/>
                    <a:pt x="75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4"/>
            <p:cNvSpPr/>
            <p:nvPr/>
          </p:nvSpPr>
          <p:spPr>
            <a:xfrm>
              <a:off x="2658350" y="2086650"/>
              <a:ext cx="27125" cy="26700"/>
            </a:xfrm>
            <a:custGeom>
              <a:avLst/>
              <a:gdLst/>
              <a:ahLst/>
              <a:cxnLst/>
              <a:rect l="l" t="t" r="r" b="b"/>
              <a:pathLst>
                <a:path w="1085" h="1068" extrusionOk="0">
                  <a:moveTo>
                    <a:pt x="1042" y="1"/>
                  </a:moveTo>
                  <a:cubicBezTo>
                    <a:pt x="985" y="1"/>
                    <a:pt x="810" y="253"/>
                    <a:pt x="537" y="526"/>
                  </a:cubicBezTo>
                  <a:cubicBezTo>
                    <a:pt x="263" y="824"/>
                    <a:pt x="1" y="1014"/>
                    <a:pt x="1" y="1062"/>
                  </a:cubicBezTo>
                  <a:cubicBezTo>
                    <a:pt x="1" y="1065"/>
                    <a:pt x="4" y="1067"/>
                    <a:pt x="10" y="1067"/>
                  </a:cubicBezTo>
                  <a:cubicBezTo>
                    <a:pt x="66" y="1067"/>
                    <a:pt x="374" y="915"/>
                    <a:pt x="644" y="645"/>
                  </a:cubicBezTo>
                  <a:cubicBezTo>
                    <a:pt x="953" y="348"/>
                    <a:pt x="1084" y="26"/>
                    <a:pt x="1048" y="2"/>
                  </a:cubicBezTo>
                  <a:cubicBezTo>
                    <a:pt x="1046" y="1"/>
                    <a:pt x="1044" y="1"/>
                    <a:pt x="1042" y="1"/>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4"/>
            <p:cNvSpPr/>
            <p:nvPr/>
          </p:nvSpPr>
          <p:spPr>
            <a:xfrm>
              <a:off x="2676525" y="2116700"/>
              <a:ext cx="17875" cy="19875"/>
            </a:xfrm>
            <a:custGeom>
              <a:avLst/>
              <a:gdLst/>
              <a:ahLst/>
              <a:cxnLst/>
              <a:rect l="l" t="t" r="r" b="b"/>
              <a:pathLst>
                <a:path w="715" h="795" extrusionOk="0">
                  <a:moveTo>
                    <a:pt x="670" y="1"/>
                  </a:moveTo>
                  <a:cubicBezTo>
                    <a:pt x="616" y="1"/>
                    <a:pt x="491" y="182"/>
                    <a:pt x="333" y="384"/>
                  </a:cubicBezTo>
                  <a:cubicBezTo>
                    <a:pt x="155" y="586"/>
                    <a:pt x="0" y="753"/>
                    <a:pt x="24" y="789"/>
                  </a:cubicBezTo>
                  <a:cubicBezTo>
                    <a:pt x="27" y="793"/>
                    <a:pt x="32" y="795"/>
                    <a:pt x="40" y="795"/>
                  </a:cubicBezTo>
                  <a:cubicBezTo>
                    <a:pt x="98" y="795"/>
                    <a:pt x="284" y="680"/>
                    <a:pt x="452" y="491"/>
                  </a:cubicBezTo>
                  <a:cubicBezTo>
                    <a:pt x="643" y="265"/>
                    <a:pt x="714" y="3"/>
                    <a:pt x="679" y="3"/>
                  </a:cubicBezTo>
                  <a:cubicBezTo>
                    <a:pt x="676" y="2"/>
                    <a:pt x="673" y="1"/>
                    <a:pt x="670" y="1"/>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4"/>
            <p:cNvSpPr/>
            <p:nvPr/>
          </p:nvSpPr>
          <p:spPr>
            <a:xfrm>
              <a:off x="2363975" y="2327500"/>
              <a:ext cx="17275" cy="83075"/>
            </a:xfrm>
            <a:custGeom>
              <a:avLst/>
              <a:gdLst/>
              <a:ahLst/>
              <a:cxnLst/>
              <a:rect l="l" t="t" r="r" b="b"/>
              <a:pathLst>
                <a:path w="691" h="3323" extrusionOk="0">
                  <a:moveTo>
                    <a:pt x="643" y="0"/>
                  </a:moveTo>
                  <a:cubicBezTo>
                    <a:pt x="393" y="512"/>
                    <a:pt x="239" y="1060"/>
                    <a:pt x="167" y="1632"/>
                  </a:cubicBezTo>
                  <a:cubicBezTo>
                    <a:pt x="36" y="2179"/>
                    <a:pt x="0" y="2751"/>
                    <a:pt x="60" y="3322"/>
                  </a:cubicBezTo>
                  <a:cubicBezTo>
                    <a:pt x="120" y="3322"/>
                    <a:pt x="167" y="2572"/>
                    <a:pt x="322" y="1655"/>
                  </a:cubicBezTo>
                  <a:cubicBezTo>
                    <a:pt x="489" y="739"/>
                    <a:pt x="691" y="0"/>
                    <a:pt x="643" y="0"/>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4"/>
            <p:cNvSpPr/>
            <p:nvPr/>
          </p:nvSpPr>
          <p:spPr>
            <a:xfrm>
              <a:off x="1658525" y="2020025"/>
              <a:ext cx="116125" cy="24125"/>
            </a:xfrm>
            <a:custGeom>
              <a:avLst/>
              <a:gdLst/>
              <a:ahLst/>
              <a:cxnLst/>
              <a:rect l="l" t="t" r="r" b="b"/>
              <a:pathLst>
                <a:path w="4645" h="965" extrusionOk="0">
                  <a:moveTo>
                    <a:pt x="286" y="0"/>
                  </a:moveTo>
                  <a:lnTo>
                    <a:pt x="1" y="965"/>
                  </a:lnTo>
                  <a:lnTo>
                    <a:pt x="4644" y="965"/>
                  </a:lnTo>
                  <a:lnTo>
                    <a:pt x="4406" y="310"/>
                  </a:lnTo>
                  <a:lnTo>
                    <a:pt x="286" y="0"/>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4"/>
            <p:cNvSpPr/>
            <p:nvPr/>
          </p:nvSpPr>
          <p:spPr>
            <a:xfrm>
              <a:off x="1654650" y="2094425"/>
              <a:ext cx="123850" cy="1825"/>
            </a:xfrm>
            <a:custGeom>
              <a:avLst/>
              <a:gdLst/>
              <a:ahLst/>
              <a:cxnLst/>
              <a:rect l="l" t="t" r="r" b="b"/>
              <a:pathLst>
                <a:path w="4954" h="73" extrusionOk="0">
                  <a:moveTo>
                    <a:pt x="84" y="1"/>
                  </a:moveTo>
                  <a:lnTo>
                    <a:pt x="1" y="72"/>
                  </a:lnTo>
                  <a:lnTo>
                    <a:pt x="4954" y="72"/>
                  </a:lnTo>
                  <a:lnTo>
                    <a:pt x="4882"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4"/>
            <p:cNvSpPr/>
            <p:nvPr/>
          </p:nvSpPr>
          <p:spPr>
            <a:xfrm>
              <a:off x="1650200" y="2047700"/>
              <a:ext cx="133075" cy="184600"/>
            </a:xfrm>
            <a:custGeom>
              <a:avLst/>
              <a:gdLst/>
              <a:ahLst/>
              <a:cxnLst/>
              <a:rect l="l" t="t" r="r" b="b"/>
              <a:pathLst>
                <a:path w="5323" h="7384" extrusionOk="0">
                  <a:moveTo>
                    <a:pt x="0" y="1"/>
                  </a:moveTo>
                  <a:lnTo>
                    <a:pt x="988" y="7252"/>
                  </a:lnTo>
                  <a:cubicBezTo>
                    <a:pt x="988" y="7252"/>
                    <a:pt x="1888" y="7384"/>
                    <a:pt x="2876" y="7384"/>
                  </a:cubicBezTo>
                  <a:cubicBezTo>
                    <a:pt x="3370" y="7384"/>
                    <a:pt x="3886" y="7351"/>
                    <a:pt x="4322" y="7252"/>
                  </a:cubicBezTo>
                  <a:lnTo>
                    <a:pt x="5322"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4"/>
            <p:cNvSpPr/>
            <p:nvPr/>
          </p:nvSpPr>
          <p:spPr>
            <a:xfrm>
              <a:off x="1648700" y="2037275"/>
              <a:ext cx="135750" cy="13125"/>
            </a:xfrm>
            <a:custGeom>
              <a:avLst/>
              <a:gdLst/>
              <a:ahLst/>
              <a:cxnLst/>
              <a:rect l="l" t="t" r="r" b="b"/>
              <a:pathLst>
                <a:path w="5430" h="525" extrusionOk="0">
                  <a:moveTo>
                    <a:pt x="441" y="1"/>
                  </a:moveTo>
                  <a:cubicBezTo>
                    <a:pt x="203" y="1"/>
                    <a:pt x="1" y="191"/>
                    <a:pt x="1" y="430"/>
                  </a:cubicBezTo>
                  <a:lnTo>
                    <a:pt x="1" y="525"/>
                  </a:lnTo>
                  <a:lnTo>
                    <a:pt x="5430" y="525"/>
                  </a:lnTo>
                  <a:lnTo>
                    <a:pt x="5430" y="430"/>
                  </a:lnTo>
                  <a:cubicBezTo>
                    <a:pt x="5430" y="191"/>
                    <a:pt x="5239" y="1"/>
                    <a:pt x="500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4"/>
            <p:cNvSpPr/>
            <p:nvPr/>
          </p:nvSpPr>
          <p:spPr>
            <a:xfrm>
              <a:off x="1654650" y="2096225"/>
              <a:ext cx="123850" cy="70875"/>
            </a:xfrm>
            <a:custGeom>
              <a:avLst/>
              <a:gdLst/>
              <a:ahLst/>
              <a:cxnLst/>
              <a:rect l="l" t="t" r="r" b="b"/>
              <a:pathLst>
                <a:path w="4954" h="2835" extrusionOk="0">
                  <a:moveTo>
                    <a:pt x="1" y="0"/>
                  </a:moveTo>
                  <a:lnTo>
                    <a:pt x="382" y="2834"/>
                  </a:lnTo>
                  <a:lnTo>
                    <a:pt x="4573" y="2834"/>
                  </a:lnTo>
                  <a:lnTo>
                    <a:pt x="495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4"/>
            <p:cNvSpPr/>
            <p:nvPr/>
          </p:nvSpPr>
          <p:spPr>
            <a:xfrm>
              <a:off x="1685025" y="2105450"/>
              <a:ext cx="56875" cy="52900"/>
            </a:xfrm>
            <a:custGeom>
              <a:avLst/>
              <a:gdLst/>
              <a:ahLst/>
              <a:cxnLst/>
              <a:rect l="l" t="t" r="r" b="b"/>
              <a:pathLst>
                <a:path w="2275" h="2116" extrusionOk="0">
                  <a:moveTo>
                    <a:pt x="1679" y="155"/>
                  </a:moveTo>
                  <a:lnTo>
                    <a:pt x="1679" y="155"/>
                  </a:lnTo>
                  <a:cubicBezTo>
                    <a:pt x="1953" y="798"/>
                    <a:pt x="1358" y="1179"/>
                    <a:pt x="1000" y="1429"/>
                  </a:cubicBezTo>
                  <a:cubicBezTo>
                    <a:pt x="798" y="1560"/>
                    <a:pt x="643" y="1739"/>
                    <a:pt x="548" y="1965"/>
                  </a:cubicBezTo>
                  <a:cubicBezTo>
                    <a:pt x="500" y="1620"/>
                    <a:pt x="643" y="1429"/>
                    <a:pt x="1155" y="1036"/>
                  </a:cubicBezTo>
                  <a:cubicBezTo>
                    <a:pt x="1441" y="822"/>
                    <a:pt x="1631" y="500"/>
                    <a:pt x="1679" y="155"/>
                  </a:cubicBezTo>
                  <a:close/>
                  <a:moveTo>
                    <a:pt x="1388" y="0"/>
                  </a:moveTo>
                  <a:cubicBezTo>
                    <a:pt x="1190" y="0"/>
                    <a:pt x="924" y="78"/>
                    <a:pt x="643" y="381"/>
                  </a:cubicBezTo>
                  <a:cubicBezTo>
                    <a:pt x="203" y="870"/>
                    <a:pt x="0" y="1429"/>
                    <a:pt x="357" y="1870"/>
                  </a:cubicBezTo>
                  <a:cubicBezTo>
                    <a:pt x="500" y="2044"/>
                    <a:pt x="683" y="2115"/>
                    <a:pt x="874" y="2115"/>
                  </a:cubicBezTo>
                  <a:cubicBezTo>
                    <a:pt x="1257" y="2115"/>
                    <a:pt x="1671" y="1827"/>
                    <a:pt x="1846" y="1501"/>
                  </a:cubicBezTo>
                  <a:cubicBezTo>
                    <a:pt x="2120" y="1024"/>
                    <a:pt x="2274" y="429"/>
                    <a:pt x="1727" y="84"/>
                  </a:cubicBezTo>
                  <a:cubicBezTo>
                    <a:pt x="1727" y="84"/>
                    <a:pt x="1594" y="0"/>
                    <a:pt x="138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4"/>
            <p:cNvSpPr/>
            <p:nvPr/>
          </p:nvSpPr>
          <p:spPr>
            <a:xfrm>
              <a:off x="1661800" y="2025075"/>
              <a:ext cx="25025" cy="8075"/>
            </a:xfrm>
            <a:custGeom>
              <a:avLst/>
              <a:gdLst/>
              <a:ahLst/>
              <a:cxnLst/>
              <a:rect l="l" t="t" r="r" b="b"/>
              <a:pathLst>
                <a:path w="1001" h="323" extrusionOk="0">
                  <a:moveTo>
                    <a:pt x="96" y="1"/>
                  </a:moveTo>
                  <a:lnTo>
                    <a:pt x="1" y="322"/>
                  </a:lnTo>
                  <a:lnTo>
                    <a:pt x="1001" y="322"/>
                  </a:lnTo>
                  <a:lnTo>
                    <a:pt x="1001" y="132"/>
                  </a:lnTo>
                  <a:lnTo>
                    <a:pt x="96"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4"/>
            <p:cNvSpPr/>
            <p:nvPr/>
          </p:nvSpPr>
          <p:spPr>
            <a:xfrm>
              <a:off x="1642750" y="2146525"/>
              <a:ext cx="157775" cy="353650"/>
            </a:xfrm>
            <a:custGeom>
              <a:avLst/>
              <a:gdLst/>
              <a:ahLst/>
              <a:cxnLst/>
              <a:rect l="l" t="t" r="r" b="b"/>
              <a:pathLst>
                <a:path w="6311" h="14146" extrusionOk="0">
                  <a:moveTo>
                    <a:pt x="3811" y="0"/>
                  </a:moveTo>
                  <a:lnTo>
                    <a:pt x="179" y="1096"/>
                  </a:lnTo>
                  <a:lnTo>
                    <a:pt x="239" y="5275"/>
                  </a:lnTo>
                  <a:cubicBezTo>
                    <a:pt x="1" y="13050"/>
                    <a:pt x="917" y="14145"/>
                    <a:pt x="917" y="14145"/>
                  </a:cubicBezTo>
                  <a:lnTo>
                    <a:pt x="6311" y="14097"/>
                  </a:lnTo>
                  <a:lnTo>
                    <a:pt x="3811"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4"/>
            <p:cNvSpPr/>
            <p:nvPr/>
          </p:nvSpPr>
          <p:spPr>
            <a:xfrm>
              <a:off x="1665675" y="2104075"/>
              <a:ext cx="116100" cy="70450"/>
            </a:xfrm>
            <a:custGeom>
              <a:avLst/>
              <a:gdLst/>
              <a:ahLst/>
              <a:cxnLst/>
              <a:rect l="l" t="t" r="r" b="b"/>
              <a:pathLst>
                <a:path w="4644" h="2818" extrusionOk="0">
                  <a:moveTo>
                    <a:pt x="3889" y="0"/>
                  </a:moveTo>
                  <a:cubicBezTo>
                    <a:pt x="3812" y="0"/>
                    <a:pt x="3726" y="6"/>
                    <a:pt x="3632" y="20"/>
                  </a:cubicBezTo>
                  <a:cubicBezTo>
                    <a:pt x="2874" y="117"/>
                    <a:pt x="2568" y="532"/>
                    <a:pt x="1866" y="532"/>
                  </a:cubicBezTo>
                  <a:cubicBezTo>
                    <a:pt x="1708" y="532"/>
                    <a:pt x="1530" y="511"/>
                    <a:pt x="1322" y="460"/>
                  </a:cubicBezTo>
                  <a:lnTo>
                    <a:pt x="0" y="2818"/>
                  </a:lnTo>
                  <a:lnTo>
                    <a:pt x="2775" y="1972"/>
                  </a:lnTo>
                  <a:cubicBezTo>
                    <a:pt x="2929" y="1544"/>
                    <a:pt x="3203" y="1163"/>
                    <a:pt x="3572" y="877"/>
                  </a:cubicBezTo>
                  <a:cubicBezTo>
                    <a:pt x="3882" y="627"/>
                    <a:pt x="4251" y="484"/>
                    <a:pt x="4644" y="460"/>
                  </a:cubicBezTo>
                  <a:cubicBezTo>
                    <a:pt x="4644" y="460"/>
                    <a:pt x="4567" y="0"/>
                    <a:pt x="3889"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4"/>
            <p:cNvSpPr/>
            <p:nvPr/>
          </p:nvSpPr>
          <p:spPr>
            <a:xfrm>
              <a:off x="1621625" y="2078950"/>
              <a:ext cx="83075" cy="121475"/>
            </a:xfrm>
            <a:custGeom>
              <a:avLst/>
              <a:gdLst/>
              <a:ahLst/>
              <a:cxnLst/>
              <a:rect l="l" t="t" r="r" b="b"/>
              <a:pathLst>
                <a:path w="3323" h="4859" extrusionOk="0">
                  <a:moveTo>
                    <a:pt x="1393" y="1"/>
                  </a:moveTo>
                  <a:cubicBezTo>
                    <a:pt x="1393" y="1"/>
                    <a:pt x="429" y="36"/>
                    <a:pt x="786" y="918"/>
                  </a:cubicBezTo>
                  <a:cubicBezTo>
                    <a:pt x="381" y="1072"/>
                    <a:pt x="179" y="1537"/>
                    <a:pt x="346" y="1941"/>
                  </a:cubicBezTo>
                  <a:cubicBezTo>
                    <a:pt x="369" y="1989"/>
                    <a:pt x="393" y="2049"/>
                    <a:pt x="429" y="2096"/>
                  </a:cubicBezTo>
                  <a:cubicBezTo>
                    <a:pt x="429" y="2096"/>
                    <a:pt x="0" y="2394"/>
                    <a:pt x="298" y="3251"/>
                  </a:cubicBezTo>
                  <a:cubicBezTo>
                    <a:pt x="512" y="3811"/>
                    <a:pt x="786" y="4358"/>
                    <a:pt x="1119" y="4859"/>
                  </a:cubicBezTo>
                  <a:lnTo>
                    <a:pt x="3322" y="1656"/>
                  </a:lnTo>
                  <a:cubicBezTo>
                    <a:pt x="3263" y="1501"/>
                    <a:pt x="1393" y="1"/>
                    <a:pt x="139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4"/>
            <p:cNvSpPr/>
            <p:nvPr/>
          </p:nvSpPr>
          <p:spPr>
            <a:xfrm>
              <a:off x="1652875" y="2328100"/>
              <a:ext cx="189925" cy="218975"/>
            </a:xfrm>
            <a:custGeom>
              <a:avLst/>
              <a:gdLst/>
              <a:ahLst/>
              <a:cxnLst/>
              <a:rect l="l" t="t" r="r" b="b"/>
              <a:pathLst>
                <a:path w="7597" h="8759" extrusionOk="0">
                  <a:moveTo>
                    <a:pt x="2584" y="0"/>
                  </a:moveTo>
                  <a:lnTo>
                    <a:pt x="477" y="5037"/>
                  </a:lnTo>
                  <a:cubicBezTo>
                    <a:pt x="0" y="6537"/>
                    <a:pt x="822" y="8132"/>
                    <a:pt x="2322" y="8620"/>
                  </a:cubicBezTo>
                  <a:cubicBezTo>
                    <a:pt x="2614" y="8714"/>
                    <a:pt x="2909" y="8758"/>
                    <a:pt x="3200" y="8758"/>
                  </a:cubicBezTo>
                  <a:cubicBezTo>
                    <a:pt x="4390" y="8758"/>
                    <a:pt x="5494" y="8012"/>
                    <a:pt x="5906" y="6834"/>
                  </a:cubicBezTo>
                  <a:lnTo>
                    <a:pt x="7597" y="1846"/>
                  </a:lnTo>
                  <a:lnTo>
                    <a:pt x="2584"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4"/>
            <p:cNvSpPr/>
            <p:nvPr/>
          </p:nvSpPr>
          <p:spPr>
            <a:xfrm>
              <a:off x="1669550" y="2330175"/>
              <a:ext cx="45850" cy="113425"/>
            </a:xfrm>
            <a:custGeom>
              <a:avLst/>
              <a:gdLst/>
              <a:ahLst/>
              <a:cxnLst/>
              <a:rect l="l" t="t" r="r" b="b"/>
              <a:pathLst>
                <a:path w="1834" h="4537" extrusionOk="0">
                  <a:moveTo>
                    <a:pt x="1834" y="1"/>
                  </a:moveTo>
                  <a:lnTo>
                    <a:pt x="1834" y="1"/>
                  </a:lnTo>
                  <a:cubicBezTo>
                    <a:pt x="1679" y="191"/>
                    <a:pt x="1560" y="405"/>
                    <a:pt x="1465" y="632"/>
                  </a:cubicBezTo>
                  <a:cubicBezTo>
                    <a:pt x="1274" y="1025"/>
                    <a:pt x="1012" y="1584"/>
                    <a:pt x="750" y="2215"/>
                  </a:cubicBezTo>
                  <a:cubicBezTo>
                    <a:pt x="488" y="2834"/>
                    <a:pt x="298" y="3418"/>
                    <a:pt x="167" y="3834"/>
                  </a:cubicBezTo>
                  <a:cubicBezTo>
                    <a:pt x="84" y="4061"/>
                    <a:pt x="24" y="4299"/>
                    <a:pt x="0" y="4537"/>
                  </a:cubicBezTo>
                  <a:cubicBezTo>
                    <a:pt x="107" y="4323"/>
                    <a:pt x="203" y="4096"/>
                    <a:pt x="262" y="3870"/>
                  </a:cubicBezTo>
                  <a:cubicBezTo>
                    <a:pt x="441" y="3453"/>
                    <a:pt x="655" y="2894"/>
                    <a:pt x="905" y="2263"/>
                  </a:cubicBezTo>
                  <a:cubicBezTo>
                    <a:pt x="1167" y="1632"/>
                    <a:pt x="1405" y="1084"/>
                    <a:pt x="1572" y="667"/>
                  </a:cubicBezTo>
                  <a:cubicBezTo>
                    <a:pt x="1679" y="453"/>
                    <a:pt x="1774" y="227"/>
                    <a:pt x="1834" y="1"/>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4"/>
            <p:cNvSpPr/>
            <p:nvPr/>
          </p:nvSpPr>
          <p:spPr>
            <a:xfrm>
              <a:off x="1672825" y="2349350"/>
              <a:ext cx="33950" cy="22850"/>
            </a:xfrm>
            <a:custGeom>
              <a:avLst/>
              <a:gdLst/>
              <a:ahLst/>
              <a:cxnLst/>
              <a:rect l="l" t="t" r="r" b="b"/>
              <a:pathLst>
                <a:path w="1358" h="914" extrusionOk="0">
                  <a:moveTo>
                    <a:pt x="1172" y="0"/>
                  </a:moveTo>
                  <a:cubicBezTo>
                    <a:pt x="943" y="0"/>
                    <a:pt x="714" y="84"/>
                    <a:pt x="536" y="234"/>
                  </a:cubicBezTo>
                  <a:cubicBezTo>
                    <a:pt x="131" y="496"/>
                    <a:pt x="0" y="889"/>
                    <a:pt x="48" y="912"/>
                  </a:cubicBezTo>
                  <a:cubicBezTo>
                    <a:pt x="49" y="913"/>
                    <a:pt x="50" y="914"/>
                    <a:pt x="52" y="914"/>
                  </a:cubicBezTo>
                  <a:cubicBezTo>
                    <a:pt x="97" y="914"/>
                    <a:pt x="287" y="606"/>
                    <a:pt x="631" y="365"/>
                  </a:cubicBezTo>
                  <a:cubicBezTo>
                    <a:pt x="1000" y="115"/>
                    <a:pt x="1357" y="67"/>
                    <a:pt x="1357" y="19"/>
                  </a:cubicBezTo>
                  <a:cubicBezTo>
                    <a:pt x="1296" y="7"/>
                    <a:pt x="1234" y="0"/>
                    <a:pt x="1172" y="0"/>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4"/>
            <p:cNvSpPr/>
            <p:nvPr/>
          </p:nvSpPr>
          <p:spPr>
            <a:xfrm>
              <a:off x="1737100" y="1676825"/>
              <a:ext cx="337275" cy="463025"/>
            </a:xfrm>
            <a:custGeom>
              <a:avLst/>
              <a:gdLst/>
              <a:ahLst/>
              <a:cxnLst/>
              <a:rect l="l" t="t" r="r" b="b"/>
              <a:pathLst>
                <a:path w="13491" h="18521" extrusionOk="0">
                  <a:moveTo>
                    <a:pt x="7740" y="0"/>
                  </a:moveTo>
                  <a:lnTo>
                    <a:pt x="7740" y="0"/>
                  </a:lnTo>
                  <a:cubicBezTo>
                    <a:pt x="7942" y="608"/>
                    <a:pt x="7228" y="1132"/>
                    <a:pt x="6609" y="1263"/>
                  </a:cubicBezTo>
                  <a:cubicBezTo>
                    <a:pt x="5978" y="1405"/>
                    <a:pt x="5216" y="1501"/>
                    <a:pt x="4930" y="2072"/>
                  </a:cubicBezTo>
                  <a:cubicBezTo>
                    <a:pt x="4692" y="2572"/>
                    <a:pt x="4930" y="3203"/>
                    <a:pt x="4716" y="3715"/>
                  </a:cubicBezTo>
                  <a:cubicBezTo>
                    <a:pt x="4287" y="4680"/>
                    <a:pt x="2549" y="4477"/>
                    <a:pt x="2204" y="5477"/>
                  </a:cubicBezTo>
                  <a:cubicBezTo>
                    <a:pt x="1977" y="6156"/>
                    <a:pt x="2620" y="6870"/>
                    <a:pt x="2525" y="7585"/>
                  </a:cubicBezTo>
                  <a:cubicBezTo>
                    <a:pt x="2465" y="8216"/>
                    <a:pt x="1882" y="8632"/>
                    <a:pt x="1394" y="9013"/>
                  </a:cubicBezTo>
                  <a:cubicBezTo>
                    <a:pt x="906" y="9383"/>
                    <a:pt x="370" y="9906"/>
                    <a:pt x="453" y="10526"/>
                  </a:cubicBezTo>
                  <a:cubicBezTo>
                    <a:pt x="537" y="11240"/>
                    <a:pt x="1418" y="11740"/>
                    <a:pt x="1334" y="12454"/>
                  </a:cubicBezTo>
                  <a:cubicBezTo>
                    <a:pt x="1251" y="13169"/>
                    <a:pt x="299" y="13490"/>
                    <a:pt x="168" y="14181"/>
                  </a:cubicBezTo>
                  <a:cubicBezTo>
                    <a:pt x="1" y="15014"/>
                    <a:pt x="1037" y="15538"/>
                    <a:pt x="1370" y="16324"/>
                  </a:cubicBezTo>
                  <a:cubicBezTo>
                    <a:pt x="1632" y="16907"/>
                    <a:pt x="1465" y="17669"/>
                    <a:pt x="1894" y="18146"/>
                  </a:cubicBezTo>
                  <a:cubicBezTo>
                    <a:pt x="2144" y="18430"/>
                    <a:pt x="2523" y="18520"/>
                    <a:pt x="2923" y="18520"/>
                  </a:cubicBezTo>
                  <a:cubicBezTo>
                    <a:pt x="3210" y="18520"/>
                    <a:pt x="3507" y="18474"/>
                    <a:pt x="3775" y="18419"/>
                  </a:cubicBezTo>
                  <a:lnTo>
                    <a:pt x="10205" y="17050"/>
                  </a:lnTo>
                  <a:cubicBezTo>
                    <a:pt x="9776" y="16038"/>
                    <a:pt x="10181" y="14848"/>
                    <a:pt x="10800" y="13931"/>
                  </a:cubicBezTo>
                  <a:cubicBezTo>
                    <a:pt x="11419" y="13014"/>
                    <a:pt x="12252" y="12240"/>
                    <a:pt x="12776" y="11276"/>
                  </a:cubicBezTo>
                  <a:cubicBezTo>
                    <a:pt x="13312" y="10299"/>
                    <a:pt x="13491" y="9002"/>
                    <a:pt x="12776" y="8144"/>
                  </a:cubicBezTo>
                  <a:lnTo>
                    <a:pt x="7740"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4"/>
            <p:cNvSpPr/>
            <p:nvPr/>
          </p:nvSpPr>
          <p:spPr>
            <a:xfrm>
              <a:off x="2177650" y="1764575"/>
              <a:ext cx="36625" cy="81975"/>
            </a:xfrm>
            <a:custGeom>
              <a:avLst/>
              <a:gdLst/>
              <a:ahLst/>
              <a:cxnLst/>
              <a:rect l="l" t="t" r="r" b="b"/>
              <a:pathLst>
                <a:path w="1465" h="3279" extrusionOk="0">
                  <a:moveTo>
                    <a:pt x="798" y="1"/>
                  </a:moveTo>
                  <a:cubicBezTo>
                    <a:pt x="766" y="1"/>
                    <a:pt x="734" y="5"/>
                    <a:pt x="703" y="15"/>
                  </a:cubicBezTo>
                  <a:cubicBezTo>
                    <a:pt x="595" y="62"/>
                    <a:pt x="500" y="146"/>
                    <a:pt x="441" y="253"/>
                  </a:cubicBezTo>
                  <a:cubicBezTo>
                    <a:pt x="0" y="1122"/>
                    <a:pt x="0" y="2158"/>
                    <a:pt x="441" y="3027"/>
                  </a:cubicBezTo>
                  <a:cubicBezTo>
                    <a:pt x="500" y="3134"/>
                    <a:pt x="595" y="3217"/>
                    <a:pt x="703" y="3265"/>
                  </a:cubicBezTo>
                  <a:cubicBezTo>
                    <a:pt x="734" y="3274"/>
                    <a:pt x="766" y="3279"/>
                    <a:pt x="798" y="3279"/>
                  </a:cubicBezTo>
                  <a:cubicBezTo>
                    <a:pt x="888" y="3279"/>
                    <a:pt x="978" y="3243"/>
                    <a:pt x="1048" y="3182"/>
                  </a:cubicBezTo>
                  <a:cubicBezTo>
                    <a:pt x="1179" y="3039"/>
                    <a:pt x="1274" y="2872"/>
                    <a:pt x="1334" y="2694"/>
                  </a:cubicBezTo>
                  <a:cubicBezTo>
                    <a:pt x="1405" y="2444"/>
                    <a:pt x="1441" y="2182"/>
                    <a:pt x="1453" y="1920"/>
                  </a:cubicBezTo>
                  <a:cubicBezTo>
                    <a:pt x="1465" y="1824"/>
                    <a:pt x="1453" y="1729"/>
                    <a:pt x="1429" y="1646"/>
                  </a:cubicBezTo>
                  <a:cubicBezTo>
                    <a:pt x="1381" y="1979"/>
                    <a:pt x="1310" y="2325"/>
                    <a:pt x="1215" y="2658"/>
                  </a:cubicBezTo>
                  <a:cubicBezTo>
                    <a:pt x="1167" y="2813"/>
                    <a:pt x="1072" y="2956"/>
                    <a:pt x="965" y="3075"/>
                  </a:cubicBezTo>
                  <a:cubicBezTo>
                    <a:pt x="922" y="3113"/>
                    <a:pt x="876" y="3131"/>
                    <a:pt x="829" y="3131"/>
                  </a:cubicBezTo>
                  <a:cubicBezTo>
                    <a:pt x="731" y="3131"/>
                    <a:pt x="632" y="3056"/>
                    <a:pt x="560" y="2944"/>
                  </a:cubicBezTo>
                  <a:cubicBezTo>
                    <a:pt x="179" y="2110"/>
                    <a:pt x="179" y="1158"/>
                    <a:pt x="560" y="336"/>
                  </a:cubicBezTo>
                  <a:cubicBezTo>
                    <a:pt x="631" y="218"/>
                    <a:pt x="728" y="147"/>
                    <a:pt x="823" y="147"/>
                  </a:cubicBezTo>
                  <a:cubicBezTo>
                    <a:pt x="872" y="147"/>
                    <a:pt x="920" y="165"/>
                    <a:pt x="965" y="205"/>
                  </a:cubicBezTo>
                  <a:cubicBezTo>
                    <a:pt x="1084" y="324"/>
                    <a:pt x="1167" y="467"/>
                    <a:pt x="1215" y="622"/>
                  </a:cubicBezTo>
                  <a:cubicBezTo>
                    <a:pt x="1310" y="955"/>
                    <a:pt x="1381" y="1301"/>
                    <a:pt x="1429" y="1646"/>
                  </a:cubicBezTo>
                  <a:cubicBezTo>
                    <a:pt x="1453" y="1551"/>
                    <a:pt x="1465" y="1455"/>
                    <a:pt x="1453" y="1360"/>
                  </a:cubicBezTo>
                  <a:cubicBezTo>
                    <a:pt x="1441" y="1098"/>
                    <a:pt x="1405" y="836"/>
                    <a:pt x="1334" y="586"/>
                  </a:cubicBezTo>
                  <a:cubicBezTo>
                    <a:pt x="1274" y="396"/>
                    <a:pt x="1179" y="229"/>
                    <a:pt x="1048" y="98"/>
                  </a:cubicBezTo>
                  <a:cubicBezTo>
                    <a:pt x="978" y="36"/>
                    <a:pt x="888" y="1"/>
                    <a:pt x="79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4"/>
            <p:cNvSpPr/>
            <p:nvPr/>
          </p:nvSpPr>
          <p:spPr>
            <a:xfrm>
              <a:off x="1896650" y="1631250"/>
              <a:ext cx="139925" cy="322425"/>
            </a:xfrm>
            <a:custGeom>
              <a:avLst/>
              <a:gdLst/>
              <a:ahLst/>
              <a:cxnLst/>
              <a:rect l="l" t="t" r="r" b="b"/>
              <a:pathLst>
                <a:path w="5597" h="12897" extrusionOk="0">
                  <a:moveTo>
                    <a:pt x="4057" y="0"/>
                  </a:moveTo>
                  <a:cubicBezTo>
                    <a:pt x="3536" y="0"/>
                    <a:pt x="3012" y="143"/>
                    <a:pt x="2549" y="430"/>
                  </a:cubicBezTo>
                  <a:cubicBezTo>
                    <a:pt x="1632" y="978"/>
                    <a:pt x="1548" y="2073"/>
                    <a:pt x="751" y="2788"/>
                  </a:cubicBezTo>
                  <a:cubicBezTo>
                    <a:pt x="1" y="3478"/>
                    <a:pt x="239" y="4979"/>
                    <a:pt x="382" y="6050"/>
                  </a:cubicBezTo>
                  <a:cubicBezTo>
                    <a:pt x="679" y="8312"/>
                    <a:pt x="1001" y="10932"/>
                    <a:pt x="2168" y="12896"/>
                  </a:cubicBezTo>
                  <a:lnTo>
                    <a:pt x="5597" y="454"/>
                  </a:lnTo>
                  <a:cubicBezTo>
                    <a:pt x="5131" y="152"/>
                    <a:pt x="4595" y="0"/>
                    <a:pt x="405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4"/>
            <p:cNvSpPr/>
            <p:nvPr/>
          </p:nvSpPr>
          <p:spPr>
            <a:xfrm>
              <a:off x="1966300" y="1658725"/>
              <a:ext cx="228625" cy="469350"/>
            </a:xfrm>
            <a:custGeom>
              <a:avLst/>
              <a:gdLst/>
              <a:ahLst/>
              <a:cxnLst/>
              <a:rect l="l" t="t" r="r" b="b"/>
              <a:pathLst>
                <a:path w="9145" h="18774" extrusionOk="0">
                  <a:moveTo>
                    <a:pt x="5013" y="1"/>
                  </a:moveTo>
                  <a:cubicBezTo>
                    <a:pt x="3258" y="1"/>
                    <a:pt x="1510" y="517"/>
                    <a:pt x="1" y="1534"/>
                  </a:cubicBezTo>
                  <a:lnTo>
                    <a:pt x="132" y="10595"/>
                  </a:lnTo>
                  <a:lnTo>
                    <a:pt x="132" y="15476"/>
                  </a:lnTo>
                  <a:cubicBezTo>
                    <a:pt x="132" y="17096"/>
                    <a:pt x="977" y="18631"/>
                    <a:pt x="2608" y="18762"/>
                  </a:cubicBezTo>
                  <a:cubicBezTo>
                    <a:pt x="2696" y="18770"/>
                    <a:pt x="2783" y="18773"/>
                    <a:pt x="2870" y="18773"/>
                  </a:cubicBezTo>
                  <a:cubicBezTo>
                    <a:pt x="4497" y="18773"/>
                    <a:pt x="5877" y="17520"/>
                    <a:pt x="6001" y="15869"/>
                  </a:cubicBezTo>
                  <a:cubicBezTo>
                    <a:pt x="6013" y="15833"/>
                    <a:pt x="6013" y="15786"/>
                    <a:pt x="6013" y="15750"/>
                  </a:cubicBezTo>
                  <a:cubicBezTo>
                    <a:pt x="6085" y="14036"/>
                    <a:pt x="6144" y="12297"/>
                    <a:pt x="6144" y="12297"/>
                  </a:cubicBezTo>
                  <a:cubicBezTo>
                    <a:pt x="6144" y="12297"/>
                    <a:pt x="8752" y="12071"/>
                    <a:pt x="8942" y="9499"/>
                  </a:cubicBezTo>
                  <a:cubicBezTo>
                    <a:pt x="9145" y="6928"/>
                    <a:pt x="9073" y="974"/>
                    <a:pt x="9073" y="974"/>
                  </a:cubicBezTo>
                  <a:cubicBezTo>
                    <a:pt x="7791" y="323"/>
                    <a:pt x="6399" y="1"/>
                    <a:pt x="501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4"/>
            <p:cNvSpPr/>
            <p:nvPr/>
          </p:nvSpPr>
          <p:spPr>
            <a:xfrm>
              <a:off x="1931475" y="1604600"/>
              <a:ext cx="317025" cy="370025"/>
            </a:xfrm>
            <a:custGeom>
              <a:avLst/>
              <a:gdLst/>
              <a:ahLst/>
              <a:cxnLst/>
              <a:rect l="l" t="t" r="r" b="b"/>
              <a:pathLst>
                <a:path w="12681" h="14801" extrusionOk="0">
                  <a:moveTo>
                    <a:pt x="7615" y="0"/>
                  </a:moveTo>
                  <a:cubicBezTo>
                    <a:pt x="7030" y="0"/>
                    <a:pt x="6424" y="200"/>
                    <a:pt x="5894" y="472"/>
                  </a:cubicBezTo>
                  <a:cubicBezTo>
                    <a:pt x="5049" y="901"/>
                    <a:pt x="4299" y="1485"/>
                    <a:pt x="3406" y="1770"/>
                  </a:cubicBezTo>
                  <a:cubicBezTo>
                    <a:pt x="2691" y="2008"/>
                    <a:pt x="1894" y="2032"/>
                    <a:pt x="1263" y="2449"/>
                  </a:cubicBezTo>
                  <a:cubicBezTo>
                    <a:pt x="703" y="2854"/>
                    <a:pt x="322" y="3449"/>
                    <a:pt x="179" y="4140"/>
                  </a:cubicBezTo>
                  <a:cubicBezTo>
                    <a:pt x="48" y="4806"/>
                    <a:pt x="1" y="5497"/>
                    <a:pt x="48" y="6176"/>
                  </a:cubicBezTo>
                  <a:cubicBezTo>
                    <a:pt x="84" y="8081"/>
                    <a:pt x="120" y="9974"/>
                    <a:pt x="144" y="11879"/>
                  </a:cubicBezTo>
                  <a:cubicBezTo>
                    <a:pt x="120" y="12629"/>
                    <a:pt x="346" y="13355"/>
                    <a:pt x="763" y="13974"/>
                  </a:cubicBezTo>
                  <a:cubicBezTo>
                    <a:pt x="1224" y="14623"/>
                    <a:pt x="1275" y="14801"/>
                    <a:pt x="1680" y="14801"/>
                  </a:cubicBezTo>
                  <a:cubicBezTo>
                    <a:pt x="1839" y="14801"/>
                    <a:pt x="2054" y="14773"/>
                    <a:pt x="2370" y="14736"/>
                  </a:cubicBezTo>
                  <a:cubicBezTo>
                    <a:pt x="3501" y="14605"/>
                    <a:pt x="5156" y="14260"/>
                    <a:pt x="5906" y="13426"/>
                  </a:cubicBezTo>
                  <a:cubicBezTo>
                    <a:pt x="6394" y="12903"/>
                    <a:pt x="7478" y="12653"/>
                    <a:pt x="7549" y="12010"/>
                  </a:cubicBezTo>
                  <a:cubicBezTo>
                    <a:pt x="7597" y="11510"/>
                    <a:pt x="7275" y="11045"/>
                    <a:pt x="6775" y="10938"/>
                  </a:cubicBezTo>
                  <a:cubicBezTo>
                    <a:pt x="6240" y="10807"/>
                    <a:pt x="5787" y="10462"/>
                    <a:pt x="5513" y="9974"/>
                  </a:cubicBezTo>
                  <a:cubicBezTo>
                    <a:pt x="5204" y="9319"/>
                    <a:pt x="5418" y="8521"/>
                    <a:pt x="6025" y="8104"/>
                  </a:cubicBezTo>
                  <a:cubicBezTo>
                    <a:pt x="6233" y="7980"/>
                    <a:pt x="6463" y="7920"/>
                    <a:pt x="6691" y="7920"/>
                  </a:cubicBezTo>
                  <a:cubicBezTo>
                    <a:pt x="7114" y="7920"/>
                    <a:pt x="7528" y="8126"/>
                    <a:pt x="7775" y="8497"/>
                  </a:cubicBezTo>
                  <a:lnTo>
                    <a:pt x="7775" y="8521"/>
                  </a:lnTo>
                  <a:cubicBezTo>
                    <a:pt x="8216" y="8509"/>
                    <a:pt x="8252" y="8069"/>
                    <a:pt x="8347" y="7783"/>
                  </a:cubicBezTo>
                  <a:cubicBezTo>
                    <a:pt x="8645" y="6902"/>
                    <a:pt x="8371" y="6271"/>
                    <a:pt x="8406" y="5985"/>
                  </a:cubicBezTo>
                  <a:lnTo>
                    <a:pt x="8406" y="5985"/>
                  </a:lnTo>
                  <a:cubicBezTo>
                    <a:pt x="8807" y="6182"/>
                    <a:pt x="9251" y="6276"/>
                    <a:pt x="9696" y="6276"/>
                  </a:cubicBezTo>
                  <a:cubicBezTo>
                    <a:pt x="10896" y="6276"/>
                    <a:pt x="12109" y="5593"/>
                    <a:pt x="12526" y="4378"/>
                  </a:cubicBezTo>
                  <a:cubicBezTo>
                    <a:pt x="12669" y="3949"/>
                    <a:pt x="12681" y="3497"/>
                    <a:pt x="12538" y="3068"/>
                  </a:cubicBezTo>
                  <a:cubicBezTo>
                    <a:pt x="12145" y="1830"/>
                    <a:pt x="11002" y="1937"/>
                    <a:pt x="10169" y="1461"/>
                  </a:cubicBezTo>
                  <a:cubicBezTo>
                    <a:pt x="9585" y="1127"/>
                    <a:pt x="9192" y="544"/>
                    <a:pt x="8585" y="222"/>
                  </a:cubicBezTo>
                  <a:cubicBezTo>
                    <a:pt x="8281" y="66"/>
                    <a:pt x="7952" y="0"/>
                    <a:pt x="7615"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4"/>
            <p:cNvSpPr/>
            <p:nvPr/>
          </p:nvSpPr>
          <p:spPr>
            <a:xfrm>
              <a:off x="2089225" y="1825800"/>
              <a:ext cx="25575" cy="37675"/>
            </a:xfrm>
            <a:custGeom>
              <a:avLst/>
              <a:gdLst/>
              <a:ahLst/>
              <a:cxnLst/>
              <a:rect l="l" t="t" r="r" b="b"/>
              <a:pathLst>
                <a:path w="1023" h="1507" extrusionOk="0">
                  <a:moveTo>
                    <a:pt x="766" y="1"/>
                  </a:moveTo>
                  <a:cubicBezTo>
                    <a:pt x="720" y="1"/>
                    <a:pt x="667" y="6"/>
                    <a:pt x="608" y="18"/>
                  </a:cubicBezTo>
                  <a:cubicBezTo>
                    <a:pt x="453" y="54"/>
                    <a:pt x="322" y="137"/>
                    <a:pt x="203" y="245"/>
                  </a:cubicBezTo>
                  <a:cubicBezTo>
                    <a:pt x="72" y="399"/>
                    <a:pt x="1" y="590"/>
                    <a:pt x="13" y="792"/>
                  </a:cubicBezTo>
                  <a:cubicBezTo>
                    <a:pt x="13" y="1173"/>
                    <a:pt x="311" y="1483"/>
                    <a:pt x="680" y="1507"/>
                  </a:cubicBezTo>
                  <a:cubicBezTo>
                    <a:pt x="799" y="1507"/>
                    <a:pt x="894" y="1447"/>
                    <a:pt x="965" y="1364"/>
                  </a:cubicBezTo>
                  <a:cubicBezTo>
                    <a:pt x="1001" y="1304"/>
                    <a:pt x="1001" y="1257"/>
                    <a:pt x="1001" y="1257"/>
                  </a:cubicBezTo>
                  <a:cubicBezTo>
                    <a:pt x="1000" y="1255"/>
                    <a:pt x="999" y="1254"/>
                    <a:pt x="997" y="1254"/>
                  </a:cubicBezTo>
                  <a:cubicBezTo>
                    <a:pt x="976" y="1254"/>
                    <a:pt x="886" y="1376"/>
                    <a:pt x="703" y="1376"/>
                  </a:cubicBezTo>
                  <a:cubicBezTo>
                    <a:pt x="695" y="1376"/>
                    <a:pt x="688" y="1376"/>
                    <a:pt x="680" y="1376"/>
                  </a:cubicBezTo>
                  <a:cubicBezTo>
                    <a:pt x="406" y="1316"/>
                    <a:pt x="203" y="1078"/>
                    <a:pt x="203" y="780"/>
                  </a:cubicBezTo>
                  <a:cubicBezTo>
                    <a:pt x="191" y="495"/>
                    <a:pt x="370" y="233"/>
                    <a:pt x="644" y="137"/>
                  </a:cubicBezTo>
                  <a:cubicBezTo>
                    <a:pt x="858" y="78"/>
                    <a:pt x="1001" y="90"/>
                    <a:pt x="1013" y="78"/>
                  </a:cubicBezTo>
                  <a:cubicBezTo>
                    <a:pt x="1022" y="69"/>
                    <a:pt x="936" y="1"/>
                    <a:pt x="766" y="1"/>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4"/>
            <p:cNvSpPr/>
            <p:nvPr/>
          </p:nvSpPr>
          <p:spPr>
            <a:xfrm>
              <a:off x="2126150" y="1802425"/>
              <a:ext cx="87225" cy="14325"/>
            </a:xfrm>
            <a:custGeom>
              <a:avLst/>
              <a:gdLst/>
              <a:ahLst/>
              <a:cxnLst/>
              <a:rect l="l" t="t" r="r" b="b"/>
              <a:pathLst>
                <a:path w="3489" h="573" extrusionOk="0">
                  <a:moveTo>
                    <a:pt x="3489" y="1"/>
                  </a:moveTo>
                  <a:cubicBezTo>
                    <a:pt x="2905" y="13"/>
                    <a:pt x="2310" y="84"/>
                    <a:pt x="1739" y="203"/>
                  </a:cubicBezTo>
                  <a:cubicBezTo>
                    <a:pt x="1143" y="275"/>
                    <a:pt x="560" y="394"/>
                    <a:pt x="0" y="572"/>
                  </a:cubicBezTo>
                  <a:cubicBezTo>
                    <a:pt x="596" y="560"/>
                    <a:pt x="1179" y="489"/>
                    <a:pt x="1762" y="370"/>
                  </a:cubicBezTo>
                  <a:cubicBezTo>
                    <a:pt x="2346" y="299"/>
                    <a:pt x="2929" y="179"/>
                    <a:pt x="348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4"/>
            <p:cNvSpPr/>
            <p:nvPr/>
          </p:nvSpPr>
          <p:spPr>
            <a:xfrm>
              <a:off x="1940100" y="1874475"/>
              <a:ext cx="194700" cy="152100"/>
            </a:xfrm>
            <a:custGeom>
              <a:avLst/>
              <a:gdLst/>
              <a:ahLst/>
              <a:cxnLst/>
              <a:rect l="l" t="t" r="r" b="b"/>
              <a:pathLst>
                <a:path w="7788" h="6084" extrusionOk="0">
                  <a:moveTo>
                    <a:pt x="5537" y="0"/>
                  </a:moveTo>
                  <a:lnTo>
                    <a:pt x="1" y="2358"/>
                  </a:lnTo>
                  <a:lnTo>
                    <a:pt x="644" y="5691"/>
                  </a:lnTo>
                  <a:cubicBezTo>
                    <a:pt x="774" y="5942"/>
                    <a:pt x="1033" y="6084"/>
                    <a:pt x="1305" y="6084"/>
                  </a:cubicBezTo>
                  <a:cubicBezTo>
                    <a:pt x="1382" y="6084"/>
                    <a:pt x="1460" y="6072"/>
                    <a:pt x="1537" y="6049"/>
                  </a:cubicBezTo>
                  <a:cubicBezTo>
                    <a:pt x="1870" y="5929"/>
                    <a:pt x="2168" y="5727"/>
                    <a:pt x="2406" y="5465"/>
                  </a:cubicBezTo>
                  <a:cubicBezTo>
                    <a:pt x="2632" y="5191"/>
                    <a:pt x="2930" y="4989"/>
                    <a:pt x="3263" y="4858"/>
                  </a:cubicBezTo>
                  <a:cubicBezTo>
                    <a:pt x="3401" y="4817"/>
                    <a:pt x="3545" y="4803"/>
                    <a:pt x="3693" y="4803"/>
                  </a:cubicBezTo>
                  <a:cubicBezTo>
                    <a:pt x="4019" y="4803"/>
                    <a:pt x="4361" y="4871"/>
                    <a:pt x="4680" y="4871"/>
                  </a:cubicBezTo>
                  <a:cubicBezTo>
                    <a:pt x="4930" y="4871"/>
                    <a:pt x="5166" y="4829"/>
                    <a:pt x="5371" y="4679"/>
                  </a:cubicBezTo>
                  <a:cubicBezTo>
                    <a:pt x="5895" y="4298"/>
                    <a:pt x="5823" y="3417"/>
                    <a:pt x="6335" y="3024"/>
                  </a:cubicBezTo>
                  <a:cubicBezTo>
                    <a:pt x="6609" y="2798"/>
                    <a:pt x="6978" y="2774"/>
                    <a:pt x="7264" y="2572"/>
                  </a:cubicBezTo>
                  <a:cubicBezTo>
                    <a:pt x="7788" y="2191"/>
                    <a:pt x="7704" y="1322"/>
                    <a:pt x="7264" y="846"/>
                  </a:cubicBezTo>
                  <a:cubicBezTo>
                    <a:pt x="6823" y="369"/>
                    <a:pt x="6168" y="167"/>
                    <a:pt x="5537"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4"/>
            <p:cNvSpPr/>
            <p:nvPr/>
          </p:nvSpPr>
          <p:spPr>
            <a:xfrm>
              <a:off x="1796350" y="1766425"/>
              <a:ext cx="324475" cy="354525"/>
            </a:xfrm>
            <a:custGeom>
              <a:avLst/>
              <a:gdLst/>
              <a:ahLst/>
              <a:cxnLst/>
              <a:rect l="l" t="t" r="r" b="b"/>
              <a:pathLst>
                <a:path w="12979" h="14181" extrusionOk="0">
                  <a:moveTo>
                    <a:pt x="12978" y="0"/>
                  </a:moveTo>
                  <a:lnTo>
                    <a:pt x="12978" y="0"/>
                  </a:lnTo>
                  <a:cubicBezTo>
                    <a:pt x="12716" y="119"/>
                    <a:pt x="12454" y="203"/>
                    <a:pt x="12168" y="274"/>
                  </a:cubicBezTo>
                  <a:cubicBezTo>
                    <a:pt x="11847" y="334"/>
                    <a:pt x="11514" y="381"/>
                    <a:pt x="11168" y="405"/>
                  </a:cubicBezTo>
                  <a:cubicBezTo>
                    <a:pt x="10728" y="429"/>
                    <a:pt x="10275" y="476"/>
                    <a:pt x="9835" y="560"/>
                  </a:cubicBezTo>
                  <a:cubicBezTo>
                    <a:pt x="9287" y="655"/>
                    <a:pt x="8775" y="929"/>
                    <a:pt x="8382" y="1334"/>
                  </a:cubicBezTo>
                  <a:cubicBezTo>
                    <a:pt x="7977" y="1798"/>
                    <a:pt x="7835" y="2441"/>
                    <a:pt x="7549" y="3013"/>
                  </a:cubicBezTo>
                  <a:cubicBezTo>
                    <a:pt x="7418" y="3310"/>
                    <a:pt x="7215" y="3572"/>
                    <a:pt x="6953" y="3763"/>
                  </a:cubicBezTo>
                  <a:cubicBezTo>
                    <a:pt x="6668" y="3965"/>
                    <a:pt x="6358" y="4120"/>
                    <a:pt x="6025" y="4215"/>
                  </a:cubicBezTo>
                  <a:cubicBezTo>
                    <a:pt x="5370" y="4441"/>
                    <a:pt x="4596" y="4572"/>
                    <a:pt x="3977" y="5084"/>
                  </a:cubicBezTo>
                  <a:cubicBezTo>
                    <a:pt x="3667" y="5346"/>
                    <a:pt x="3465" y="5703"/>
                    <a:pt x="3405" y="6096"/>
                  </a:cubicBezTo>
                  <a:cubicBezTo>
                    <a:pt x="3382" y="6465"/>
                    <a:pt x="3382" y="6834"/>
                    <a:pt x="3405" y="7204"/>
                  </a:cubicBezTo>
                  <a:cubicBezTo>
                    <a:pt x="3441" y="7537"/>
                    <a:pt x="3382" y="7870"/>
                    <a:pt x="3227" y="8180"/>
                  </a:cubicBezTo>
                  <a:cubicBezTo>
                    <a:pt x="3060" y="8454"/>
                    <a:pt x="2822" y="8692"/>
                    <a:pt x="2548" y="8847"/>
                  </a:cubicBezTo>
                  <a:cubicBezTo>
                    <a:pt x="1989" y="9180"/>
                    <a:pt x="1381" y="9370"/>
                    <a:pt x="881" y="9692"/>
                  </a:cubicBezTo>
                  <a:cubicBezTo>
                    <a:pt x="619" y="9847"/>
                    <a:pt x="405" y="10049"/>
                    <a:pt x="238" y="10287"/>
                  </a:cubicBezTo>
                  <a:cubicBezTo>
                    <a:pt x="95" y="10525"/>
                    <a:pt x="12" y="10787"/>
                    <a:pt x="0" y="11061"/>
                  </a:cubicBezTo>
                  <a:cubicBezTo>
                    <a:pt x="0" y="11514"/>
                    <a:pt x="72" y="11954"/>
                    <a:pt x="203" y="12395"/>
                  </a:cubicBezTo>
                  <a:cubicBezTo>
                    <a:pt x="298" y="12716"/>
                    <a:pt x="334" y="13049"/>
                    <a:pt x="322" y="13383"/>
                  </a:cubicBezTo>
                  <a:cubicBezTo>
                    <a:pt x="310" y="13669"/>
                    <a:pt x="226" y="13942"/>
                    <a:pt x="60" y="14181"/>
                  </a:cubicBezTo>
                  <a:cubicBezTo>
                    <a:pt x="119" y="14133"/>
                    <a:pt x="167" y="14073"/>
                    <a:pt x="203" y="14002"/>
                  </a:cubicBezTo>
                  <a:cubicBezTo>
                    <a:pt x="310" y="13823"/>
                    <a:pt x="381" y="13609"/>
                    <a:pt x="393" y="13395"/>
                  </a:cubicBezTo>
                  <a:cubicBezTo>
                    <a:pt x="405" y="13049"/>
                    <a:pt x="381" y="12704"/>
                    <a:pt x="298" y="12371"/>
                  </a:cubicBezTo>
                  <a:cubicBezTo>
                    <a:pt x="179" y="11942"/>
                    <a:pt x="119" y="11502"/>
                    <a:pt x="119" y="11061"/>
                  </a:cubicBezTo>
                  <a:cubicBezTo>
                    <a:pt x="131" y="10811"/>
                    <a:pt x="203" y="10573"/>
                    <a:pt x="346" y="10359"/>
                  </a:cubicBezTo>
                  <a:cubicBezTo>
                    <a:pt x="500" y="10132"/>
                    <a:pt x="703" y="9954"/>
                    <a:pt x="941" y="9811"/>
                  </a:cubicBezTo>
                  <a:cubicBezTo>
                    <a:pt x="1429" y="9501"/>
                    <a:pt x="2036" y="9323"/>
                    <a:pt x="2608" y="8978"/>
                  </a:cubicBezTo>
                  <a:cubicBezTo>
                    <a:pt x="3274" y="8644"/>
                    <a:pt x="3655" y="7930"/>
                    <a:pt x="3572" y="7192"/>
                  </a:cubicBezTo>
                  <a:cubicBezTo>
                    <a:pt x="3548" y="6834"/>
                    <a:pt x="3548" y="6477"/>
                    <a:pt x="3572" y="6120"/>
                  </a:cubicBezTo>
                  <a:cubicBezTo>
                    <a:pt x="3620" y="5763"/>
                    <a:pt x="3810" y="5441"/>
                    <a:pt x="4084" y="5215"/>
                  </a:cubicBezTo>
                  <a:cubicBezTo>
                    <a:pt x="4656" y="4739"/>
                    <a:pt x="5406" y="4596"/>
                    <a:pt x="6084" y="4370"/>
                  </a:cubicBezTo>
                  <a:cubicBezTo>
                    <a:pt x="6418" y="4263"/>
                    <a:pt x="6751" y="4108"/>
                    <a:pt x="7049" y="3894"/>
                  </a:cubicBezTo>
                  <a:cubicBezTo>
                    <a:pt x="7323" y="3679"/>
                    <a:pt x="7537" y="3405"/>
                    <a:pt x="7692" y="3084"/>
                  </a:cubicBezTo>
                  <a:cubicBezTo>
                    <a:pt x="7977" y="2477"/>
                    <a:pt x="8108" y="1858"/>
                    <a:pt x="8489" y="1417"/>
                  </a:cubicBezTo>
                  <a:cubicBezTo>
                    <a:pt x="8847" y="1036"/>
                    <a:pt x="9335" y="774"/>
                    <a:pt x="9847" y="679"/>
                  </a:cubicBezTo>
                  <a:cubicBezTo>
                    <a:pt x="10287" y="584"/>
                    <a:pt x="10728" y="524"/>
                    <a:pt x="11180" y="488"/>
                  </a:cubicBezTo>
                  <a:cubicBezTo>
                    <a:pt x="11514" y="465"/>
                    <a:pt x="11847" y="417"/>
                    <a:pt x="12180" y="334"/>
                  </a:cubicBezTo>
                  <a:cubicBezTo>
                    <a:pt x="12395" y="286"/>
                    <a:pt x="12597" y="215"/>
                    <a:pt x="12788" y="119"/>
                  </a:cubicBezTo>
                  <a:cubicBezTo>
                    <a:pt x="12835" y="95"/>
                    <a:pt x="12883" y="60"/>
                    <a:pt x="12930" y="36"/>
                  </a:cubicBezTo>
                  <a:lnTo>
                    <a:pt x="12978" y="0"/>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4"/>
            <p:cNvSpPr/>
            <p:nvPr/>
          </p:nvSpPr>
          <p:spPr>
            <a:xfrm>
              <a:off x="1898450" y="1789050"/>
              <a:ext cx="184850" cy="258675"/>
            </a:xfrm>
            <a:custGeom>
              <a:avLst/>
              <a:gdLst/>
              <a:ahLst/>
              <a:cxnLst/>
              <a:rect l="l" t="t" r="r" b="b"/>
              <a:pathLst>
                <a:path w="7394" h="10347" extrusionOk="0">
                  <a:moveTo>
                    <a:pt x="7227" y="0"/>
                  </a:moveTo>
                  <a:cubicBezTo>
                    <a:pt x="7084" y="0"/>
                    <a:pt x="6953" y="0"/>
                    <a:pt x="6810" y="36"/>
                  </a:cubicBezTo>
                  <a:cubicBezTo>
                    <a:pt x="6310" y="131"/>
                    <a:pt x="5846" y="381"/>
                    <a:pt x="5501" y="762"/>
                  </a:cubicBezTo>
                  <a:cubicBezTo>
                    <a:pt x="5251" y="1012"/>
                    <a:pt x="5072" y="1322"/>
                    <a:pt x="4953" y="1667"/>
                  </a:cubicBezTo>
                  <a:cubicBezTo>
                    <a:pt x="4858" y="2048"/>
                    <a:pt x="4810" y="2453"/>
                    <a:pt x="4834" y="2858"/>
                  </a:cubicBezTo>
                  <a:cubicBezTo>
                    <a:pt x="4870" y="3286"/>
                    <a:pt x="4798" y="3715"/>
                    <a:pt x="4655" y="4108"/>
                  </a:cubicBezTo>
                  <a:cubicBezTo>
                    <a:pt x="4477" y="4513"/>
                    <a:pt x="4036" y="4703"/>
                    <a:pt x="3596" y="4917"/>
                  </a:cubicBezTo>
                  <a:cubicBezTo>
                    <a:pt x="3370" y="5013"/>
                    <a:pt x="3167" y="5167"/>
                    <a:pt x="3000" y="5346"/>
                  </a:cubicBezTo>
                  <a:cubicBezTo>
                    <a:pt x="2834" y="5548"/>
                    <a:pt x="2750" y="5787"/>
                    <a:pt x="2750" y="6037"/>
                  </a:cubicBezTo>
                  <a:cubicBezTo>
                    <a:pt x="2715" y="6501"/>
                    <a:pt x="2810" y="6941"/>
                    <a:pt x="2619" y="7299"/>
                  </a:cubicBezTo>
                  <a:cubicBezTo>
                    <a:pt x="2441" y="7644"/>
                    <a:pt x="2167" y="7918"/>
                    <a:pt x="1822" y="8108"/>
                  </a:cubicBezTo>
                  <a:cubicBezTo>
                    <a:pt x="1512" y="8299"/>
                    <a:pt x="1203" y="8442"/>
                    <a:pt x="929" y="8620"/>
                  </a:cubicBezTo>
                  <a:cubicBezTo>
                    <a:pt x="679" y="8763"/>
                    <a:pt x="464" y="8965"/>
                    <a:pt x="286" y="9192"/>
                  </a:cubicBezTo>
                  <a:cubicBezTo>
                    <a:pt x="155" y="9370"/>
                    <a:pt x="60" y="9573"/>
                    <a:pt x="24" y="9799"/>
                  </a:cubicBezTo>
                  <a:cubicBezTo>
                    <a:pt x="0" y="9930"/>
                    <a:pt x="0" y="10073"/>
                    <a:pt x="36" y="10204"/>
                  </a:cubicBezTo>
                  <a:cubicBezTo>
                    <a:pt x="48" y="10251"/>
                    <a:pt x="60" y="10299"/>
                    <a:pt x="95" y="10347"/>
                  </a:cubicBezTo>
                  <a:cubicBezTo>
                    <a:pt x="60" y="10168"/>
                    <a:pt x="60" y="9978"/>
                    <a:pt x="95" y="9811"/>
                  </a:cubicBezTo>
                  <a:cubicBezTo>
                    <a:pt x="143" y="9608"/>
                    <a:pt x="238" y="9418"/>
                    <a:pt x="369" y="9251"/>
                  </a:cubicBezTo>
                  <a:cubicBezTo>
                    <a:pt x="548" y="9037"/>
                    <a:pt x="774" y="8858"/>
                    <a:pt x="1012" y="8715"/>
                  </a:cubicBezTo>
                  <a:cubicBezTo>
                    <a:pt x="1286" y="8549"/>
                    <a:pt x="1607" y="8418"/>
                    <a:pt x="1929" y="8227"/>
                  </a:cubicBezTo>
                  <a:cubicBezTo>
                    <a:pt x="2286" y="8025"/>
                    <a:pt x="2584" y="7727"/>
                    <a:pt x="2786" y="7370"/>
                  </a:cubicBezTo>
                  <a:cubicBezTo>
                    <a:pt x="2989" y="6953"/>
                    <a:pt x="2905" y="6477"/>
                    <a:pt x="2929" y="6048"/>
                  </a:cubicBezTo>
                  <a:cubicBezTo>
                    <a:pt x="2941" y="5834"/>
                    <a:pt x="3012" y="5620"/>
                    <a:pt x="3143" y="5453"/>
                  </a:cubicBezTo>
                  <a:cubicBezTo>
                    <a:pt x="3298" y="5286"/>
                    <a:pt x="3489" y="5156"/>
                    <a:pt x="3703" y="5060"/>
                  </a:cubicBezTo>
                  <a:cubicBezTo>
                    <a:pt x="3917" y="4965"/>
                    <a:pt x="4132" y="4858"/>
                    <a:pt x="4346" y="4727"/>
                  </a:cubicBezTo>
                  <a:cubicBezTo>
                    <a:pt x="4548" y="4596"/>
                    <a:pt x="4715" y="4405"/>
                    <a:pt x="4822" y="4179"/>
                  </a:cubicBezTo>
                  <a:cubicBezTo>
                    <a:pt x="4989" y="3762"/>
                    <a:pt x="5048" y="3310"/>
                    <a:pt x="5013" y="2858"/>
                  </a:cubicBezTo>
                  <a:cubicBezTo>
                    <a:pt x="4989" y="2477"/>
                    <a:pt x="5025" y="2084"/>
                    <a:pt x="5120" y="1703"/>
                  </a:cubicBezTo>
                  <a:cubicBezTo>
                    <a:pt x="5215" y="1381"/>
                    <a:pt x="5382" y="1084"/>
                    <a:pt x="5608" y="834"/>
                  </a:cubicBezTo>
                  <a:cubicBezTo>
                    <a:pt x="5941" y="476"/>
                    <a:pt x="6370" y="214"/>
                    <a:pt x="6846" y="95"/>
                  </a:cubicBezTo>
                  <a:cubicBezTo>
                    <a:pt x="7191" y="24"/>
                    <a:pt x="7394" y="36"/>
                    <a:pt x="7394" y="24"/>
                  </a:cubicBezTo>
                  <a:cubicBezTo>
                    <a:pt x="7334" y="0"/>
                    <a:pt x="7287" y="0"/>
                    <a:pt x="722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4"/>
            <p:cNvSpPr/>
            <p:nvPr/>
          </p:nvSpPr>
          <p:spPr>
            <a:xfrm>
              <a:off x="1700200" y="2023000"/>
              <a:ext cx="689700" cy="592950"/>
            </a:xfrm>
            <a:custGeom>
              <a:avLst/>
              <a:gdLst/>
              <a:ahLst/>
              <a:cxnLst/>
              <a:rect l="l" t="t" r="r" b="b"/>
              <a:pathLst>
                <a:path w="27588" h="23718" extrusionOk="0">
                  <a:moveTo>
                    <a:pt x="10645" y="0"/>
                  </a:moveTo>
                  <a:cubicBezTo>
                    <a:pt x="10645" y="0"/>
                    <a:pt x="5894" y="0"/>
                    <a:pt x="4108" y="3751"/>
                  </a:cubicBezTo>
                  <a:cubicBezTo>
                    <a:pt x="3906" y="4156"/>
                    <a:pt x="1" y="11966"/>
                    <a:pt x="1" y="11966"/>
                  </a:cubicBezTo>
                  <a:lnTo>
                    <a:pt x="6049" y="14181"/>
                  </a:lnTo>
                  <a:lnTo>
                    <a:pt x="7013" y="11383"/>
                  </a:lnTo>
                  <a:lnTo>
                    <a:pt x="8252" y="17705"/>
                  </a:lnTo>
                  <a:lnTo>
                    <a:pt x="6466" y="22920"/>
                  </a:lnTo>
                  <a:lnTo>
                    <a:pt x="21575" y="23718"/>
                  </a:lnTo>
                  <a:lnTo>
                    <a:pt x="20324" y="16145"/>
                  </a:lnTo>
                  <a:lnTo>
                    <a:pt x="19955" y="11192"/>
                  </a:lnTo>
                  <a:lnTo>
                    <a:pt x="21217" y="13550"/>
                  </a:lnTo>
                  <a:lnTo>
                    <a:pt x="27587" y="11561"/>
                  </a:lnTo>
                  <a:cubicBezTo>
                    <a:pt x="27587" y="11561"/>
                    <a:pt x="23634" y="3918"/>
                    <a:pt x="21896" y="2179"/>
                  </a:cubicBezTo>
                  <a:cubicBezTo>
                    <a:pt x="20645" y="873"/>
                    <a:pt x="18910" y="143"/>
                    <a:pt x="17102" y="143"/>
                  </a:cubicBezTo>
                  <a:cubicBezTo>
                    <a:pt x="16966" y="143"/>
                    <a:pt x="16830" y="147"/>
                    <a:pt x="16693" y="155"/>
                  </a:cubicBezTo>
                  <a:lnTo>
                    <a:pt x="1064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4"/>
            <p:cNvSpPr/>
            <p:nvPr/>
          </p:nvSpPr>
          <p:spPr>
            <a:xfrm>
              <a:off x="1831475" y="2069725"/>
              <a:ext cx="410475" cy="4200"/>
            </a:xfrm>
            <a:custGeom>
              <a:avLst/>
              <a:gdLst/>
              <a:ahLst/>
              <a:cxnLst/>
              <a:rect l="l" t="t" r="r" b="b"/>
              <a:pathLst>
                <a:path w="16419" h="168" extrusionOk="0">
                  <a:moveTo>
                    <a:pt x="8215" y="1"/>
                  </a:moveTo>
                  <a:cubicBezTo>
                    <a:pt x="3679" y="1"/>
                    <a:pt x="0" y="48"/>
                    <a:pt x="0" y="84"/>
                  </a:cubicBezTo>
                  <a:cubicBezTo>
                    <a:pt x="0" y="132"/>
                    <a:pt x="3679" y="167"/>
                    <a:pt x="8215" y="167"/>
                  </a:cubicBezTo>
                  <a:cubicBezTo>
                    <a:pt x="12740" y="167"/>
                    <a:pt x="16419" y="132"/>
                    <a:pt x="16419" y="84"/>
                  </a:cubicBezTo>
                  <a:cubicBezTo>
                    <a:pt x="16419" y="36"/>
                    <a:pt x="12752" y="1"/>
                    <a:pt x="8215"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4"/>
            <p:cNvSpPr/>
            <p:nvPr/>
          </p:nvSpPr>
          <p:spPr>
            <a:xfrm>
              <a:off x="2127925" y="2066750"/>
              <a:ext cx="85450" cy="261075"/>
            </a:xfrm>
            <a:custGeom>
              <a:avLst/>
              <a:gdLst/>
              <a:ahLst/>
              <a:cxnLst/>
              <a:rect l="l" t="t" r="r" b="b"/>
              <a:pathLst>
                <a:path w="3418" h="10443" extrusionOk="0">
                  <a:moveTo>
                    <a:pt x="1870" y="1"/>
                  </a:moveTo>
                  <a:cubicBezTo>
                    <a:pt x="1751" y="1"/>
                    <a:pt x="1632" y="24"/>
                    <a:pt x="1525" y="72"/>
                  </a:cubicBezTo>
                  <a:cubicBezTo>
                    <a:pt x="1108" y="227"/>
                    <a:pt x="751" y="513"/>
                    <a:pt x="513" y="894"/>
                  </a:cubicBezTo>
                  <a:cubicBezTo>
                    <a:pt x="156" y="1441"/>
                    <a:pt x="1" y="2108"/>
                    <a:pt x="84" y="2763"/>
                  </a:cubicBezTo>
                  <a:cubicBezTo>
                    <a:pt x="191" y="3549"/>
                    <a:pt x="429" y="4311"/>
                    <a:pt x="799" y="5013"/>
                  </a:cubicBezTo>
                  <a:cubicBezTo>
                    <a:pt x="1501" y="6537"/>
                    <a:pt x="2144" y="7906"/>
                    <a:pt x="2608" y="8871"/>
                  </a:cubicBezTo>
                  <a:cubicBezTo>
                    <a:pt x="2846" y="9335"/>
                    <a:pt x="3037" y="9728"/>
                    <a:pt x="3180" y="10026"/>
                  </a:cubicBezTo>
                  <a:cubicBezTo>
                    <a:pt x="3251" y="10169"/>
                    <a:pt x="3323" y="10311"/>
                    <a:pt x="3418" y="10442"/>
                  </a:cubicBezTo>
                  <a:cubicBezTo>
                    <a:pt x="3370" y="10288"/>
                    <a:pt x="3323" y="10133"/>
                    <a:pt x="3251" y="9990"/>
                  </a:cubicBezTo>
                  <a:lnTo>
                    <a:pt x="2727" y="8811"/>
                  </a:lnTo>
                  <a:cubicBezTo>
                    <a:pt x="2287" y="7835"/>
                    <a:pt x="1668" y="6454"/>
                    <a:pt x="965" y="4954"/>
                  </a:cubicBezTo>
                  <a:cubicBezTo>
                    <a:pt x="608" y="4275"/>
                    <a:pt x="370" y="3537"/>
                    <a:pt x="251" y="2775"/>
                  </a:cubicBezTo>
                  <a:cubicBezTo>
                    <a:pt x="167" y="2156"/>
                    <a:pt x="298" y="1525"/>
                    <a:pt x="632" y="989"/>
                  </a:cubicBezTo>
                  <a:cubicBezTo>
                    <a:pt x="846" y="620"/>
                    <a:pt x="1168" y="334"/>
                    <a:pt x="1549" y="167"/>
                  </a:cubicBezTo>
                  <a:cubicBezTo>
                    <a:pt x="1822" y="48"/>
                    <a:pt x="1989" y="48"/>
                    <a:pt x="1989" y="24"/>
                  </a:cubicBezTo>
                  <a:cubicBezTo>
                    <a:pt x="1989" y="13"/>
                    <a:pt x="1965" y="13"/>
                    <a:pt x="187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4"/>
            <p:cNvSpPr/>
            <p:nvPr/>
          </p:nvSpPr>
          <p:spPr>
            <a:xfrm>
              <a:off x="1830275" y="2105450"/>
              <a:ext cx="79200" cy="367325"/>
            </a:xfrm>
            <a:custGeom>
              <a:avLst/>
              <a:gdLst/>
              <a:ahLst/>
              <a:cxnLst/>
              <a:rect l="l" t="t" r="r" b="b"/>
              <a:pathLst>
                <a:path w="3168" h="14693" extrusionOk="0">
                  <a:moveTo>
                    <a:pt x="48" y="0"/>
                  </a:moveTo>
                  <a:cubicBezTo>
                    <a:pt x="1" y="12"/>
                    <a:pt x="679" y="3322"/>
                    <a:pt x="1501" y="7370"/>
                  </a:cubicBezTo>
                  <a:cubicBezTo>
                    <a:pt x="2334" y="11430"/>
                    <a:pt x="3060" y="14693"/>
                    <a:pt x="3108" y="14693"/>
                  </a:cubicBezTo>
                  <a:cubicBezTo>
                    <a:pt x="3168" y="14681"/>
                    <a:pt x="2489" y="11395"/>
                    <a:pt x="1656" y="7335"/>
                  </a:cubicBezTo>
                  <a:cubicBezTo>
                    <a:pt x="822" y="3275"/>
                    <a:pt x="96" y="0"/>
                    <a:pt x="4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4"/>
            <p:cNvSpPr/>
            <p:nvPr/>
          </p:nvSpPr>
          <p:spPr>
            <a:xfrm>
              <a:off x="1926425" y="2349825"/>
              <a:ext cx="209575" cy="129800"/>
            </a:xfrm>
            <a:custGeom>
              <a:avLst/>
              <a:gdLst/>
              <a:ahLst/>
              <a:cxnLst/>
              <a:rect l="l" t="t" r="r" b="b"/>
              <a:pathLst>
                <a:path w="8383" h="5192" extrusionOk="0">
                  <a:moveTo>
                    <a:pt x="8358" y="0"/>
                  </a:moveTo>
                  <a:cubicBezTo>
                    <a:pt x="8287" y="524"/>
                    <a:pt x="8156" y="1048"/>
                    <a:pt x="7954" y="1536"/>
                  </a:cubicBezTo>
                  <a:cubicBezTo>
                    <a:pt x="7418" y="2715"/>
                    <a:pt x="6501" y="3668"/>
                    <a:pt x="5346" y="4251"/>
                  </a:cubicBezTo>
                  <a:cubicBezTo>
                    <a:pt x="4247" y="4778"/>
                    <a:pt x="3052" y="5052"/>
                    <a:pt x="1832" y="5052"/>
                  </a:cubicBezTo>
                  <a:cubicBezTo>
                    <a:pt x="1758" y="5052"/>
                    <a:pt x="1683" y="5051"/>
                    <a:pt x="1608" y="5049"/>
                  </a:cubicBezTo>
                  <a:cubicBezTo>
                    <a:pt x="759" y="5038"/>
                    <a:pt x="183" y="4958"/>
                    <a:pt x="37" y="4958"/>
                  </a:cubicBezTo>
                  <a:cubicBezTo>
                    <a:pt x="13" y="4958"/>
                    <a:pt x="0" y="4960"/>
                    <a:pt x="0" y="4965"/>
                  </a:cubicBezTo>
                  <a:cubicBezTo>
                    <a:pt x="143" y="5013"/>
                    <a:pt x="286" y="5049"/>
                    <a:pt x="429" y="5061"/>
                  </a:cubicBezTo>
                  <a:cubicBezTo>
                    <a:pt x="810" y="5132"/>
                    <a:pt x="1215" y="5168"/>
                    <a:pt x="1608" y="5180"/>
                  </a:cubicBezTo>
                  <a:cubicBezTo>
                    <a:pt x="1748" y="5187"/>
                    <a:pt x="1889" y="5191"/>
                    <a:pt x="2030" y="5191"/>
                  </a:cubicBezTo>
                  <a:cubicBezTo>
                    <a:pt x="3200" y="5191"/>
                    <a:pt x="4367" y="4928"/>
                    <a:pt x="5430" y="4418"/>
                  </a:cubicBezTo>
                  <a:cubicBezTo>
                    <a:pt x="6608" y="3822"/>
                    <a:pt x="7549" y="2810"/>
                    <a:pt x="8073" y="1596"/>
                  </a:cubicBezTo>
                  <a:cubicBezTo>
                    <a:pt x="8227" y="1227"/>
                    <a:pt x="8323" y="834"/>
                    <a:pt x="8358" y="441"/>
                  </a:cubicBezTo>
                  <a:cubicBezTo>
                    <a:pt x="8382" y="298"/>
                    <a:pt x="8382" y="143"/>
                    <a:pt x="835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4"/>
            <p:cNvSpPr/>
            <p:nvPr/>
          </p:nvSpPr>
          <p:spPr>
            <a:xfrm>
              <a:off x="1791275" y="2137600"/>
              <a:ext cx="502175" cy="4475"/>
            </a:xfrm>
            <a:custGeom>
              <a:avLst/>
              <a:gdLst/>
              <a:ahLst/>
              <a:cxnLst/>
              <a:rect l="l" t="t" r="r" b="b"/>
              <a:pathLst>
                <a:path w="20087" h="179" extrusionOk="0">
                  <a:moveTo>
                    <a:pt x="10038" y="0"/>
                  </a:moveTo>
                  <a:cubicBezTo>
                    <a:pt x="4501" y="0"/>
                    <a:pt x="1" y="36"/>
                    <a:pt x="1" y="84"/>
                  </a:cubicBezTo>
                  <a:cubicBezTo>
                    <a:pt x="1" y="131"/>
                    <a:pt x="4501" y="179"/>
                    <a:pt x="10050" y="179"/>
                  </a:cubicBezTo>
                  <a:cubicBezTo>
                    <a:pt x="15586" y="179"/>
                    <a:pt x="20087" y="131"/>
                    <a:pt x="20087" y="84"/>
                  </a:cubicBezTo>
                  <a:cubicBezTo>
                    <a:pt x="20087" y="36"/>
                    <a:pt x="15586" y="0"/>
                    <a:pt x="10038"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4"/>
            <p:cNvSpPr/>
            <p:nvPr/>
          </p:nvSpPr>
          <p:spPr>
            <a:xfrm>
              <a:off x="1762400" y="2200700"/>
              <a:ext cx="568250" cy="4200"/>
            </a:xfrm>
            <a:custGeom>
              <a:avLst/>
              <a:gdLst/>
              <a:ahLst/>
              <a:cxnLst/>
              <a:rect l="l" t="t" r="r" b="b"/>
              <a:pathLst>
                <a:path w="22730" h="168" extrusionOk="0">
                  <a:moveTo>
                    <a:pt x="11359" y="0"/>
                  </a:moveTo>
                  <a:cubicBezTo>
                    <a:pt x="5085" y="0"/>
                    <a:pt x="1" y="36"/>
                    <a:pt x="1" y="84"/>
                  </a:cubicBezTo>
                  <a:cubicBezTo>
                    <a:pt x="1" y="131"/>
                    <a:pt x="5097" y="167"/>
                    <a:pt x="11359" y="167"/>
                  </a:cubicBezTo>
                  <a:cubicBezTo>
                    <a:pt x="17634" y="167"/>
                    <a:pt x="22730" y="131"/>
                    <a:pt x="22730" y="84"/>
                  </a:cubicBezTo>
                  <a:cubicBezTo>
                    <a:pt x="22730" y="36"/>
                    <a:pt x="17634" y="0"/>
                    <a:pt x="11359"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4"/>
            <p:cNvSpPr/>
            <p:nvPr/>
          </p:nvSpPr>
          <p:spPr>
            <a:xfrm>
              <a:off x="1731750" y="2258750"/>
              <a:ext cx="623925" cy="4175"/>
            </a:xfrm>
            <a:custGeom>
              <a:avLst/>
              <a:gdLst/>
              <a:ahLst/>
              <a:cxnLst/>
              <a:rect l="l" t="t" r="r" b="b"/>
              <a:pathLst>
                <a:path w="24957" h="167" extrusionOk="0">
                  <a:moveTo>
                    <a:pt x="12478" y="0"/>
                  </a:moveTo>
                  <a:cubicBezTo>
                    <a:pt x="5585" y="0"/>
                    <a:pt x="1" y="36"/>
                    <a:pt x="1" y="83"/>
                  </a:cubicBezTo>
                  <a:cubicBezTo>
                    <a:pt x="1" y="131"/>
                    <a:pt x="5585" y="167"/>
                    <a:pt x="12478" y="167"/>
                  </a:cubicBezTo>
                  <a:cubicBezTo>
                    <a:pt x="19360" y="167"/>
                    <a:pt x="24956" y="131"/>
                    <a:pt x="24956" y="83"/>
                  </a:cubicBezTo>
                  <a:cubicBezTo>
                    <a:pt x="24956" y="36"/>
                    <a:pt x="19360" y="0"/>
                    <a:pt x="12478"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4"/>
            <p:cNvSpPr/>
            <p:nvPr/>
          </p:nvSpPr>
          <p:spPr>
            <a:xfrm>
              <a:off x="1716575" y="2292375"/>
              <a:ext cx="147950" cy="39325"/>
            </a:xfrm>
            <a:custGeom>
              <a:avLst/>
              <a:gdLst/>
              <a:ahLst/>
              <a:cxnLst/>
              <a:rect l="l" t="t" r="r" b="b"/>
              <a:pathLst>
                <a:path w="5918" h="1573" extrusionOk="0">
                  <a:moveTo>
                    <a:pt x="0" y="1"/>
                  </a:moveTo>
                  <a:cubicBezTo>
                    <a:pt x="286" y="96"/>
                    <a:pt x="572" y="167"/>
                    <a:pt x="870" y="227"/>
                  </a:cubicBezTo>
                  <a:cubicBezTo>
                    <a:pt x="1405" y="346"/>
                    <a:pt x="2155" y="524"/>
                    <a:pt x="2977" y="739"/>
                  </a:cubicBezTo>
                  <a:cubicBezTo>
                    <a:pt x="3787" y="953"/>
                    <a:pt x="4513" y="1167"/>
                    <a:pt x="5049" y="1334"/>
                  </a:cubicBezTo>
                  <a:cubicBezTo>
                    <a:pt x="5334" y="1429"/>
                    <a:pt x="5620" y="1513"/>
                    <a:pt x="5918" y="1572"/>
                  </a:cubicBezTo>
                  <a:cubicBezTo>
                    <a:pt x="5656" y="1417"/>
                    <a:pt x="5370" y="1310"/>
                    <a:pt x="5084" y="1215"/>
                  </a:cubicBezTo>
                  <a:cubicBezTo>
                    <a:pt x="4560" y="1024"/>
                    <a:pt x="3846" y="786"/>
                    <a:pt x="3013" y="572"/>
                  </a:cubicBezTo>
                  <a:cubicBezTo>
                    <a:pt x="2179" y="358"/>
                    <a:pt x="1441" y="203"/>
                    <a:pt x="893" y="108"/>
                  </a:cubicBezTo>
                  <a:cubicBezTo>
                    <a:pt x="596" y="36"/>
                    <a:pt x="298" y="1"/>
                    <a:pt x="0"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4"/>
            <p:cNvSpPr/>
            <p:nvPr/>
          </p:nvSpPr>
          <p:spPr>
            <a:xfrm>
              <a:off x="1875225" y="2316100"/>
              <a:ext cx="327450" cy="5675"/>
            </a:xfrm>
            <a:custGeom>
              <a:avLst/>
              <a:gdLst/>
              <a:ahLst/>
              <a:cxnLst/>
              <a:rect l="l" t="t" r="r" b="b"/>
              <a:pathLst>
                <a:path w="13098" h="227" extrusionOk="0">
                  <a:moveTo>
                    <a:pt x="5605" y="1"/>
                  </a:moveTo>
                  <a:cubicBezTo>
                    <a:pt x="4175" y="1"/>
                    <a:pt x="2897" y="22"/>
                    <a:pt x="1917" y="52"/>
                  </a:cubicBezTo>
                  <a:cubicBezTo>
                    <a:pt x="1334" y="75"/>
                    <a:pt x="846" y="87"/>
                    <a:pt x="524" y="111"/>
                  </a:cubicBezTo>
                  <a:cubicBezTo>
                    <a:pt x="346" y="111"/>
                    <a:pt x="179" y="123"/>
                    <a:pt x="0" y="147"/>
                  </a:cubicBezTo>
                  <a:cubicBezTo>
                    <a:pt x="131" y="164"/>
                    <a:pt x="255" y="175"/>
                    <a:pt x="383" y="175"/>
                  </a:cubicBezTo>
                  <a:cubicBezTo>
                    <a:pt x="429" y="175"/>
                    <a:pt x="476" y="174"/>
                    <a:pt x="524" y="171"/>
                  </a:cubicBezTo>
                  <a:lnTo>
                    <a:pt x="6549" y="171"/>
                  </a:lnTo>
                  <a:lnTo>
                    <a:pt x="11180" y="218"/>
                  </a:lnTo>
                  <a:lnTo>
                    <a:pt x="12585" y="218"/>
                  </a:lnTo>
                  <a:cubicBezTo>
                    <a:pt x="12654" y="223"/>
                    <a:pt x="12723" y="226"/>
                    <a:pt x="12793" y="226"/>
                  </a:cubicBezTo>
                  <a:cubicBezTo>
                    <a:pt x="12892" y="226"/>
                    <a:pt x="12993" y="220"/>
                    <a:pt x="13097" y="206"/>
                  </a:cubicBezTo>
                  <a:cubicBezTo>
                    <a:pt x="12919" y="183"/>
                    <a:pt x="12752" y="171"/>
                    <a:pt x="12585" y="171"/>
                  </a:cubicBezTo>
                  <a:cubicBezTo>
                    <a:pt x="12252" y="147"/>
                    <a:pt x="11776" y="123"/>
                    <a:pt x="11180" y="99"/>
                  </a:cubicBezTo>
                  <a:cubicBezTo>
                    <a:pt x="9990" y="52"/>
                    <a:pt x="8359" y="16"/>
                    <a:pt x="6549" y="4"/>
                  </a:cubicBezTo>
                  <a:cubicBezTo>
                    <a:pt x="6228" y="2"/>
                    <a:pt x="5913" y="1"/>
                    <a:pt x="5605"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4"/>
            <p:cNvSpPr/>
            <p:nvPr/>
          </p:nvSpPr>
          <p:spPr>
            <a:xfrm>
              <a:off x="2210975" y="2291850"/>
              <a:ext cx="169300" cy="25250"/>
            </a:xfrm>
            <a:custGeom>
              <a:avLst/>
              <a:gdLst/>
              <a:ahLst/>
              <a:cxnLst/>
              <a:rect l="l" t="t" r="r" b="b"/>
              <a:pathLst>
                <a:path w="6772" h="1010" extrusionOk="0">
                  <a:moveTo>
                    <a:pt x="6607" y="1"/>
                  </a:moveTo>
                  <a:cubicBezTo>
                    <a:pt x="6573" y="1"/>
                    <a:pt x="6537" y="4"/>
                    <a:pt x="6501" y="10"/>
                  </a:cubicBezTo>
                  <a:cubicBezTo>
                    <a:pt x="6335" y="22"/>
                    <a:pt x="6085" y="45"/>
                    <a:pt x="5775" y="81"/>
                  </a:cubicBezTo>
                  <a:cubicBezTo>
                    <a:pt x="5156" y="141"/>
                    <a:pt x="4311" y="260"/>
                    <a:pt x="3382" y="403"/>
                  </a:cubicBezTo>
                  <a:cubicBezTo>
                    <a:pt x="2441" y="545"/>
                    <a:pt x="1596" y="688"/>
                    <a:pt x="989" y="795"/>
                  </a:cubicBezTo>
                  <a:cubicBezTo>
                    <a:pt x="655" y="831"/>
                    <a:pt x="322" y="903"/>
                    <a:pt x="1" y="1010"/>
                  </a:cubicBezTo>
                  <a:cubicBezTo>
                    <a:pt x="346" y="998"/>
                    <a:pt x="679" y="962"/>
                    <a:pt x="1001" y="903"/>
                  </a:cubicBezTo>
                  <a:cubicBezTo>
                    <a:pt x="1620" y="831"/>
                    <a:pt x="2465" y="700"/>
                    <a:pt x="3406" y="569"/>
                  </a:cubicBezTo>
                  <a:cubicBezTo>
                    <a:pt x="4335" y="426"/>
                    <a:pt x="5180" y="283"/>
                    <a:pt x="5787" y="176"/>
                  </a:cubicBezTo>
                  <a:lnTo>
                    <a:pt x="6513" y="57"/>
                  </a:lnTo>
                  <a:lnTo>
                    <a:pt x="6704" y="22"/>
                  </a:lnTo>
                  <a:lnTo>
                    <a:pt x="6740" y="22"/>
                  </a:lnTo>
                  <a:cubicBezTo>
                    <a:pt x="6740" y="22"/>
                    <a:pt x="6761" y="27"/>
                    <a:pt x="6768" y="27"/>
                  </a:cubicBezTo>
                  <a:cubicBezTo>
                    <a:pt x="6771" y="27"/>
                    <a:pt x="6771" y="26"/>
                    <a:pt x="6763" y="22"/>
                  </a:cubicBezTo>
                  <a:cubicBezTo>
                    <a:pt x="6740" y="10"/>
                    <a:pt x="6728" y="10"/>
                    <a:pt x="6704" y="10"/>
                  </a:cubicBezTo>
                  <a:cubicBezTo>
                    <a:pt x="6674" y="4"/>
                    <a:pt x="6641" y="1"/>
                    <a:pt x="6607"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4"/>
            <p:cNvSpPr/>
            <p:nvPr/>
          </p:nvSpPr>
          <p:spPr>
            <a:xfrm>
              <a:off x="1889500" y="2375125"/>
              <a:ext cx="238750" cy="4200"/>
            </a:xfrm>
            <a:custGeom>
              <a:avLst/>
              <a:gdLst/>
              <a:ahLst/>
              <a:cxnLst/>
              <a:rect l="l" t="t" r="r" b="b"/>
              <a:pathLst>
                <a:path w="9550" h="168" extrusionOk="0">
                  <a:moveTo>
                    <a:pt x="4775" y="0"/>
                  </a:moveTo>
                  <a:cubicBezTo>
                    <a:pt x="2144" y="0"/>
                    <a:pt x="1" y="48"/>
                    <a:pt x="1" y="84"/>
                  </a:cubicBezTo>
                  <a:cubicBezTo>
                    <a:pt x="1" y="131"/>
                    <a:pt x="2144" y="167"/>
                    <a:pt x="4775" y="167"/>
                  </a:cubicBezTo>
                  <a:cubicBezTo>
                    <a:pt x="7418" y="167"/>
                    <a:pt x="9550" y="131"/>
                    <a:pt x="9550" y="84"/>
                  </a:cubicBezTo>
                  <a:cubicBezTo>
                    <a:pt x="9550" y="36"/>
                    <a:pt x="7418" y="0"/>
                    <a:pt x="4775"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4"/>
            <p:cNvSpPr/>
            <p:nvPr/>
          </p:nvSpPr>
          <p:spPr>
            <a:xfrm>
              <a:off x="2124075" y="2394250"/>
              <a:ext cx="81575" cy="4625"/>
            </a:xfrm>
            <a:custGeom>
              <a:avLst/>
              <a:gdLst/>
              <a:ahLst/>
              <a:cxnLst/>
              <a:rect l="l" t="t" r="r" b="b"/>
              <a:pathLst>
                <a:path w="3263" h="185" extrusionOk="0">
                  <a:moveTo>
                    <a:pt x="1233" y="1"/>
                  </a:moveTo>
                  <a:cubicBezTo>
                    <a:pt x="818" y="1"/>
                    <a:pt x="406" y="30"/>
                    <a:pt x="0" y="93"/>
                  </a:cubicBezTo>
                  <a:cubicBezTo>
                    <a:pt x="406" y="156"/>
                    <a:pt x="818" y="185"/>
                    <a:pt x="1233" y="185"/>
                  </a:cubicBezTo>
                  <a:cubicBezTo>
                    <a:pt x="1365" y="185"/>
                    <a:pt x="1498" y="182"/>
                    <a:pt x="1631" y="176"/>
                  </a:cubicBezTo>
                  <a:cubicBezTo>
                    <a:pt x="1761" y="182"/>
                    <a:pt x="1892" y="185"/>
                    <a:pt x="2023" y="185"/>
                  </a:cubicBezTo>
                  <a:cubicBezTo>
                    <a:pt x="2433" y="185"/>
                    <a:pt x="2848" y="156"/>
                    <a:pt x="3262" y="93"/>
                  </a:cubicBezTo>
                  <a:cubicBezTo>
                    <a:pt x="2848" y="30"/>
                    <a:pt x="2433" y="1"/>
                    <a:pt x="2023" y="1"/>
                  </a:cubicBezTo>
                  <a:cubicBezTo>
                    <a:pt x="1892" y="1"/>
                    <a:pt x="1761" y="4"/>
                    <a:pt x="1631" y="9"/>
                  </a:cubicBezTo>
                  <a:cubicBezTo>
                    <a:pt x="1498" y="4"/>
                    <a:pt x="1365" y="1"/>
                    <a:pt x="1233"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4"/>
            <p:cNvSpPr/>
            <p:nvPr/>
          </p:nvSpPr>
          <p:spPr>
            <a:xfrm>
              <a:off x="1904700" y="2442625"/>
              <a:ext cx="171475" cy="7075"/>
            </a:xfrm>
            <a:custGeom>
              <a:avLst/>
              <a:gdLst/>
              <a:ahLst/>
              <a:cxnLst/>
              <a:rect l="l" t="t" r="r" b="b"/>
              <a:pathLst>
                <a:path w="6859" h="283" extrusionOk="0">
                  <a:moveTo>
                    <a:pt x="500" y="0"/>
                  </a:moveTo>
                  <a:cubicBezTo>
                    <a:pt x="333" y="0"/>
                    <a:pt x="167" y="9"/>
                    <a:pt x="0" y="27"/>
                  </a:cubicBezTo>
                  <a:cubicBezTo>
                    <a:pt x="333" y="98"/>
                    <a:pt x="667" y="134"/>
                    <a:pt x="1000" y="146"/>
                  </a:cubicBezTo>
                  <a:cubicBezTo>
                    <a:pt x="1619" y="194"/>
                    <a:pt x="2477" y="241"/>
                    <a:pt x="3429" y="265"/>
                  </a:cubicBezTo>
                  <a:cubicBezTo>
                    <a:pt x="3899" y="277"/>
                    <a:pt x="4349" y="283"/>
                    <a:pt x="4760" y="283"/>
                  </a:cubicBezTo>
                  <a:cubicBezTo>
                    <a:pt x="5170" y="283"/>
                    <a:pt x="5542" y="277"/>
                    <a:pt x="5858" y="265"/>
                  </a:cubicBezTo>
                  <a:cubicBezTo>
                    <a:pt x="6191" y="265"/>
                    <a:pt x="6525" y="241"/>
                    <a:pt x="6858" y="194"/>
                  </a:cubicBezTo>
                  <a:cubicBezTo>
                    <a:pt x="6582" y="154"/>
                    <a:pt x="6306" y="131"/>
                    <a:pt x="6030" y="131"/>
                  </a:cubicBezTo>
                  <a:cubicBezTo>
                    <a:pt x="5972" y="131"/>
                    <a:pt x="5915" y="132"/>
                    <a:pt x="5858" y="134"/>
                  </a:cubicBezTo>
                  <a:lnTo>
                    <a:pt x="3429" y="98"/>
                  </a:lnTo>
                  <a:lnTo>
                    <a:pt x="1000" y="27"/>
                  </a:lnTo>
                  <a:cubicBezTo>
                    <a:pt x="834" y="9"/>
                    <a:pt x="667" y="0"/>
                    <a:pt x="500"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4"/>
            <p:cNvSpPr/>
            <p:nvPr/>
          </p:nvSpPr>
          <p:spPr>
            <a:xfrm>
              <a:off x="2048150" y="2462125"/>
              <a:ext cx="163750" cy="4625"/>
            </a:xfrm>
            <a:custGeom>
              <a:avLst/>
              <a:gdLst/>
              <a:ahLst/>
              <a:cxnLst/>
              <a:rect l="l" t="t" r="r" b="b"/>
              <a:pathLst>
                <a:path w="6550" h="185" extrusionOk="0">
                  <a:moveTo>
                    <a:pt x="2485" y="0"/>
                  </a:moveTo>
                  <a:cubicBezTo>
                    <a:pt x="1660" y="0"/>
                    <a:pt x="831" y="29"/>
                    <a:pt x="1" y="92"/>
                  </a:cubicBezTo>
                  <a:cubicBezTo>
                    <a:pt x="831" y="155"/>
                    <a:pt x="1660" y="184"/>
                    <a:pt x="2485" y="184"/>
                  </a:cubicBezTo>
                  <a:cubicBezTo>
                    <a:pt x="2749" y="184"/>
                    <a:pt x="3012" y="181"/>
                    <a:pt x="3275" y="176"/>
                  </a:cubicBezTo>
                  <a:cubicBezTo>
                    <a:pt x="3541" y="181"/>
                    <a:pt x="3807" y="184"/>
                    <a:pt x="4072" y="184"/>
                  </a:cubicBezTo>
                  <a:cubicBezTo>
                    <a:pt x="4901" y="184"/>
                    <a:pt x="5729" y="155"/>
                    <a:pt x="6549" y="92"/>
                  </a:cubicBezTo>
                  <a:cubicBezTo>
                    <a:pt x="5729" y="29"/>
                    <a:pt x="4901" y="0"/>
                    <a:pt x="4072" y="0"/>
                  </a:cubicBezTo>
                  <a:cubicBezTo>
                    <a:pt x="3807" y="0"/>
                    <a:pt x="3541" y="3"/>
                    <a:pt x="3275" y="9"/>
                  </a:cubicBezTo>
                  <a:cubicBezTo>
                    <a:pt x="3012" y="3"/>
                    <a:pt x="2749" y="0"/>
                    <a:pt x="2485"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4"/>
            <p:cNvSpPr/>
            <p:nvPr/>
          </p:nvSpPr>
          <p:spPr>
            <a:xfrm>
              <a:off x="1889500" y="2512125"/>
              <a:ext cx="334600" cy="12275"/>
            </a:xfrm>
            <a:custGeom>
              <a:avLst/>
              <a:gdLst/>
              <a:ahLst/>
              <a:cxnLst/>
              <a:rect l="l" t="t" r="r" b="b"/>
              <a:pathLst>
                <a:path w="13384" h="491" extrusionOk="0">
                  <a:moveTo>
                    <a:pt x="269" y="0"/>
                  </a:moveTo>
                  <a:cubicBezTo>
                    <a:pt x="179" y="0"/>
                    <a:pt x="90" y="3"/>
                    <a:pt x="1" y="9"/>
                  </a:cubicBezTo>
                  <a:cubicBezTo>
                    <a:pt x="179" y="45"/>
                    <a:pt x="358" y="69"/>
                    <a:pt x="525" y="69"/>
                  </a:cubicBezTo>
                  <a:cubicBezTo>
                    <a:pt x="870" y="104"/>
                    <a:pt x="1358" y="140"/>
                    <a:pt x="1965" y="176"/>
                  </a:cubicBezTo>
                  <a:cubicBezTo>
                    <a:pt x="3156" y="247"/>
                    <a:pt x="4847" y="331"/>
                    <a:pt x="6692" y="390"/>
                  </a:cubicBezTo>
                  <a:cubicBezTo>
                    <a:pt x="8538" y="438"/>
                    <a:pt x="10216" y="485"/>
                    <a:pt x="11431" y="485"/>
                  </a:cubicBezTo>
                  <a:lnTo>
                    <a:pt x="12860" y="485"/>
                  </a:lnTo>
                  <a:cubicBezTo>
                    <a:pt x="12907" y="489"/>
                    <a:pt x="12955" y="490"/>
                    <a:pt x="13003" y="490"/>
                  </a:cubicBezTo>
                  <a:cubicBezTo>
                    <a:pt x="13133" y="490"/>
                    <a:pt x="13261" y="479"/>
                    <a:pt x="13384" y="462"/>
                  </a:cubicBezTo>
                  <a:cubicBezTo>
                    <a:pt x="13217" y="438"/>
                    <a:pt x="13038" y="426"/>
                    <a:pt x="12860" y="426"/>
                  </a:cubicBezTo>
                  <a:lnTo>
                    <a:pt x="11431" y="366"/>
                  </a:lnTo>
                  <a:lnTo>
                    <a:pt x="6704" y="212"/>
                  </a:lnTo>
                  <a:lnTo>
                    <a:pt x="1965" y="57"/>
                  </a:lnTo>
                  <a:lnTo>
                    <a:pt x="537" y="9"/>
                  </a:lnTo>
                  <a:cubicBezTo>
                    <a:pt x="447" y="3"/>
                    <a:pt x="358" y="0"/>
                    <a:pt x="269"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4"/>
            <p:cNvSpPr/>
            <p:nvPr/>
          </p:nvSpPr>
          <p:spPr>
            <a:xfrm>
              <a:off x="1871650" y="2570175"/>
              <a:ext cx="363750" cy="21000"/>
            </a:xfrm>
            <a:custGeom>
              <a:avLst/>
              <a:gdLst/>
              <a:ahLst/>
              <a:cxnLst/>
              <a:rect l="l" t="t" r="r" b="b"/>
              <a:pathLst>
                <a:path w="14550" h="840" extrusionOk="0">
                  <a:moveTo>
                    <a:pt x="286" y="0"/>
                  </a:moveTo>
                  <a:cubicBezTo>
                    <a:pt x="191" y="0"/>
                    <a:pt x="96" y="3"/>
                    <a:pt x="1" y="9"/>
                  </a:cubicBezTo>
                  <a:cubicBezTo>
                    <a:pt x="191" y="45"/>
                    <a:pt x="382" y="68"/>
                    <a:pt x="572" y="80"/>
                  </a:cubicBezTo>
                  <a:lnTo>
                    <a:pt x="2132" y="188"/>
                  </a:lnTo>
                  <a:cubicBezTo>
                    <a:pt x="3453" y="295"/>
                    <a:pt x="5263" y="402"/>
                    <a:pt x="7275" y="509"/>
                  </a:cubicBezTo>
                  <a:cubicBezTo>
                    <a:pt x="9287" y="628"/>
                    <a:pt x="11097" y="711"/>
                    <a:pt x="12419" y="771"/>
                  </a:cubicBezTo>
                  <a:lnTo>
                    <a:pt x="13978" y="830"/>
                  </a:lnTo>
                  <a:cubicBezTo>
                    <a:pt x="14074" y="836"/>
                    <a:pt x="14169" y="839"/>
                    <a:pt x="14264" y="839"/>
                  </a:cubicBezTo>
                  <a:cubicBezTo>
                    <a:pt x="14359" y="839"/>
                    <a:pt x="14455" y="836"/>
                    <a:pt x="14550" y="830"/>
                  </a:cubicBezTo>
                  <a:cubicBezTo>
                    <a:pt x="14359" y="795"/>
                    <a:pt x="14169" y="771"/>
                    <a:pt x="13967" y="771"/>
                  </a:cubicBezTo>
                  <a:lnTo>
                    <a:pt x="12419" y="664"/>
                  </a:lnTo>
                  <a:cubicBezTo>
                    <a:pt x="11097" y="557"/>
                    <a:pt x="9275" y="449"/>
                    <a:pt x="7275" y="342"/>
                  </a:cubicBezTo>
                  <a:cubicBezTo>
                    <a:pt x="5263" y="223"/>
                    <a:pt x="3441" y="128"/>
                    <a:pt x="2132" y="80"/>
                  </a:cubicBezTo>
                  <a:lnTo>
                    <a:pt x="572" y="9"/>
                  </a:lnTo>
                  <a:cubicBezTo>
                    <a:pt x="477" y="3"/>
                    <a:pt x="382" y="0"/>
                    <a:pt x="286" y="0"/>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4"/>
            <p:cNvSpPr/>
            <p:nvPr/>
          </p:nvSpPr>
          <p:spPr>
            <a:xfrm>
              <a:off x="1914225" y="2348200"/>
              <a:ext cx="219375" cy="128850"/>
            </a:xfrm>
            <a:custGeom>
              <a:avLst/>
              <a:gdLst/>
              <a:ahLst/>
              <a:cxnLst/>
              <a:rect l="l" t="t" r="r" b="b"/>
              <a:pathLst>
                <a:path w="8775" h="5154" extrusionOk="0">
                  <a:moveTo>
                    <a:pt x="7615" y="0"/>
                  </a:moveTo>
                  <a:cubicBezTo>
                    <a:pt x="7581" y="0"/>
                    <a:pt x="7547" y="2"/>
                    <a:pt x="7513" y="6"/>
                  </a:cubicBezTo>
                  <a:cubicBezTo>
                    <a:pt x="6787" y="101"/>
                    <a:pt x="6441" y="911"/>
                    <a:pt x="6084" y="1554"/>
                  </a:cubicBezTo>
                  <a:cubicBezTo>
                    <a:pt x="5081" y="3335"/>
                    <a:pt x="3207" y="4403"/>
                    <a:pt x="1211" y="4403"/>
                  </a:cubicBezTo>
                  <a:cubicBezTo>
                    <a:pt x="885" y="4403"/>
                    <a:pt x="555" y="4374"/>
                    <a:pt x="226" y="4316"/>
                  </a:cubicBezTo>
                  <a:cubicBezTo>
                    <a:pt x="226" y="4316"/>
                    <a:pt x="0" y="4423"/>
                    <a:pt x="203" y="4578"/>
                  </a:cubicBezTo>
                  <a:cubicBezTo>
                    <a:pt x="777" y="5013"/>
                    <a:pt x="1493" y="5154"/>
                    <a:pt x="2243" y="5154"/>
                  </a:cubicBezTo>
                  <a:cubicBezTo>
                    <a:pt x="2969" y="5154"/>
                    <a:pt x="3726" y="5022"/>
                    <a:pt x="4417" y="4899"/>
                  </a:cubicBezTo>
                  <a:cubicBezTo>
                    <a:pt x="5834" y="4697"/>
                    <a:pt x="7132" y="3983"/>
                    <a:pt x="8084" y="2911"/>
                  </a:cubicBezTo>
                  <a:cubicBezTo>
                    <a:pt x="8525" y="2447"/>
                    <a:pt x="8775" y="1828"/>
                    <a:pt x="8763" y="1185"/>
                  </a:cubicBezTo>
                  <a:cubicBezTo>
                    <a:pt x="8707" y="576"/>
                    <a:pt x="8203" y="0"/>
                    <a:pt x="7615"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4"/>
            <p:cNvSpPr/>
            <p:nvPr/>
          </p:nvSpPr>
          <p:spPr>
            <a:xfrm>
              <a:off x="2135375" y="2154550"/>
              <a:ext cx="75625" cy="297100"/>
            </a:xfrm>
            <a:custGeom>
              <a:avLst/>
              <a:gdLst/>
              <a:ahLst/>
              <a:cxnLst/>
              <a:rect l="l" t="t" r="r" b="b"/>
              <a:pathLst>
                <a:path w="3025" h="11884" extrusionOk="0">
                  <a:moveTo>
                    <a:pt x="0" y="1"/>
                  </a:moveTo>
                  <a:cubicBezTo>
                    <a:pt x="358" y="2858"/>
                    <a:pt x="822" y="5192"/>
                    <a:pt x="1417" y="8014"/>
                  </a:cubicBezTo>
                  <a:cubicBezTo>
                    <a:pt x="1703" y="9395"/>
                    <a:pt x="2060" y="10848"/>
                    <a:pt x="3025" y="11883"/>
                  </a:cubicBezTo>
                  <a:lnTo>
                    <a:pt x="2477" y="5549"/>
                  </a:lnTo>
                  <a:lnTo>
                    <a:pt x="0" y="1"/>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4"/>
            <p:cNvSpPr/>
            <p:nvPr/>
          </p:nvSpPr>
          <p:spPr>
            <a:xfrm>
              <a:off x="1884150" y="1965850"/>
              <a:ext cx="112550" cy="212550"/>
            </a:xfrm>
            <a:custGeom>
              <a:avLst/>
              <a:gdLst/>
              <a:ahLst/>
              <a:cxnLst/>
              <a:rect l="l" t="t" r="r" b="b"/>
              <a:pathLst>
                <a:path w="4502" h="8502" extrusionOk="0">
                  <a:moveTo>
                    <a:pt x="3668" y="0"/>
                  </a:moveTo>
                  <a:lnTo>
                    <a:pt x="1941" y="1584"/>
                  </a:lnTo>
                  <a:cubicBezTo>
                    <a:pt x="882" y="1989"/>
                    <a:pt x="358" y="3179"/>
                    <a:pt x="763" y="4239"/>
                  </a:cubicBezTo>
                  <a:cubicBezTo>
                    <a:pt x="822" y="4382"/>
                    <a:pt x="894" y="4525"/>
                    <a:pt x="977" y="4644"/>
                  </a:cubicBezTo>
                  <a:cubicBezTo>
                    <a:pt x="1132" y="4811"/>
                    <a:pt x="1215" y="5001"/>
                    <a:pt x="1239" y="5215"/>
                  </a:cubicBezTo>
                  <a:cubicBezTo>
                    <a:pt x="1215" y="5727"/>
                    <a:pt x="393" y="5739"/>
                    <a:pt x="132" y="6180"/>
                  </a:cubicBezTo>
                  <a:cubicBezTo>
                    <a:pt x="1" y="6501"/>
                    <a:pt x="84" y="6882"/>
                    <a:pt x="358" y="7108"/>
                  </a:cubicBezTo>
                  <a:cubicBezTo>
                    <a:pt x="620" y="7311"/>
                    <a:pt x="905" y="7501"/>
                    <a:pt x="1203" y="7668"/>
                  </a:cubicBezTo>
                  <a:cubicBezTo>
                    <a:pt x="1501" y="7847"/>
                    <a:pt x="1703" y="8156"/>
                    <a:pt x="1727" y="8501"/>
                  </a:cubicBezTo>
                  <a:cubicBezTo>
                    <a:pt x="2013" y="8501"/>
                    <a:pt x="2179" y="8144"/>
                    <a:pt x="2132" y="7859"/>
                  </a:cubicBezTo>
                  <a:cubicBezTo>
                    <a:pt x="2060" y="7573"/>
                    <a:pt x="1941" y="7311"/>
                    <a:pt x="1787" y="7073"/>
                  </a:cubicBezTo>
                  <a:cubicBezTo>
                    <a:pt x="1620" y="6823"/>
                    <a:pt x="1608" y="6513"/>
                    <a:pt x="1751" y="6251"/>
                  </a:cubicBezTo>
                  <a:cubicBezTo>
                    <a:pt x="1941" y="5989"/>
                    <a:pt x="2322" y="5977"/>
                    <a:pt x="2620" y="5858"/>
                  </a:cubicBezTo>
                  <a:cubicBezTo>
                    <a:pt x="3227" y="5596"/>
                    <a:pt x="3513" y="4894"/>
                    <a:pt x="3263" y="4287"/>
                  </a:cubicBezTo>
                  <a:cubicBezTo>
                    <a:pt x="3084" y="3870"/>
                    <a:pt x="2656" y="3453"/>
                    <a:pt x="2858" y="3048"/>
                  </a:cubicBezTo>
                  <a:cubicBezTo>
                    <a:pt x="2977" y="2834"/>
                    <a:pt x="3251" y="2727"/>
                    <a:pt x="3465" y="2620"/>
                  </a:cubicBezTo>
                  <a:cubicBezTo>
                    <a:pt x="4227" y="2203"/>
                    <a:pt x="4501" y="1239"/>
                    <a:pt x="4084" y="477"/>
                  </a:cubicBezTo>
                  <a:cubicBezTo>
                    <a:pt x="3977" y="298"/>
                    <a:pt x="3846" y="131"/>
                    <a:pt x="366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4"/>
            <p:cNvSpPr/>
            <p:nvPr/>
          </p:nvSpPr>
          <p:spPr>
            <a:xfrm>
              <a:off x="1741875" y="3227900"/>
              <a:ext cx="239625" cy="863825"/>
            </a:xfrm>
            <a:custGeom>
              <a:avLst/>
              <a:gdLst/>
              <a:ahLst/>
              <a:cxnLst/>
              <a:rect l="l" t="t" r="r" b="b"/>
              <a:pathLst>
                <a:path w="9585" h="34553" extrusionOk="0">
                  <a:moveTo>
                    <a:pt x="1798" y="1"/>
                  </a:moveTo>
                  <a:lnTo>
                    <a:pt x="0" y="33219"/>
                  </a:lnTo>
                  <a:lnTo>
                    <a:pt x="5477" y="34553"/>
                  </a:lnTo>
                  <a:lnTo>
                    <a:pt x="9585" y="703"/>
                  </a:lnTo>
                  <a:lnTo>
                    <a:pt x="1798"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4"/>
            <p:cNvSpPr/>
            <p:nvPr/>
          </p:nvSpPr>
          <p:spPr>
            <a:xfrm>
              <a:off x="1714500" y="4055400"/>
              <a:ext cx="164325" cy="102400"/>
            </a:xfrm>
            <a:custGeom>
              <a:avLst/>
              <a:gdLst/>
              <a:ahLst/>
              <a:cxnLst/>
              <a:rect l="l" t="t" r="r" b="b"/>
              <a:pathLst>
                <a:path w="6573" h="4096" extrusionOk="0">
                  <a:moveTo>
                    <a:pt x="929" y="0"/>
                  </a:moveTo>
                  <a:lnTo>
                    <a:pt x="0" y="4096"/>
                  </a:lnTo>
                  <a:lnTo>
                    <a:pt x="6310" y="4096"/>
                  </a:lnTo>
                  <a:lnTo>
                    <a:pt x="6572" y="1429"/>
                  </a:lnTo>
                  <a:lnTo>
                    <a:pt x="929" y="0"/>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4"/>
            <p:cNvSpPr/>
            <p:nvPr/>
          </p:nvSpPr>
          <p:spPr>
            <a:xfrm>
              <a:off x="1718650" y="4137725"/>
              <a:ext cx="156600" cy="6775"/>
            </a:xfrm>
            <a:custGeom>
              <a:avLst/>
              <a:gdLst/>
              <a:ahLst/>
              <a:cxnLst/>
              <a:rect l="l" t="t" r="r" b="b"/>
              <a:pathLst>
                <a:path w="6264" h="271" extrusionOk="0">
                  <a:moveTo>
                    <a:pt x="710" y="1"/>
                  </a:moveTo>
                  <a:cubicBezTo>
                    <a:pt x="474" y="1"/>
                    <a:pt x="237" y="16"/>
                    <a:pt x="1" y="53"/>
                  </a:cubicBezTo>
                  <a:cubicBezTo>
                    <a:pt x="310" y="112"/>
                    <a:pt x="620" y="136"/>
                    <a:pt x="917" y="136"/>
                  </a:cubicBezTo>
                  <a:lnTo>
                    <a:pt x="3132" y="219"/>
                  </a:lnTo>
                  <a:cubicBezTo>
                    <a:pt x="4001" y="267"/>
                    <a:pt x="4787" y="267"/>
                    <a:pt x="5347" y="267"/>
                  </a:cubicBezTo>
                  <a:cubicBezTo>
                    <a:pt x="5401" y="269"/>
                    <a:pt x="5456" y="270"/>
                    <a:pt x="5511" y="270"/>
                  </a:cubicBezTo>
                  <a:cubicBezTo>
                    <a:pt x="5765" y="270"/>
                    <a:pt x="6018" y="249"/>
                    <a:pt x="6263" y="219"/>
                  </a:cubicBezTo>
                  <a:cubicBezTo>
                    <a:pt x="6015" y="170"/>
                    <a:pt x="5759" y="145"/>
                    <a:pt x="5501" y="145"/>
                  </a:cubicBezTo>
                  <a:cubicBezTo>
                    <a:pt x="5450" y="145"/>
                    <a:pt x="5398" y="146"/>
                    <a:pt x="5347" y="148"/>
                  </a:cubicBezTo>
                  <a:lnTo>
                    <a:pt x="3144" y="53"/>
                  </a:lnTo>
                  <a:cubicBezTo>
                    <a:pt x="2275" y="5"/>
                    <a:pt x="1489" y="5"/>
                    <a:pt x="929" y="5"/>
                  </a:cubicBezTo>
                  <a:cubicBezTo>
                    <a:pt x="856" y="2"/>
                    <a:pt x="783" y="1"/>
                    <a:pt x="710"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4"/>
            <p:cNvSpPr/>
            <p:nvPr/>
          </p:nvSpPr>
          <p:spPr>
            <a:xfrm>
              <a:off x="1802600" y="4075325"/>
              <a:ext cx="7450" cy="66100"/>
            </a:xfrm>
            <a:custGeom>
              <a:avLst/>
              <a:gdLst/>
              <a:ahLst/>
              <a:cxnLst/>
              <a:rect l="l" t="t" r="r" b="b"/>
              <a:pathLst>
                <a:path w="298" h="2644" extrusionOk="0">
                  <a:moveTo>
                    <a:pt x="238" y="1"/>
                  </a:moveTo>
                  <a:cubicBezTo>
                    <a:pt x="119" y="429"/>
                    <a:pt x="60" y="870"/>
                    <a:pt x="60" y="1322"/>
                  </a:cubicBezTo>
                  <a:cubicBezTo>
                    <a:pt x="0" y="1763"/>
                    <a:pt x="0" y="2203"/>
                    <a:pt x="60" y="2644"/>
                  </a:cubicBezTo>
                  <a:cubicBezTo>
                    <a:pt x="179" y="2215"/>
                    <a:pt x="238" y="1775"/>
                    <a:pt x="238" y="1334"/>
                  </a:cubicBezTo>
                  <a:cubicBezTo>
                    <a:pt x="298" y="894"/>
                    <a:pt x="298" y="441"/>
                    <a:pt x="23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4"/>
            <p:cNvSpPr/>
            <p:nvPr/>
          </p:nvSpPr>
          <p:spPr>
            <a:xfrm>
              <a:off x="1714500" y="4139025"/>
              <a:ext cx="159250" cy="18775"/>
            </a:xfrm>
            <a:custGeom>
              <a:avLst/>
              <a:gdLst/>
              <a:ahLst/>
              <a:cxnLst/>
              <a:rect l="l" t="t" r="r" b="b"/>
              <a:pathLst>
                <a:path w="6370" h="751" extrusionOk="0">
                  <a:moveTo>
                    <a:pt x="119" y="1"/>
                  </a:moveTo>
                  <a:lnTo>
                    <a:pt x="0" y="691"/>
                  </a:lnTo>
                  <a:lnTo>
                    <a:pt x="0" y="751"/>
                  </a:lnTo>
                  <a:lnTo>
                    <a:pt x="6310" y="751"/>
                  </a:lnTo>
                  <a:lnTo>
                    <a:pt x="6370" y="167"/>
                  </a:lnTo>
                  <a:lnTo>
                    <a:pt x="1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4"/>
            <p:cNvSpPr/>
            <p:nvPr/>
          </p:nvSpPr>
          <p:spPr>
            <a:xfrm>
              <a:off x="2282425" y="3864300"/>
              <a:ext cx="154500" cy="250350"/>
            </a:xfrm>
            <a:custGeom>
              <a:avLst/>
              <a:gdLst/>
              <a:ahLst/>
              <a:cxnLst/>
              <a:rect l="l" t="t" r="r" b="b"/>
              <a:pathLst>
                <a:path w="6180" h="10014" extrusionOk="0">
                  <a:moveTo>
                    <a:pt x="0" y="0"/>
                  </a:moveTo>
                  <a:lnTo>
                    <a:pt x="1334" y="10013"/>
                  </a:lnTo>
                  <a:lnTo>
                    <a:pt x="6179" y="9680"/>
                  </a:lnTo>
                  <a:lnTo>
                    <a:pt x="5156" y="488"/>
                  </a:lnTo>
                  <a:lnTo>
                    <a:pt x="0"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4"/>
            <p:cNvSpPr/>
            <p:nvPr/>
          </p:nvSpPr>
          <p:spPr>
            <a:xfrm>
              <a:off x="2313675" y="4079200"/>
              <a:ext cx="262850" cy="78300"/>
            </a:xfrm>
            <a:custGeom>
              <a:avLst/>
              <a:gdLst/>
              <a:ahLst/>
              <a:cxnLst/>
              <a:rect l="l" t="t" r="r" b="b"/>
              <a:pathLst>
                <a:path w="10514" h="3132" extrusionOk="0">
                  <a:moveTo>
                    <a:pt x="4977" y="1"/>
                  </a:moveTo>
                  <a:cubicBezTo>
                    <a:pt x="4001" y="420"/>
                    <a:pt x="2947" y="638"/>
                    <a:pt x="1892" y="638"/>
                  </a:cubicBezTo>
                  <a:cubicBezTo>
                    <a:pt x="1390" y="638"/>
                    <a:pt x="888" y="588"/>
                    <a:pt x="393" y="489"/>
                  </a:cubicBezTo>
                  <a:lnTo>
                    <a:pt x="0" y="417"/>
                  </a:lnTo>
                  <a:lnTo>
                    <a:pt x="96" y="3132"/>
                  </a:lnTo>
                  <a:lnTo>
                    <a:pt x="10514" y="2834"/>
                  </a:lnTo>
                  <a:cubicBezTo>
                    <a:pt x="10442" y="1846"/>
                    <a:pt x="4977" y="1"/>
                    <a:pt x="4977" y="1"/>
                  </a:cubicBez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4"/>
            <p:cNvSpPr/>
            <p:nvPr/>
          </p:nvSpPr>
          <p:spPr>
            <a:xfrm>
              <a:off x="2336050" y="4101125"/>
              <a:ext cx="22000" cy="20025"/>
            </a:xfrm>
            <a:custGeom>
              <a:avLst/>
              <a:gdLst/>
              <a:ahLst/>
              <a:cxnLst/>
              <a:rect l="l" t="t" r="r" b="b"/>
              <a:pathLst>
                <a:path w="880" h="801" extrusionOk="0">
                  <a:moveTo>
                    <a:pt x="446" y="0"/>
                  </a:moveTo>
                  <a:cubicBezTo>
                    <a:pt x="396" y="0"/>
                    <a:pt x="345" y="9"/>
                    <a:pt x="296" y="28"/>
                  </a:cubicBezTo>
                  <a:lnTo>
                    <a:pt x="305" y="26"/>
                  </a:lnTo>
                  <a:lnTo>
                    <a:pt x="305" y="26"/>
                  </a:lnTo>
                  <a:cubicBezTo>
                    <a:pt x="118" y="95"/>
                    <a:pt x="0" y="300"/>
                    <a:pt x="46" y="505"/>
                  </a:cubicBezTo>
                  <a:cubicBezTo>
                    <a:pt x="97" y="679"/>
                    <a:pt x="263" y="800"/>
                    <a:pt x="445" y="800"/>
                  </a:cubicBezTo>
                  <a:cubicBezTo>
                    <a:pt x="474" y="800"/>
                    <a:pt x="504" y="797"/>
                    <a:pt x="534" y="790"/>
                  </a:cubicBezTo>
                  <a:cubicBezTo>
                    <a:pt x="748" y="719"/>
                    <a:pt x="879" y="493"/>
                    <a:pt x="832" y="267"/>
                  </a:cubicBezTo>
                  <a:cubicBezTo>
                    <a:pt x="768" y="102"/>
                    <a:pt x="612"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4"/>
            <p:cNvSpPr/>
            <p:nvPr/>
          </p:nvSpPr>
          <p:spPr>
            <a:xfrm>
              <a:off x="2316050" y="4136350"/>
              <a:ext cx="261675" cy="21150"/>
            </a:xfrm>
            <a:custGeom>
              <a:avLst/>
              <a:gdLst/>
              <a:ahLst/>
              <a:cxnLst/>
              <a:rect l="l" t="t" r="r" b="b"/>
              <a:pathLst>
                <a:path w="10467" h="846" extrusionOk="0">
                  <a:moveTo>
                    <a:pt x="1" y="1"/>
                  </a:moveTo>
                  <a:lnTo>
                    <a:pt x="1" y="846"/>
                  </a:lnTo>
                  <a:lnTo>
                    <a:pt x="10419" y="548"/>
                  </a:lnTo>
                  <a:cubicBezTo>
                    <a:pt x="10466" y="215"/>
                    <a:pt x="9990" y="36"/>
                    <a:pt x="9990" y="36"/>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2418150" y="4076675"/>
              <a:ext cx="24125" cy="16600"/>
            </a:xfrm>
            <a:custGeom>
              <a:avLst/>
              <a:gdLst/>
              <a:ahLst/>
              <a:cxnLst/>
              <a:rect l="l" t="t" r="r" b="b"/>
              <a:pathLst>
                <a:path w="965" h="664" extrusionOk="0">
                  <a:moveTo>
                    <a:pt x="819" y="1"/>
                  </a:moveTo>
                  <a:cubicBezTo>
                    <a:pt x="705" y="1"/>
                    <a:pt x="537" y="35"/>
                    <a:pt x="369" y="149"/>
                  </a:cubicBezTo>
                  <a:cubicBezTo>
                    <a:pt x="72" y="340"/>
                    <a:pt x="0" y="649"/>
                    <a:pt x="48" y="661"/>
                  </a:cubicBezTo>
                  <a:cubicBezTo>
                    <a:pt x="50" y="662"/>
                    <a:pt x="53" y="663"/>
                    <a:pt x="56" y="663"/>
                  </a:cubicBezTo>
                  <a:cubicBezTo>
                    <a:pt x="108" y="663"/>
                    <a:pt x="228" y="461"/>
                    <a:pt x="465" y="292"/>
                  </a:cubicBezTo>
                  <a:cubicBezTo>
                    <a:pt x="715" y="125"/>
                    <a:pt x="965" y="90"/>
                    <a:pt x="965" y="42"/>
                  </a:cubicBezTo>
                  <a:cubicBezTo>
                    <a:pt x="965" y="21"/>
                    <a:pt x="908" y="1"/>
                    <a:pt x="819"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2451775" y="4087700"/>
              <a:ext cx="18200" cy="20700"/>
            </a:xfrm>
            <a:custGeom>
              <a:avLst/>
              <a:gdLst/>
              <a:ahLst/>
              <a:cxnLst/>
              <a:rect l="l" t="t" r="r" b="b"/>
              <a:pathLst>
                <a:path w="728" h="828" extrusionOk="0">
                  <a:moveTo>
                    <a:pt x="683" y="0"/>
                  </a:moveTo>
                  <a:cubicBezTo>
                    <a:pt x="592" y="0"/>
                    <a:pt x="379" y="70"/>
                    <a:pt x="215" y="280"/>
                  </a:cubicBezTo>
                  <a:cubicBezTo>
                    <a:pt x="1" y="542"/>
                    <a:pt x="48" y="827"/>
                    <a:pt x="96" y="827"/>
                  </a:cubicBezTo>
                  <a:cubicBezTo>
                    <a:pt x="144" y="827"/>
                    <a:pt x="191" y="601"/>
                    <a:pt x="358" y="387"/>
                  </a:cubicBezTo>
                  <a:cubicBezTo>
                    <a:pt x="525" y="161"/>
                    <a:pt x="727" y="65"/>
                    <a:pt x="727" y="18"/>
                  </a:cubicBezTo>
                  <a:cubicBezTo>
                    <a:pt x="727" y="7"/>
                    <a:pt x="711" y="0"/>
                    <a:pt x="683"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2483325" y="4098300"/>
              <a:ext cx="13125" cy="22300"/>
            </a:xfrm>
            <a:custGeom>
              <a:avLst/>
              <a:gdLst/>
              <a:ahLst/>
              <a:cxnLst/>
              <a:rect l="l" t="t" r="r" b="b"/>
              <a:pathLst>
                <a:path w="525" h="892" extrusionOk="0">
                  <a:moveTo>
                    <a:pt x="479" y="0"/>
                  </a:moveTo>
                  <a:cubicBezTo>
                    <a:pt x="414" y="0"/>
                    <a:pt x="232" y="123"/>
                    <a:pt x="120" y="368"/>
                  </a:cubicBezTo>
                  <a:cubicBezTo>
                    <a:pt x="1" y="642"/>
                    <a:pt x="72" y="892"/>
                    <a:pt x="120" y="892"/>
                  </a:cubicBezTo>
                  <a:cubicBezTo>
                    <a:pt x="168" y="880"/>
                    <a:pt x="191" y="665"/>
                    <a:pt x="287" y="439"/>
                  </a:cubicBezTo>
                  <a:cubicBezTo>
                    <a:pt x="382" y="201"/>
                    <a:pt x="525" y="46"/>
                    <a:pt x="501" y="11"/>
                  </a:cubicBezTo>
                  <a:cubicBezTo>
                    <a:pt x="498" y="4"/>
                    <a:pt x="490" y="0"/>
                    <a:pt x="479"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p:nvPr/>
          </p:nvSpPr>
          <p:spPr>
            <a:xfrm>
              <a:off x="2398800" y="4056750"/>
              <a:ext cx="40500" cy="21275"/>
            </a:xfrm>
            <a:custGeom>
              <a:avLst/>
              <a:gdLst/>
              <a:ahLst/>
              <a:cxnLst/>
              <a:rect l="l" t="t" r="r" b="b"/>
              <a:pathLst>
                <a:path w="1620" h="851" extrusionOk="0">
                  <a:moveTo>
                    <a:pt x="312" y="169"/>
                  </a:moveTo>
                  <a:cubicBezTo>
                    <a:pt x="348" y="169"/>
                    <a:pt x="392" y="174"/>
                    <a:pt x="441" y="184"/>
                  </a:cubicBezTo>
                  <a:cubicBezTo>
                    <a:pt x="536" y="208"/>
                    <a:pt x="643" y="232"/>
                    <a:pt x="739" y="268"/>
                  </a:cubicBezTo>
                  <a:cubicBezTo>
                    <a:pt x="905" y="327"/>
                    <a:pt x="1072" y="410"/>
                    <a:pt x="1215" y="518"/>
                  </a:cubicBezTo>
                  <a:cubicBezTo>
                    <a:pt x="1370" y="628"/>
                    <a:pt x="1479" y="730"/>
                    <a:pt x="1542" y="788"/>
                  </a:cubicBezTo>
                  <a:lnTo>
                    <a:pt x="1542" y="788"/>
                  </a:lnTo>
                  <a:cubicBezTo>
                    <a:pt x="1407" y="744"/>
                    <a:pt x="1259" y="714"/>
                    <a:pt x="1120" y="684"/>
                  </a:cubicBezTo>
                  <a:cubicBezTo>
                    <a:pt x="941" y="637"/>
                    <a:pt x="774" y="577"/>
                    <a:pt x="608" y="506"/>
                  </a:cubicBezTo>
                  <a:cubicBezTo>
                    <a:pt x="512" y="458"/>
                    <a:pt x="417" y="410"/>
                    <a:pt x="322" y="363"/>
                  </a:cubicBezTo>
                  <a:cubicBezTo>
                    <a:pt x="286" y="327"/>
                    <a:pt x="239" y="303"/>
                    <a:pt x="203" y="268"/>
                  </a:cubicBezTo>
                  <a:cubicBezTo>
                    <a:pt x="203" y="244"/>
                    <a:pt x="179" y="268"/>
                    <a:pt x="203" y="208"/>
                  </a:cubicBezTo>
                  <a:cubicBezTo>
                    <a:pt x="224" y="180"/>
                    <a:pt x="261" y="169"/>
                    <a:pt x="312" y="169"/>
                  </a:cubicBezTo>
                  <a:close/>
                  <a:moveTo>
                    <a:pt x="335" y="1"/>
                  </a:moveTo>
                  <a:cubicBezTo>
                    <a:pt x="315" y="1"/>
                    <a:pt x="295" y="2"/>
                    <a:pt x="274" y="6"/>
                  </a:cubicBezTo>
                  <a:cubicBezTo>
                    <a:pt x="191" y="6"/>
                    <a:pt x="108" y="53"/>
                    <a:pt x="60" y="125"/>
                  </a:cubicBezTo>
                  <a:cubicBezTo>
                    <a:pt x="0" y="208"/>
                    <a:pt x="24" y="315"/>
                    <a:pt x="84" y="387"/>
                  </a:cubicBezTo>
                  <a:cubicBezTo>
                    <a:pt x="131" y="446"/>
                    <a:pt x="191" y="482"/>
                    <a:pt x="251" y="506"/>
                  </a:cubicBezTo>
                  <a:cubicBezTo>
                    <a:pt x="346" y="565"/>
                    <a:pt x="453" y="613"/>
                    <a:pt x="560" y="660"/>
                  </a:cubicBezTo>
                  <a:cubicBezTo>
                    <a:pt x="727" y="732"/>
                    <a:pt x="917" y="780"/>
                    <a:pt x="1108" y="815"/>
                  </a:cubicBezTo>
                  <a:cubicBezTo>
                    <a:pt x="1191" y="839"/>
                    <a:pt x="1277" y="851"/>
                    <a:pt x="1364" y="851"/>
                  </a:cubicBezTo>
                  <a:cubicBezTo>
                    <a:pt x="1438" y="851"/>
                    <a:pt x="1511" y="842"/>
                    <a:pt x="1583" y="825"/>
                  </a:cubicBezTo>
                  <a:lnTo>
                    <a:pt x="1583" y="825"/>
                  </a:lnTo>
                  <a:cubicBezTo>
                    <a:pt x="1595" y="834"/>
                    <a:pt x="1602" y="840"/>
                    <a:pt x="1606" y="840"/>
                  </a:cubicBezTo>
                  <a:cubicBezTo>
                    <a:pt x="1607" y="840"/>
                    <a:pt x="1607" y="840"/>
                    <a:pt x="1608" y="839"/>
                  </a:cubicBezTo>
                  <a:cubicBezTo>
                    <a:pt x="1610" y="837"/>
                    <a:pt x="1609" y="830"/>
                    <a:pt x="1605" y="819"/>
                  </a:cubicBezTo>
                  <a:lnTo>
                    <a:pt x="1605" y="819"/>
                  </a:lnTo>
                  <a:cubicBezTo>
                    <a:pt x="1610" y="818"/>
                    <a:pt x="1615" y="817"/>
                    <a:pt x="1620" y="815"/>
                  </a:cubicBezTo>
                  <a:cubicBezTo>
                    <a:pt x="1614" y="813"/>
                    <a:pt x="1607" y="811"/>
                    <a:pt x="1601" y="808"/>
                  </a:cubicBezTo>
                  <a:lnTo>
                    <a:pt x="1601" y="808"/>
                  </a:lnTo>
                  <a:cubicBezTo>
                    <a:pt x="1575" y="746"/>
                    <a:pt x="1481" y="599"/>
                    <a:pt x="1286" y="422"/>
                  </a:cubicBezTo>
                  <a:cubicBezTo>
                    <a:pt x="1143" y="303"/>
                    <a:pt x="977" y="196"/>
                    <a:pt x="798" y="125"/>
                  </a:cubicBezTo>
                  <a:cubicBezTo>
                    <a:pt x="691" y="77"/>
                    <a:pt x="584" y="41"/>
                    <a:pt x="477" y="18"/>
                  </a:cubicBezTo>
                  <a:cubicBezTo>
                    <a:pt x="426" y="9"/>
                    <a:pt x="382" y="1"/>
                    <a:pt x="335"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4"/>
            <p:cNvSpPr/>
            <p:nvPr/>
          </p:nvSpPr>
          <p:spPr>
            <a:xfrm>
              <a:off x="2433625" y="4037225"/>
              <a:ext cx="20275" cy="41700"/>
            </a:xfrm>
            <a:custGeom>
              <a:avLst/>
              <a:gdLst/>
              <a:ahLst/>
              <a:cxnLst/>
              <a:rect l="l" t="t" r="r" b="b"/>
              <a:pathLst>
                <a:path w="811" h="1668" extrusionOk="0">
                  <a:moveTo>
                    <a:pt x="512" y="1"/>
                  </a:moveTo>
                  <a:cubicBezTo>
                    <a:pt x="370" y="25"/>
                    <a:pt x="251" y="132"/>
                    <a:pt x="191" y="275"/>
                  </a:cubicBezTo>
                  <a:cubicBezTo>
                    <a:pt x="143" y="382"/>
                    <a:pt x="108" y="489"/>
                    <a:pt x="72" y="596"/>
                  </a:cubicBezTo>
                  <a:cubicBezTo>
                    <a:pt x="24" y="787"/>
                    <a:pt x="1" y="977"/>
                    <a:pt x="12" y="1168"/>
                  </a:cubicBezTo>
                  <a:cubicBezTo>
                    <a:pt x="12" y="1346"/>
                    <a:pt x="72" y="1525"/>
                    <a:pt x="167" y="1668"/>
                  </a:cubicBezTo>
                  <a:cubicBezTo>
                    <a:pt x="191" y="1668"/>
                    <a:pt x="131" y="1477"/>
                    <a:pt x="131" y="1156"/>
                  </a:cubicBezTo>
                  <a:cubicBezTo>
                    <a:pt x="131" y="977"/>
                    <a:pt x="155" y="810"/>
                    <a:pt x="215" y="632"/>
                  </a:cubicBezTo>
                  <a:cubicBezTo>
                    <a:pt x="239" y="537"/>
                    <a:pt x="286" y="441"/>
                    <a:pt x="334" y="346"/>
                  </a:cubicBezTo>
                  <a:cubicBezTo>
                    <a:pt x="370" y="263"/>
                    <a:pt x="477" y="191"/>
                    <a:pt x="512" y="168"/>
                  </a:cubicBezTo>
                  <a:cubicBezTo>
                    <a:pt x="515" y="167"/>
                    <a:pt x="517" y="167"/>
                    <a:pt x="519" y="167"/>
                  </a:cubicBezTo>
                  <a:cubicBezTo>
                    <a:pt x="554" y="167"/>
                    <a:pt x="597" y="257"/>
                    <a:pt x="620" y="358"/>
                  </a:cubicBezTo>
                  <a:cubicBezTo>
                    <a:pt x="632" y="453"/>
                    <a:pt x="643" y="560"/>
                    <a:pt x="632" y="656"/>
                  </a:cubicBezTo>
                  <a:cubicBezTo>
                    <a:pt x="620" y="834"/>
                    <a:pt x="572" y="1001"/>
                    <a:pt x="489" y="1156"/>
                  </a:cubicBezTo>
                  <a:cubicBezTo>
                    <a:pt x="393" y="1287"/>
                    <a:pt x="286" y="1418"/>
                    <a:pt x="179" y="1549"/>
                  </a:cubicBezTo>
                  <a:cubicBezTo>
                    <a:pt x="179" y="1551"/>
                    <a:pt x="182" y="1553"/>
                    <a:pt x="188" y="1553"/>
                  </a:cubicBezTo>
                  <a:cubicBezTo>
                    <a:pt x="229" y="1553"/>
                    <a:pt x="416" y="1469"/>
                    <a:pt x="584" y="1227"/>
                  </a:cubicBezTo>
                  <a:cubicBezTo>
                    <a:pt x="703" y="1060"/>
                    <a:pt x="774" y="870"/>
                    <a:pt x="798" y="679"/>
                  </a:cubicBezTo>
                  <a:cubicBezTo>
                    <a:pt x="810" y="560"/>
                    <a:pt x="810" y="441"/>
                    <a:pt x="798" y="322"/>
                  </a:cubicBezTo>
                  <a:cubicBezTo>
                    <a:pt x="786" y="263"/>
                    <a:pt x="763" y="203"/>
                    <a:pt x="739" y="144"/>
                  </a:cubicBezTo>
                  <a:cubicBezTo>
                    <a:pt x="691" y="48"/>
                    <a:pt x="608" y="1"/>
                    <a:pt x="512"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4"/>
            <p:cNvSpPr/>
            <p:nvPr/>
          </p:nvSpPr>
          <p:spPr>
            <a:xfrm>
              <a:off x="1741275" y="2595975"/>
              <a:ext cx="705475" cy="1466000"/>
            </a:xfrm>
            <a:custGeom>
              <a:avLst/>
              <a:gdLst/>
              <a:ahLst/>
              <a:cxnLst/>
              <a:rect l="l" t="t" r="r" b="b"/>
              <a:pathLst>
                <a:path w="28219" h="58640" extrusionOk="0">
                  <a:moveTo>
                    <a:pt x="4823" y="1"/>
                  </a:moveTo>
                  <a:cubicBezTo>
                    <a:pt x="4823" y="1"/>
                    <a:pt x="965" y="6430"/>
                    <a:pt x="965" y="10264"/>
                  </a:cubicBezTo>
                  <a:lnTo>
                    <a:pt x="1" y="57079"/>
                  </a:lnTo>
                  <a:lnTo>
                    <a:pt x="6644" y="58044"/>
                  </a:lnTo>
                  <a:lnTo>
                    <a:pt x="11323" y="12312"/>
                  </a:lnTo>
                  <a:cubicBezTo>
                    <a:pt x="11323" y="12312"/>
                    <a:pt x="21968" y="58639"/>
                    <a:pt x="22325" y="58639"/>
                  </a:cubicBezTo>
                  <a:cubicBezTo>
                    <a:pt x="22682" y="58639"/>
                    <a:pt x="28218" y="57651"/>
                    <a:pt x="28218" y="57651"/>
                  </a:cubicBezTo>
                  <a:lnTo>
                    <a:pt x="19836" y="215"/>
                  </a:lnTo>
                  <a:lnTo>
                    <a:pt x="4823" y="1"/>
                  </a:lnTo>
                  <a:close/>
                </a:path>
              </a:pathLst>
            </a:custGeom>
            <a:solidFill>
              <a:srgbClr val="F265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4"/>
            <p:cNvSpPr/>
            <p:nvPr/>
          </p:nvSpPr>
          <p:spPr>
            <a:xfrm>
              <a:off x="1904400" y="2874500"/>
              <a:ext cx="225950" cy="55275"/>
            </a:xfrm>
            <a:custGeom>
              <a:avLst/>
              <a:gdLst/>
              <a:ahLst/>
              <a:cxnLst/>
              <a:rect l="l" t="t" r="r" b="b"/>
              <a:pathLst>
                <a:path w="9038" h="2211" extrusionOk="0">
                  <a:moveTo>
                    <a:pt x="41" y="1"/>
                  </a:moveTo>
                  <a:cubicBezTo>
                    <a:pt x="31" y="1"/>
                    <a:pt x="25" y="2"/>
                    <a:pt x="24" y="4"/>
                  </a:cubicBezTo>
                  <a:cubicBezTo>
                    <a:pt x="0" y="52"/>
                    <a:pt x="2012" y="588"/>
                    <a:pt x="4501" y="1195"/>
                  </a:cubicBezTo>
                  <a:cubicBezTo>
                    <a:pt x="6869" y="1773"/>
                    <a:pt x="8827" y="2210"/>
                    <a:pt x="9011" y="2210"/>
                  </a:cubicBezTo>
                  <a:cubicBezTo>
                    <a:pt x="9020" y="2210"/>
                    <a:pt x="9025" y="2209"/>
                    <a:pt x="9025" y="2207"/>
                  </a:cubicBezTo>
                  <a:cubicBezTo>
                    <a:pt x="9037" y="2147"/>
                    <a:pt x="7037" y="1623"/>
                    <a:pt x="4548" y="1016"/>
                  </a:cubicBezTo>
                  <a:cubicBezTo>
                    <a:pt x="2180" y="438"/>
                    <a:pt x="244" y="1"/>
                    <a:pt x="41"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1807350" y="2887100"/>
              <a:ext cx="116125" cy="1133775"/>
            </a:xfrm>
            <a:custGeom>
              <a:avLst/>
              <a:gdLst/>
              <a:ahLst/>
              <a:cxnLst/>
              <a:rect l="l" t="t" r="r" b="b"/>
              <a:pathLst>
                <a:path w="4645" h="45351" extrusionOk="0">
                  <a:moveTo>
                    <a:pt x="4644" y="0"/>
                  </a:moveTo>
                  <a:lnTo>
                    <a:pt x="4644" y="0"/>
                  </a:lnTo>
                  <a:cubicBezTo>
                    <a:pt x="4620" y="84"/>
                    <a:pt x="4608" y="203"/>
                    <a:pt x="4573" y="345"/>
                  </a:cubicBezTo>
                  <a:cubicBezTo>
                    <a:pt x="4513" y="655"/>
                    <a:pt x="4430" y="1096"/>
                    <a:pt x="4335" y="1655"/>
                  </a:cubicBezTo>
                  <a:cubicBezTo>
                    <a:pt x="4132" y="2798"/>
                    <a:pt x="3846" y="4453"/>
                    <a:pt x="3525" y="6501"/>
                  </a:cubicBezTo>
                  <a:cubicBezTo>
                    <a:pt x="2870" y="10597"/>
                    <a:pt x="2084" y="16276"/>
                    <a:pt x="1441" y="22574"/>
                  </a:cubicBezTo>
                  <a:cubicBezTo>
                    <a:pt x="798" y="28885"/>
                    <a:pt x="417" y="34612"/>
                    <a:pt x="227" y="38755"/>
                  </a:cubicBezTo>
                  <a:cubicBezTo>
                    <a:pt x="120" y="40827"/>
                    <a:pt x="60" y="42505"/>
                    <a:pt x="36" y="43660"/>
                  </a:cubicBezTo>
                  <a:cubicBezTo>
                    <a:pt x="1" y="44232"/>
                    <a:pt x="1" y="44672"/>
                    <a:pt x="1" y="44994"/>
                  </a:cubicBezTo>
                  <a:lnTo>
                    <a:pt x="1" y="45351"/>
                  </a:lnTo>
                  <a:lnTo>
                    <a:pt x="25" y="44994"/>
                  </a:lnTo>
                  <a:lnTo>
                    <a:pt x="84" y="43660"/>
                  </a:lnTo>
                  <a:cubicBezTo>
                    <a:pt x="132" y="42505"/>
                    <a:pt x="215" y="40827"/>
                    <a:pt x="322" y="38755"/>
                  </a:cubicBezTo>
                  <a:cubicBezTo>
                    <a:pt x="537" y="34623"/>
                    <a:pt x="941" y="28885"/>
                    <a:pt x="1596" y="22598"/>
                  </a:cubicBezTo>
                  <a:cubicBezTo>
                    <a:pt x="2239" y="16300"/>
                    <a:pt x="3013" y="10621"/>
                    <a:pt x="3632" y="6525"/>
                  </a:cubicBezTo>
                  <a:cubicBezTo>
                    <a:pt x="3942" y="4465"/>
                    <a:pt x="4204" y="2810"/>
                    <a:pt x="4382" y="1667"/>
                  </a:cubicBezTo>
                  <a:cubicBezTo>
                    <a:pt x="4478" y="1096"/>
                    <a:pt x="4549" y="667"/>
                    <a:pt x="4597" y="345"/>
                  </a:cubicBezTo>
                  <a:lnTo>
                    <a:pt x="4644"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2162750" y="2903475"/>
              <a:ext cx="205125" cy="1147775"/>
            </a:xfrm>
            <a:custGeom>
              <a:avLst/>
              <a:gdLst/>
              <a:ahLst/>
              <a:cxnLst/>
              <a:rect l="l" t="t" r="r" b="b"/>
              <a:pathLst>
                <a:path w="8205" h="45911" extrusionOk="0">
                  <a:moveTo>
                    <a:pt x="48" y="0"/>
                  </a:moveTo>
                  <a:lnTo>
                    <a:pt x="48" y="0"/>
                  </a:lnTo>
                  <a:cubicBezTo>
                    <a:pt x="1" y="12"/>
                    <a:pt x="1775" y="10287"/>
                    <a:pt x="4025" y="22967"/>
                  </a:cubicBezTo>
                  <a:cubicBezTo>
                    <a:pt x="6262" y="35640"/>
                    <a:pt x="8119" y="45910"/>
                    <a:pt x="8157" y="45910"/>
                  </a:cubicBezTo>
                  <a:cubicBezTo>
                    <a:pt x="8157" y="45910"/>
                    <a:pt x="8157" y="45910"/>
                    <a:pt x="8157" y="45910"/>
                  </a:cubicBezTo>
                  <a:cubicBezTo>
                    <a:pt x="8204" y="45910"/>
                    <a:pt x="6430" y="35612"/>
                    <a:pt x="4180" y="22943"/>
                  </a:cubicBezTo>
                  <a:cubicBezTo>
                    <a:pt x="1942" y="10263"/>
                    <a:pt x="96" y="0"/>
                    <a:pt x="4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740075" y="1936375"/>
              <a:ext cx="49750" cy="202900"/>
            </a:xfrm>
            <a:custGeom>
              <a:avLst/>
              <a:gdLst/>
              <a:ahLst/>
              <a:cxnLst/>
              <a:rect l="l" t="t" r="r" b="b"/>
              <a:pathLst>
                <a:path w="1990" h="8116" extrusionOk="0">
                  <a:moveTo>
                    <a:pt x="441" y="1"/>
                  </a:moveTo>
                  <a:lnTo>
                    <a:pt x="441" y="1"/>
                  </a:lnTo>
                  <a:cubicBezTo>
                    <a:pt x="489" y="108"/>
                    <a:pt x="549" y="215"/>
                    <a:pt x="620" y="322"/>
                  </a:cubicBezTo>
                  <a:cubicBezTo>
                    <a:pt x="787" y="596"/>
                    <a:pt x="942" y="894"/>
                    <a:pt x="1049" y="1203"/>
                  </a:cubicBezTo>
                  <a:cubicBezTo>
                    <a:pt x="1215" y="1644"/>
                    <a:pt x="1144" y="2144"/>
                    <a:pt x="870" y="2537"/>
                  </a:cubicBezTo>
                  <a:cubicBezTo>
                    <a:pt x="727" y="2763"/>
                    <a:pt x="525" y="2977"/>
                    <a:pt x="334" y="3215"/>
                  </a:cubicBezTo>
                  <a:cubicBezTo>
                    <a:pt x="132" y="3477"/>
                    <a:pt x="13" y="3787"/>
                    <a:pt x="1" y="4120"/>
                  </a:cubicBezTo>
                  <a:cubicBezTo>
                    <a:pt x="1" y="4454"/>
                    <a:pt x="96" y="4775"/>
                    <a:pt x="263" y="5049"/>
                  </a:cubicBezTo>
                  <a:cubicBezTo>
                    <a:pt x="418" y="5299"/>
                    <a:pt x="584" y="5537"/>
                    <a:pt x="775" y="5763"/>
                  </a:cubicBezTo>
                  <a:cubicBezTo>
                    <a:pt x="930" y="5966"/>
                    <a:pt x="1061" y="6180"/>
                    <a:pt x="1168" y="6406"/>
                  </a:cubicBezTo>
                  <a:cubicBezTo>
                    <a:pt x="1263" y="6609"/>
                    <a:pt x="1311" y="6835"/>
                    <a:pt x="1311" y="7049"/>
                  </a:cubicBezTo>
                  <a:cubicBezTo>
                    <a:pt x="1323" y="7240"/>
                    <a:pt x="1346" y="7442"/>
                    <a:pt x="1394" y="7621"/>
                  </a:cubicBezTo>
                  <a:cubicBezTo>
                    <a:pt x="1442" y="7764"/>
                    <a:pt x="1525" y="7895"/>
                    <a:pt x="1632" y="7990"/>
                  </a:cubicBezTo>
                  <a:cubicBezTo>
                    <a:pt x="1761" y="8096"/>
                    <a:pt x="1870" y="8115"/>
                    <a:pt x="1933" y="8115"/>
                  </a:cubicBezTo>
                  <a:cubicBezTo>
                    <a:pt x="1969" y="8115"/>
                    <a:pt x="1989" y="8109"/>
                    <a:pt x="1989" y="8109"/>
                  </a:cubicBezTo>
                  <a:cubicBezTo>
                    <a:pt x="1858" y="8085"/>
                    <a:pt x="1751" y="8025"/>
                    <a:pt x="1668" y="7942"/>
                  </a:cubicBezTo>
                  <a:cubicBezTo>
                    <a:pt x="1573" y="7847"/>
                    <a:pt x="1501" y="7728"/>
                    <a:pt x="1465" y="7597"/>
                  </a:cubicBezTo>
                  <a:cubicBezTo>
                    <a:pt x="1430" y="7418"/>
                    <a:pt x="1418" y="7228"/>
                    <a:pt x="1418" y="7049"/>
                  </a:cubicBezTo>
                  <a:cubicBezTo>
                    <a:pt x="1418" y="6811"/>
                    <a:pt x="1370" y="6573"/>
                    <a:pt x="1287" y="6359"/>
                  </a:cubicBezTo>
                  <a:cubicBezTo>
                    <a:pt x="1180" y="6109"/>
                    <a:pt x="1037" y="5882"/>
                    <a:pt x="882" y="5668"/>
                  </a:cubicBezTo>
                  <a:cubicBezTo>
                    <a:pt x="703" y="5430"/>
                    <a:pt x="537" y="5204"/>
                    <a:pt x="394" y="4954"/>
                  </a:cubicBezTo>
                  <a:cubicBezTo>
                    <a:pt x="239" y="4704"/>
                    <a:pt x="156" y="4406"/>
                    <a:pt x="144" y="4108"/>
                  </a:cubicBezTo>
                  <a:cubicBezTo>
                    <a:pt x="168" y="3823"/>
                    <a:pt x="287" y="3537"/>
                    <a:pt x="465" y="3311"/>
                  </a:cubicBezTo>
                  <a:cubicBezTo>
                    <a:pt x="644" y="3072"/>
                    <a:pt x="846" y="2870"/>
                    <a:pt x="1013" y="2620"/>
                  </a:cubicBezTo>
                  <a:cubicBezTo>
                    <a:pt x="1168" y="2394"/>
                    <a:pt x="1263" y="2132"/>
                    <a:pt x="1275" y="1858"/>
                  </a:cubicBezTo>
                  <a:cubicBezTo>
                    <a:pt x="1287" y="1620"/>
                    <a:pt x="1251" y="1382"/>
                    <a:pt x="1168" y="1156"/>
                  </a:cubicBezTo>
                  <a:cubicBezTo>
                    <a:pt x="1037" y="846"/>
                    <a:pt x="882" y="548"/>
                    <a:pt x="680" y="286"/>
                  </a:cubicBezTo>
                  <a:cubicBezTo>
                    <a:pt x="608" y="179"/>
                    <a:pt x="537" y="84"/>
                    <a:pt x="44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 name="Google Shape;1030;p44"/>
          <p:cNvSpPr txBox="1">
            <a:spLocks noGrp="1"/>
          </p:cNvSpPr>
          <p:nvPr>
            <p:ph type="title"/>
          </p:nvPr>
        </p:nvSpPr>
        <p:spPr>
          <a:xfrm>
            <a:off x="161273" y="474264"/>
            <a:ext cx="3166717" cy="9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1.1 Lý do chọn đề tài</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04">
                                            <p:txEl>
                                              <p:pRg st="0" end="0"/>
                                            </p:txEl>
                                          </p:spTgt>
                                        </p:tgtEl>
                                        <p:attrNameLst>
                                          <p:attrName>style.visibility</p:attrName>
                                        </p:attrNameLst>
                                      </p:cBhvr>
                                      <p:to>
                                        <p:strVal val="visible"/>
                                      </p:to>
                                    </p:set>
                                    <p:animEffect transition="in" filter="fade">
                                      <p:cBhvr>
                                        <p:cTn id="7" dur="1000"/>
                                        <p:tgtEl>
                                          <p:spTgt spid="704">
                                            <p:txEl>
                                              <p:pRg st="0" end="0"/>
                                            </p:txEl>
                                          </p:spTgt>
                                        </p:tgtEl>
                                      </p:cBhvr>
                                    </p:animEffect>
                                    <p:anim calcmode="lin" valueType="num">
                                      <p:cBhvr>
                                        <p:cTn id="8" dur="1000" fill="hold"/>
                                        <p:tgtEl>
                                          <p:spTgt spid="70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0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04">
                                            <p:txEl>
                                              <p:pRg st="1" end="1"/>
                                            </p:txEl>
                                          </p:spTgt>
                                        </p:tgtEl>
                                        <p:attrNameLst>
                                          <p:attrName>style.visibility</p:attrName>
                                        </p:attrNameLst>
                                      </p:cBhvr>
                                      <p:to>
                                        <p:strVal val="visible"/>
                                      </p:to>
                                    </p:set>
                                    <p:animEffect transition="in" filter="fade">
                                      <p:cBhvr>
                                        <p:cTn id="14" dur="1000"/>
                                        <p:tgtEl>
                                          <p:spTgt spid="704">
                                            <p:txEl>
                                              <p:pRg st="1" end="1"/>
                                            </p:txEl>
                                          </p:spTgt>
                                        </p:tgtEl>
                                      </p:cBhvr>
                                    </p:animEffect>
                                    <p:anim calcmode="lin" valueType="num">
                                      <p:cBhvr>
                                        <p:cTn id="15" dur="1000" fill="hold"/>
                                        <p:tgtEl>
                                          <p:spTgt spid="70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0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sp>
        <p:nvSpPr>
          <p:cNvPr id="1035" name="Google Shape;1035;p45"/>
          <p:cNvSpPr txBox="1">
            <a:spLocks noGrp="1"/>
          </p:cNvSpPr>
          <p:nvPr>
            <p:ph type="title"/>
          </p:nvPr>
        </p:nvSpPr>
        <p:spPr>
          <a:xfrm>
            <a:off x="2931520" y="592799"/>
            <a:ext cx="26007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1.2 Phạm vi đề tài</a:t>
            </a:r>
            <a:endParaRPr/>
          </a:p>
        </p:txBody>
      </p:sp>
      <p:sp>
        <p:nvSpPr>
          <p:cNvPr id="1036" name="Google Shape;1036;p45"/>
          <p:cNvSpPr txBox="1">
            <a:spLocks noGrp="1"/>
          </p:cNvSpPr>
          <p:nvPr>
            <p:ph type="subTitle" idx="1"/>
          </p:nvPr>
        </p:nvSpPr>
        <p:spPr>
          <a:xfrm>
            <a:off x="212331" y="1872925"/>
            <a:ext cx="8931669" cy="1338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800">
                <a:latin typeface="Times New Roman" panose="02020603050405020304" pitchFamily="18" charset="0"/>
                <a:cs typeface="Times New Roman" panose="02020603050405020304" pitchFamily="18" charset="0"/>
              </a:rPr>
              <a:t>Trong đề tài lần này, bài báo cáo nằm trong phạm vi giới hạn môn Phân tích và thiết kế hướng đối tượng và mục tiêu có thể giải quyết những vấn đề cơ bản mà sinh viên và người quản lý gặp phải trong quá trình thực hiện giữ xe và gửi xe truyền thống. </a:t>
            </a:r>
            <a:endParaRPr sz="1800">
              <a:latin typeface="Times New Roman" panose="02020603050405020304" pitchFamily="18" charset="0"/>
              <a:cs typeface="Times New Roman" panose="02020603050405020304" pitchFamily="18" charset="0"/>
            </a:endParaRPr>
          </a:p>
        </p:txBody>
      </p:sp>
      <p:grpSp>
        <p:nvGrpSpPr>
          <p:cNvPr id="1037" name="Google Shape;1037;p45"/>
          <p:cNvGrpSpPr/>
          <p:nvPr/>
        </p:nvGrpSpPr>
        <p:grpSpPr>
          <a:xfrm>
            <a:off x="399618" y="216124"/>
            <a:ext cx="8020108" cy="4606043"/>
            <a:chOff x="399618" y="216124"/>
            <a:chExt cx="8020108" cy="4606043"/>
          </a:xfrm>
        </p:grpSpPr>
        <p:sp>
          <p:nvSpPr>
            <p:cNvPr id="1038" name="Google Shape;1038;p45"/>
            <p:cNvSpPr/>
            <p:nvPr/>
          </p:nvSpPr>
          <p:spPr>
            <a:xfrm>
              <a:off x="6616061" y="4103525"/>
              <a:ext cx="1271264" cy="718643"/>
            </a:xfrm>
            <a:custGeom>
              <a:avLst/>
              <a:gdLst/>
              <a:ahLst/>
              <a:cxnLst/>
              <a:rect l="l" t="t" r="r" b="b"/>
              <a:pathLst>
                <a:path w="16241" h="9181" extrusionOk="0">
                  <a:moveTo>
                    <a:pt x="14562" y="0"/>
                  </a:moveTo>
                  <a:lnTo>
                    <a:pt x="1" y="8228"/>
                  </a:lnTo>
                  <a:lnTo>
                    <a:pt x="1691" y="9180"/>
                  </a:lnTo>
                  <a:lnTo>
                    <a:pt x="16241" y="977"/>
                  </a:lnTo>
                  <a:lnTo>
                    <a:pt x="1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flipH="1">
              <a:off x="399618" y="1143952"/>
              <a:ext cx="637007" cy="728973"/>
            </a:xfrm>
            <a:custGeom>
              <a:avLst/>
              <a:gdLst/>
              <a:ahLst/>
              <a:cxnLst/>
              <a:rect l="l" t="t" r="r" b="b"/>
              <a:pathLst>
                <a:path w="6763" h="7740" extrusionOk="0">
                  <a:moveTo>
                    <a:pt x="6763" y="1"/>
                  </a:moveTo>
                  <a:lnTo>
                    <a:pt x="0" y="3918"/>
                  </a:lnTo>
                  <a:lnTo>
                    <a:pt x="6763" y="7740"/>
                  </a:lnTo>
                  <a:lnTo>
                    <a:pt x="6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flipH="1">
              <a:off x="6616040" y="216124"/>
              <a:ext cx="1803685" cy="1030346"/>
            </a:xfrm>
            <a:custGeom>
              <a:avLst/>
              <a:gdLst/>
              <a:ahLst/>
              <a:cxnLst/>
              <a:rect l="l" t="t" r="r" b="b"/>
              <a:pathLst>
                <a:path w="23385" h="13359" extrusionOk="0">
                  <a:moveTo>
                    <a:pt x="11692" y="0"/>
                  </a:moveTo>
                  <a:lnTo>
                    <a:pt x="1" y="6751"/>
                  </a:lnTo>
                  <a:lnTo>
                    <a:pt x="11692" y="13359"/>
                  </a:lnTo>
                  <a:lnTo>
                    <a:pt x="23384" y="6751"/>
                  </a:lnTo>
                  <a:lnTo>
                    <a:pt x="11692" y="0"/>
                  </a:lnTo>
                  <a:close/>
                </a:path>
              </a:pathLst>
            </a:cu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rot="-5400000">
              <a:off x="853950" y="338250"/>
              <a:ext cx="1053900" cy="933600"/>
            </a:xfrm>
            <a:prstGeom prst="hexagon">
              <a:avLst>
                <a:gd name="adj" fmla="val 28631"/>
                <a:gd name="vf" fmla="val 11547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5510;p23">
            <a:extLst>
              <a:ext uri="{FF2B5EF4-FFF2-40B4-BE49-F238E27FC236}">
                <a16:creationId xmlns:a16="http://schemas.microsoft.com/office/drawing/2014/main" id="{9A73921C-B921-1677-C20A-666400A88CDE}"/>
              </a:ext>
            </a:extLst>
          </p:cNvPr>
          <p:cNvGrpSpPr/>
          <p:nvPr/>
        </p:nvGrpSpPr>
        <p:grpSpPr>
          <a:xfrm rot="425645">
            <a:off x="3948650" y="2815954"/>
            <a:ext cx="1478049" cy="3199387"/>
            <a:chOff x="7905200" y="2066699"/>
            <a:chExt cx="708975" cy="1677776"/>
          </a:xfrm>
        </p:grpSpPr>
        <p:sp>
          <p:nvSpPr>
            <p:cNvPr id="3" name="Google Shape;5511;p23">
              <a:extLst>
                <a:ext uri="{FF2B5EF4-FFF2-40B4-BE49-F238E27FC236}">
                  <a16:creationId xmlns:a16="http://schemas.microsoft.com/office/drawing/2014/main" id="{37D8214F-FFE9-9966-77FA-4724562D5EF1}"/>
                </a:ext>
              </a:extLst>
            </p:cNvPr>
            <p:cNvSpPr/>
            <p:nvPr/>
          </p:nvSpPr>
          <p:spPr>
            <a:xfrm>
              <a:off x="8131200" y="2242775"/>
              <a:ext cx="264375" cy="359050"/>
            </a:xfrm>
            <a:custGeom>
              <a:avLst/>
              <a:gdLst/>
              <a:ahLst/>
              <a:cxnLst/>
              <a:rect l="l" t="t" r="r" b="b"/>
              <a:pathLst>
                <a:path w="10575" h="14362" extrusionOk="0">
                  <a:moveTo>
                    <a:pt x="6171" y="0"/>
                  </a:moveTo>
                  <a:cubicBezTo>
                    <a:pt x="5653" y="0"/>
                    <a:pt x="5132" y="179"/>
                    <a:pt x="4704" y="495"/>
                  </a:cubicBezTo>
                  <a:cubicBezTo>
                    <a:pt x="4099" y="909"/>
                    <a:pt x="3706" y="1566"/>
                    <a:pt x="3411" y="2235"/>
                  </a:cubicBezTo>
                  <a:lnTo>
                    <a:pt x="3411" y="2235"/>
                  </a:lnTo>
                  <a:cubicBezTo>
                    <a:pt x="3164" y="2106"/>
                    <a:pt x="2891" y="2047"/>
                    <a:pt x="2614" y="2047"/>
                  </a:cubicBezTo>
                  <a:cubicBezTo>
                    <a:pt x="1851" y="2047"/>
                    <a:pt x="1050" y="2493"/>
                    <a:pt x="634" y="3163"/>
                  </a:cubicBezTo>
                  <a:cubicBezTo>
                    <a:pt x="1" y="4131"/>
                    <a:pt x="34" y="5432"/>
                    <a:pt x="367" y="6499"/>
                  </a:cubicBezTo>
                  <a:cubicBezTo>
                    <a:pt x="534" y="7099"/>
                    <a:pt x="834" y="7666"/>
                    <a:pt x="868" y="8300"/>
                  </a:cubicBezTo>
                  <a:cubicBezTo>
                    <a:pt x="968" y="9134"/>
                    <a:pt x="668" y="9935"/>
                    <a:pt x="534" y="10702"/>
                  </a:cubicBezTo>
                  <a:cubicBezTo>
                    <a:pt x="401" y="11536"/>
                    <a:pt x="501" y="12470"/>
                    <a:pt x="1135" y="12970"/>
                  </a:cubicBezTo>
                  <a:cubicBezTo>
                    <a:pt x="1447" y="13199"/>
                    <a:pt x="1824" y="13285"/>
                    <a:pt x="2209" y="13285"/>
                  </a:cubicBezTo>
                  <a:cubicBezTo>
                    <a:pt x="2441" y="13285"/>
                    <a:pt x="2677" y="13254"/>
                    <a:pt x="2903" y="13204"/>
                  </a:cubicBezTo>
                  <a:cubicBezTo>
                    <a:pt x="3837" y="13004"/>
                    <a:pt x="4704" y="12537"/>
                    <a:pt x="5338" y="11869"/>
                  </a:cubicBezTo>
                  <a:lnTo>
                    <a:pt x="5338" y="11869"/>
                  </a:lnTo>
                  <a:cubicBezTo>
                    <a:pt x="5304" y="12336"/>
                    <a:pt x="5204" y="12803"/>
                    <a:pt x="5338" y="13270"/>
                  </a:cubicBezTo>
                  <a:cubicBezTo>
                    <a:pt x="5471" y="13704"/>
                    <a:pt x="5738" y="14138"/>
                    <a:pt x="6172" y="14305"/>
                  </a:cubicBezTo>
                  <a:cubicBezTo>
                    <a:pt x="6283" y="14344"/>
                    <a:pt x="6396" y="14361"/>
                    <a:pt x="6511" y="14361"/>
                  </a:cubicBezTo>
                  <a:cubicBezTo>
                    <a:pt x="6982" y="14361"/>
                    <a:pt x="7470" y="14066"/>
                    <a:pt x="7873" y="13771"/>
                  </a:cubicBezTo>
                  <a:cubicBezTo>
                    <a:pt x="8573" y="13204"/>
                    <a:pt x="9207" y="12537"/>
                    <a:pt x="9707" y="11803"/>
                  </a:cubicBezTo>
                  <a:cubicBezTo>
                    <a:pt x="10208" y="11102"/>
                    <a:pt x="10575" y="10102"/>
                    <a:pt x="10074" y="9368"/>
                  </a:cubicBezTo>
                  <a:cubicBezTo>
                    <a:pt x="9707" y="8801"/>
                    <a:pt x="8773" y="8467"/>
                    <a:pt x="8773" y="7767"/>
                  </a:cubicBezTo>
                  <a:cubicBezTo>
                    <a:pt x="8840" y="6966"/>
                    <a:pt x="10074" y="6532"/>
                    <a:pt x="10041" y="5765"/>
                  </a:cubicBezTo>
                  <a:cubicBezTo>
                    <a:pt x="10008" y="5231"/>
                    <a:pt x="9507" y="4965"/>
                    <a:pt x="9040" y="4798"/>
                  </a:cubicBezTo>
                  <a:cubicBezTo>
                    <a:pt x="8573" y="4631"/>
                    <a:pt x="8040" y="4464"/>
                    <a:pt x="7839" y="4031"/>
                  </a:cubicBezTo>
                  <a:cubicBezTo>
                    <a:pt x="7473" y="3363"/>
                    <a:pt x="8040" y="2630"/>
                    <a:pt x="8140" y="1862"/>
                  </a:cubicBezTo>
                  <a:cubicBezTo>
                    <a:pt x="8206" y="1128"/>
                    <a:pt x="7639" y="361"/>
                    <a:pt x="6905" y="128"/>
                  </a:cubicBezTo>
                  <a:cubicBezTo>
                    <a:pt x="6668" y="41"/>
                    <a:pt x="6420" y="0"/>
                    <a:pt x="6171"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512;p23">
              <a:extLst>
                <a:ext uri="{FF2B5EF4-FFF2-40B4-BE49-F238E27FC236}">
                  <a16:creationId xmlns:a16="http://schemas.microsoft.com/office/drawing/2014/main" id="{9BFBAA56-6C7D-E44A-0401-27411CFC1B22}"/>
                </a:ext>
              </a:extLst>
            </p:cNvPr>
            <p:cNvSpPr/>
            <p:nvPr/>
          </p:nvSpPr>
          <p:spPr>
            <a:xfrm>
              <a:off x="7905200" y="2211775"/>
              <a:ext cx="260225" cy="443675"/>
            </a:xfrm>
            <a:custGeom>
              <a:avLst/>
              <a:gdLst/>
              <a:ahLst/>
              <a:cxnLst/>
              <a:rect l="l" t="t" r="r" b="b"/>
              <a:pathLst>
                <a:path w="10409" h="17747" extrusionOk="0">
                  <a:moveTo>
                    <a:pt x="3103" y="0"/>
                  </a:moveTo>
                  <a:cubicBezTo>
                    <a:pt x="3103" y="33"/>
                    <a:pt x="1" y="8873"/>
                    <a:pt x="1569" y="10408"/>
                  </a:cubicBezTo>
                  <a:cubicBezTo>
                    <a:pt x="5338" y="14110"/>
                    <a:pt x="8607" y="17746"/>
                    <a:pt x="8607" y="17746"/>
                  </a:cubicBezTo>
                  <a:lnTo>
                    <a:pt x="10408" y="13677"/>
                  </a:lnTo>
                  <a:lnTo>
                    <a:pt x="4938" y="8039"/>
                  </a:lnTo>
                  <a:lnTo>
                    <a:pt x="4671" y="934"/>
                  </a:lnTo>
                  <a:lnTo>
                    <a:pt x="3103" y="0"/>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513;p23">
              <a:extLst>
                <a:ext uri="{FF2B5EF4-FFF2-40B4-BE49-F238E27FC236}">
                  <a16:creationId xmlns:a16="http://schemas.microsoft.com/office/drawing/2014/main" id="{2F9B847E-A8FC-368D-D8E5-6C5EDF4E5DB6}"/>
                </a:ext>
              </a:extLst>
            </p:cNvPr>
            <p:cNvSpPr/>
            <p:nvPr/>
          </p:nvSpPr>
          <p:spPr>
            <a:xfrm rot="899960">
              <a:off x="8315315" y="2181218"/>
              <a:ext cx="242668" cy="466186"/>
            </a:xfrm>
            <a:custGeom>
              <a:avLst/>
              <a:gdLst/>
              <a:ahLst/>
              <a:cxnLst/>
              <a:rect l="l" t="t" r="r" b="b"/>
              <a:pathLst>
                <a:path w="9707" h="18648" extrusionOk="0">
                  <a:moveTo>
                    <a:pt x="1434" y="1"/>
                  </a:moveTo>
                  <a:lnTo>
                    <a:pt x="0" y="1068"/>
                  </a:lnTo>
                  <a:cubicBezTo>
                    <a:pt x="33" y="1235"/>
                    <a:pt x="5204" y="8574"/>
                    <a:pt x="5204" y="8574"/>
                  </a:cubicBezTo>
                  <a:cubicBezTo>
                    <a:pt x="4904" y="9708"/>
                    <a:pt x="1067" y="15445"/>
                    <a:pt x="1067" y="15445"/>
                  </a:cubicBezTo>
                  <a:lnTo>
                    <a:pt x="3269" y="18648"/>
                  </a:lnTo>
                  <a:cubicBezTo>
                    <a:pt x="3269" y="18648"/>
                    <a:pt x="9707" y="10375"/>
                    <a:pt x="9240" y="8574"/>
                  </a:cubicBezTo>
                  <a:cubicBezTo>
                    <a:pt x="8840" y="6739"/>
                    <a:pt x="1434" y="1"/>
                    <a:pt x="1434"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514;p23">
              <a:extLst>
                <a:ext uri="{FF2B5EF4-FFF2-40B4-BE49-F238E27FC236}">
                  <a16:creationId xmlns:a16="http://schemas.microsoft.com/office/drawing/2014/main" id="{2221A5CB-304D-ED80-847F-A7A6E840B7D3}"/>
                </a:ext>
              </a:extLst>
            </p:cNvPr>
            <p:cNvSpPr/>
            <p:nvPr/>
          </p:nvSpPr>
          <p:spPr>
            <a:xfrm>
              <a:off x="8115350" y="2516975"/>
              <a:ext cx="261050" cy="336100"/>
            </a:xfrm>
            <a:custGeom>
              <a:avLst/>
              <a:gdLst/>
              <a:ahLst/>
              <a:cxnLst/>
              <a:rect l="l" t="t" r="r" b="b"/>
              <a:pathLst>
                <a:path w="10442" h="13444" extrusionOk="0">
                  <a:moveTo>
                    <a:pt x="5004" y="1"/>
                  </a:moveTo>
                  <a:cubicBezTo>
                    <a:pt x="5004" y="1"/>
                    <a:pt x="168" y="134"/>
                    <a:pt x="101" y="5705"/>
                  </a:cubicBezTo>
                  <a:cubicBezTo>
                    <a:pt x="1" y="11309"/>
                    <a:pt x="1669" y="13444"/>
                    <a:pt x="1669" y="13444"/>
                  </a:cubicBezTo>
                  <a:lnTo>
                    <a:pt x="8273" y="13444"/>
                  </a:lnTo>
                  <a:lnTo>
                    <a:pt x="10442" y="5338"/>
                  </a:lnTo>
                  <a:cubicBezTo>
                    <a:pt x="10442" y="2436"/>
                    <a:pt x="8173" y="34"/>
                    <a:pt x="5305"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515;p23">
              <a:extLst>
                <a:ext uri="{FF2B5EF4-FFF2-40B4-BE49-F238E27FC236}">
                  <a16:creationId xmlns:a16="http://schemas.microsoft.com/office/drawing/2014/main" id="{099D982E-2676-9077-F13C-2E005B311988}"/>
                </a:ext>
              </a:extLst>
            </p:cNvPr>
            <p:cNvSpPr/>
            <p:nvPr/>
          </p:nvSpPr>
          <p:spPr>
            <a:xfrm>
              <a:off x="8111175" y="3638625"/>
              <a:ext cx="148475" cy="105100"/>
            </a:xfrm>
            <a:custGeom>
              <a:avLst/>
              <a:gdLst/>
              <a:ahLst/>
              <a:cxnLst/>
              <a:rect l="l" t="t" r="r" b="b"/>
              <a:pathLst>
                <a:path w="5939" h="4204" extrusionOk="0">
                  <a:moveTo>
                    <a:pt x="3170" y="0"/>
                  </a:moveTo>
                  <a:lnTo>
                    <a:pt x="1" y="667"/>
                  </a:lnTo>
                  <a:lnTo>
                    <a:pt x="268" y="4203"/>
                  </a:lnTo>
                  <a:lnTo>
                    <a:pt x="5939" y="3970"/>
                  </a:lnTo>
                  <a:lnTo>
                    <a:pt x="3036" y="2202"/>
                  </a:lnTo>
                  <a:lnTo>
                    <a:pt x="3170" y="0"/>
                  </a:lnTo>
                  <a:close/>
                </a:path>
              </a:pathLst>
            </a:custGeom>
            <a:solidFill>
              <a:srgbClr val="8A5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516;p23">
              <a:extLst>
                <a:ext uri="{FF2B5EF4-FFF2-40B4-BE49-F238E27FC236}">
                  <a16:creationId xmlns:a16="http://schemas.microsoft.com/office/drawing/2014/main" id="{83E5C102-AD7C-C098-CC26-E3175267C201}"/>
                </a:ext>
              </a:extLst>
            </p:cNvPr>
            <p:cNvSpPr/>
            <p:nvPr/>
          </p:nvSpPr>
          <p:spPr>
            <a:xfrm>
              <a:off x="8276300" y="3608600"/>
              <a:ext cx="130125" cy="123450"/>
            </a:xfrm>
            <a:custGeom>
              <a:avLst/>
              <a:gdLst/>
              <a:ahLst/>
              <a:cxnLst/>
              <a:rect l="l" t="t" r="r" b="b"/>
              <a:pathLst>
                <a:path w="5205" h="4938" extrusionOk="0">
                  <a:moveTo>
                    <a:pt x="835" y="0"/>
                  </a:moveTo>
                  <a:lnTo>
                    <a:pt x="1" y="3236"/>
                  </a:lnTo>
                  <a:lnTo>
                    <a:pt x="5204" y="4937"/>
                  </a:lnTo>
                  <a:lnTo>
                    <a:pt x="5204" y="4937"/>
                  </a:lnTo>
                  <a:lnTo>
                    <a:pt x="3103" y="2369"/>
                  </a:lnTo>
                  <a:lnTo>
                    <a:pt x="3570" y="67"/>
                  </a:lnTo>
                  <a:lnTo>
                    <a:pt x="835" y="0"/>
                  </a:lnTo>
                  <a:close/>
                </a:path>
              </a:pathLst>
            </a:custGeom>
            <a:solidFill>
              <a:srgbClr val="8A5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17;p23">
              <a:extLst>
                <a:ext uri="{FF2B5EF4-FFF2-40B4-BE49-F238E27FC236}">
                  <a16:creationId xmlns:a16="http://schemas.microsoft.com/office/drawing/2014/main" id="{4BB31856-86D9-3315-6394-ABBFDB9B1949}"/>
                </a:ext>
              </a:extLst>
            </p:cNvPr>
            <p:cNvSpPr/>
            <p:nvPr/>
          </p:nvSpPr>
          <p:spPr>
            <a:xfrm>
              <a:off x="8047800" y="2853050"/>
              <a:ext cx="432850" cy="860650"/>
            </a:xfrm>
            <a:custGeom>
              <a:avLst/>
              <a:gdLst/>
              <a:ahLst/>
              <a:cxnLst/>
              <a:rect l="l" t="t" r="r" b="b"/>
              <a:pathLst>
                <a:path w="17314" h="34426" extrusionOk="0">
                  <a:moveTo>
                    <a:pt x="4337" y="1"/>
                  </a:moveTo>
                  <a:cubicBezTo>
                    <a:pt x="4170" y="1"/>
                    <a:pt x="1" y="3403"/>
                    <a:pt x="334" y="5938"/>
                  </a:cubicBezTo>
                  <a:cubicBezTo>
                    <a:pt x="635" y="8474"/>
                    <a:pt x="2669" y="34425"/>
                    <a:pt x="2669" y="34425"/>
                  </a:cubicBezTo>
                  <a:lnTo>
                    <a:pt x="5571" y="33625"/>
                  </a:lnTo>
                  <a:cubicBezTo>
                    <a:pt x="5571" y="33625"/>
                    <a:pt x="5805" y="8240"/>
                    <a:pt x="6806" y="7973"/>
                  </a:cubicBezTo>
                  <a:cubicBezTo>
                    <a:pt x="6846" y="7963"/>
                    <a:pt x="6887" y="7957"/>
                    <a:pt x="6929" y="7957"/>
                  </a:cubicBezTo>
                  <a:cubicBezTo>
                    <a:pt x="8490" y="7957"/>
                    <a:pt x="11815" y="14941"/>
                    <a:pt x="12009" y="17246"/>
                  </a:cubicBezTo>
                  <a:cubicBezTo>
                    <a:pt x="12176" y="19248"/>
                    <a:pt x="9307" y="31590"/>
                    <a:pt x="9875" y="31790"/>
                  </a:cubicBezTo>
                  <a:lnTo>
                    <a:pt x="12376" y="32090"/>
                  </a:lnTo>
                  <a:cubicBezTo>
                    <a:pt x="12376" y="32090"/>
                    <a:pt x="17313" y="17747"/>
                    <a:pt x="16513" y="15779"/>
                  </a:cubicBezTo>
                  <a:cubicBezTo>
                    <a:pt x="15712" y="13811"/>
                    <a:pt x="10909" y="1535"/>
                    <a:pt x="10909" y="1535"/>
                  </a:cubicBezTo>
                  <a:lnTo>
                    <a:pt x="4337" y="1"/>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18;p23">
              <a:extLst>
                <a:ext uri="{FF2B5EF4-FFF2-40B4-BE49-F238E27FC236}">
                  <a16:creationId xmlns:a16="http://schemas.microsoft.com/office/drawing/2014/main" id="{4DFA0489-76F0-54EB-FE20-19438F6930A7}"/>
                </a:ext>
              </a:extLst>
            </p:cNvPr>
            <p:cNvSpPr/>
            <p:nvPr/>
          </p:nvSpPr>
          <p:spPr>
            <a:xfrm>
              <a:off x="8165400" y="2301000"/>
              <a:ext cx="157625" cy="188675"/>
            </a:xfrm>
            <a:custGeom>
              <a:avLst/>
              <a:gdLst/>
              <a:ahLst/>
              <a:cxnLst/>
              <a:rect l="l" t="t" r="r" b="b"/>
              <a:pathLst>
                <a:path w="6305" h="7547" extrusionOk="0">
                  <a:moveTo>
                    <a:pt x="3036" y="0"/>
                  </a:moveTo>
                  <a:cubicBezTo>
                    <a:pt x="1368" y="0"/>
                    <a:pt x="0" y="1335"/>
                    <a:pt x="0" y="3002"/>
                  </a:cubicBezTo>
                  <a:cubicBezTo>
                    <a:pt x="0" y="5134"/>
                    <a:pt x="282" y="7547"/>
                    <a:pt x="2479" y="7547"/>
                  </a:cubicBezTo>
                  <a:cubicBezTo>
                    <a:pt x="2551" y="7547"/>
                    <a:pt x="2626" y="7544"/>
                    <a:pt x="2702" y="7539"/>
                  </a:cubicBezTo>
                  <a:cubicBezTo>
                    <a:pt x="6171" y="7306"/>
                    <a:pt x="6305" y="5504"/>
                    <a:pt x="6271" y="4303"/>
                  </a:cubicBezTo>
                  <a:cubicBezTo>
                    <a:pt x="6205" y="3103"/>
                    <a:pt x="5771" y="34"/>
                    <a:pt x="3136" y="0"/>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19;p23">
              <a:extLst>
                <a:ext uri="{FF2B5EF4-FFF2-40B4-BE49-F238E27FC236}">
                  <a16:creationId xmlns:a16="http://schemas.microsoft.com/office/drawing/2014/main" id="{07C5721A-54B7-728C-A962-41154D83BE21}"/>
                </a:ext>
              </a:extLst>
            </p:cNvPr>
            <p:cNvSpPr/>
            <p:nvPr/>
          </p:nvSpPr>
          <p:spPr>
            <a:xfrm>
              <a:off x="8194575" y="2471950"/>
              <a:ext cx="95100" cy="128875"/>
            </a:xfrm>
            <a:custGeom>
              <a:avLst/>
              <a:gdLst/>
              <a:ahLst/>
              <a:cxnLst/>
              <a:rect l="l" t="t" r="r" b="b"/>
              <a:pathLst>
                <a:path w="3804" h="5155" extrusionOk="0">
                  <a:moveTo>
                    <a:pt x="3503" y="1"/>
                  </a:moveTo>
                  <a:lnTo>
                    <a:pt x="1" y="267"/>
                  </a:lnTo>
                  <a:lnTo>
                    <a:pt x="334" y="3603"/>
                  </a:lnTo>
                  <a:cubicBezTo>
                    <a:pt x="426" y="4518"/>
                    <a:pt x="1187" y="5155"/>
                    <a:pt x="2056" y="5155"/>
                  </a:cubicBezTo>
                  <a:cubicBezTo>
                    <a:pt x="2137" y="5155"/>
                    <a:pt x="2220" y="5149"/>
                    <a:pt x="2302" y="5138"/>
                  </a:cubicBezTo>
                  <a:cubicBezTo>
                    <a:pt x="3170" y="5004"/>
                    <a:pt x="3803" y="4204"/>
                    <a:pt x="3703" y="3336"/>
                  </a:cubicBezTo>
                  <a:lnTo>
                    <a:pt x="3503" y="1"/>
                  </a:ln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20;p23">
              <a:extLst>
                <a:ext uri="{FF2B5EF4-FFF2-40B4-BE49-F238E27FC236}">
                  <a16:creationId xmlns:a16="http://schemas.microsoft.com/office/drawing/2014/main" id="{44112B48-1D3F-1A9C-FCA4-CE3EF865F4C3}"/>
                </a:ext>
              </a:extLst>
            </p:cNvPr>
            <p:cNvSpPr/>
            <p:nvPr/>
          </p:nvSpPr>
          <p:spPr>
            <a:xfrm>
              <a:off x="8140800" y="2392725"/>
              <a:ext cx="39625" cy="53825"/>
            </a:xfrm>
            <a:custGeom>
              <a:avLst/>
              <a:gdLst/>
              <a:ahLst/>
              <a:cxnLst/>
              <a:rect l="l" t="t" r="r" b="b"/>
              <a:pathLst>
                <a:path w="1585" h="2153" extrusionOk="0">
                  <a:moveTo>
                    <a:pt x="851" y="1"/>
                  </a:moveTo>
                  <a:cubicBezTo>
                    <a:pt x="450" y="1"/>
                    <a:pt x="150" y="368"/>
                    <a:pt x="117" y="768"/>
                  </a:cubicBezTo>
                  <a:cubicBezTo>
                    <a:pt x="1" y="1435"/>
                    <a:pt x="490" y="2153"/>
                    <a:pt x="1191" y="2153"/>
                  </a:cubicBezTo>
                  <a:cubicBezTo>
                    <a:pt x="1295" y="2153"/>
                    <a:pt x="1405" y="2137"/>
                    <a:pt x="1518" y="2102"/>
                  </a:cubicBezTo>
                  <a:lnTo>
                    <a:pt x="1518" y="501"/>
                  </a:lnTo>
                  <a:cubicBezTo>
                    <a:pt x="1585" y="201"/>
                    <a:pt x="1084" y="1"/>
                    <a:pt x="851"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521;p23">
              <a:extLst>
                <a:ext uri="{FF2B5EF4-FFF2-40B4-BE49-F238E27FC236}">
                  <a16:creationId xmlns:a16="http://schemas.microsoft.com/office/drawing/2014/main" id="{00BEEA82-518E-B420-B997-198941941073}"/>
                </a:ext>
              </a:extLst>
            </p:cNvPr>
            <p:cNvSpPr/>
            <p:nvPr/>
          </p:nvSpPr>
          <p:spPr>
            <a:xfrm>
              <a:off x="8231275" y="2354850"/>
              <a:ext cx="46725" cy="66400"/>
            </a:xfrm>
            <a:custGeom>
              <a:avLst/>
              <a:gdLst/>
              <a:ahLst/>
              <a:cxnLst/>
              <a:rect l="l" t="t" r="r" b="b"/>
              <a:pathLst>
                <a:path w="1869" h="2656" extrusionOk="0">
                  <a:moveTo>
                    <a:pt x="77" y="1"/>
                  </a:moveTo>
                  <a:cubicBezTo>
                    <a:pt x="34" y="1"/>
                    <a:pt x="0" y="24"/>
                    <a:pt x="0" y="48"/>
                  </a:cubicBezTo>
                  <a:cubicBezTo>
                    <a:pt x="167" y="682"/>
                    <a:pt x="234" y="1315"/>
                    <a:pt x="634" y="1849"/>
                  </a:cubicBezTo>
                  <a:cubicBezTo>
                    <a:pt x="651" y="1866"/>
                    <a:pt x="668" y="1874"/>
                    <a:pt x="684" y="1874"/>
                  </a:cubicBezTo>
                  <a:cubicBezTo>
                    <a:pt x="701" y="1874"/>
                    <a:pt x="718" y="1866"/>
                    <a:pt x="734" y="1849"/>
                  </a:cubicBezTo>
                  <a:cubicBezTo>
                    <a:pt x="848" y="1702"/>
                    <a:pt x="1011" y="1611"/>
                    <a:pt x="1146" y="1611"/>
                  </a:cubicBezTo>
                  <a:cubicBezTo>
                    <a:pt x="1288" y="1611"/>
                    <a:pt x="1401" y="1711"/>
                    <a:pt x="1401" y="1949"/>
                  </a:cubicBezTo>
                  <a:cubicBezTo>
                    <a:pt x="1401" y="2183"/>
                    <a:pt x="1201" y="2383"/>
                    <a:pt x="1034" y="2516"/>
                  </a:cubicBezTo>
                  <a:cubicBezTo>
                    <a:pt x="1005" y="2546"/>
                    <a:pt x="1028" y="2655"/>
                    <a:pt x="1104" y="2655"/>
                  </a:cubicBezTo>
                  <a:cubicBezTo>
                    <a:pt x="1113" y="2655"/>
                    <a:pt x="1124" y="2653"/>
                    <a:pt x="1135" y="2650"/>
                  </a:cubicBezTo>
                  <a:cubicBezTo>
                    <a:pt x="1468" y="2450"/>
                    <a:pt x="1868" y="1649"/>
                    <a:pt x="1235" y="1449"/>
                  </a:cubicBezTo>
                  <a:cubicBezTo>
                    <a:pt x="1212" y="1427"/>
                    <a:pt x="1186" y="1419"/>
                    <a:pt x="1159" y="1419"/>
                  </a:cubicBezTo>
                  <a:cubicBezTo>
                    <a:pt x="1105" y="1419"/>
                    <a:pt x="1046" y="1449"/>
                    <a:pt x="1001" y="1449"/>
                  </a:cubicBezTo>
                  <a:cubicBezTo>
                    <a:pt x="901" y="1482"/>
                    <a:pt x="801" y="1649"/>
                    <a:pt x="734" y="1649"/>
                  </a:cubicBezTo>
                  <a:cubicBezTo>
                    <a:pt x="501" y="1649"/>
                    <a:pt x="201" y="215"/>
                    <a:pt x="134" y="15"/>
                  </a:cubicBezTo>
                  <a:cubicBezTo>
                    <a:pt x="114" y="5"/>
                    <a:pt x="95" y="1"/>
                    <a:pt x="7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22;p23">
              <a:extLst>
                <a:ext uri="{FF2B5EF4-FFF2-40B4-BE49-F238E27FC236}">
                  <a16:creationId xmlns:a16="http://schemas.microsoft.com/office/drawing/2014/main" id="{D3F34378-B07C-F0C2-C75B-448228979242}"/>
                </a:ext>
              </a:extLst>
            </p:cNvPr>
            <p:cNvSpPr/>
            <p:nvPr/>
          </p:nvSpPr>
          <p:spPr>
            <a:xfrm>
              <a:off x="8200100" y="2380075"/>
              <a:ext cx="6925" cy="5775"/>
            </a:xfrm>
            <a:custGeom>
              <a:avLst/>
              <a:gdLst/>
              <a:ahLst/>
              <a:cxnLst/>
              <a:rect l="l" t="t" r="r" b="b"/>
              <a:pathLst>
                <a:path w="277" h="231" extrusionOk="0">
                  <a:moveTo>
                    <a:pt x="177" y="1"/>
                  </a:moveTo>
                  <a:cubicBezTo>
                    <a:pt x="168" y="1"/>
                    <a:pt x="157" y="3"/>
                    <a:pt x="147" y="6"/>
                  </a:cubicBezTo>
                  <a:cubicBezTo>
                    <a:pt x="113" y="6"/>
                    <a:pt x="80" y="6"/>
                    <a:pt x="47" y="106"/>
                  </a:cubicBezTo>
                  <a:cubicBezTo>
                    <a:pt x="1" y="152"/>
                    <a:pt x="97" y="230"/>
                    <a:pt x="173" y="230"/>
                  </a:cubicBezTo>
                  <a:cubicBezTo>
                    <a:pt x="207" y="230"/>
                    <a:pt x="236" y="214"/>
                    <a:pt x="247" y="173"/>
                  </a:cubicBezTo>
                  <a:cubicBezTo>
                    <a:pt x="276" y="114"/>
                    <a:pt x="253" y="1"/>
                    <a:pt x="17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23;p23">
              <a:extLst>
                <a:ext uri="{FF2B5EF4-FFF2-40B4-BE49-F238E27FC236}">
                  <a16:creationId xmlns:a16="http://schemas.microsoft.com/office/drawing/2014/main" id="{9E563EE8-59DA-71F3-08DB-4A93E455E769}"/>
                </a:ext>
              </a:extLst>
            </p:cNvPr>
            <p:cNvSpPr/>
            <p:nvPr/>
          </p:nvSpPr>
          <p:spPr>
            <a:xfrm>
              <a:off x="8274025" y="2369750"/>
              <a:ext cx="7300" cy="5550"/>
            </a:xfrm>
            <a:custGeom>
              <a:avLst/>
              <a:gdLst/>
              <a:ahLst/>
              <a:cxnLst/>
              <a:rect l="l" t="t" r="r" b="b"/>
              <a:pathLst>
                <a:path w="292" h="222" extrusionOk="0">
                  <a:moveTo>
                    <a:pt x="101" y="0"/>
                  </a:moveTo>
                  <a:cubicBezTo>
                    <a:pt x="0" y="0"/>
                    <a:pt x="12" y="221"/>
                    <a:pt x="136" y="221"/>
                  </a:cubicBezTo>
                  <a:cubicBezTo>
                    <a:pt x="143" y="221"/>
                    <a:pt x="150" y="221"/>
                    <a:pt x="158" y="219"/>
                  </a:cubicBezTo>
                  <a:cubicBezTo>
                    <a:pt x="292" y="186"/>
                    <a:pt x="292" y="52"/>
                    <a:pt x="192" y="19"/>
                  </a:cubicBezTo>
                  <a:lnTo>
                    <a:pt x="158" y="19"/>
                  </a:lnTo>
                  <a:cubicBezTo>
                    <a:pt x="137" y="6"/>
                    <a:pt x="117" y="0"/>
                    <a:pt x="10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24;p23">
              <a:extLst>
                <a:ext uri="{FF2B5EF4-FFF2-40B4-BE49-F238E27FC236}">
                  <a16:creationId xmlns:a16="http://schemas.microsoft.com/office/drawing/2014/main" id="{5AA59E14-E76D-04A8-C502-C2D6BC655543}"/>
                </a:ext>
              </a:extLst>
            </p:cNvPr>
            <p:cNvSpPr/>
            <p:nvPr/>
          </p:nvSpPr>
          <p:spPr>
            <a:xfrm>
              <a:off x="8211250" y="2417750"/>
              <a:ext cx="52125" cy="19725"/>
            </a:xfrm>
            <a:custGeom>
              <a:avLst/>
              <a:gdLst/>
              <a:ahLst/>
              <a:cxnLst/>
              <a:rect l="l" t="t" r="r" b="b"/>
              <a:pathLst>
                <a:path w="2085" h="789" extrusionOk="0">
                  <a:moveTo>
                    <a:pt x="34" y="0"/>
                  </a:moveTo>
                  <a:cubicBezTo>
                    <a:pt x="34" y="0"/>
                    <a:pt x="1" y="34"/>
                    <a:pt x="1" y="100"/>
                  </a:cubicBezTo>
                  <a:cubicBezTo>
                    <a:pt x="301" y="467"/>
                    <a:pt x="635" y="701"/>
                    <a:pt x="1102" y="768"/>
                  </a:cubicBezTo>
                  <a:cubicBezTo>
                    <a:pt x="1175" y="778"/>
                    <a:pt x="1286" y="789"/>
                    <a:pt x="1406" y="789"/>
                  </a:cubicBezTo>
                  <a:cubicBezTo>
                    <a:pt x="1665" y="789"/>
                    <a:pt x="1967" y="739"/>
                    <a:pt x="2036" y="534"/>
                  </a:cubicBezTo>
                  <a:cubicBezTo>
                    <a:pt x="2084" y="485"/>
                    <a:pt x="2044" y="454"/>
                    <a:pt x="2006" y="454"/>
                  </a:cubicBezTo>
                  <a:cubicBezTo>
                    <a:pt x="1992" y="454"/>
                    <a:pt x="1978" y="458"/>
                    <a:pt x="1969" y="467"/>
                  </a:cubicBezTo>
                  <a:cubicBezTo>
                    <a:pt x="1844" y="592"/>
                    <a:pt x="1642" y="626"/>
                    <a:pt x="1443" y="626"/>
                  </a:cubicBezTo>
                  <a:cubicBezTo>
                    <a:pt x="1322" y="626"/>
                    <a:pt x="1202" y="613"/>
                    <a:pt x="1102" y="601"/>
                  </a:cubicBezTo>
                  <a:cubicBezTo>
                    <a:pt x="668" y="534"/>
                    <a:pt x="334" y="334"/>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25;p23">
              <a:extLst>
                <a:ext uri="{FF2B5EF4-FFF2-40B4-BE49-F238E27FC236}">
                  <a16:creationId xmlns:a16="http://schemas.microsoft.com/office/drawing/2014/main" id="{2F87D5FE-86AA-6507-6610-11B237987DEC}"/>
                </a:ext>
              </a:extLst>
            </p:cNvPr>
            <p:cNvSpPr/>
            <p:nvPr/>
          </p:nvSpPr>
          <p:spPr>
            <a:xfrm>
              <a:off x="8206250" y="2415075"/>
              <a:ext cx="13375" cy="15000"/>
            </a:xfrm>
            <a:custGeom>
              <a:avLst/>
              <a:gdLst/>
              <a:ahLst/>
              <a:cxnLst/>
              <a:rect l="l" t="t" r="r" b="b"/>
              <a:pathLst>
                <a:path w="535" h="600" extrusionOk="0">
                  <a:moveTo>
                    <a:pt x="445" y="1"/>
                  </a:moveTo>
                  <a:cubicBezTo>
                    <a:pt x="324" y="1"/>
                    <a:pt x="192" y="83"/>
                    <a:pt x="134" y="141"/>
                  </a:cubicBezTo>
                  <a:cubicBezTo>
                    <a:pt x="34" y="274"/>
                    <a:pt x="1" y="441"/>
                    <a:pt x="1" y="574"/>
                  </a:cubicBezTo>
                  <a:cubicBezTo>
                    <a:pt x="1" y="591"/>
                    <a:pt x="17" y="599"/>
                    <a:pt x="34" y="599"/>
                  </a:cubicBezTo>
                  <a:cubicBezTo>
                    <a:pt x="51" y="599"/>
                    <a:pt x="67" y="591"/>
                    <a:pt x="67" y="574"/>
                  </a:cubicBezTo>
                  <a:cubicBezTo>
                    <a:pt x="67" y="441"/>
                    <a:pt x="134" y="307"/>
                    <a:pt x="201" y="241"/>
                  </a:cubicBezTo>
                  <a:cubicBezTo>
                    <a:pt x="301" y="141"/>
                    <a:pt x="368" y="107"/>
                    <a:pt x="501" y="107"/>
                  </a:cubicBezTo>
                  <a:cubicBezTo>
                    <a:pt x="534" y="107"/>
                    <a:pt x="534" y="7"/>
                    <a:pt x="501" y="7"/>
                  </a:cubicBezTo>
                  <a:cubicBezTo>
                    <a:pt x="483" y="3"/>
                    <a:pt x="464" y="1"/>
                    <a:pt x="44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26;p23">
              <a:extLst>
                <a:ext uri="{FF2B5EF4-FFF2-40B4-BE49-F238E27FC236}">
                  <a16:creationId xmlns:a16="http://schemas.microsoft.com/office/drawing/2014/main" id="{5E249F6E-54F5-6091-6AB5-1A09D76FDA82}"/>
                </a:ext>
              </a:extLst>
            </p:cNvPr>
            <p:cNvSpPr/>
            <p:nvPr/>
          </p:nvSpPr>
          <p:spPr>
            <a:xfrm>
              <a:off x="8191250" y="2480300"/>
              <a:ext cx="79250" cy="14700"/>
            </a:xfrm>
            <a:custGeom>
              <a:avLst/>
              <a:gdLst/>
              <a:ahLst/>
              <a:cxnLst/>
              <a:rect l="l" t="t" r="r" b="b"/>
              <a:pathLst>
                <a:path w="3170" h="588" extrusionOk="0">
                  <a:moveTo>
                    <a:pt x="134" y="0"/>
                  </a:moveTo>
                  <a:cubicBezTo>
                    <a:pt x="67" y="0"/>
                    <a:pt x="0" y="100"/>
                    <a:pt x="67" y="100"/>
                  </a:cubicBezTo>
                  <a:cubicBezTo>
                    <a:pt x="416" y="463"/>
                    <a:pt x="819" y="587"/>
                    <a:pt x="1242" y="587"/>
                  </a:cubicBezTo>
                  <a:cubicBezTo>
                    <a:pt x="1869" y="587"/>
                    <a:pt x="2538" y="313"/>
                    <a:pt x="3136" y="134"/>
                  </a:cubicBezTo>
                  <a:cubicBezTo>
                    <a:pt x="3169" y="134"/>
                    <a:pt x="3169" y="33"/>
                    <a:pt x="3136" y="33"/>
                  </a:cubicBezTo>
                  <a:cubicBezTo>
                    <a:pt x="2669" y="100"/>
                    <a:pt x="2269" y="367"/>
                    <a:pt x="1768" y="434"/>
                  </a:cubicBezTo>
                  <a:cubicBezTo>
                    <a:pt x="1690" y="444"/>
                    <a:pt x="1610" y="448"/>
                    <a:pt x="1527" y="448"/>
                  </a:cubicBezTo>
                  <a:cubicBezTo>
                    <a:pt x="1045" y="448"/>
                    <a:pt x="504" y="285"/>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27;p23">
              <a:extLst>
                <a:ext uri="{FF2B5EF4-FFF2-40B4-BE49-F238E27FC236}">
                  <a16:creationId xmlns:a16="http://schemas.microsoft.com/office/drawing/2014/main" id="{18067C77-B3C0-01F7-F977-4731DFFFB3FC}"/>
                </a:ext>
              </a:extLst>
            </p:cNvPr>
            <p:cNvSpPr/>
            <p:nvPr/>
          </p:nvSpPr>
          <p:spPr>
            <a:xfrm>
              <a:off x="8217925" y="2295750"/>
              <a:ext cx="100925" cy="57800"/>
            </a:xfrm>
            <a:custGeom>
              <a:avLst/>
              <a:gdLst/>
              <a:ahLst/>
              <a:cxnLst/>
              <a:rect l="l" t="t" r="r" b="b"/>
              <a:pathLst>
                <a:path w="4037" h="2312" extrusionOk="0">
                  <a:moveTo>
                    <a:pt x="1291" y="1"/>
                  </a:moveTo>
                  <a:cubicBezTo>
                    <a:pt x="828" y="1"/>
                    <a:pt x="357" y="72"/>
                    <a:pt x="1" y="144"/>
                  </a:cubicBezTo>
                  <a:cubicBezTo>
                    <a:pt x="201" y="310"/>
                    <a:pt x="401" y="611"/>
                    <a:pt x="668" y="811"/>
                  </a:cubicBezTo>
                  <a:cubicBezTo>
                    <a:pt x="1101" y="1178"/>
                    <a:pt x="1702" y="1278"/>
                    <a:pt x="2202" y="1545"/>
                  </a:cubicBezTo>
                  <a:cubicBezTo>
                    <a:pt x="2736" y="1811"/>
                    <a:pt x="3336" y="2045"/>
                    <a:pt x="3870" y="2312"/>
                  </a:cubicBezTo>
                  <a:cubicBezTo>
                    <a:pt x="4037" y="1545"/>
                    <a:pt x="3036" y="511"/>
                    <a:pt x="2402" y="210"/>
                  </a:cubicBezTo>
                  <a:cubicBezTo>
                    <a:pt x="2092" y="55"/>
                    <a:pt x="1695" y="1"/>
                    <a:pt x="1291" y="1"/>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28;p23">
              <a:extLst>
                <a:ext uri="{FF2B5EF4-FFF2-40B4-BE49-F238E27FC236}">
                  <a16:creationId xmlns:a16="http://schemas.microsoft.com/office/drawing/2014/main" id="{74B3734A-E1B2-ADFE-DFCC-38390D8F814E}"/>
                </a:ext>
              </a:extLst>
            </p:cNvPr>
            <p:cNvSpPr/>
            <p:nvPr/>
          </p:nvSpPr>
          <p:spPr>
            <a:xfrm>
              <a:off x="8056150" y="2632400"/>
              <a:ext cx="316075" cy="1072125"/>
            </a:xfrm>
            <a:custGeom>
              <a:avLst/>
              <a:gdLst/>
              <a:ahLst/>
              <a:cxnLst/>
              <a:rect l="l" t="t" r="r" b="b"/>
              <a:pathLst>
                <a:path w="12643" h="42885" extrusionOk="0">
                  <a:moveTo>
                    <a:pt x="10386" y="1"/>
                  </a:moveTo>
                  <a:cubicBezTo>
                    <a:pt x="8652" y="1"/>
                    <a:pt x="7039" y="2189"/>
                    <a:pt x="7039" y="2189"/>
                  </a:cubicBezTo>
                  <a:cubicBezTo>
                    <a:pt x="6469" y="462"/>
                    <a:pt x="5234" y="33"/>
                    <a:pt x="4146" y="33"/>
                  </a:cubicBezTo>
                  <a:cubicBezTo>
                    <a:pt x="3068" y="33"/>
                    <a:pt x="2135" y="454"/>
                    <a:pt x="2135" y="454"/>
                  </a:cubicBezTo>
                  <a:cubicBezTo>
                    <a:pt x="2302" y="7392"/>
                    <a:pt x="4037" y="8827"/>
                    <a:pt x="4037" y="8860"/>
                  </a:cubicBezTo>
                  <a:cubicBezTo>
                    <a:pt x="3036" y="9260"/>
                    <a:pt x="2235" y="9928"/>
                    <a:pt x="1668" y="10695"/>
                  </a:cubicBezTo>
                  <a:cubicBezTo>
                    <a:pt x="534" y="12129"/>
                    <a:pt x="0" y="14031"/>
                    <a:pt x="167" y="15865"/>
                  </a:cubicBezTo>
                  <a:lnTo>
                    <a:pt x="2369" y="42885"/>
                  </a:lnTo>
                  <a:lnTo>
                    <a:pt x="8840" y="38748"/>
                  </a:lnTo>
                  <a:lnTo>
                    <a:pt x="12009" y="12930"/>
                  </a:lnTo>
                  <a:lnTo>
                    <a:pt x="10641" y="8860"/>
                  </a:lnTo>
                  <a:lnTo>
                    <a:pt x="12643" y="1688"/>
                  </a:lnTo>
                  <a:cubicBezTo>
                    <a:pt x="11954" y="435"/>
                    <a:pt x="11158" y="1"/>
                    <a:pt x="10386" y="1"/>
                  </a:cubicBez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29;p23">
              <a:extLst>
                <a:ext uri="{FF2B5EF4-FFF2-40B4-BE49-F238E27FC236}">
                  <a16:creationId xmlns:a16="http://schemas.microsoft.com/office/drawing/2014/main" id="{0F18C5B3-8FF2-273C-E065-145754D1C9AD}"/>
                </a:ext>
              </a:extLst>
            </p:cNvPr>
            <p:cNvSpPr/>
            <p:nvPr/>
          </p:nvSpPr>
          <p:spPr>
            <a:xfrm>
              <a:off x="8236275" y="2777175"/>
              <a:ext cx="6700" cy="5850"/>
            </a:xfrm>
            <a:custGeom>
              <a:avLst/>
              <a:gdLst/>
              <a:ahLst/>
              <a:cxnLst/>
              <a:rect l="l" t="t" r="r" b="b"/>
              <a:pathLst>
                <a:path w="268" h="234" extrusionOk="0">
                  <a:moveTo>
                    <a:pt x="134" y="0"/>
                  </a:moveTo>
                  <a:cubicBezTo>
                    <a:pt x="1" y="0"/>
                    <a:pt x="1" y="234"/>
                    <a:pt x="134" y="234"/>
                  </a:cubicBezTo>
                  <a:cubicBezTo>
                    <a:pt x="267" y="234"/>
                    <a:pt x="267" y="0"/>
                    <a:pt x="1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30;p23">
              <a:extLst>
                <a:ext uri="{FF2B5EF4-FFF2-40B4-BE49-F238E27FC236}">
                  <a16:creationId xmlns:a16="http://schemas.microsoft.com/office/drawing/2014/main" id="{E4362DEF-CF03-E86D-E4C0-0D8F81C5AACF}"/>
                </a:ext>
              </a:extLst>
            </p:cNvPr>
            <p:cNvSpPr/>
            <p:nvPr/>
          </p:nvSpPr>
          <p:spPr>
            <a:xfrm>
              <a:off x="8282150" y="2726300"/>
              <a:ext cx="6700" cy="5025"/>
            </a:xfrm>
            <a:custGeom>
              <a:avLst/>
              <a:gdLst/>
              <a:ahLst/>
              <a:cxnLst/>
              <a:rect l="l" t="t" r="r" b="b"/>
              <a:pathLst>
                <a:path w="268" h="201" extrusionOk="0">
                  <a:moveTo>
                    <a:pt x="134" y="1"/>
                  </a:moveTo>
                  <a:cubicBezTo>
                    <a:pt x="0" y="1"/>
                    <a:pt x="0" y="201"/>
                    <a:pt x="134" y="201"/>
                  </a:cubicBezTo>
                  <a:cubicBezTo>
                    <a:pt x="267" y="201"/>
                    <a:pt x="267" y="1"/>
                    <a:pt x="1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531;p23">
              <a:extLst>
                <a:ext uri="{FF2B5EF4-FFF2-40B4-BE49-F238E27FC236}">
                  <a16:creationId xmlns:a16="http://schemas.microsoft.com/office/drawing/2014/main" id="{214E5A75-8DCA-F9A0-55C3-6D4AFD28BDE0}"/>
                </a:ext>
              </a:extLst>
            </p:cNvPr>
            <p:cNvSpPr/>
            <p:nvPr/>
          </p:nvSpPr>
          <p:spPr>
            <a:xfrm>
              <a:off x="8169575" y="2749600"/>
              <a:ext cx="12525" cy="9250"/>
            </a:xfrm>
            <a:custGeom>
              <a:avLst/>
              <a:gdLst/>
              <a:ahLst/>
              <a:cxnLst/>
              <a:rect l="l" t="t" r="r" b="b"/>
              <a:pathLst>
                <a:path w="501" h="370" extrusionOk="0">
                  <a:moveTo>
                    <a:pt x="236" y="1"/>
                  </a:moveTo>
                  <a:cubicBezTo>
                    <a:pt x="0" y="1"/>
                    <a:pt x="11" y="369"/>
                    <a:pt x="267" y="369"/>
                  </a:cubicBezTo>
                  <a:cubicBezTo>
                    <a:pt x="500" y="369"/>
                    <a:pt x="500" y="3"/>
                    <a:pt x="267" y="3"/>
                  </a:cubicBezTo>
                  <a:cubicBezTo>
                    <a:pt x="256" y="1"/>
                    <a:pt x="246" y="1"/>
                    <a:pt x="236"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532;p23">
              <a:extLst>
                <a:ext uri="{FF2B5EF4-FFF2-40B4-BE49-F238E27FC236}">
                  <a16:creationId xmlns:a16="http://schemas.microsoft.com/office/drawing/2014/main" id="{76D67757-CBF5-9A58-FAB2-3EF68838D845}"/>
                </a:ext>
              </a:extLst>
            </p:cNvPr>
            <p:cNvSpPr/>
            <p:nvPr/>
          </p:nvSpPr>
          <p:spPr>
            <a:xfrm>
              <a:off x="8173775" y="2691000"/>
              <a:ext cx="8325" cy="5300"/>
            </a:xfrm>
            <a:custGeom>
              <a:avLst/>
              <a:gdLst/>
              <a:ahLst/>
              <a:cxnLst/>
              <a:rect l="l" t="t" r="r" b="b"/>
              <a:pathLst>
                <a:path w="333" h="212" extrusionOk="0">
                  <a:moveTo>
                    <a:pt x="116" y="1"/>
                  </a:moveTo>
                  <a:cubicBezTo>
                    <a:pt x="1" y="1"/>
                    <a:pt x="17" y="212"/>
                    <a:pt x="166" y="212"/>
                  </a:cubicBezTo>
                  <a:cubicBezTo>
                    <a:pt x="332" y="212"/>
                    <a:pt x="332" y="12"/>
                    <a:pt x="166" y="12"/>
                  </a:cubicBezTo>
                  <a:cubicBezTo>
                    <a:pt x="147" y="4"/>
                    <a:pt x="131" y="1"/>
                    <a:pt x="116"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533;p23">
              <a:extLst>
                <a:ext uri="{FF2B5EF4-FFF2-40B4-BE49-F238E27FC236}">
                  <a16:creationId xmlns:a16="http://schemas.microsoft.com/office/drawing/2014/main" id="{415DB33A-E073-7AC5-F2B6-2E01746BCF6D}"/>
                </a:ext>
              </a:extLst>
            </p:cNvPr>
            <p:cNvSpPr/>
            <p:nvPr/>
          </p:nvSpPr>
          <p:spPr>
            <a:xfrm>
              <a:off x="8223775" y="2706275"/>
              <a:ext cx="13350" cy="10875"/>
            </a:xfrm>
            <a:custGeom>
              <a:avLst/>
              <a:gdLst/>
              <a:ahLst/>
              <a:cxnLst/>
              <a:rect l="l" t="t" r="r" b="b"/>
              <a:pathLst>
                <a:path w="534" h="435" extrusionOk="0">
                  <a:moveTo>
                    <a:pt x="300" y="1"/>
                  </a:moveTo>
                  <a:cubicBezTo>
                    <a:pt x="0" y="1"/>
                    <a:pt x="0" y="435"/>
                    <a:pt x="300" y="435"/>
                  </a:cubicBezTo>
                  <a:cubicBezTo>
                    <a:pt x="534" y="435"/>
                    <a:pt x="534" y="1"/>
                    <a:pt x="300"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534;p23">
              <a:extLst>
                <a:ext uri="{FF2B5EF4-FFF2-40B4-BE49-F238E27FC236}">
                  <a16:creationId xmlns:a16="http://schemas.microsoft.com/office/drawing/2014/main" id="{287C4C0A-6411-F493-E4B2-220C318C8F38}"/>
                </a:ext>
              </a:extLst>
            </p:cNvPr>
            <p:cNvSpPr/>
            <p:nvPr/>
          </p:nvSpPr>
          <p:spPr>
            <a:xfrm>
              <a:off x="8213750" y="2745475"/>
              <a:ext cx="12550" cy="9200"/>
            </a:xfrm>
            <a:custGeom>
              <a:avLst/>
              <a:gdLst/>
              <a:ahLst/>
              <a:cxnLst/>
              <a:rect l="l" t="t" r="r" b="b"/>
              <a:pathLst>
                <a:path w="502" h="368" extrusionOk="0">
                  <a:moveTo>
                    <a:pt x="234" y="1"/>
                  </a:moveTo>
                  <a:cubicBezTo>
                    <a:pt x="1" y="34"/>
                    <a:pt x="1" y="368"/>
                    <a:pt x="234" y="368"/>
                  </a:cubicBezTo>
                  <a:cubicBezTo>
                    <a:pt x="501" y="368"/>
                    <a:pt x="501"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535;p23">
              <a:extLst>
                <a:ext uri="{FF2B5EF4-FFF2-40B4-BE49-F238E27FC236}">
                  <a16:creationId xmlns:a16="http://schemas.microsoft.com/office/drawing/2014/main" id="{D467DF83-926A-5503-C52E-3DE6A5841735}"/>
                </a:ext>
              </a:extLst>
            </p:cNvPr>
            <p:cNvSpPr/>
            <p:nvPr/>
          </p:nvSpPr>
          <p:spPr>
            <a:xfrm>
              <a:off x="8197925" y="2803850"/>
              <a:ext cx="5850" cy="5025"/>
            </a:xfrm>
            <a:custGeom>
              <a:avLst/>
              <a:gdLst/>
              <a:ahLst/>
              <a:cxnLst/>
              <a:rect l="l" t="t" r="r" b="b"/>
              <a:pathLst>
                <a:path w="234" h="201" extrusionOk="0">
                  <a:moveTo>
                    <a:pt x="134" y="1"/>
                  </a:moveTo>
                  <a:cubicBezTo>
                    <a:pt x="0" y="34"/>
                    <a:pt x="0" y="201"/>
                    <a:pt x="134" y="201"/>
                  </a:cubicBezTo>
                  <a:cubicBezTo>
                    <a:pt x="234" y="201"/>
                    <a:pt x="234" y="1"/>
                    <a:pt x="1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536;p23">
              <a:extLst>
                <a:ext uri="{FF2B5EF4-FFF2-40B4-BE49-F238E27FC236}">
                  <a16:creationId xmlns:a16="http://schemas.microsoft.com/office/drawing/2014/main" id="{AA70382C-9A58-DC77-CD8B-989BA6CA8F1F}"/>
                </a:ext>
              </a:extLst>
            </p:cNvPr>
            <p:cNvSpPr/>
            <p:nvPr/>
          </p:nvSpPr>
          <p:spPr>
            <a:xfrm>
              <a:off x="8138050" y="2719175"/>
              <a:ext cx="8025" cy="6900"/>
            </a:xfrm>
            <a:custGeom>
              <a:avLst/>
              <a:gdLst/>
              <a:ahLst/>
              <a:cxnLst/>
              <a:rect l="l" t="t" r="r" b="b"/>
              <a:pathLst>
                <a:path w="321" h="276" extrusionOk="0">
                  <a:moveTo>
                    <a:pt x="209" y="0"/>
                  </a:moveTo>
                  <a:cubicBezTo>
                    <a:pt x="118" y="0"/>
                    <a:pt x="1" y="80"/>
                    <a:pt x="60" y="219"/>
                  </a:cubicBezTo>
                  <a:cubicBezTo>
                    <a:pt x="85" y="256"/>
                    <a:pt x="124" y="275"/>
                    <a:pt x="163" y="275"/>
                  </a:cubicBezTo>
                  <a:cubicBezTo>
                    <a:pt x="228" y="275"/>
                    <a:pt x="294" y="223"/>
                    <a:pt x="294" y="119"/>
                  </a:cubicBezTo>
                  <a:cubicBezTo>
                    <a:pt x="321" y="37"/>
                    <a:pt x="271" y="0"/>
                    <a:pt x="209"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537;p23">
              <a:extLst>
                <a:ext uri="{FF2B5EF4-FFF2-40B4-BE49-F238E27FC236}">
                  <a16:creationId xmlns:a16="http://schemas.microsoft.com/office/drawing/2014/main" id="{C53CBFAF-34F0-8ED4-A77E-A5AAF22F575E}"/>
                </a:ext>
              </a:extLst>
            </p:cNvPr>
            <p:cNvSpPr/>
            <p:nvPr/>
          </p:nvSpPr>
          <p:spPr>
            <a:xfrm>
              <a:off x="8181225" y="2717125"/>
              <a:ext cx="8375" cy="5875"/>
            </a:xfrm>
            <a:custGeom>
              <a:avLst/>
              <a:gdLst/>
              <a:ahLst/>
              <a:cxnLst/>
              <a:rect l="l" t="t" r="r" b="b"/>
              <a:pathLst>
                <a:path w="335" h="235" extrusionOk="0">
                  <a:moveTo>
                    <a:pt x="168" y="1"/>
                  </a:moveTo>
                  <a:cubicBezTo>
                    <a:pt x="1" y="1"/>
                    <a:pt x="1" y="234"/>
                    <a:pt x="168" y="234"/>
                  </a:cubicBezTo>
                  <a:cubicBezTo>
                    <a:pt x="335" y="234"/>
                    <a:pt x="335" y="1"/>
                    <a:pt x="168"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538;p23">
              <a:extLst>
                <a:ext uri="{FF2B5EF4-FFF2-40B4-BE49-F238E27FC236}">
                  <a16:creationId xmlns:a16="http://schemas.microsoft.com/office/drawing/2014/main" id="{322EDA6F-01E7-4AD4-E92F-6A882375FD0C}"/>
                </a:ext>
              </a:extLst>
            </p:cNvPr>
            <p:cNvSpPr/>
            <p:nvPr/>
          </p:nvSpPr>
          <p:spPr>
            <a:xfrm>
              <a:off x="8198750" y="2667875"/>
              <a:ext cx="10875" cy="7575"/>
            </a:xfrm>
            <a:custGeom>
              <a:avLst/>
              <a:gdLst/>
              <a:ahLst/>
              <a:cxnLst/>
              <a:rect l="l" t="t" r="r" b="b"/>
              <a:pathLst>
                <a:path w="435" h="303" extrusionOk="0">
                  <a:moveTo>
                    <a:pt x="173" y="0"/>
                  </a:moveTo>
                  <a:cubicBezTo>
                    <a:pt x="1" y="0"/>
                    <a:pt x="10" y="303"/>
                    <a:pt x="201" y="303"/>
                  </a:cubicBezTo>
                  <a:cubicBezTo>
                    <a:pt x="434" y="303"/>
                    <a:pt x="434" y="3"/>
                    <a:pt x="201" y="3"/>
                  </a:cubicBezTo>
                  <a:cubicBezTo>
                    <a:pt x="191" y="1"/>
                    <a:pt x="182" y="0"/>
                    <a:pt x="173"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39;p23">
              <a:extLst>
                <a:ext uri="{FF2B5EF4-FFF2-40B4-BE49-F238E27FC236}">
                  <a16:creationId xmlns:a16="http://schemas.microsoft.com/office/drawing/2014/main" id="{1BE3CDD9-5A72-1362-1CDD-97BC8F1227C7}"/>
                </a:ext>
              </a:extLst>
            </p:cNvPr>
            <p:cNvSpPr/>
            <p:nvPr/>
          </p:nvSpPr>
          <p:spPr>
            <a:xfrm>
              <a:off x="8132025" y="2681275"/>
              <a:ext cx="7550" cy="6700"/>
            </a:xfrm>
            <a:custGeom>
              <a:avLst/>
              <a:gdLst/>
              <a:ahLst/>
              <a:cxnLst/>
              <a:rect l="l" t="t" r="r" b="b"/>
              <a:pathLst>
                <a:path w="302" h="268" extrusionOk="0">
                  <a:moveTo>
                    <a:pt x="134" y="0"/>
                  </a:moveTo>
                  <a:cubicBezTo>
                    <a:pt x="1" y="0"/>
                    <a:pt x="1" y="267"/>
                    <a:pt x="134" y="267"/>
                  </a:cubicBezTo>
                  <a:cubicBezTo>
                    <a:pt x="301" y="267"/>
                    <a:pt x="301" y="0"/>
                    <a:pt x="1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5540;p23">
              <a:extLst>
                <a:ext uri="{FF2B5EF4-FFF2-40B4-BE49-F238E27FC236}">
                  <a16:creationId xmlns:a16="http://schemas.microsoft.com/office/drawing/2014/main" id="{AEDD2743-5072-26A1-E88F-711832E84E48}"/>
                </a:ext>
              </a:extLst>
            </p:cNvPr>
            <p:cNvSpPr/>
            <p:nvPr/>
          </p:nvSpPr>
          <p:spPr>
            <a:xfrm>
              <a:off x="8159550" y="2651250"/>
              <a:ext cx="6700" cy="5025"/>
            </a:xfrm>
            <a:custGeom>
              <a:avLst/>
              <a:gdLst/>
              <a:ahLst/>
              <a:cxnLst/>
              <a:rect l="l" t="t" r="r" b="b"/>
              <a:pathLst>
                <a:path w="268" h="201" extrusionOk="0">
                  <a:moveTo>
                    <a:pt x="167" y="0"/>
                  </a:moveTo>
                  <a:cubicBezTo>
                    <a:pt x="1" y="0"/>
                    <a:pt x="1" y="201"/>
                    <a:pt x="167" y="201"/>
                  </a:cubicBezTo>
                  <a:cubicBezTo>
                    <a:pt x="268" y="201"/>
                    <a:pt x="268" y="0"/>
                    <a:pt x="1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5541;p23">
              <a:extLst>
                <a:ext uri="{FF2B5EF4-FFF2-40B4-BE49-F238E27FC236}">
                  <a16:creationId xmlns:a16="http://schemas.microsoft.com/office/drawing/2014/main" id="{012D7CCF-D94D-1CA4-75F5-96E660A9C74F}"/>
                </a:ext>
              </a:extLst>
            </p:cNvPr>
            <p:cNvSpPr/>
            <p:nvPr/>
          </p:nvSpPr>
          <p:spPr>
            <a:xfrm>
              <a:off x="8134575" y="2650425"/>
              <a:ext cx="9150" cy="6100"/>
            </a:xfrm>
            <a:custGeom>
              <a:avLst/>
              <a:gdLst/>
              <a:ahLst/>
              <a:cxnLst/>
              <a:rect l="l" t="t" r="r" b="b"/>
              <a:pathLst>
                <a:path w="366" h="244" extrusionOk="0">
                  <a:moveTo>
                    <a:pt x="199" y="0"/>
                  </a:moveTo>
                  <a:cubicBezTo>
                    <a:pt x="19" y="0"/>
                    <a:pt x="1" y="243"/>
                    <a:pt x="121" y="243"/>
                  </a:cubicBezTo>
                  <a:cubicBezTo>
                    <a:pt x="134" y="243"/>
                    <a:pt x="149" y="240"/>
                    <a:pt x="166" y="234"/>
                  </a:cubicBezTo>
                  <a:lnTo>
                    <a:pt x="199" y="234"/>
                  </a:lnTo>
                  <a:cubicBezTo>
                    <a:pt x="366" y="200"/>
                    <a:pt x="366" y="0"/>
                    <a:pt x="199"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5542;p23">
              <a:extLst>
                <a:ext uri="{FF2B5EF4-FFF2-40B4-BE49-F238E27FC236}">
                  <a16:creationId xmlns:a16="http://schemas.microsoft.com/office/drawing/2014/main" id="{1554A379-C9AC-92A5-CE84-AC8D403C95B0}"/>
                </a:ext>
              </a:extLst>
            </p:cNvPr>
            <p:cNvSpPr/>
            <p:nvPr/>
          </p:nvSpPr>
          <p:spPr>
            <a:xfrm>
              <a:off x="8139550" y="2769625"/>
              <a:ext cx="10025" cy="9250"/>
            </a:xfrm>
            <a:custGeom>
              <a:avLst/>
              <a:gdLst/>
              <a:ahLst/>
              <a:cxnLst/>
              <a:rect l="l" t="t" r="r" b="b"/>
              <a:pathLst>
                <a:path w="401" h="370" extrusionOk="0">
                  <a:moveTo>
                    <a:pt x="177" y="0"/>
                  </a:moveTo>
                  <a:cubicBezTo>
                    <a:pt x="0" y="0"/>
                    <a:pt x="8" y="369"/>
                    <a:pt x="200" y="369"/>
                  </a:cubicBezTo>
                  <a:cubicBezTo>
                    <a:pt x="400" y="369"/>
                    <a:pt x="400" y="2"/>
                    <a:pt x="200" y="2"/>
                  </a:cubicBezTo>
                  <a:cubicBezTo>
                    <a:pt x="192" y="1"/>
                    <a:pt x="185" y="0"/>
                    <a:pt x="17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5543;p23">
              <a:extLst>
                <a:ext uri="{FF2B5EF4-FFF2-40B4-BE49-F238E27FC236}">
                  <a16:creationId xmlns:a16="http://schemas.microsoft.com/office/drawing/2014/main" id="{F0CAFE93-DC92-B00F-C09A-D6D02EA2DC8A}"/>
                </a:ext>
              </a:extLst>
            </p:cNvPr>
            <p:cNvSpPr/>
            <p:nvPr/>
          </p:nvSpPr>
          <p:spPr>
            <a:xfrm>
              <a:off x="8160400" y="2818025"/>
              <a:ext cx="11700" cy="8375"/>
            </a:xfrm>
            <a:custGeom>
              <a:avLst/>
              <a:gdLst/>
              <a:ahLst/>
              <a:cxnLst/>
              <a:rect l="l" t="t" r="r" b="b"/>
              <a:pathLst>
                <a:path w="468" h="335" extrusionOk="0">
                  <a:moveTo>
                    <a:pt x="234" y="1"/>
                  </a:moveTo>
                  <a:cubicBezTo>
                    <a:pt x="0" y="1"/>
                    <a:pt x="0" y="334"/>
                    <a:pt x="234" y="334"/>
                  </a:cubicBezTo>
                  <a:cubicBezTo>
                    <a:pt x="467" y="334"/>
                    <a:pt x="467"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5544;p23">
              <a:extLst>
                <a:ext uri="{FF2B5EF4-FFF2-40B4-BE49-F238E27FC236}">
                  <a16:creationId xmlns:a16="http://schemas.microsoft.com/office/drawing/2014/main" id="{CAF23207-6C34-0910-B832-9DC2AE6C1A44}"/>
                </a:ext>
              </a:extLst>
            </p:cNvPr>
            <p:cNvSpPr/>
            <p:nvPr/>
          </p:nvSpPr>
          <p:spPr>
            <a:xfrm>
              <a:off x="8186250" y="2772175"/>
              <a:ext cx="8350" cy="6700"/>
            </a:xfrm>
            <a:custGeom>
              <a:avLst/>
              <a:gdLst/>
              <a:ahLst/>
              <a:cxnLst/>
              <a:rect l="l" t="t" r="r" b="b"/>
              <a:pathLst>
                <a:path w="334" h="268" extrusionOk="0">
                  <a:moveTo>
                    <a:pt x="167" y="0"/>
                  </a:moveTo>
                  <a:cubicBezTo>
                    <a:pt x="0" y="0"/>
                    <a:pt x="0" y="267"/>
                    <a:pt x="167" y="267"/>
                  </a:cubicBezTo>
                  <a:cubicBezTo>
                    <a:pt x="334" y="267"/>
                    <a:pt x="334" y="0"/>
                    <a:pt x="1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5545;p23">
              <a:extLst>
                <a:ext uri="{FF2B5EF4-FFF2-40B4-BE49-F238E27FC236}">
                  <a16:creationId xmlns:a16="http://schemas.microsoft.com/office/drawing/2014/main" id="{DB1172C5-CC2D-CCD6-28D2-0BD71EC4C086}"/>
                </a:ext>
              </a:extLst>
            </p:cNvPr>
            <p:cNvSpPr/>
            <p:nvPr/>
          </p:nvSpPr>
          <p:spPr>
            <a:xfrm>
              <a:off x="8212100" y="2834700"/>
              <a:ext cx="11700" cy="9200"/>
            </a:xfrm>
            <a:custGeom>
              <a:avLst/>
              <a:gdLst/>
              <a:ahLst/>
              <a:cxnLst/>
              <a:rect l="l" t="t" r="r" b="b"/>
              <a:pathLst>
                <a:path w="468" h="368" extrusionOk="0">
                  <a:moveTo>
                    <a:pt x="234" y="1"/>
                  </a:moveTo>
                  <a:cubicBezTo>
                    <a:pt x="0" y="1"/>
                    <a:pt x="0" y="368"/>
                    <a:pt x="234" y="368"/>
                  </a:cubicBezTo>
                  <a:cubicBezTo>
                    <a:pt x="467" y="368"/>
                    <a:pt x="467"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5546;p23">
              <a:extLst>
                <a:ext uri="{FF2B5EF4-FFF2-40B4-BE49-F238E27FC236}">
                  <a16:creationId xmlns:a16="http://schemas.microsoft.com/office/drawing/2014/main" id="{CD84C0AB-AF35-8424-4787-8828AEC1FDD2}"/>
                </a:ext>
              </a:extLst>
            </p:cNvPr>
            <p:cNvSpPr/>
            <p:nvPr/>
          </p:nvSpPr>
          <p:spPr>
            <a:xfrm>
              <a:off x="8251275" y="2818875"/>
              <a:ext cx="13375" cy="10850"/>
            </a:xfrm>
            <a:custGeom>
              <a:avLst/>
              <a:gdLst/>
              <a:ahLst/>
              <a:cxnLst/>
              <a:rect l="l" t="t" r="r" b="b"/>
              <a:pathLst>
                <a:path w="535" h="434" extrusionOk="0">
                  <a:moveTo>
                    <a:pt x="268" y="0"/>
                  </a:moveTo>
                  <a:cubicBezTo>
                    <a:pt x="1" y="0"/>
                    <a:pt x="1" y="434"/>
                    <a:pt x="268" y="434"/>
                  </a:cubicBezTo>
                  <a:cubicBezTo>
                    <a:pt x="535" y="434"/>
                    <a:pt x="535" y="0"/>
                    <a:pt x="268"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5547;p23">
              <a:extLst>
                <a:ext uri="{FF2B5EF4-FFF2-40B4-BE49-F238E27FC236}">
                  <a16:creationId xmlns:a16="http://schemas.microsoft.com/office/drawing/2014/main" id="{CF14E7FA-AAD4-DF47-5AA1-EB55C565B58B}"/>
                </a:ext>
              </a:extLst>
            </p:cNvPr>
            <p:cNvSpPr/>
            <p:nvPr/>
          </p:nvSpPr>
          <p:spPr>
            <a:xfrm>
              <a:off x="8227100" y="2803850"/>
              <a:ext cx="12525" cy="10050"/>
            </a:xfrm>
            <a:custGeom>
              <a:avLst/>
              <a:gdLst/>
              <a:ahLst/>
              <a:cxnLst/>
              <a:rect l="l" t="t" r="r" b="b"/>
              <a:pathLst>
                <a:path w="501" h="402" extrusionOk="0">
                  <a:moveTo>
                    <a:pt x="234" y="1"/>
                  </a:moveTo>
                  <a:cubicBezTo>
                    <a:pt x="1" y="1"/>
                    <a:pt x="1" y="401"/>
                    <a:pt x="234" y="401"/>
                  </a:cubicBezTo>
                  <a:cubicBezTo>
                    <a:pt x="501" y="401"/>
                    <a:pt x="501"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5548;p23">
              <a:extLst>
                <a:ext uri="{FF2B5EF4-FFF2-40B4-BE49-F238E27FC236}">
                  <a16:creationId xmlns:a16="http://schemas.microsoft.com/office/drawing/2014/main" id="{53534D38-56D4-687B-5373-35E209BCD1F0}"/>
                </a:ext>
              </a:extLst>
            </p:cNvPr>
            <p:cNvSpPr/>
            <p:nvPr/>
          </p:nvSpPr>
          <p:spPr>
            <a:xfrm>
              <a:off x="8282975" y="2774675"/>
              <a:ext cx="16700" cy="12525"/>
            </a:xfrm>
            <a:custGeom>
              <a:avLst/>
              <a:gdLst/>
              <a:ahLst/>
              <a:cxnLst/>
              <a:rect l="l" t="t" r="r" b="b"/>
              <a:pathLst>
                <a:path w="668" h="501" extrusionOk="0">
                  <a:moveTo>
                    <a:pt x="334" y="0"/>
                  </a:moveTo>
                  <a:cubicBezTo>
                    <a:pt x="1" y="0"/>
                    <a:pt x="1" y="501"/>
                    <a:pt x="334" y="501"/>
                  </a:cubicBezTo>
                  <a:cubicBezTo>
                    <a:pt x="668" y="501"/>
                    <a:pt x="668" y="0"/>
                    <a:pt x="3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5549;p23">
              <a:extLst>
                <a:ext uri="{FF2B5EF4-FFF2-40B4-BE49-F238E27FC236}">
                  <a16:creationId xmlns:a16="http://schemas.microsoft.com/office/drawing/2014/main" id="{B9D59382-9A1C-D96A-0803-C7E5A24F1BA3}"/>
                </a:ext>
              </a:extLst>
            </p:cNvPr>
            <p:cNvSpPr/>
            <p:nvPr/>
          </p:nvSpPr>
          <p:spPr>
            <a:xfrm>
              <a:off x="8252950" y="2737975"/>
              <a:ext cx="15050" cy="10875"/>
            </a:xfrm>
            <a:custGeom>
              <a:avLst/>
              <a:gdLst/>
              <a:ahLst/>
              <a:cxnLst/>
              <a:rect l="l" t="t" r="r" b="b"/>
              <a:pathLst>
                <a:path w="602" h="435" extrusionOk="0">
                  <a:moveTo>
                    <a:pt x="301" y="1"/>
                  </a:moveTo>
                  <a:cubicBezTo>
                    <a:pt x="1" y="1"/>
                    <a:pt x="1" y="434"/>
                    <a:pt x="301" y="434"/>
                  </a:cubicBezTo>
                  <a:cubicBezTo>
                    <a:pt x="601" y="434"/>
                    <a:pt x="601" y="1"/>
                    <a:pt x="301"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5550;p23">
              <a:extLst>
                <a:ext uri="{FF2B5EF4-FFF2-40B4-BE49-F238E27FC236}">
                  <a16:creationId xmlns:a16="http://schemas.microsoft.com/office/drawing/2014/main" id="{6EAE8C64-E3A9-41B2-E8F9-5EB2C6019A32}"/>
                </a:ext>
              </a:extLst>
            </p:cNvPr>
            <p:cNvSpPr/>
            <p:nvPr/>
          </p:nvSpPr>
          <p:spPr>
            <a:xfrm>
              <a:off x="8278800" y="2681275"/>
              <a:ext cx="10875" cy="8350"/>
            </a:xfrm>
            <a:custGeom>
              <a:avLst/>
              <a:gdLst/>
              <a:ahLst/>
              <a:cxnLst/>
              <a:rect l="l" t="t" r="r" b="b"/>
              <a:pathLst>
                <a:path w="435" h="334" extrusionOk="0">
                  <a:moveTo>
                    <a:pt x="234" y="0"/>
                  </a:moveTo>
                  <a:cubicBezTo>
                    <a:pt x="1" y="0"/>
                    <a:pt x="1" y="334"/>
                    <a:pt x="234" y="334"/>
                  </a:cubicBezTo>
                  <a:cubicBezTo>
                    <a:pt x="434" y="334"/>
                    <a:pt x="434" y="0"/>
                    <a:pt x="2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5551;p23">
              <a:extLst>
                <a:ext uri="{FF2B5EF4-FFF2-40B4-BE49-F238E27FC236}">
                  <a16:creationId xmlns:a16="http://schemas.microsoft.com/office/drawing/2014/main" id="{B0A036C9-E480-5075-43B7-5D720BD8A2F7}"/>
                </a:ext>
              </a:extLst>
            </p:cNvPr>
            <p:cNvSpPr/>
            <p:nvPr/>
          </p:nvSpPr>
          <p:spPr>
            <a:xfrm>
              <a:off x="8259625" y="2678775"/>
              <a:ext cx="10025" cy="6675"/>
            </a:xfrm>
            <a:custGeom>
              <a:avLst/>
              <a:gdLst/>
              <a:ahLst/>
              <a:cxnLst/>
              <a:rect l="l" t="t" r="r" b="b"/>
              <a:pathLst>
                <a:path w="401" h="267" extrusionOk="0">
                  <a:moveTo>
                    <a:pt x="201" y="0"/>
                  </a:moveTo>
                  <a:cubicBezTo>
                    <a:pt x="1" y="0"/>
                    <a:pt x="1" y="267"/>
                    <a:pt x="201" y="267"/>
                  </a:cubicBezTo>
                  <a:cubicBezTo>
                    <a:pt x="401" y="267"/>
                    <a:pt x="401" y="0"/>
                    <a:pt x="201"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5552;p23">
              <a:extLst>
                <a:ext uri="{FF2B5EF4-FFF2-40B4-BE49-F238E27FC236}">
                  <a16:creationId xmlns:a16="http://schemas.microsoft.com/office/drawing/2014/main" id="{A187A217-3ABB-6D41-8393-287398611EC7}"/>
                </a:ext>
              </a:extLst>
            </p:cNvPr>
            <p:cNvSpPr/>
            <p:nvPr/>
          </p:nvSpPr>
          <p:spPr>
            <a:xfrm>
              <a:off x="8301325" y="2649575"/>
              <a:ext cx="10025" cy="6700"/>
            </a:xfrm>
            <a:custGeom>
              <a:avLst/>
              <a:gdLst/>
              <a:ahLst/>
              <a:cxnLst/>
              <a:rect l="l" t="t" r="r" b="b"/>
              <a:pathLst>
                <a:path w="401" h="268" extrusionOk="0">
                  <a:moveTo>
                    <a:pt x="201" y="1"/>
                  </a:moveTo>
                  <a:cubicBezTo>
                    <a:pt x="0" y="1"/>
                    <a:pt x="0" y="268"/>
                    <a:pt x="201" y="268"/>
                  </a:cubicBezTo>
                  <a:cubicBezTo>
                    <a:pt x="401" y="268"/>
                    <a:pt x="401" y="1"/>
                    <a:pt x="201"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5553;p23">
              <a:extLst>
                <a:ext uri="{FF2B5EF4-FFF2-40B4-BE49-F238E27FC236}">
                  <a16:creationId xmlns:a16="http://schemas.microsoft.com/office/drawing/2014/main" id="{2972DD8C-2D4E-FCE9-5CF8-FA4F1A3C5861}"/>
                </a:ext>
              </a:extLst>
            </p:cNvPr>
            <p:cNvSpPr/>
            <p:nvPr/>
          </p:nvSpPr>
          <p:spPr>
            <a:xfrm>
              <a:off x="8343025" y="2675425"/>
              <a:ext cx="7525" cy="7525"/>
            </a:xfrm>
            <a:custGeom>
              <a:avLst/>
              <a:gdLst/>
              <a:ahLst/>
              <a:cxnLst/>
              <a:rect l="l" t="t" r="r" b="b"/>
              <a:pathLst>
                <a:path w="301" h="301" extrusionOk="0">
                  <a:moveTo>
                    <a:pt x="167" y="1"/>
                  </a:moveTo>
                  <a:cubicBezTo>
                    <a:pt x="0" y="34"/>
                    <a:pt x="0" y="301"/>
                    <a:pt x="167" y="301"/>
                  </a:cubicBezTo>
                  <a:cubicBezTo>
                    <a:pt x="300" y="301"/>
                    <a:pt x="300" y="1"/>
                    <a:pt x="167"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5554;p23">
              <a:extLst>
                <a:ext uri="{FF2B5EF4-FFF2-40B4-BE49-F238E27FC236}">
                  <a16:creationId xmlns:a16="http://schemas.microsoft.com/office/drawing/2014/main" id="{9813D816-FEE7-4422-0E24-580B430960D3}"/>
                </a:ext>
              </a:extLst>
            </p:cNvPr>
            <p:cNvSpPr/>
            <p:nvPr/>
          </p:nvSpPr>
          <p:spPr>
            <a:xfrm>
              <a:off x="8326350" y="2733375"/>
              <a:ext cx="12000" cy="9800"/>
            </a:xfrm>
            <a:custGeom>
              <a:avLst/>
              <a:gdLst/>
              <a:ahLst/>
              <a:cxnLst/>
              <a:rect l="l" t="t" r="r" b="b"/>
              <a:pathLst>
                <a:path w="480" h="392" extrusionOk="0">
                  <a:moveTo>
                    <a:pt x="162" y="0"/>
                  </a:moveTo>
                  <a:cubicBezTo>
                    <a:pt x="125" y="0"/>
                    <a:pt x="91" y="14"/>
                    <a:pt x="67" y="51"/>
                  </a:cubicBezTo>
                  <a:cubicBezTo>
                    <a:pt x="0" y="151"/>
                    <a:pt x="0" y="318"/>
                    <a:pt x="100" y="351"/>
                  </a:cubicBezTo>
                  <a:cubicBezTo>
                    <a:pt x="136" y="380"/>
                    <a:pt x="174" y="391"/>
                    <a:pt x="212" y="391"/>
                  </a:cubicBezTo>
                  <a:cubicBezTo>
                    <a:pt x="351" y="391"/>
                    <a:pt x="479" y="230"/>
                    <a:pt x="400" y="151"/>
                  </a:cubicBezTo>
                  <a:cubicBezTo>
                    <a:pt x="400" y="151"/>
                    <a:pt x="400" y="84"/>
                    <a:pt x="367" y="84"/>
                  </a:cubicBezTo>
                  <a:cubicBezTo>
                    <a:pt x="304" y="42"/>
                    <a:pt x="227" y="0"/>
                    <a:pt x="162"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5555;p23">
              <a:extLst>
                <a:ext uri="{FF2B5EF4-FFF2-40B4-BE49-F238E27FC236}">
                  <a16:creationId xmlns:a16="http://schemas.microsoft.com/office/drawing/2014/main" id="{7980C21F-3C41-C764-116F-77C9B3C46BAF}"/>
                </a:ext>
              </a:extLst>
            </p:cNvPr>
            <p:cNvSpPr/>
            <p:nvPr/>
          </p:nvSpPr>
          <p:spPr>
            <a:xfrm>
              <a:off x="8305500" y="2712950"/>
              <a:ext cx="12525" cy="9200"/>
            </a:xfrm>
            <a:custGeom>
              <a:avLst/>
              <a:gdLst/>
              <a:ahLst/>
              <a:cxnLst/>
              <a:rect l="l" t="t" r="r" b="b"/>
              <a:pathLst>
                <a:path w="501" h="368" extrusionOk="0">
                  <a:moveTo>
                    <a:pt x="234" y="1"/>
                  </a:moveTo>
                  <a:cubicBezTo>
                    <a:pt x="0" y="1"/>
                    <a:pt x="0" y="368"/>
                    <a:pt x="234" y="368"/>
                  </a:cubicBezTo>
                  <a:cubicBezTo>
                    <a:pt x="501" y="368"/>
                    <a:pt x="501"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5556;p23">
              <a:extLst>
                <a:ext uri="{FF2B5EF4-FFF2-40B4-BE49-F238E27FC236}">
                  <a16:creationId xmlns:a16="http://schemas.microsoft.com/office/drawing/2014/main" id="{ECE435C0-A147-55B4-FA95-1AAD47DBB3A9}"/>
                </a:ext>
              </a:extLst>
            </p:cNvPr>
            <p:cNvSpPr/>
            <p:nvPr/>
          </p:nvSpPr>
          <p:spPr>
            <a:xfrm>
              <a:off x="8340525" y="2709625"/>
              <a:ext cx="11700" cy="8350"/>
            </a:xfrm>
            <a:custGeom>
              <a:avLst/>
              <a:gdLst/>
              <a:ahLst/>
              <a:cxnLst/>
              <a:rect l="l" t="t" r="r" b="b"/>
              <a:pathLst>
                <a:path w="468" h="334" extrusionOk="0">
                  <a:moveTo>
                    <a:pt x="267" y="0"/>
                  </a:moveTo>
                  <a:cubicBezTo>
                    <a:pt x="0" y="0"/>
                    <a:pt x="0" y="334"/>
                    <a:pt x="267" y="334"/>
                  </a:cubicBezTo>
                  <a:cubicBezTo>
                    <a:pt x="467" y="334"/>
                    <a:pt x="467" y="0"/>
                    <a:pt x="2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5557;p23">
              <a:extLst>
                <a:ext uri="{FF2B5EF4-FFF2-40B4-BE49-F238E27FC236}">
                  <a16:creationId xmlns:a16="http://schemas.microsoft.com/office/drawing/2014/main" id="{F7F919AA-5CB4-A8F6-E3CD-BD1669494CB9}"/>
                </a:ext>
              </a:extLst>
            </p:cNvPr>
            <p:cNvSpPr/>
            <p:nvPr/>
          </p:nvSpPr>
          <p:spPr>
            <a:xfrm>
              <a:off x="8308000" y="2682925"/>
              <a:ext cx="12525" cy="9200"/>
            </a:xfrm>
            <a:custGeom>
              <a:avLst/>
              <a:gdLst/>
              <a:ahLst/>
              <a:cxnLst/>
              <a:rect l="l" t="t" r="r" b="b"/>
              <a:pathLst>
                <a:path w="501" h="368" extrusionOk="0">
                  <a:moveTo>
                    <a:pt x="267" y="1"/>
                  </a:moveTo>
                  <a:cubicBezTo>
                    <a:pt x="0" y="1"/>
                    <a:pt x="0" y="368"/>
                    <a:pt x="267" y="368"/>
                  </a:cubicBezTo>
                  <a:cubicBezTo>
                    <a:pt x="501" y="368"/>
                    <a:pt x="501" y="1"/>
                    <a:pt x="267"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5558;p23">
              <a:extLst>
                <a:ext uri="{FF2B5EF4-FFF2-40B4-BE49-F238E27FC236}">
                  <a16:creationId xmlns:a16="http://schemas.microsoft.com/office/drawing/2014/main" id="{62377580-522A-82EB-0422-6B20717605F3}"/>
                </a:ext>
              </a:extLst>
            </p:cNvPr>
            <p:cNvSpPr/>
            <p:nvPr/>
          </p:nvSpPr>
          <p:spPr>
            <a:xfrm>
              <a:off x="8334675" y="2647900"/>
              <a:ext cx="12550" cy="10875"/>
            </a:xfrm>
            <a:custGeom>
              <a:avLst/>
              <a:gdLst/>
              <a:ahLst/>
              <a:cxnLst/>
              <a:rect l="l" t="t" r="r" b="b"/>
              <a:pathLst>
                <a:path w="502" h="435" extrusionOk="0">
                  <a:moveTo>
                    <a:pt x="234" y="1"/>
                  </a:moveTo>
                  <a:cubicBezTo>
                    <a:pt x="1" y="1"/>
                    <a:pt x="1" y="435"/>
                    <a:pt x="234" y="435"/>
                  </a:cubicBezTo>
                  <a:cubicBezTo>
                    <a:pt x="501" y="435"/>
                    <a:pt x="501" y="1"/>
                    <a:pt x="2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5559;p23">
              <a:extLst>
                <a:ext uri="{FF2B5EF4-FFF2-40B4-BE49-F238E27FC236}">
                  <a16:creationId xmlns:a16="http://schemas.microsoft.com/office/drawing/2014/main" id="{1DB6CDC8-15D0-111A-8F36-24C622486EC9}"/>
                </a:ext>
              </a:extLst>
            </p:cNvPr>
            <p:cNvSpPr/>
            <p:nvPr/>
          </p:nvSpPr>
          <p:spPr>
            <a:xfrm>
              <a:off x="8318400" y="2763825"/>
              <a:ext cx="11250" cy="10900"/>
            </a:xfrm>
            <a:custGeom>
              <a:avLst/>
              <a:gdLst/>
              <a:ahLst/>
              <a:cxnLst/>
              <a:rect l="l" t="t" r="r" b="b"/>
              <a:pathLst>
                <a:path w="450" h="436" extrusionOk="0">
                  <a:moveTo>
                    <a:pt x="231" y="1"/>
                  </a:moveTo>
                  <a:cubicBezTo>
                    <a:pt x="135" y="1"/>
                    <a:pt x="35" y="67"/>
                    <a:pt x="18" y="201"/>
                  </a:cubicBezTo>
                  <a:cubicBezTo>
                    <a:pt x="0" y="360"/>
                    <a:pt x="133" y="435"/>
                    <a:pt x="252" y="435"/>
                  </a:cubicBezTo>
                  <a:cubicBezTo>
                    <a:pt x="356" y="435"/>
                    <a:pt x="449" y="377"/>
                    <a:pt x="418" y="267"/>
                  </a:cubicBezTo>
                  <a:lnTo>
                    <a:pt x="418" y="201"/>
                  </a:lnTo>
                  <a:cubicBezTo>
                    <a:pt x="418" y="67"/>
                    <a:pt x="326" y="1"/>
                    <a:pt x="231"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5560;p23">
              <a:extLst>
                <a:ext uri="{FF2B5EF4-FFF2-40B4-BE49-F238E27FC236}">
                  <a16:creationId xmlns:a16="http://schemas.microsoft.com/office/drawing/2014/main" id="{EB1ABDFF-21F0-0AF5-55E5-76609A1ACCAC}"/>
                </a:ext>
              </a:extLst>
            </p:cNvPr>
            <p:cNvSpPr/>
            <p:nvPr/>
          </p:nvSpPr>
          <p:spPr>
            <a:xfrm>
              <a:off x="8303825" y="2818025"/>
              <a:ext cx="1700" cy="25"/>
            </a:xfrm>
            <a:custGeom>
              <a:avLst/>
              <a:gdLst/>
              <a:ahLst/>
              <a:cxnLst/>
              <a:rect l="l" t="t" r="r" b="b"/>
              <a:pathLst>
                <a:path w="68" h="1" extrusionOk="0">
                  <a:moveTo>
                    <a:pt x="67" y="1"/>
                  </a:moveTo>
                  <a:lnTo>
                    <a:pt x="67" y="1"/>
                  </a:lnTo>
                  <a:cubicBezTo>
                    <a:pt x="0" y="1"/>
                    <a:pt x="0" y="1"/>
                    <a:pt x="67"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5561;p23">
              <a:extLst>
                <a:ext uri="{FF2B5EF4-FFF2-40B4-BE49-F238E27FC236}">
                  <a16:creationId xmlns:a16="http://schemas.microsoft.com/office/drawing/2014/main" id="{FE3160D6-6EA1-9824-243D-5D98120027D9}"/>
                </a:ext>
              </a:extLst>
            </p:cNvPr>
            <p:cNvSpPr/>
            <p:nvPr/>
          </p:nvSpPr>
          <p:spPr>
            <a:xfrm>
              <a:off x="8280475" y="2860575"/>
              <a:ext cx="18375" cy="15025"/>
            </a:xfrm>
            <a:custGeom>
              <a:avLst/>
              <a:gdLst/>
              <a:ahLst/>
              <a:cxnLst/>
              <a:rect l="l" t="t" r="r" b="b"/>
              <a:pathLst>
                <a:path w="735" h="601" extrusionOk="0">
                  <a:moveTo>
                    <a:pt x="367" y="0"/>
                  </a:moveTo>
                  <a:cubicBezTo>
                    <a:pt x="0" y="0"/>
                    <a:pt x="0" y="600"/>
                    <a:pt x="367" y="600"/>
                  </a:cubicBezTo>
                  <a:cubicBezTo>
                    <a:pt x="734" y="600"/>
                    <a:pt x="734" y="0"/>
                    <a:pt x="3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5562;p23">
              <a:extLst>
                <a:ext uri="{FF2B5EF4-FFF2-40B4-BE49-F238E27FC236}">
                  <a16:creationId xmlns:a16="http://schemas.microsoft.com/office/drawing/2014/main" id="{75EB0C81-FE40-AC58-6C66-ABC635390E46}"/>
                </a:ext>
              </a:extLst>
            </p:cNvPr>
            <p:cNvSpPr/>
            <p:nvPr/>
          </p:nvSpPr>
          <p:spPr>
            <a:xfrm>
              <a:off x="8282150" y="2825550"/>
              <a:ext cx="12525" cy="9175"/>
            </a:xfrm>
            <a:custGeom>
              <a:avLst/>
              <a:gdLst/>
              <a:ahLst/>
              <a:cxnLst/>
              <a:rect l="l" t="t" r="r" b="b"/>
              <a:pathLst>
                <a:path w="501" h="367" extrusionOk="0">
                  <a:moveTo>
                    <a:pt x="267" y="0"/>
                  </a:moveTo>
                  <a:cubicBezTo>
                    <a:pt x="0" y="0"/>
                    <a:pt x="0" y="367"/>
                    <a:pt x="267" y="367"/>
                  </a:cubicBezTo>
                  <a:cubicBezTo>
                    <a:pt x="501" y="367"/>
                    <a:pt x="501" y="0"/>
                    <a:pt x="2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5563;p23">
              <a:extLst>
                <a:ext uri="{FF2B5EF4-FFF2-40B4-BE49-F238E27FC236}">
                  <a16:creationId xmlns:a16="http://schemas.microsoft.com/office/drawing/2014/main" id="{8A38608D-BA0A-14F3-59DE-919B8769EEBC}"/>
                </a:ext>
              </a:extLst>
            </p:cNvPr>
            <p:cNvSpPr/>
            <p:nvPr/>
          </p:nvSpPr>
          <p:spPr>
            <a:xfrm>
              <a:off x="8242950" y="2881400"/>
              <a:ext cx="10025" cy="8375"/>
            </a:xfrm>
            <a:custGeom>
              <a:avLst/>
              <a:gdLst/>
              <a:ahLst/>
              <a:cxnLst/>
              <a:rect l="l" t="t" r="r" b="b"/>
              <a:pathLst>
                <a:path w="401" h="335" extrusionOk="0">
                  <a:moveTo>
                    <a:pt x="201" y="1"/>
                  </a:moveTo>
                  <a:cubicBezTo>
                    <a:pt x="0" y="1"/>
                    <a:pt x="0" y="335"/>
                    <a:pt x="201" y="335"/>
                  </a:cubicBezTo>
                  <a:cubicBezTo>
                    <a:pt x="401" y="335"/>
                    <a:pt x="401" y="1"/>
                    <a:pt x="201"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5564;p23">
              <a:extLst>
                <a:ext uri="{FF2B5EF4-FFF2-40B4-BE49-F238E27FC236}">
                  <a16:creationId xmlns:a16="http://schemas.microsoft.com/office/drawing/2014/main" id="{8052A7D8-F44D-08D1-B0CB-D28E57B7220F}"/>
                </a:ext>
              </a:extLst>
            </p:cNvPr>
            <p:cNvSpPr/>
            <p:nvPr/>
          </p:nvSpPr>
          <p:spPr>
            <a:xfrm>
              <a:off x="8192900" y="2905600"/>
              <a:ext cx="13375" cy="10025"/>
            </a:xfrm>
            <a:custGeom>
              <a:avLst/>
              <a:gdLst/>
              <a:ahLst/>
              <a:cxnLst/>
              <a:rect l="l" t="t" r="r" b="b"/>
              <a:pathLst>
                <a:path w="535" h="401" extrusionOk="0">
                  <a:moveTo>
                    <a:pt x="234" y="0"/>
                  </a:moveTo>
                  <a:cubicBezTo>
                    <a:pt x="1" y="0"/>
                    <a:pt x="1" y="401"/>
                    <a:pt x="234" y="401"/>
                  </a:cubicBezTo>
                  <a:cubicBezTo>
                    <a:pt x="535" y="401"/>
                    <a:pt x="535" y="0"/>
                    <a:pt x="2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5565;p23">
              <a:extLst>
                <a:ext uri="{FF2B5EF4-FFF2-40B4-BE49-F238E27FC236}">
                  <a16:creationId xmlns:a16="http://schemas.microsoft.com/office/drawing/2014/main" id="{33926D72-8D0C-64D7-E174-6473CCFD46B8}"/>
                </a:ext>
              </a:extLst>
            </p:cNvPr>
            <p:cNvSpPr/>
            <p:nvPr/>
          </p:nvSpPr>
          <p:spPr>
            <a:xfrm>
              <a:off x="8177075" y="2875575"/>
              <a:ext cx="12525" cy="9200"/>
            </a:xfrm>
            <a:custGeom>
              <a:avLst/>
              <a:gdLst/>
              <a:ahLst/>
              <a:cxnLst/>
              <a:rect l="l" t="t" r="r" b="b"/>
              <a:pathLst>
                <a:path w="501" h="368" extrusionOk="0">
                  <a:moveTo>
                    <a:pt x="234" y="0"/>
                  </a:moveTo>
                  <a:cubicBezTo>
                    <a:pt x="0" y="0"/>
                    <a:pt x="0" y="367"/>
                    <a:pt x="234" y="367"/>
                  </a:cubicBezTo>
                  <a:cubicBezTo>
                    <a:pt x="501" y="367"/>
                    <a:pt x="501" y="0"/>
                    <a:pt x="234"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5566;p23">
              <a:extLst>
                <a:ext uri="{FF2B5EF4-FFF2-40B4-BE49-F238E27FC236}">
                  <a16:creationId xmlns:a16="http://schemas.microsoft.com/office/drawing/2014/main" id="{03E38D64-F02E-3C62-B6F4-CF50B0050F27}"/>
                </a:ext>
              </a:extLst>
            </p:cNvPr>
            <p:cNvSpPr/>
            <p:nvPr/>
          </p:nvSpPr>
          <p:spPr>
            <a:xfrm>
              <a:off x="8172075" y="2849725"/>
              <a:ext cx="4175" cy="2525"/>
            </a:xfrm>
            <a:custGeom>
              <a:avLst/>
              <a:gdLst/>
              <a:ahLst/>
              <a:cxnLst/>
              <a:rect l="l" t="t" r="r" b="b"/>
              <a:pathLst>
                <a:path w="167" h="101" extrusionOk="0">
                  <a:moveTo>
                    <a:pt x="67" y="0"/>
                  </a:moveTo>
                  <a:cubicBezTo>
                    <a:pt x="0" y="0"/>
                    <a:pt x="0" y="100"/>
                    <a:pt x="67" y="100"/>
                  </a:cubicBezTo>
                  <a:cubicBezTo>
                    <a:pt x="167" y="100"/>
                    <a:pt x="167" y="0"/>
                    <a:pt x="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5567;p23">
              <a:extLst>
                <a:ext uri="{FF2B5EF4-FFF2-40B4-BE49-F238E27FC236}">
                  <a16:creationId xmlns:a16="http://schemas.microsoft.com/office/drawing/2014/main" id="{7ACE2996-A651-77A8-6CF2-A8ED3F2186F1}"/>
                </a:ext>
              </a:extLst>
            </p:cNvPr>
            <p:cNvSpPr/>
            <p:nvPr/>
          </p:nvSpPr>
          <p:spPr>
            <a:xfrm>
              <a:off x="8207925" y="2870575"/>
              <a:ext cx="12525" cy="10025"/>
            </a:xfrm>
            <a:custGeom>
              <a:avLst/>
              <a:gdLst/>
              <a:ahLst/>
              <a:cxnLst/>
              <a:rect l="l" t="t" r="r" b="b"/>
              <a:pathLst>
                <a:path w="501" h="401" extrusionOk="0">
                  <a:moveTo>
                    <a:pt x="267" y="0"/>
                  </a:moveTo>
                  <a:cubicBezTo>
                    <a:pt x="0" y="0"/>
                    <a:pt x="0" y="401"/>
                    <a:pt x="267" y="401"/>
                  </a:cubicBezTo>
                  <a:cubicBezTo>
                    <a:pt x="501" y="401"/>
                    <a:pt x="501" y="0"/>
                    <a:pt x="2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5568;p23">
              <a:extLst>
                <a:ext uri="{FF2B5EF4-FFF2-40B4-BE49-F238E27FC236}">
                  <a16:creationId xmlns:a16="http://schemas.microsoft.com/office/drawing/2014/main" id="{504EBF4D-64DB-29A1-1345-FA800B82A073}"/>
                </a:ext>
              </a:extLst>
            </p:cNvPr>
            <p:cNvSpPr/>
            <p:nvPr/>
          </p:nvSpPr>
          <p:spPr>
            <a:xfrm>
              <a:off x="8253800" y="2843050"/>
              <a:ext cx="10025" cy="7525"/>
            </a:xfrm>
            <a:custGeom>
              <a:avLst/>
              <a:gdLst/>
              <a:ahLst/>
              <a:cxnLst/>
              <a:rect l="l" t="t" r="r" b="b"/>
              <a:pathLst>
                <a:path w="401" h="301" extrusionOk="0">
                  <a:moveTo>
                    <a:pt x="167" y="1"/>
                  </a:moveTo>
                  <a:cubicBezTo>
                    <a:pt x="0" y="1"/>
                    <a:pt x="0" y="301"/>
                    <a:pt x="167" y="301"/>
                  </a:cubicBezTo>
                  <a:cubicBezTo>
                    <a:pt x="400" y="301"/>
                    <a:pt x="400" y="1"/>
                    <a:pt x="167"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5569;p23">
              <a:extLst>
                <a:ext uri="{FF2B5EF4-FFF2-40B4-BE49-F238E27FC236}">
                  <a16:creationId xmlns:a16="http://schemas.microsoft.com/office/drawing/2014/main" id="{35405898-C348-719E-9A22-1D14EFEE569A}"/>
                </a:ext>
              </a:extLst>
            </p:cNvPr>
            <p:cNvSpPr/>
            <p:nvPr/>
          </p:nvSpPr>
          <p:spPr>
            <a:xfrm>
              <a:off x="8282975" y="2893075"/>
              <a:ext cx="16700" cy="12550"/>
            </a:xfrm>
            <a:custGeom>
              <a:avLst/>
              <a:gdLst/>
              <a:ahLst/>
              <a:cxnLst/>
              <a:rect l="l" t="t" r="r" b="b"/>
              <a:pathLst>
                <a:path w="668" h="502" extrusionOk="0">
                  <a:moveTo>
                    <a:pt x="334" y="1"/>
                  </a:moveTo>
                  <a:cubicBezTo>
                    <a:pt x="1" y="1"/>
                    <a:pt x="1" y="501"/>
                    <a:pt x="334" y="501"/>
                  </a:cubicBezTo>
                  <a:cubicBezTo>
                    <a:pt x="668" y="501"/>
                    <a:pt x="668" y="1"/>
                    <a:pt x="334"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5570;p23">
              <a:extLst>
                <a:ext uri="{FF2B5EF4-FFF2-40B4-BE49-F238E27FC236}">
                  <a16:creationId xmlns:a16="http://schemas.microsoft.com/office/drawing/2014/main" id="{FEF17483-E1CB-0734-6D4C-8706D3417C09}"/>
                </a:ext>
              </a:extLst>
            </p:cNvPr>
            <p:cNvSpPr/>
            <p:nvPr/>
          </p:nvSpPr>
          <p:spPr>
            <a:xfrm>
              <a:off x="8314675" y="2876350"/>
              <a:ext cx="12525" cy="9250"/>
            </a:xfrm>
            <a:custGeom>
              <a:avLst/>
              <a:gdLst/>
              <a:ahLst/>
              <a:cxnLst/>
              <a:rect l="l" t="t" r="r" b="b"/>
              <a:pathLst>
                <a:path w="501" h="370" extrusionOk="0">
                  <a:moveTo>
                    <a:pt x="207" y="1"/>
                  </a:moveTo>
                  <a:cubicBezTo>
                    <a:pt x="1" y="1"/>
                    <a:pt x="9" y="370"/>
                    <a:pt x="234" y="370"/>
                  </a:cubicBezTo>
                  <a:cubicBezTo>
                    <a:pt x="500" y="370"/>
                    <a:pt x="500" y="3"/>
                    <a:pt x="234" y="3"/>
                  </a:cubicBezTo>
                  <a:cubicBezTo>
                    <a:pt x="224" y="1"/>
                    <a:pt x="215" y="1"/>
                    <a:pt x="207"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5571;p23">
              <a:extLst>
                <a:ext uri="{FF2B5EF4-FFF2-40B4-BE49-F238E27FC236}">
                  <a16:creationId xmlns:a16="http://schemas.microsoft.com/office/drawing/2014/main" id="{F07F2685-DDD0-5821-BB12-941B7933739D}"/>
                </a:ext>
              </a:extLst>
            </p:cNvPr>
            <p:cNvSpPr/>
            <p:nvPr/>
          </p:nvSpPr>
          <p:spPr>
            <a:xfrm>
              <a:off x="8244625" y="2908100"/>
              <a:ext cx="12525" cy="9200"/>
            </a:xfrm>
            <a:custGeom>
              <a:avLst/>
              <a:gdLst/>
              <a:ahLst/>
              <a:cxnLst/>
              <a:rect l="l" t="t" r="r" b="b"/>
              <a:pathLst>
                <a:path w="501" h="368" extrusionOk="0">
                  <a:moveTo>
                    <a:pt x="267" y="0"/>
                  </a:moveTo>
                  <a:cubicBezTo>
                    <a:pt x="0" y="0"/>
                    <a:pt x="0" y="367"/>
                    <a:pt x="267" y="367"/>
                  </a:cubicBezTo>
                  <a:cubicBezTo>
                    <a:pt x="500" y="367"/>
                    <a:pt x="500" y="0"/>
                    <a:pt x="267"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5572;p23">
              <a:extLst>
                <a:ext uri="{FF2B5EF4-FFF2-40B4-BE49-F238E27FC236}">
                  <a16:creationId xmlns:a16="http://schemas.microsoft.com/office/drawing/2014/main" id="{455151E9-64A4-28B1-D69D-40120F88CD8B}"/>
                </a:ext>
              </a:extLst>
            </p:cNvPr>
            <p:cNvSpPr/>
            <p:nvPr/>
          </p:nvSpPr>
          <p:spPr>
            <a:xfrm>
              <a:off x="8142875" y="2870575"/>
              <a:ext cx="10025" cy="6700"/>
            </a:xfrm>
            <a:custGeom>
              <a:avLst/>
              <a:gdLst/>
              <a:ahLst/>
              <a:cxnLst/>
              <a:rect l="l" t="t" r="r" b="b"/>
              <a:pathLst>
                <a:path w="401" h="268" extrusionOk="0">
                  <a:moveTo>
                    <a:pt x="201" y="0"/>
                  </a:moveTo>
                  <a:cubicBezTo>
                    <a:pt x="1" y="0"/>
                    <a:pt x="1" y="267"/>
                    <a:pt x="201" y="267"/>
                  </a:cubicBezTo>
                  <a:cubicBezTo>
                    <a:pt x="401" y="267"/>
                    <a:pt x="401" y="0"/>
                    <a:pt x="201" y="0"/>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5573;p23">
              <a:extLst>
                <a:ext uri="{FF2B5EF4-FFF2-40B4-BE49-F238E27FC236}">
                  <a16:creationId xmlns:a16="http://schemas.microsoft.com/office/drawing/2014/main" id="{1C1D3D10-BAFB-3ADE-F986-F13B801EEEEE}"/>
                </a:ext>
              </a:extLst>
            </p:cNvPr>
            <p:cNvSpPr/>
            <p:nvPr/>
          </p:nvSpPr>
          <p:spPr>
            <a:xfrm>
              <a:off x="8310500" y="2792175"/>
              <a:ext cx="14200" cy="11700"/>
            </a:xfrm>
            <a:custGeom>
              <a:avLst/>
              <a:gdLst/>
              <a:ahLst/>
              <a:cxnLst/>
              <a:rect l="l" t="t" r="r" b="b"/>
              <a:pathLst>
                <a:path w="568" h="468" extrusionOk="0">
                  <a:moveTo>
                    <a:pt x="301" y="1"/>
                  </a:moveTo>
                  <a:cubicBezTo>
                    <a:pt x="0" y="1"/>
                    <a:pt x="0" y="468"/>
                    <a:pt x="301" y="468"/>
                  </a:cubicBezTo>
                  <a:cubicBezTo>
                    <a:pt x="567" y="468"/>
                    <a:pt x="567" y="1"/>
                    <a:pt x="301" y="1"/>
                  </a:cubicBezTo>
                  <a:close/>
                </a:path>
              </a:pathLst>
            </a:custGeom>
            <a:solidFill>
              <a:srgbClr val="B69E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5574;p23">
              <a:extLst>
                <a:ext uri="{FF2B5EF4-FFF2-40B4-BE49-F238E27FC236}">
                  <a16:creationId xmlns:a16="http://schemas.microsoft.com/office/drawing/2014/main" id="{2FB4E19D-5A5A-7EDA-0E18-45C39807AC9E}"/>
                </a:ext>
              </a:extLst>
            </p:cNvPr>
            <p:cNvSpPr/>
            <p:nvPr/>
          </p:nvSpPr>
          <p:spPr>
            <a:xfrm>
              <a:off x="8115350" y="3736050"/>
              <a:ext cx="140925" cy="8425"/>
            </a:xfrm>
            <a:custGeom>
              <a:avLst/>
              <a:gdLst/>
              <a:ahLst/>
              <a:cxnLst/>
              <a:rect l="l" t="t" r="r" b="b"/>
              <a:pathLst>
                <a:path w="5637" h="337" extrusionOk="0">
                  <a:moveTo>
                    <a:pt x="5568" y="1"/>
                  </a:moveTo>
                  <a:cubicBezTo>
                    <a:pt x="5559" y="1"/>
                    <a:pt x="5549" y="2"/>
                    <a:pt x="5538" y="6"/>
                  </a:cubicBezTo>
                  <a:cubicBezTo>
                    <a:pt x="3703" y="140"/>
                    <a:pt x="1869" y="140"/>
                    <a:pt x="34" y="240"/>
                  </a:cubicBezTo>
                  <a:cubicBezTo>
                    <a:pt x="1" y="273"/>
                    <a:pt x="1" y="306"/>
                    <a:pt x="34" y="306"/>
                  </a:cubicBezTo>
                  <a:cubicBezTo>
                    <a:pt x="425" y="328"/>
                    <a:pt x="819" y="337"/>
                    <a:pt x="1214" y="337"/>
                  </a:cubicBezTo>
                  <a:cubicBezTo>
                    <a:pt x="2673" y="337"/>
                    <a:pt x="4147" y="211"/>
                    <a:pt x="5538" y="106"/>
                  </a:cubicBezTo>
                  <a:cubicBezTo>
                    <a:pt x="5627" y="106"/>
                    <a:pt x="5637" y="1"/>
                    <a:pt x="556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5575;p23">
              <a:extLst>
                <a:ext uri="{FF2B5EF4-FFF2-40B4-BE49-F238E27FC236}">
                  <a16:creationId xmlns:a16="http://schemas.microsoft.com/office/drawing/2014/main" id="{1F1C5EA4-0B6E-A816-C5BE-EC2547124CB7}"/>
                </a:ext>
              </a:extLst>
            </p:cNvPr>
            <p:cNvSpPr/>
            <p:nvPr/>
          </p:nvSpPr>
          <p:spPr>
            <a:xfrm>
              <a:off x="8198750" y="3705750"/>
              <a:ext cx="12525" cy="37500"/>
            </a:xfrm>
            <a:custGeom>
              <a:avLst/>
              <a:gdLst/>
              <a:ahLst/>
              <a:cxnLst/>
              <a:rect l="l" t="t" r="r" b="b"/>
              <a:pathLst>
                <a:path w="501" h="1500" extrusionOk="0">
                  <a:moveTo>
                    <a:pt x="459" y="1"/>
                  </a:moveTo>
                  <a:cubicBezTo>
                    <a:pt x="434" y="1"/>
                    <a:pt x="401" y="17"/>
                    <a:pt x="367" y="51"/>
                  </a:cubicBezTo>
                  <a:cubicBezTo>
                    <a:pt x="201" y="518"/>
                    <a:pt x="134" y="1018"/>
                    <a:pt x="0" y="1485"/>
                  </a:cubicBezTo>
                  <a:cubicBezTo>
                    <a:pt x="0" y="1485"/>
                    <a:pt x="45" y="1500"/>
                    <a:pt x="75" y="1500"/>
                  </a:cubicBezTo>
                  <a:cubicBezTo>
                    <a:pt x="89" y="1500"/>
                    <a:pt x="101" y="1496"/>
                    <a:pt x="101" y="1485"/>
                  </a:cubicBezTo>
                  <a:cubicBezTo>
                    <a:pt x="234" y="1051"/>
                    <a:pt x="501" y="518"/>
                    <a:pt x="501" y="51"/>
                  </a:cubicBezTo>
                  <a:cubicBezTo>
                    <a:pt x="501" y="17"/>
                    <a:pt x="484" y="1"/>
                    <a:pt x="4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5576;p23">
              <a:extLst>
                <a:ext uri="{FF2B5EF4-FFF2-40B4-BE49-F238E27FC236}">
                  <a16:creationId xmlns:a16="http://schemas.microsoft.com/office/drawing/2014/main" id="{A4916A8D-D092-1490-6361-21706BC1700A}"/>
                </a:ext>
              </a:extLst>
            </p:cNvPr>
            <p:cNvSpPr/>
            <p:nvPr/>
          </p:nvSpPr>
          <p:spPr>
            <a:xfrm>
              <a:off x="8276350" y="3689250"/>
              <a:ext cx="129850" cy="45400"/>
            </a:xfrm>
            <a:custGeom>
              <a:avLst/>
              <a:gdLst/>
              <a:ahLst/>
              <a:cxnLst/>
              <a:rect l="l" t="t" r="r" b="b"/>
              <a:pathLst>
                <a:path w="5194" h="1816" extrusionOk="0">
                  <a:moveTo>
                    <a:pt x="16" y="1"/>
                  </a:moveTo>
                  <a:cubicBezTo>
                    <a:pt x="0" y="1"/>
                    <a:pt x="5" y="43"/>
                    <a:pt x="32" y="43"/>
                  </a:cubicBezTo>
                  <a:cubicBezTo>
                    <a:pt x="1733" y="611"/>
                    <a:pt x="3401" y="1144"/>
                    <a:pt x="5069" y="1811"/>
                  </a:cubicBezTo>
                  <a:cubicBezTo>
                    <a:pt x="5078" y="1814"/>
                    <a:pt x="5087" y="1816"/>
                    <a:pt x="5095" y="1816"/>
                  </a:cubicBezTo>
                  <a:cubicBezTo>
                    <a:pt x="5174" y="1816"/>
                    <a:pt x="5193" y="1678"/>
                    <a:pt x="5102" y="1678"/>
                  </a:cubicBezTo>
                  <a:cubicBezTo>
                    <a:pt x="3434" y="1044"/>
                    <a:pt x="1767" y="477"/>
                    <a:pt x="32" y="10"/>
                  </a:cubicBezTo>
                  <a:cubicBezTo>
                    <a:pt x="25" y="3"/>
                    <a:pt x="20" y="1"/>
                    <a:pt x="16"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5577;p23">
              <a:extLst>
                <a:ext uri="{FF2B5EF4-FFF2-40B4-BE49-F238E27FC236}">
                  <a16:creationId xmlns:a16="http://schemas.microsoft.com/office/drawing/2014/main" id="{AEF4DB24-8511-22F3-267A-7C1550CF603E}"/>
                </a:ext>
              </a:extLst>
            </p:cNvPr>
            <p:cNvSpPr/>
            <p:nvPr/>
          </p:nvSpPr>
          <p:spPr>
            <a:xfrm>
              <a:off x="8343175" y="3684325"/>
              <a:ext cx="28825" cy="26250"/>
            </a:xfrm>
            <a:custGeom>
              <a:avLst/>
              <a:gdLst/>
              <a:ahLst/>
              <a:cxnLst/>
              <a:rect l="l" t="t" r="r" b="b"/>
              <a:pathLst>
                <a:path w="1153" h="1050" extrusionOk="0">
                  <a:moveTo>
                    <a:pt x="1055" y="0"/>
                  </a:moveTo>
                  <a:cubicBezTo>
                    <a:pt x="1047" y="0"/>
                    <a:pt x="1037" y="2"/>
                    <a:pt x="1028" y="7"/>
                  </a:cubicBezTo>
                  <a:cubicBezTo>
                    <a:pt x="862" y="140"/>
                    <a:pt x="695" y="307"/>
                    <a:pt x="528" y="407"/>
                  </a:cubicBezTo>
                  <a:cubicBezTo>
                    <a:pt x="361" y="574"/>
                    <a:pt x="161" y="741"/>
                    <a:pt x="28" y="908"/>
                  </a:cubicBezTo>
                  <a:cubicBezTo>
                    <a:pt x="0" y="990"/>
                    <a:pt x="18" y="1050"/>
                    <a:pt x="44" y="1050"/>
                  </a:cubicBezTo>
                  <a:cubicBezTo>
                    <a:pt x="49" y="1050"/>
                    <a:pt x="55" y="1047"/>
                    <a:pt x="61" y="1041"/>
                  </a:cubicBezTo>
                  <a:cubicBezTo>
                    <a:pt x="228" y="908"/>
                    <a:pt x="395" y="741"/>
                    <a:pt x="561" y="641"/>
                  </a:cubicBezTo>
                  <a:cubicBezTo>
                    <a:pt x="728" y="474"/>
                    <a:pt x="928" y="341"/>
                    <a:pt x="1095" y="140"/>
                  </a:cubicBezTo>
                  <a:cubicBezTo>
                    <a:pt x="1153" y="83"/>
                    <a:pt x="1111" y="0"/>
                    <a:pt x="105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5578;p23">
              <a:extLst>
                <a:ext uri="{FF2B5EF4-FFF2-40B4-BE49-F238E27FC236}">
                  <a16:creationId xmlns:a16="http://schemas.microsoft.com/office/drawing/2014/main" id="{6997B2C4-86FF-CD9D-2845-E01B148C8F76}"/>
                </a:ext>
              </a:extLst>
            </p:cNvPr>
            <p:cNvSpPr/>
            <p:nvPr/>
          </p:nvSpPr>
          <p:spPr>
            <a:xfrm rot="899960">
              <a:off x="8287214" y="2083155"/>
              <a:ext cx="140946" cy="104647"/>
            </a:xfrm>
            <a:custGeom>
              <a:avLst/>
              <a:gdLst/>
              <a:ahLst/>
              <a:cxnLst/>
              <a:rect l="l" t="t" r="r" b="b"/>
              <a:pathLst>
                <a:path w="5638" h="4186" extrusionOk="0">
                  <a:moveTo>
                    <a:pt x="1142" y="1"/>
                  </a:moveTo>
                  <a:cubicBezTo>
                    <a:pt x="944" y="1"/>
                    <a:pt x="850" y="48"/>
                    <a:pt x="901" y="124"/>
                  </a:cubicBezTo>
                  <a:cubicBezTo>
                    <a:pt x="1001" y="324"/>
                    <a:pt x="2802" y="658"/>
                    <a:pt x="2569" y="958"/>
                  </a:cubicBezTo>
                  <a:cubicBezTo>
                    <a:pt x="2538" y="996"/>
                    <a:pt x="2484" y="1012"/>
                    <a:pt x="2412" y="1012"/>
                  </a:cubicBezTo>
                  <a:cubicBezTo>
                    <a:pt x="1978" y="1012"/>
                    <a:pt x="885" y="418"/>
                    <a:pt x="324" y="418"/>
                  </a:cubicBezTo>
                  <a:cubicBezTo>
                    <a:pt x="163" y="418"/>
                    <a:pt x="46" y="466"/>
                    <a:pt x="0" y="591"/>
                  </a:cubicBezTo>
                  <a:cubicBezTo>
                    <a:pt x="0" y="591"/>
                    <a:pt x="467" y="791"/>
                    <a:pt x="968" y="991"/>
                  </a:cubicBezTo>
                  <a:cubicBezTo>
                    <a:pt x="1468" y="1158"/>
                    <a:pt x="2269" y="1458"/>
                    <a:pt x="2068" y="1692"/>
                  </a:cubicBezTo>
                  <a:cubicBezTo>
                    <a:pt x="2046" y="1714"/>
                    <a:pt x="2011" y="1725"/>
                    <a:pt x="1966" y="1725"/>
                  </a:cubicBezTo>
                  <a:cubicBezTo>
                    <a:pt x="1601" y="1725"/>
                    <a:pt x="586" y="1049"/>
                    <a:pt x="305" y="1049"/>
                  </a:cubicBezTo>
                  <a:cubicBezTo>
                    <a:pt x="266" y="1049"/>
                    <a:pt x="241" y="1062"/>
                    <a:pt x="234" y="1091"/>
                  </a:cubicBezTo>
                  <a:cubicBezTo>
                    <a:pt x="134" y="1325"/>
                    <a:pt x="1301" y="2092"/>
                    <a:pt x="2135" y="2492"/>
                  </a:cubicBezTo>
                  <a:cubicBezTo>
                    <a:pt x="2813" y="2845"/>
                    <a:pt x="2786" y="3021"/>
                    <a:pt x="2591" y="3021"/>
                  </a:cubicBezTo>
                  <a:cubicBezTo>
                    <a:pt x="2546" y="3021"/>
                    <a:pt x="2492" y="3012"/>
                    <a:pt x="2435" y="2993"/>
                  </a:cubicBezTo>
                  <a:cubicBezTo>
                    <a:pt x="2202" y="2935"/>
                    <a:pt x="1614" y="2495"/>
                    <a:pt x="1401" y="2495"/>
                  </a:cubicBezTo>
                  <a:cubicBezTo>
                    <a:pt x="1370" y="2495"/>
                    <a:pt x="1347" y="2505"/>
                    <a:pt x="1335" y="2526"/>
                  </a:cubicBezTo>
                  <a:cubicBezTo>
                    <a:pt x="1268" y="2759"/>
                    <a:pt x="2269" y="3593"/>
                    <a:pt x="2836" y="3827"/>
                  </a:cubicBezTo>
                  <a:cubicBezTo>
                    <a:pt x="3436" y="4027"/>
                    <a:pt x="4503" y="3960"/>
                    <a:pt x="4770" y="4160"/>
                  </a:cubicBezTo>
                  <a:cubicBezTo>
                    <a:pt x="4785" y="4178"/>
                    <a:pt x="4803" y="4186"/>
                    <a:pt x="4823" y="4186"/>
                  </a:cubicBezTo>
                  <a:cubicBezTo>
                    <a:pt x="5067" y="4186"/>
                    <a:pt x="5638" y="2959"/>
                    <a:pt x="5638" y="2959"/>
                  </a:cubicBezTo>
                  <a:cubicBezTo>
                    <a:pt x="5638" y="2959"/>
                    <a:pt x="3903" y="991"/>
                    <a:pt x="2769" y="458"/>
                  </a:cubicBezTo>
                  <a:cubicBezTo>
                    <a:pt x="2066" y="127"/>
                    <a:pt x="1465" y="1"/>
                    <a:pt x="1142"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5579;p23">
              <a:extLst>
                <a:ext uri="{FF2B5EF4-FFF2-40B4-BE49-F238E27FC236}">
                  <a16:creationId xmlns:a16="http://schemas.microsoft.com/office/drawing/2014/main" id="{95FD107C-FE19-735A-CD0F-281163B3BCB5}"/>
                </a:ext>
              </a:extLst>
            </p:cNvPr>
            <p:cNvSpPr/>
            <p:nvPr/>
          </p:nvSpPr>
          <p:spPr>
            <a:xfrm>
              <a:off x="7981925" y="2094875"/>
              <a:ext cx="79250" cy="148875"/>
            </a:xfrm>
            <a:custGeom>
              <a:avLst/>
              <a:gdLst/>
              <a:ahLst/>
              <a:cxnLst/>
              <a:rect l="l" t="t" r="r" b="b"/>
              <a:pathLst>
                <a:path w="3170" h="5955" extrusionOk="0">
                  <a:moveTo>
                    <a:pt x="2578" y="1"/>
                  </a:moveTo>
                  <a:cubicBezTo>
                    <a:pt x="2044" y="1"/>
                    <a:pt x="1404" y="1944"/>
                    <a:pt x="1058" y="1944"/>
                  </a:cubicBezTo>
                  <a:cubicBezTo>
                    <a:pt x="1050" y="1944"/>
                    <a:pt x="1042" y="1943"/>
                    <a:pt x="1035" y="1941"/>
                  </a:cubicBezTo>
                  <a:cubicBezTo>
                    <a:pt x="668" y="1874"/>
                    <a:pt x="1802" y="406"/>
                    <a:pt x="1769" y="206"/>
                  </a:cubicBezTo>
                  <a:cubicBezTo>
                    <a:pt x="1759" y="179"/>
                    <a:pt x="1739" y="165"/>
                    <a:pt x="1709" y="165"/>
                  </a:cubicBezTo>
                  <a:cubicBezTo>
                    <a:pt x="1521" y="165"/>
                    <a:pt x="966" y="701"/>
                    <a:pt x="534" y="1707"/>
                  </a:cubicBezTo>
                  <a:cubicBezTo>
                    <a:pt x="34" y="2875"/>
                    <a:pt x="1" y="5510"/>
                    <a:pt x="1" y="5510"/>
                  </a:cubicBezTo>
                  <a:cubicBezTo>
                    <a:pt x="1" y="5510"/>
                    <a:pt x="979" y="5955"/>
                    <a:pt x="1338" y="5955"/>
                  </a:cubicBezTo>
                  <a:cubicBezTo>
                    <a:pt x="1419" y="5955"/>
                    <a:pt x="1468" y="5932"/>
                    <a:pt x="1468" y="5877"/>
                  </a:cubicBezTo>
                  <a:cubicBezTo>
                    <a:pt x="1502" y="5577"/>
                    <a:pt x="2369" y="4910"/>
                    <a:pt x="2669" y="4376"/>
                  </a:cubicBezTo>
                  <a:cubicBezTo>
                    <a:pt x="2969" y="3842"/>
                    <a:pt x="3170" y="2508"/>
                    <a:pt x="2969" y="2408"/>
                  </a:cubicBezTo>
                  <a:cubicBezTo>
                    <a:pt x="2961" y="2405"/>
                    <a:pt x="2952" y="2404"/>
                    <a:pt x="2944" y="2404"/>
                  </a:cubicBezTo>
                  <a:cubicBezTo>
                    <a:pt x="2721" y="2404"/>
                    <a:pt x="2531" y="3217"/>
                    <a:pt x="2402" y="3442"/>
                  </a:cubicBezTo>
                  <a:cubicBezTo>
                    <a:pt x="2366" y="3527"/>
                    <a:pt x="2303" y="3585"/>
                    <a:pt x="2254" y="3585"/>
                  </a:cubicBezTo>
                  <a:cubicBezTo>
                    <a:pt x="2168" y="3585"/>
                    <a:pt x="2123" y="3406"/>
                    <a:pt x="2336" y="2875"/>
                  </a:cubicBezTo>
                  <a:cubicBezTo>
                    <a:pt x="2703" y="2008"/>
                    <a:pt x="3136" y="673"/>
                    <a:pt x="2869" y="540"/>
                  </a:cubicBezTo>
                  <a:cubicBezTo>
                    <a:pt x="2861" y="535"/>
                    <a:pt x="2853" y="533"/>
                    <a:pt x="2844" y="533"/>
                  </a:cubicBezTo>
                  <a:cubicBezTo>
                    <a:pt x="2606" y="533"/>
                    <a:pt x="2167" y="2208"/>
                    <a:pt x="1877" y="2208"/>
                  </a:cubicBezTo>
                  <a:cubicBezTo>
                    <a:pt x="1874" y="2208"/>
                    <a:pt x="1871" y="2208"/>
                    <a:pt x="1869" y="2208"/>
                  </a:cubicBezTo>
                  <a:cubicBezTo>
                    <a:pt x="1568" y="2208"/>
                    <a:pt x="2002" y="1440"/>
                    <a:pt x="2236" y="1007"/>
                  </a:cubicBezTo>
                  <a:cubicBezTo>
                    <a:pt x="2502" y="540"/>
                    <a:pt x="2703" y="39"/>
                    <a:pt x="2703" y="39"/>
                  </a:cubicBezTo>
                  <a:cubicBezTo>
                    <a:pt x="2662" y="13"/>
                    <a:pt x="2620" y="1"/>
                    <a:pt x="2578" y="1"/>
                  </a:cubicBezTo>
                  <a:close/>
                </a:path>
              </a:pathLst>
            </a:custGeom>
            <a:solidFill>
              <a:srgbClr val="784D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36">
                                            <p:txEl>
                                              <p:pRg st="0" end="0"/>
                                            </p:txEl>
                                          </p:spTgt>
                                        </p:tgtEl>
                                        <p:attrNameLst>
                                          <p:attrName>style.visibility</p:attrName>
                                        </p:attrNameLst>
                                      </p:cBhvr>
                                      <p:to>
                                        <p:strVal val="visible"/>
                                      </p:to>
                                    </p:set>
                                    <p:animEffect transition="in" filter="fade">
                                      <p:cBhvr>
                                        <p:cTn id="7" dur="1000"/>
                                        <p:tgtEl>
                                          <p:spTgt spid="1036">
                                            <p:txEl>
                                              <p:pRg st="0" end="0"/>
                                            </p:txEl>
                                          </p:spTgt>
                                        </p:tgtEl>
                                      </p:cBhvr>
                                    </p:animEffect>
                                    <p:anim calcmode="lin" valueType="num">
                                      <p:cBhvr>
                                        <p:cTn id="8" dur="1000" fill="hold"/>
                                        <p:tgtEl>
                                          <p:spTgt spid="103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3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43"/>
        <p:cNvGrpSpPr/>
        <p:nvPr/>
      </p:nvGrpSpPr>
      <p:grpSpPr>
        <a:xfrm>
          <a:off x="0" y="0"/>
          <a:ext cx="0" cy="0"/>
          <a:chOff x="0" y="0"/>
          <a:chExt cx="0" cy="0"/>
        </a:xfrm>
      </p:grpSpPr>
      <p:cxnSp>
        <p:nvCxnSpPr>
          <p:cNvPr id="5644" name="Google Shape;5644;p26"/>
          <p:cNvCxnSpPr>
            <a:cxnSpLocks/>
            <a:endCxn id="5646" idx="1"/>
          </p:cNvCxnSpPr>
          <p:nvPr/>
        </p:nvCxnSpPr>
        <p:spPr>
          <a:xfrm flipV="1">
            <a:off x="2051798" y="3706346"/>
            <a:ext cx="1643466" cy="15347"/>
          </a:xfrm>
          <a:prstGeom prst="curvedConnector3">
            <a:avLst>
              <a:gd name="adj1" fmla="val 50000"/>
            </a:avLst>
          </a:prstGeom>
          <a:noFill/>
          <a:ln w="38100" cap="flat" cmpd="sng">
            <a:solidFill>
              <a:schemeClr val="dk1"/>
            </a:solidFill>
            <a:prstDash val="solid"/>
            <a:round/>
            <a:headEnd type="none" w="med" len="med"/>
            <a:tailEnd type="triangle" w="med" len="med"/>
          </a:ln>
        </p:spPr>
      </p:cxnSp>
      <p:cxnSp>
        <p:nvCxnSpPr>
          <p:cNvPr id="5652" name="Google Shape;5652;p26"/>
          <p:cNvCxnSpPr>
            <a:cxnSpLocks/>
            <a:endCxn id="5654" idx="1"/>
          </p:cNvCxnSpPr>
          <p:nvPr/>
        </p:nvCxnSpPr>
        <p:spPr>
          <a:xfrm flipV="1">
            <a:off x="2135655" y="2200729"/>
            <a:ext cx="1559609" cy="351"/>
          </a:xfrm>
          <a:prstGeom prst="curvedConnector3">
            <a:avLst>
              <a:gd name="adj1" fmla="val 50000"/>
            </a:avLst>
          </a:prstGeom>
          <a:noFill/>
          <a:ln w="38100" cap="flat" cmpd="sng">
            <a:solidFill>
              <a:schemeClr val="dk1"/>
            </a:solidFill>
            <a:prstDash val="solid"/>
            <a:round/>
            <a:headEnd type="none" w="med" len="med"/>
            <a:tailEnd type="triangle" w="med" len="med"/>
          </a:ln>
        </p:spPr>
      </p:cxnSp>
      <p:cxnSp>
        <p:nvCxnSpPr>
          <p:cNvPr id="5657" name="Google Shape;5657;p26"/>
          <p:cNvCxnSpPr>
            <a:cxnSpLocks/>
            <a:endCxn id="5659" idx="1"/>
          </p:cNvCxnSpPr>
          <p:nvPr/>
        </p:nvCxnSpPr>
        <p:spPr>
          <a:xfrm flipV="1">
            <a:off x="2135643" y="2953537"/>
            <a:ext cx="1559621" cy="4579"/>
          </a:xfrm>
          <a:prstGeom prst="curvedConnector3">
            <a:avLst>
              <a:gd name="adj1" fmla="val 50000"/>
            </a:avLst>
          </a:prstGeom>
          <a:noFill/>
          <a:ln w="38100" cap="flat" cmpd="sng">
            <a:solidFill>
              <a:schemeClr val="dk1"/>
            </a:solidFill>
            <a:prstDash val="solid"/>
            <a:round/>
            <a:headEnd type="none" w="med" len="med"/>
            <a:tailEnd type="triangle" w="med" len="med"/>
          </a:ln>
        </p:spPr>
      </p:cxnSp>
      <p:sp>
        <p:nvSpPr>
          <p:cNvPr id="5664" name="Google Shape;5664;p26"/>
          <p:cNvSpPr txBox="1">
            <a:spLocks noGrp="1"/>
          </p:cNvSpPr>
          <p:nvPr>
            <p:ph type="title"/>
          </p:nvPr>
        </p:nvSpPr>
        <p:spPr>
          <a:xfrm>
            <a:off x="713225" y="539500"/>
            <a:ext cx="7708500" cy="5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tx2">
                    <a:lumMod val="75000"/>
                  </a:schemeClr>
                </a:solidFill>
              </a:rPr>
              <a:t>1.3 Nhiệm vụ nghiên cứu</a:t>
            </a:r>
            <a:endParaRPr>
              <a:solidFill>
                <a:schemeClr val="tx2">
                  <a:lumMod val="75000"/>
                </a:schemeClr>
              </a:solidFill>
            </a:endParaRPr>
          </a:p>
        </p:txBody>
      </p:sp>
      <p:sp>
        <p:nvSpPr>
          <p:cNvPr id="5669" name="Google Shape;5669;p26"/>
          <p:cNvSpPr/>
          <p:nvPr/>
        </p:nvSpPr>
        <p:spPr>
          <a:xfrm>
            <a:off x="1539195" y="3383096"/>
            <a:ext cx="634489" cy="646518"/>
          </a:xfrm>
          <a:custGeom>
            <a:avLst/>
            <a:gdLst/>
            <a:ahLst/>
            <a:cxnLst/>
            <a:rect l="l" t="t" r="r" b="b"/>
            <a:pathLst>
              <a:path w="38056" h="24052" extrusionOk="0">
                <a:moveTo>
                  <a:pt x="1" y="1"/>
                </a:moveTo>
                <a:lnTo>
                  <a:pt x="13926" y="24051"/>
                </a:lnTo>
                <a:lnTo>
                  <a:pt x="24091" y="24051"/>
                </a:lnTo>
                <a:lnTo>
                  <a:pt x="38055"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sp>
        <p:nvSpPr>
          <p:cNvPr id="5671" name="Google Shape;5671;p26"/>
          <p:cNvSpPr/>
          <p:nvPr/>
        </p:nvSpPr>
        <p:spPr>
          <a:xfrm>
            <a:off x="1007563" y="1860375"/>
            <a:ext cx="1697629" cy="697860"/>
          </a:xfrm>
          <a:custGeom>
            <a:avLst/>
            <a:gdLst/>
            <a:ahLst/>
            <a:cxnLst/>
            <a:rect l="l" t="t" r="r" b="b"/>
            <a:pathLst>
              <a:path w="86991" h="24031" extrusionOk="0">
                <a:moveTo>
                  <a:pt x="0" y="0"/>
                </a:moveTo>
                <a:lnTo>
                  <a:pt x="13945" y="24031"/>
                </a:lnTo>
                <a:lnTo>
                  <a:pt x="72847" y="24031"/>
                </a:lnTo>
                <a:lnTo>
                  <a:pt x="86991"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sp>
        <p:nvSpPr>
          <p:cNvPr id="5672" name="Google Shape;5672;p26"/>
          <p:cNvSpPr/>
          <p:nvPr/>
        </p:nvSpPr>
        <p:spPr>
          <a:xfrm>
            <a:off x="1281893" y="2621445"/>
            <a:ext cx="1149032" cy="698441"/>
          </a:xfrm>
          <a:custGeom>
            <a:avLst/>
            <a:gdLst/>
            <a:ahLst/>
            <a:cxnLst/>
            <a:rect l="l" t="t" r="r" b="b"/>
            <a:pathLst>
              <a:path w="62405" h="24051" extrusionOk="0">
                <a:moveTo>
                  <a:pt x="1" y="1"/>
                </a:moveTo>
                <a:lnTo>
                  <a:pt x="13707" y="24051"/>
                </a:lnTo>
                <a:lnTo>
                  <a:pt x="48400" y="24051"/>
                </a:lnTo>
                <a:lnTo>
                  <a:pt x="62404"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sp>
        <p:nvSpPr>
          <p:cNvPr id="5646" name="Google Shape;5646;p26"/>
          <p:cNvSpPr txBox="1"/>
          <p:nvPr/>
        </p:nvSpPr>
        <p:spPr>
          <a:xfrm>
            <a:off x="3695264" y="3463946"/>
            <a:ext cx="3731591" cy="484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Quản lý hệ thống đặt chỗ gửi xe thường xuyên để nó trở nên hoàn thiện, đơn giản và hợp lý hơn</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5654" name="Google Shape;5654;p26"/>
          <p:cNvSpPr txBox="1"/>
          <p:nvPr/>
        </p:nvSpPr>
        <p:spPr>
          <a:xfrm>
            <a:off x="3695264" y="1958329"/>
            <a:ext cx="3731591" cy="484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Làm cho công tác gửi xe và giữ xe ở trường học trở nên nhanh chóng và làm giảm công sức người giữ xe</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sp>
        <p:nvSpPr>
          <p:cNvPr id="5659" name="Google Shape;5659;p26"/>
          <p:cNvSpPr txBox="1"/>
          <p:nvPr/>
        </p:nvSpPr>
        <p:spPr>
          <a:xfrm>
            <a:off x="3695264" y="2711137"/>
            <a:ext cx="3731591" cy="484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a:solidFill>
                  <a:schemeClr val="dk1"/>
                </a:solidFill>
                <a:latin typeface="Times New Roman" panose="02020603050405020304" pitchFamily="18" charset="0"/>
                <a:ea typeface="Nanum Gothic"/>
                <a:cs typeface="Times New Roman" panose="02020603050405020304" pitchFamily="18" charset="0"/>
                <a:sym typeface="Nanum Gothic"/>
              </a:rPr>
              <a:t>Khắc phục được tình trạng sinh viên phải đợi lâu xếp hàng do ùn tắc, kẹt xe</a:t>
            </a:r>
            <a:endParaRPr>
              <a:solidFill>
                <a:schemeClr val="dk1"/>
              </a:solidFill>
              <a:latin typeface="Times New Roman" panose="02020603050405020304" pitchFamily="18" charset="0"/>
              <a:ea typeface="Nanum Gothic"/>
              <a:cs typeface="Times New Roman" panose="02020603050405020304" pitchFamily="18" charset="0"/>
              <a:sym typeface="Nanum Gothic"/>
            </a:endParaRPr>
          </a:p>
        </p:txBody>
      </p:sp>
      <p:grpSp>
        <p:nvGrpSpPr>
          <p:cNvPr id="5690" name="Google Shape;5690;p26"/>
          <p:cNvGrpSpPr/>
          <p:nvPr/>
        </p:nvGrpSpPr>
        <p:grpSpPr>
          <a:xfrm>
            <a:off x="7538061" y="336414"/>
            <a:ext cx="2075873" cy="5672822"/>
            <a:chOff x="4529275" y="1267575"/>
            <a:chExt cx="652175" cy="1782225"/>
          </a:xfrm>
        </p:grpSpPr>
        <p:sp>
          <p:nvSpPr>
            <p:cNvPr id="5691" name="Google Shape;5691;p26"/>
            <p:cNvSpPr/>
            <p:nvPr/>
          </p:nvSpPr>
          <p:spPr>
            <a:xfrm>
              <a:off x="4556800" y="1267575"/>
              <a:ext cx="113450" cy="166075"/>
            </a:xfrm>
            <a:custGeom>
              <a:avLst/>
              <a:gdLst/>
              <a:ahLst/>
              <a:cxnLst/>
              <a:rect l="l" t="t" r="r" b="b"/>
              <a:pathLst>
                <a:path w="4538" h="6643" extrusionOk="0">
                  <a:moveTo>
                    <a:pt x="1935" y="1"/>
                  </a:moveTo>
                  <a:cubicBezTo>
                    <a:pt x="1833" y="1"/>
                    <a:pt x="1802" y="171"/>
                    <a:pt x="1802" y="171"/>
                  </a:cubicBezTo>
                  <a:lnTo>
                    <a:pt x="2236" y="2673"/>
                  </a:lnTo>
                  <a:cubicBezTo>
                    <a:pt x="2236" y="2673"/>
                    <a:pt x="2036" y="2340"/>
                    <a:pt x="1835" y="2240"/>
                  </a:cubicBezTo>
                  <a:cubicBezTo>
                    <a:pt x="1826" y="2236"/>
                    <a:pt x="1816" y="2235"/>
                    <a:pt x="1806" y="2235"/>
                  </a:cubicBezTo>
                  <a:cubicBezTo>
                    <a:pt x="1623" y="2235"/>
                    <a:pt x="1359" y="2724"/>
                    <a:pt x="1310" y="2724"/>
                  </a:cubicBezTo>
                  <a:cubicBezTo>
                    <a:pt x="1304" y="2724"/>
                    <a:pt x="1302" y="2719"/>
                    <a:pt x="1302" y="2707"/>
                  </a:cubicBezTo>
                  <a:cubicBezTo>
                    <a:pt x="1302" y="2684"/>
                    <a:pt x="1284" y="2674"/>
                    <a:pt x="1254" y="2674"/>
                  </a:cubicBezTo>
                  <a:cubicBezTo>
                    <a:pt x="1100" y="2674"/>
                    <a:pt x="613" y="2934"/>
                    <a:pt x="334" y="3240"/>
                  </a:cubicBezTo>
                  <a:cubicBezTo>
                    <a:pt x="1" y="3607"/>
                    <a:pt x="1202" y="5208"/>
                    <a:pt x="1202" y="5208"/>
                  </a:cubicBezTo>
                  <a:lnTo>
                    <a:pt x="1402" y="6242"/>
                  </a:lnTo>
                  <a:lnTo>
                    <a:pt x="3570" y="6643"/>
                  </a:lnTo>
                  <a:lnTo>
                    <a:pt x="3503" y="5809"/>
                  </a:lnTo>
                  <a:cubicBezTo>
                    <a:pt x="3503" y="5809"/>
                    <a:pt x="3570" y="5242"/>
                    <a:pt x="3737" y="4441"/>
                  </a:cubicBezTo>
                  <a:cubicBezTo>
                    <a:pt x="3904" y="3674"/>
                    <a:pt x="4537" y="2340"/>
                    <a:pt x="4237" y="2039"/>
                  </a:cubicBezTo>
                  <a:cubicBezTo>
                    <a:pt x="4213" y="2012"/>
                    <a:pt x="4188" y="2000"/>
                    <a:pt x="4163" y="2000"/>
                  </a:cubicBezTo>
                  <a:cubicBezTo>
                    <a:pt x="3911" y="2000"/>
                    <a:pt x="3616" y="3249"/>
                    <a:pt x="3403" y="3340"/>
                  </a:cubicBezTo>
                  <a:cubicBezTo>
                    <a:pt x="3397" y="3343"/>
                    <a:pt x="3392" y="3345"/>
                    <a:pt x="3386" y="3345"/>
                  </a:cubicBezTo>
                  <a:cubicBezTo>
                    <a:pt x="3182" y="3345"/>
                    <a:pt x="2836" y="1739"/>
                    <a:pt x="2836" y="1739"/>
                  </a:cubicBezTo>
                  <a:cubicBezTo>
                    <a:pt x="2340" y="307"/>
                    <a:pt x="2073" y="1"/>
                    <a:pt x="1935"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6"/>
            <p:cNvSpPr/>
            <p:nvPr/>
          </p:nvSpPr>
          <p:spPr>
            <a:xfrm>
              <a:off x="4562650" y="1409450"/>
              <a:ext cx="224350" cy="481200"/>
            </a:xfrm>
            <a:custGeom>
              <a:avLst/>
              <a:gdLst/>
              <a:ahLst/>
              <a:cxnLst/>
              <a:rect l="l" t="t" r="r" b="b"/>
              <a:pathLst>
                <a:path w="8974" h="19248" extrusionOk="0">
                  <a:moveTo>
                    <a:pt x="834" y="0"/>
                  </a:moveTo>
                  <a:cubicBezTo>
                    <a:pt x="834" y="0"/>
                    <a:pt x="0" y="8173"/>
                    <a:pt x="67" y="8473"/>
                  </a:cubicBezTo>
                  <a:cubicBezTo>
                    <a:pt x="100" y="8740"/>
                    <a:pt x="334" y="8973"/>
                    <a:pt x="834" y="10208"/>
                  </a:cubicBezTo>
                  <a:cubicBezTo>
                    <a:pt x="1401" y="11475"/>
                    <a:pt x="5904" y="19247"/>
                    <a:pt x="5904" y="19247"/>
                  </a:cubicBezTo>
                  <a:lnTo>
                    <a:pt x="8973" y="15812"/>
                  </a:lnTo>
                  <a:cubicBezTo>
                    <a:pt x="8973" y="15812"/>
                    <a:pt x="4036" y="8073"/>
                    <a:pt x="3903" y="7072"/>
                  </a:cubicBezTo>
                  <a:cubicBezTo>
                    <a:pt x="3736" y="6071"/>
                    <a:pt x="3803" y="134"/>
                    <a:pt x="3803" y="134"/>
                  </a:cubicBezTo>
                  <a:lnTo>
                    <a:pt x="834" y="0"/>
                  </a:lnTo>
                  <a:close/>
                </a:path>
              </a:pathLst>
            </a:custGeom>
            <a:solidFill>
              <a:srgbClr val="E9C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6"/>
            <p:cNvSpPr/>
            <p:nvPr/>
          </p:nvSpPr>
          <p:spPr>
            <a:xfrm>
              <a:off x="4580150" y="1428625"/>
              <a:ext cx="78425" cy="5825"/>
            </a:xfrm>
            <a:custGeom>
              <a:avLst/>
              <a:gdLst/>
              <a:ahLst/>
              <a:cxnLst/>
              <a:rect l="l" t="t" r="r" b="b"/>
              <a:pathLst>
                <a:path w="3137" h="233" extrusionOk="0">
                  <a:moveTo>
                    <a:pt x="101" y="1"/>
                  </a:moveTo>
                  <a:cubicBezTo>
                    <a:pt x="1" y="1"/>
                    <a:pt x="1" y="134"/>
                    <a:pt x="101" y="134"/>
                  </a:cubicBezTo>
                  <a:cubicBezTo>
                    <a:pt x="871" y="134"/>
                    <a:pt x="1660" y="233"/>
                    <a:pt x="2439" y="233"/>
                  </a:cubicBezTo>
                  <a:cubicBezTo>
                    <a:pt x="2673" y="233"/>
                    <a:pt x="2905" y="224"/>
                    <a:pt x="3136" y="201"/>
                  </a:cubicBezTo>
                  <a:cubicBezTo>
                    <a:pt x="2169" y="1"/>
                    <a:pt x="1102" y="67"/>
                    <a:pt x="10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6"/>
            <p:cNvSpPr/>
            <p:nvPr/>
          </p:nvSpPr>
          <p:spPr>
            <a:xfrm>
              <a:off x="4600175" y="2239200"/>
              <a:ext cx="517050" cy="752250"/>
            </a:xfrm>
            <a:custGeom>
              <a:avLst/>
              <a:gdLst/>
              <a:ahLst/>
              <a:cxnLst/>
              <a:rect l="l" t="t" r="r" b="b"/>
              <a:pathLst>
                <a:path w="20682" h="30090" extrusionOk="0">
                  <a:moveTo>
                    <a:pt x="10508" y="1"/>
                  </a:moveTo>
                  <a:lnTo>
                    <a:pt x="2135" y="101"/>
                  </a:lnTo>
                  <a:lnTo>
                    <a:pt x="868" y="13744"/>
                  </a:lnTo>
                  <a:cubicBezTo>
                    <a:pt x="868" y="13744"/>
                    <a:pt x="0" y="29422"/>
                    <a:pt x="267" y="29555"/>
                  </a:cubicBezTo>
                  <a:cubicBezTo>
                    <a:pt x="501" y="29689"/>
                    <a:pt x="3469" y="29922"/>
                    <a:pt x="3936" y="30089"/>
                  </a:cubicBezTo>
                  <a:cubicBezTo>
                    <a:pt x="3938" y="30090"/>
                    <a:pt x="3939" y="30090"/>
                    <a:pt x="3941" y="30090"/>
                  </a:cubicBezTo>
                  <a:cubicBezTo>
                    <a:pt x="4377" y="30090"/>
                    <a:pt x="5374" y="5570"/>
                    <a:pt x="6205" y="5004"/>
                  </a:cubicBezTo>
                  <a:cubicBezTo>
                    <a:pt x="6230" y="4986"/>
                    <a:pt x="6254" y="4978"/>
                    <a:pt x="6278" y="4978"/>
                  </a:cubicBezTo>
                  <a:cubicBezTo>
                    <a:pt x="7055" y="4978"/>
                    <a:pt x="7332" y="14208"/>
                    <a:pt x="8206" y="17380"/>
                  </a:cubicBezTo>
                  <a:cubicBezTo>
                    <a:pt x="8673" y="18981"/>
                    <a:pt x="19514" y="20649"/>
                    <a:pt x="19514" y="20649"/>
                  </a:cubicBezTo>
                  <a:lnTo>
                    <a:pt x="20682" y="17347"/>
                  </a:lnTo>
                  <a:lnTo>
                    <a:pt x="11875" y="14978"/>
                  </a:lnTo>
                  <a:cubicBezTo>
                    <a:pt x="11875" y="14978"/>
                    <a:pt x="12076" y="6739"/>
                    <a:pt x="11942" y="4504"/>
                  </a:cubicBezTo>
                  <a:cubicBezTo>
                    <a:pt x="11842" y="2236"/>
                    <a:pt x="10441" y="434"/>
                    <a:pt x="10508"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6"/>
            <p:cNvSpPr/>
            <p:nvPr/>
          </p:nvSpPr>
          <p:spPr>
            <a:xfrm>
              <a:off x="4616025" y="2215850"/>
              <a:ext cx="319400" cy="281900"/>
            </a:xfrm>
            <a:custGeom>
              <a:avLst/>
              <a:gdLst/>
              <a:ahLst/>
              <a:cxnLst/>
              <a:rect l="l" t="t" r="r" b="b"/>
              <a:pathLst>
                <a:path w="12776" h="11276" extrusionOk="0">
                  <a:moveTo>
                    <a:pt x="1168" y="1"/>
                  </a:moveTo>
                  <a:lnTo>
                    <a:pt x="0" y="11276"/>
                  </a:lnTo>
                  <a:lnTo>
                    <a:pt x="12142" y="10642"/>
                  </a:lnTo>
                  <a:cubicBezTo>
                    <a:pt x="12776" y="3136"/>
                    <a:pt x="10808" y="935"/>
                    <a:pt x="10808" y="935"/>
                  </a:cubicBezTo>
                  <a:lnTo>
                    <a:pt x="1168"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6"/>
            <p:cNvSpPr/>
            <p:nvPr/>
          </p:nvSpPr>
          <p:spPr>
            <a:xfrm>
              <a:off x="4818425" y="2235825"/>
              <a:ext cx="75325" cy="250250"/>
            </a:xfrm>
            <a:custGeom>
              <a:avLst/>
              <a:gdLst/>
              <a:ahLst/>
              <a:cxnLst/>
              <a:rect l="l" t="t" r="r" b="b"/>
              <a:pathLst>
                <a:path w="3013" h="10010" extrusionOk="0">
                  <a:moveTo>
                    <a:pt x="93" y="1"/>
                  </a:moveTo>
                  <a:cubicBezTo>
                    <a:pt x="41" y="1"/>
                    <a:pt x="0" y="38"/>
                    <a:pt x="43" y="102"/>
                  </a:cubicBezTo>
                  <a:cubicBezTo>
                    <a:pt x="1911" y="3171"/>
                    <a:pt x="2512" y="6440"/>
                    <a:pt x="2378" y="9976"/>
                  </a:cubicBezTo>
                  <a:cubicBezTo>
                    <a:pt x="2378" y="10010"/>
                    <a:pt x="2412" y="10010"/>
                    <a:pt x="2445" y="10010"/>
                  </a:cubicBezTo>
                  <a:cubicBezTo>
                    <a:pt x="3012" y="6640"/>
                    <a:pt x="1978" y="2971"/>
                    <a:pt x="177" y="36"/>
                  </a:cubicBezTo>
                  <a:cubicBezTo>
                    <a:pt x="153" y="12"/>
                    <a:pt x="121" y="1"/>
                    <a:pt x="9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6"/>
            <p:cNvSpPr/>
            <p:nvPr/>
          </p:nvSpPr>
          <p:spPr>
            <a:xfrm>
              <a:off x="4777800" y="2247975"/>
              <a:ext cx="83425" cy="78825"/>
            </a:xfrm>
            <a:custGeom>
              <a:avLst/>
              <a:gdLst/>
              <a:ahLst/>
              <a:cxnLst/>
              <a:rect l="l" t="t" r="r" b="b"/>
              <a:pathLst>
                <a:path w="3337" h="3153" extrusionOk="0">
                  <a:moveTo>
                    <a:pt x="67" y="0"/>
                  </a:moveTo>
                  <a:cubicBezTo>
                    <a:pt x="34" y="0"/>
                    <a:pt x="0" y="17"/>
                    <a:pt x="0" y="50"/>
                  </a:cubicBezTo>
                  <a:cubicBezTo>
                    <a:pt x="33" y="1699"/>
                    <a:pt x="1469" y="3153"/>
                    <a:pt x="3243" y="3153"/>
                  </a:cubicBezTo>
                  <a:cubicBezTo>
                    <a:pt x="3263" y="3153"/>
                    <a:pt x="3283" y="3153"/>
                    <a:pt x="3303" y="3152"/>
                  </a:cubicBezTo>
                  <a:cubicBezTo>
                    <a:pt x="3336" y="3152"/>
                    <a:pt x="3336" y="3052"/>
                    <a:pt x="3303" y="3052"/>
                  </a:cubicBezTo>
                  <a:cubicBezTo>
                    <a:pt x="1535" y="2852"/>
                    <a:pt x="234" y="1751"/>
                    <a:pt x="134" y="50"/>
                  </a:cubicBezTo>
                  <a:cubicBezTo>
                    <a:pt x="134" y="17"/>
                    <a:pt x="100" y="0"/>
                    <a:pt x="6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6"/>
            <p:cNvSpPr/>
            <p:nvPr/>
          </p:nvSpPr>
          <p:spPr>
            <a:xfrm>
              <a:off x="4640325" y="2249425"/>
              <a:ext cx="45775" cy="81700"/>
            </a:xfrm>
            <a:custGeom>
              <a:avLst/>
              <a:gdLst/>
              <a:ahLst/>
              <a:cxnLst/>
              <a:rect l="l" t="t" r="r" b="b"/>
              <a:pathLst>
                <a:path w="1831" h="3268" extrusionOk="0">
                  <a:moveTo>
                    <a:pt x="1597" y="0"/>
                  </a:moveTo>
                  <a:cubicBezTo>
                    <a:pt x="1580" y="0"/>
                    <a:pt x="1563" y="9"/>
                    <a:pt x="1563" y="25"/>
                  </a:cubicBezTo>
                  <a:cubicBezTo>
                    <a:pt x="1730" y="1326"/>
                    <a:pt x="1130" y="2460"/>
                    <a:pt x="29" y="3161"/>
                  </a:cubicBezTo>
                  <a:cubicBezTo>
                    <a:pt x="0" y="3190"/>
                    <a:pt x="21" y="3268"/>
                    <a:pt x="48" y="3268"/>
                  </a:cubicBezTo>
                  <a:cubicBezTo>
                    <a:pt x="53" y="3268"/>
                    <a:pt x="58" y="3266"/>
                    <a:pt x="62" y="3261"/>
                  </a:cubicBezTo>
                  <a:cubicBezTo>
                    <a:pt x="1230" y="2627"/>
                    <a:pt x="1830" y="1293"/>
                    <a:pt x="1630" y="25"/>
                  </a:cubicBezTo>
                  <a:cubicBezTo>
                    <a:pt x="1630" y="9"/>
                    <a:pt x="1613" y="0"/>
                    <a:pt x="159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6"/>
            <p:cNvSpPr/>
            <p:nvPr/>
          </p:nvSpPr>
          <p:spPr>
            <a:xfrm>
              <a:off x="4718600" y="2228225"/>
              <a:ext cx="31700" cy="123575"/>
            </a:xfrm>
            <a:custGeom>
              <a:avLst/>
              <a:gdLst/>
              <a:ahLst/>
              <a:cxnLst/>
              <a:rect l="l" t="t" r="r" b="b"/>
              <a:pathLst>
                <a:path w="1268" h="4943" extrusionOk="0">
                  <a:moveTo>
                    <a:pt x="785" y="1"/>
                  </a:moveTo>
                  <a:cubicBezTo>
                    <a:pt x="758" y="1"/>
                    <a:pt x="734" y="11"/>
                    <a:pt x="734" y="39"/>
                  </a:cubicBezTo>
                  <a:cubicBezTo>
                    <a:pt x="567" y="1140"/>
                    <a:pt x="434" y="2274"/>
                    <a:pt x="434" y="3342"/>
                  </a:cubicBezTo>
                  <a:cubicBezTo>
                    <a:pt x="434" y="4009"/>
                    <a:pt x="534" y="4609"/>
                    <a:pt x="1201" y="4943"/>
                  </a:cubicBezTo>
                  <a:cubicBezTo>
                    <a:pt x="1234" y="4943"/>
                    <a:pt x="1268" y="4910"/>
                    <a:pt x="1234" y="4843"/>
                  </a:cubicBezTo>
                  <a:cubicBezTo>
                    <a:pt x="0" y="4009"/>
                    <a:pt x="701" y="1274"/>
                    <a:pt x="867" y="39"/>
                  </a:cubicBezTo>
                  <a:cubicBezTo>
                    <a:pt x="867" y="20"/>
                    <a:pt x="823" y="1"/>
                    <a:pt x="78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6"/>
            <p:cNvSpPr/>
            <p:nvPr/>
          </p:nvSpPr>
          <p:spPr>
            <a:xfrm>
              <a:off x="4529275" y="2940550"/>
              <a:ext cx="183500" cy="109250"/>
            </a:xfrm>
            <a:custGeom>
              <a:avLst/>
              <a:gdLst/>
              <a:ahLst/>
              <a:cxnLst/>
              <a:rect l="l" t="t" r="r" b="b"/>
              <a:pathLst>
                <a:path w="7340" h="4370" extrusionOk="0">
                  <a:moveTo>
                    <a:pt x="2970" y="0"/>
                  </a:moveTo>
                  <a:lnTo>
                    <a:pt x="3003" y="2302"/>
                  </a:lnTo>
                  <a:lnTo>
                    <a:pt x="1" y="3936"/>
                  </a:lnTo>
                  <a:lnTo>
                    <a:pt x="6939" y="4370"/>
                  </a:lnTo>
                  <a:lnTo>
                    <a:pt x="7139" y="867"/>
                  </a:lnTo>
                  <a:lnTo>
                    <a:pt x="7340" y="867"/>
                  </a:lnTo>
                  <a:lnTo>
                    <a:pt x="2970" y="0"/>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6"/>
            <p:cNvSpPr/>
            <p:nvPr/>
          </p:nvSpPr>
          <p:spPr>
            <a:xfrm>
              <a:off x="5063000" y="2665350"/>
              <a:ext cx="118450" cy="171800"/>
            </a:xfrm>
            <a:custGeom>
              <a:avLst/>
              <a:gdLst/>
              <a:ahLst/>
              <a:cxnLst/>
              <a:rect l="l" t="t" r="r" b="b"/>
              <a:pathLst>
                <a:path w="4738" h="6872" extrusionOk="0">
                  <a:moveTo>
                    <a:pt x="1068" y="0"/>
                  </a:moveTo>
                  <a:lnTo>
                    <a:pt x="1" y="3936"/>
                  </a:lnTo>
                  <a:lnTo>
                    <a:pt x="2436" y="3970"/>
                  </a:lnTo>
                  <a:lnTo>
                    <a:pt x="4103" y="6872"/>
                  </a:lnTo>
                  <a:lnTo>
                    <a:pt x="4737" y="334"/>
                  </a:lnTo>
                  <a:lnTo>
                    <a:pt x="1068" y="0"/>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6"/>
            <p:cNvSpPr/>
            <p:nvPr/>
          </p:nvSpPr>
          <p:spPr>
            <a:xfrm>
              <a:off x="5114700" y="2731725"/>
              <a:ext cx="13375" cy="34550"/>
            </a:xfrm>
            <a:custGeom>
              <a:avLst/>
              <a:gdLst/>
              <a:ahLst/>
              <a:cxnLst/>
              <a:rect l="l" t="t" r="r" b="b"/>
              <a:pathLst>
                <a:path w="535" h="1382" extrusionOk="0">
                  <a:moveTo>
                    <a:pt x="484" y="0"/>
                  </a:moveTo>
                  <a:cubicBezTo>
                    <a:pt x="471" y="0"/>
                    <a:pt x="454" y="4"/>
                    <a:pt x="434" y="14"/>
                  </a:cubicBezTo>
                  <a:cubicBezTo>
                    <a:pt x="334" y="214"/>
                    <a:pt x="268" y="481"/>
                    <a:pt x="201" y="681"/>
                  </a:cubicBezTo>
                  <a:cubicBezTo>
                    <a:pt x="101" y="881"/>
                    <a:pt x="1" y="1115"/>
                    <a:pt x="1" y="1348"/>
                  </a:cubicBezTo>
                  <a:lnTo>
                    <a:pt x="34" y="1382"/>
                  </a:lnTo>
                  <a:cubicBezTo>
                    <a:pt x="167" y="1181"/>
                    <a:pt x="201" y="981"/>
                    <a:pt x="268" y="781"/>
                  </a:cubicBezTo>
                  <a:cubicBezTo>
                    <a:pt x="368" y="548"/>
                    <a:pt x="501" y="314"/>
                    <a:pt x="534" y="47"/>
                  </a:cubicBezTo>
                  <a:cubicBezTo>
                    <a:pt x="534" y="24"/>
                    <a:pt x="518" y="0"/>
                    <a:pt x="48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6"/>
            <p:cNvSpPr/>
            <p:nvPr/>
          </p:nvSpPr>
          <p:spPr>
            <a:xfrm>
              <a:off x="5103875" y="2723875"/>
              <a:ext cx="18700" cy="44900"/>
            </a:xfrm>
            <a:custGeom>
              <a:avLst/>
              <a:gdLst/>
              <a:ahLst/>
              <a:cxnLst/>
              <a:rect l="l" t="t" r="r" b="b"/>
              <a:pathLst>
                <a:path w="748" h="1796" extrusionOk="0">
                  <a:moveTo>
                    <a:pt x="674" y="0"/>
                  </a:moveTo>
                  <a:cubicBezTo>
                    <a:pt x="659" y="0"/>
                    <a:pt x="644" y="8"/>
                    <a:pt x="634" y="28"/>
                  </a:cubicBezTo>
                  <a:cubicBezTo>
                    <a:pt x="334" y="595"/>
                    <a:pt x="100" y="1162"/>
                    <a:pt x="0" y="1796"/>
                  </a:cubicBezTo>
                  <a:cubicBezTo>
                    <a:pt x="200" y="1195"/>
                    <a:pt x="434" y="628"/>
                    <a:pt x="701" y="94"/>
                  </a:cubicBezTo>
                  <a:cubicBezTo>
                    <a:pt x="748" y="47"/>
                    <a:pt x="712" y="0"/>
                    <a:pt x="6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6"/>
            <p:cNvSpPr/>
            <p:nvPr/>
          </p:nvSpPr>
          <p:spPr>
            <a:xfrm>
              <a:off x="5091350" y="2730600"/>
              <a:ext cx="9200" cy="39625"/>
            </a:xfrm>
            <a:custGeom>
              <a:avLst/>
              <a:gdLst/>
              <a:ahLst/>
              <a:cxnLst/>
              <a:rect l="l" t="t" r="r" b="b"/>
              <a:pathLst>
                <a:path w="368" h="1585" extrusionOk="0">
                  <a:moveTo>
                    <a:pt x="334" y="1"/>
                  </a:moveTo>
                  <a:cubicBezTo>
                    <a:pt x="318" y="1"/>
                    <a:pt x="301" y="9"/>
                    <a:pt x="301" y="26"/>
                  </a:cubicBezTo>
                  <a:cubicBezTo>
                    <a:pt x="134" y="493"/>
                    <a:pt x="34" y="1060"/>
                    <a:pt x="1" y="1560"/>
                  </a:cubicBezTo>
                  <a:cubicBezTo>
                    <a:pt x="1" y="1577"/>
                    <a:pt x="26" y="1585"/>
                    <a:pt x="42" y="1585"/>
                  </a:cubicBezTo>
                  <a:cubicBezTo>
                    <a:pt x="59" y="1585"/>
                    <a:pt x="67" y="1577"/>
                    <a:pt x="34" y="1560"/>
                  </a:cubicBezTo>
                  <a:cubicBezTo>
                    <a:pt x="167" y="1060"/>
                    <a:pt x="334" y="526"/>
                    <a:pt x="368" y="26"/>
                  </a:cubicBezTo>
                  <a:cubicBezTo>
                    <a:pt x="368" y="9"/>
                    <a:pt x="351" y="1"/>
                    <a:pt x="3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6"/>
            <p:cNvSpPr/>
            <p:nvPr/>
          </p:nvSpPr>
          <p:spPr>
            <a:xfrm>
              <a:off x="5064675" y="2743950"/>
              <a:ext cx="30600" cy="54025"/>
            </a:xfrm>
            <a:custGeom>
              <a:avLst/>
              <a:gdLst/>
              <a:ahLst/>
              <a:cxnLst/>
              <a:rect l="l" t="t" r="r" b="b"/>
              <a:pathLst>
                <a:path w="1224" h="2161" extrusionOk="0">
                  <a:moveTo>
                    <a:pt x="966" y="320"/>
                  </a:moveTo>
                  <a:cubicBezTo>
                    <a:pt x="1036" y="496"/>
                    <a:pt x="1066" y="681"/>
                    <a:pt x="1056" y="864"/>
                  </a:cubicBezTo>
                  <a:lnTo>
                    <a:pt x="1056" y="864"/>
                  </a:lnTo>
                  <a:cubicBezTo>
                    <a:pt x="1050" y="861"/>
                    <a:pt x="1043" y="859"/>
                    <a:pt x="1034" y="859"/>
                  </a:cubicBezTo>
                  <a:cubicBezTo>
                    <a:pt x="1026" y="861"/>
                    <a:pt x="1018" y="863"/>
                    <a:pt x="1010" y="865"/>
                  </a:cubicBezTo>
                  <a:lnTo>
                    <a:pt x="1010" y="865"/>
                  </a:lnTo>
                  <a:cubicBezTo>
                    <a:pt x="971" y="683"/>
                    <a:pt x="948" y="502"/>
                    <a:pt x="966" y="320"/>
                  </a:cubicBezTo>
                  <a:close/>
                  <a:moveTo>
                    <a:pt x="1047" y="964"/>
                  </a:moveTo>
                  <a:lnTo>
                    <a:pt x="1047" y="964"/>
                  </a:lnTo>
                  <a:cubicBezTo>
                    <a:pt x="1045" y="976"/>
                    <a:pt x="1044" y="989"/>
                    <a:pt x="1041" y="1001"/>
                  </a:cubicBezTo>
                  <a:lnTo>
                    <a:pt x="1041" y="1001"/>
                  </a:lnTo>
                  <a:cubicBezTo>
                    <a:pt x="1039" y="990"/>
                    <a:pt x="1036" y="978"/>
                    <a:pt x="1033" y="967"/>
                  </a:cubicBezTo>
                  <a:lnTo>
                    <a:pt x="1033" y="967"/>
                  </a:lnTo>
                  <a:cubicBezTo>
                    <a:pt x="1038" y="966"/>
                    <a:pt x="1042" y="965"/>
                    <a:pt x="1047" y="964"/>
                  </a:cubicBezTo>
                  <a:close/>
                  <a:moveTo>
                    <a:pt x="1099" y="1217"/>
                  </a:moveTo>
                  <a:lnTo>
                    <a:pt x="1099" y="1217"/>
                  </a:lnTo>
                  <a:cubicBezTo>
                    <a:pt x="1099" y="1220"/>
                    <a:pt x="1100" y="1223"/>
                    <a:pt x="1101" y="1226"/>
                  </a:cubicBezTo>
                  <a:cubicBezTo>
                    <a:pt x="1101" y="1222"/>
                    <a:pt x="1100" y="1219"/>
                    <a:pt x="1099" y="1217"/>
                  </a:cubicBezTo>
                  <a:close/>
                  <a:moveTo>
                    <a:pt x="938" y="991"/>
                  </a:moveTo>
                  <a:lnTo>
                    <a:pt x="938" y="991"/>
                  </a:lnTo>
                  <a:cubicBezTo>
                    <a:pt x="959" y="1042"/>
                    <a:pt x="983" y="1094"/>
                    <a:pt x="1009" y="1145"/>
                  </a:cubicBezTo>
                  <a:lnTo>
                    <a:pt x="1009" y="1145"/>
                  </a:lnTo>
                  <a:cubicBezTo>
                    <a:pt x="921" y="1447"/>
                    <a:pt x="717" y="1719"/>
                    <a:pt x="401" y="1893"/>
                  </a:cubicBezTo>
                  <a:cubicBezTo>
                    <a:pt x="297" y="1953"/>
                    <a:pt x="224" y="1977"/>
                    <a:pt x="176" y="1977"/>
                  </a:cubicBezTo>
                  <a:cubicBezTo>
                    <a:pt x="8" y="1977"/>
                    <a:pt x="137" y="1675"/>
                    <a:pt x="267" y="1493"/>
                  </a:cubicBezTo>
                  <a:cubicBezTo>
                    <a:pt x="412" y="1232"/>
                    <a:pt x="657" y="1072"/>
                    <a:pt x="938" y="991"/>
                  </a:cubicBezTo>
                  <a:close/>
                  <a:moveTo>
                    <a:pt x="909" y="0"/>
                  </a:moveTo>
                  <a:cubicBezTo>
                    <a:pt x="884" y="0"/>
                    <a:pt x="868" y="9"/>
                    <a:pt x="868" y="25"/>
                  </a:cubicBezTo>
                  <a:cubicBezTo>
                    <a:pt x="795" y="342"/>
                    <a:pt x="810" y="623"/>
                    <a:pt x="902" y="894"/>
                  </a:cubicBezTo>
                  <a:lnTo>
                    <a:pt x="902" y="894"/>
                  </a:lnTo>
                  <a:cubicBezTo>
                    <a:pt x="345" y="1069"/>
                    <a:pt x="0" y="1569"/>
                    <a:pt x="0" y="2127"/>
                  </a:cubicBezTo>
                  <a:cubicBezTo>
                    <a:pt x="0" y="2160"/>
                    <a:pt x="34" y="2160"/>
                    <a:pt x="67" y="2160"/>
                  </a:cubicBezTo>
                  <a:cubicBezTo>
                    <a:pt x="584" y="2000"/>
                    <a:pt x="939" y="1640"/>
                    <a:pt x="1091" y="1212"/>
                  </a:cubicBezTo>
                  <a:lnTo>
                    <a:pt x="1091" y="1212"/>
                  </a:lnTo>
                  <a:cubicBezTo>
                    <a:pt x="1094" y="1213"/>
                    <a:pt x="1097" y="1214"/>
                    <a:pt x="1099" y="1217"/>
                  </a:cubicBezTo>
                  <a:lnTo>
                    <a:pt x="1099" y="1217"/>
                  </a:lnTo>
                  <a:cubicBezTo>
                    <a:pt x="1097" y="1212"/>
                    <a:pt x="1096" y="1207"/>
                    <a:pt x="1094" y="1202"/>
                  </a:cubicBezTo>
                  <a:lnTo>
                    <a:pt x="1094" y="1202"/>
                  </a:lnTo>
                  <a:cubicBezTo>
                    <a:pt x="1224" y="831"/>
                    <a:pt x="1201" y="410"/>
                    <a:pt x="1001" y="25"/>
                  </a:cubicBezTo>
                  <a:cubicBezTo>
                    <a:pt x="968" y="9"/>
                    <a:pt x="934" y="0"/>
                    <a:pt x="90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6"/>
            <p:cNvSpPr/>
            <p:nvPr/>
          </p:nvSpPr>
          <p:spPr>
            <a:xfrm>
              <a:off x="5158900" y="2672425"/>
              <a:ext cx="15050" cy="165975"/>
            </a:xfrm>
            <a:custGeom>
              <a:avLst/>
              <a:gdLst/>
              <a:ahLst/>
              <a:cxnLst/>
              <a:rect l="l" t="t" r="r" b="b"/>
              <a:pathLst>
                <a:path w="602" h="6639" extrusionOk="0">
                  <a:moveTo>
                    <a:pt x="534" y="1"/>
                  </a:moveTo>
                  <a:cubicBezTo>
                    <a:pt x="501" y="1"/>
                    <a:pt x="468" y="18"/>
                    <a:pt x="468" y="51"/>
                  </a:cubicBezTo>
                  <a:cubicBezTo>
                    <a:pt x="234" y="2219"/>
                    <a:pt x="1" y="4421"/>
                    <a:pt x="101" y="6589"/>
                  </a:cubicBezTo>
                  <a:cubicBezTo>
                    <a:pt x="101" y="6622"/>
                    <a:pt x="117" y="6639"/>
                    <a:pt x="134" y="6639"/>
                  </a:cubicBezTo>
                  <a:cubicBezTo>
                    <a:pt x="151" y="6639"/>
                    <a:pt x="167" y="6622"/>
                    <a:pt x="167" y="6589"/>
                  </a:cubicBezTo>
                  <a:cubicBezTo>
                    <a:pt x="334" y="4421"/>
                    <a:pt x="334" y="2219"/>
                    <a:pt x="601" y="51"/>
                  </a:cubicBezTo>
                  <a:cubicBezTo>
                    <a:pt x="601" y="18"/>
                    <a:pt x="568" y="1"/>
                    <a:pt x="53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6"/>
            <p:cNvSpPr/>
            <p:nvPr/>
          </p:nvSpPr>
          <p:spPr>
            <a:xfrm>
              <a:off x="5075500" y="2693200"/>
              <a:ext cx="91775" cy="8875"/>
            </a:xfrm>
            <a:custGeom>
              <a:avLst/>
              <a:gdLst/>
              <a:ahLst/>
              <a:cxnLst/>
              <a:rect l="l" t="t" r="r" b="b"/>
              <a:pathLst>
                <a:path w="3671" h="355" extrusionOk="0">
                  <a:moveTo>
                    <a:pt x="1312" y="1"/>
                  </a:moveTo>
                  <a:cubicBezTo>
                    <a:pt x="904" y="1"/>
                    <a:pt x="499" y="30"/>
                    <a:pt x="101" y="87"/>
                  </a:cubicBezTo>
                  <a:cubicBezTo>
                    <a:pt x="1" y="87"/>
                    <a:pt x="1" y="187"/>
                    <a:pt x="101" y="187"/>
                  </a:cubicBezTo>
                  <a:cubicBezTo>
                    <a:pt x="432" y="160"/>
                    <a:pt x="760" y="147"/>
                    <a:pt x="1086" y="147"/>
                  </a:cubicBezTo>
                  <a:cubicBezTo>
                    <a:pt x="1947" y="147"/>
                    <a:pt x="2800" y="233"/>
                    <a:pt x="3670" y="354"/>
                  </a:cubicBezTo>
                  <a:cubicBezTo>
                    <a:pt x="2900" y="112"/>
                    <a:pt x="2101" y="1"/>
                    <a:pt x="1312"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6"/>
            <p:cNvSpPr/>
            <p:nvPr/>
          </p:nvSpPr>
          <p:spPr>
            <a:xfrm>
              <a:off x="4686900" y="2962650"/>
              <a:ext cx="13375" cy="82700"/>
            </a:xfrm>
            <a:custGeom>
              <a:avLst/>
              <a:gdLst/>
              <a:ahLst/>
              <a:cxnLst/>
              <a:rect l="l" t="t" r="r" b="b"/>
              <a:pathLst>
                <a:path w="535" h="3308" extrusionOk="0">
                  <a:moveTo>
                    <a:pt x="442" y="0"/>
                  </a:moveTo>
                  <a:cubicBezTo>
                    <a:pt x="417" y="0"/>
                    <a:pt x="401" y="17"/>
                    <a:pt x="434" y="50"/>
                  </a:cubicBezTo>
                  <a:cubicBezTo>
                    <a:pt x="367" y="1118"/>
                    <a:pt x="201" y="2152"/>
                    <a:pt x="0" y="3252"/>
                  </a:cubicBezTo>
                  <a:cubicBezTo>
                    <a:pt x="0" y="3292"/>
                    <a:pt x="35" y="3308"/>
                    <a:pt x="63" y="3308"/>
                  </a:cubicBezTo>
                  <a:cubicBezTo>
                    <a:pt x="83" y="3308"/>
                    <a:pt x="101" y="3300"/>
                    <a:pt x="101" y="3286"/>
                  </a:cubicBezTo>
                  <a:cubicBezTo>
                    <a:pt x="434" y="2252"/>
                    <a:pt x="534" y="1118"/>
                    <a:pt x="501" y="50"/>
                  </a:cubicBezTo>
                  <a:cubicBezTo>
                    <a:pt x="501" y="17"/>
                    <a:pt x="467" y="0"/>
                    <a:pt x="44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6"/>
            <p:cNvSpPr/>
            <p:nvPr/>
          </p:nvSpPr>
          <p:spPr>
            <a:xfrm>
              <a:off x="4531800" y="3035875"/>
              <a:ext cx="171800" cy="11425"/>
            </a:xfrm>
            <a:custGeom>
              <a:avLst/>
              <a:gdLst/>
              <a:ahLst/>
              <a:cxnLst/>
              <a:rect l="l" t="t" r="r" b="b"/>
              <a:pathLst>
                <a:path w="6872" h="457" extrusionOk="0">
                  <a:moveTo>
                    <a:pt x="1544" y="0"/>
                  </a:moveTo>
                  <a:cubicBezTo>
                    <a:pt x="1033" y="0"/>
                    <a:pt x="528" y="8"/>
                    <a:pt x="33" y="23"/>
                  </a:cubicBezTo>
                  <a:cubicBezTo>
                    <a:pt x="0" y="23"/>
                    <a:pt x="0" y="123"/>
                    <a:pt x="33" y="123"/>
                  </a:cubicBezTo>
                  <a:cubicBezTo>
                    <a:pt x="2335" y="123"/>
                    <a:pt x="4537" y="223"/>
                    <a:pt x="6838" y="457"/>
                  </a:cubicBezTo>
                  <a:cubicBezTo>
                    <a:pt x="6872" y="457"/>
                    <a:pt x="6872" y="357"/>
                    <a:pt x="6838" y="357"/>
                  </a:cubicBezTo>
                  <a:cubicBezTo>
                    <a:pt x="5131" y="98"/>
                    <a:pt x="3304" y="0"/>
                    <a:pt x="154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6"/>
            <p:cNvSpPr/>
            <p:nvPr/>
          </p:nvSpPr>
          <p:spPr>
            <a:xfrm>
              <a:off x="4601300" y="2994525"/>
              <a:ext cx="22250" cy="8575"/>
            </a:xfrm>
            <a:custGeom>
              <a:avLst/>
              <a:gdLst/>
              <a:ahLst/>
              <a:cxnLst/>
              <a:rect l="l" t="t" r="r" b="b"/>
              <a:pathLst>
                <a:path w="890" h="343" extrusionOk="0">
                  <a:moveTo>
                    <a:pt x="68" y="1"/>
                  </a:moveTo>
                  <a:cubicBezTo>
                    <a:pt x="35" y="1"/>
                    <a:pt x="1" y="55"/>
                    <a:pt x="55" y="109"/>
                  </a:cubicBezTo>
                  <a:lnTo>
                    <a:pt x="789" y="343"/>
                  </a:lnTo>
                  <a:cubicBezTo>
                    <a:pt x="823" y="343"/>
                    <a:pt x="889" y="310"/>
                    <a:pt x="856" y="310"/>
                  </a:cubicBezTo>
                  <a:cubicBezTo>
                    <a:pt x="589" y="210"/>
                    <a:pt x="356" y="109"/>
                    <a:pt x="89" y="9"/>
                  </a:cubicBezTo>
                  <a:cubicBezTo>
                    <a:pt x="83" y="3"/>
                    <a:pt x="75" y="1"/>
                    <a:pt x="6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6"/>
            <p:cNvSpPr/>
            <p:nvPr/>
          </p:nvSpPr>
          <p:spPr>
            <a:xfrm>
              <a:off x="4602675" y="2986400"/>
              <a:ext cx="24200" cy="5025"/>
            </a:xfrm>
            <a:custGeom>
              <a:avLst/>
              <a:gdLst/>
              <a:ahLst/>
              <a:cxnLst/>
              <a:rect l="l" t="t" r="r" b="b"/>
              <a:pathLst>
                <a:path w="968" h="201" extrusionOk="0">
                  <a:moveTo>
                    <a:pt x="67" y="1"/>
                  </a:moveTo>
                  <a:cubicBezTo>
                    <a:pt x="34" y="1"/>
                    <a:pt x="0" y="101"/>
                    <a:pt x="34" y="101"/>
                  </a:cubicBezTo>
                  <a:cubicBezTo>
                    <a:pt x="167" y="134"/>
                    <a:pt x="334" y="134"/>
                    <a:pt x="467" y="168"/>
                  </a:cubicBezTo>
                  <a:cubicBezTo>
                    <a:pt x="567" y="168"/>
                    <a:pt x="701" y="201"/>
                    <a:pt x="868" y="201"/>
                  </a:cubicBezTo>
                  <a:cubicBezTo>
                    <a:pt x="885" y="201"/>
                    <a:pt x="893" y="192"/>
                    <a:pt x="906" y="188"/>
                  </a:cubicBezTo>
                  <a:lnTo>
                    <a:pt x="906" y="188"/>
                  </a:lnTo>
                  <a:cubicBezTo>
                    <a:pt x="926" y="193"/>
                    <a:pt x="947" y="197"/>
                    <a:pt x="968" y="201"/>
                  </a:cubicBezTo>
                  <a:cubicBezTo>
                    <a:pt x="946" y="190"/>
                    <a:pt x="931" y="186"/>
                    <a:pt x="920" y="186"/>
                  </a:cubicBezTo>
                  <a:cubicBezTo>
                    <a:pt x="914" y="186"/>
                    <a:pt x="910" y="187"/>
                    <a:pt x="906" y="188"/>
                  </a:cubicBezTo>
                  <a:lnTo>
                    <a:pt x="906" y="188"/>
                  </a:lnTo>
                  <a:cubicBezTo>
                    <a:pt x="767" y="159"/>
                    <a:pt x="646" y="130"/>
                    <a:pt x="501" y="101"/>
                  </a:cubicBezTo>
                  <a:cubicBezTo>
                    <a:pt x="367" y="34"/>
                    <a:pt x="201" y="1"/>
                    <a:pt x="67"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6"/>
            <p:cNvSpPr/>
            <p:nvPr/>
          </p:nvSpPr>
          <p:spPr>
            <a:xfrm>
              <a:off x="4599325" y="2977450"/>
              <a:ext cx="25050" cy="3975"/>
            </a:xfrm>
            <a:custGeom>
              <a:avLst/>
              <a:gdLst/>
              <a:ahLst/>
              <a:cxnLst/>
              <a:rect l="l" t="t" r="r" b="b"/>
              <a:pathLst>
                <a:path w="1002" h="159" extrusionOk="0">
                  <a:moveTo>
                    <a:pt x="497" y="0"/>
                  </a:moveTo>
                  <a:cubicBezTo>
                    <a:pt x="360" y="0"/>
                    <a:pt x="218" y="9"/>
                    <a:pt x="68" y="25"/>
                  </a:cubicBezTo>
                  <a:cubicBezTo>
                    <a:pt x="1" y="25"/>
                    <a:pt x="34" y="159"/>
                    <a:pt x="134" y="159"/>
                  </a:cubicBezTo>
                  <a:cubicBezTo>
                    <a:pt x="435" y="125"/>
                    <a:pt x="668" y="59"/>
                    <a:pt x="968" y="59"/>
                  </a:cubicBezTo>
                  <a:cubicBezTo>
                    <a:pt x="1002" y="59"/>
                    <a:pt x="1002" y="25"/>
                    <a:pt x="902" y="25"/>
                  </a:cubicBezTo>
                  <a:cubicBezTo>
                    <a:pt x="768" y="9"/>
                    <a:pt x="635" y="0"/>
                    <a:pt x="49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6"/>
            <p:cNvSpPr/>
            <p:nvPr/>
          </p:nvSpPr>
          <p:spPr>
            <a:xfrm>
              <a:off x="4590175" y="2958350"/>
              <a:ext cx="40875" cy="19200"/>
            </a:xfrm>
            <a:custGeom>
              <a:avLst/>
              <a:gdLst/>
              <a:ahLst/>
              <a:cxnLst/>
              <a:rect l="l" t="t" r="r" b="b"/>
              <a:pathLst>
                <a:path w="1635" h="768" extrusionOk="0">
                  <a:moveTo>
                    <a:pt x="1129" y="151"/>
                  </a:moveTo>
                  <a:cubicBezTo>
                    <a:pt x="1299" y="151"/>
                    <a:pt x="1128" y="292"/>
                    <a:pt x="1067" y="322"/>
                  </a:cubicBezTo>
                  <a:cubicBezTo>
                    <a:pt x="1001" y="389"/>
                    <a:pt x="901" y="456"/>
                    <a:pt x="801" y="489"/>
                  </a:cubicBezTo>
                  <a:cubicBezTo>
                    <a:pt x="771" y="502"/>
                    <a:pt x="740" y="514"/>
                    <a:pt x="709" y="524"/>
                  </a:cubicBezTo>
                  <a:lnTo>
                    <a:pt x="709" y="524"/>
                  </a:lnTo>
                  <a:cubicBezTo>
                    <a:pt x="745" y="469"/>
                    <a:pt x="786" y="421"/>
                    <a:pt x="834" y="389"/>
                  </a:cubicBezTo>
                  <a:cubicBezTo>
                    <a:pt x="867" y="322"/>
                    <a:pt x="1001" y="155"/>
                    <a:pt x="1067" y="155"/>
                  </a:cubicBezTo>
                  <a:cubicBezTo>
                    <a:pt x="1092" y="152"/>
                    <a:pt x="1112" y="151"/>
                    <a:pt x="1129" y="151"/>
                  </a:cubicBezTo>
                  <a:close/>
                  <a:moveTo>
                    <a:pt x="209" y="115"/>
                  </a:moveTo>
                  <a:cubicBezTo>
                    <a:pt x="286" y="115"/>
                    <a:pt x="400" y="395"/>
                    <a:pt x="400" y="422"/>
                  </a:cubicBezTo>
                  <a:cubicBezTo>
                    <a:pt x="415" y="479"/>
                    <a:pt x="435" y="524"/>
                    <a:pt x="453" y="564"/>
                  </a:cubicBezTo>
                  <a:lnTo>
                    <a:pt x="453" y="564"/>
                  </a:lnTo>
                  <a:cubicBezTo>
                    <a:pt x="344" y="557"/>
                    <a:pt x="251" y="507"/>
                    <a:pt x="200" y="389"/>
                  </a:cubicBezTo>
                  <a:cubicBezTo>
                    <a:pt x="200" y="322"/>
                    <a:pt x="167" y="222"/>
                    <a:pt x="167" y="155"/>
                  </a:cubicBezTo>
                  <a:cubicBezTo>
                    <a:pt x="178" y="127"/>
                    <a:pt x="193" y="115"/>
                    <a:pt x="209" y="115"/>
                  </a:cubicBezTo>
                  <a:close/>
                  <a:moveTo>
                    <a:pt x="218" y="1"/>
                  </a:moveTo>
                  <a:cubicBezTo>
                    <a:pt x="167" y="1"/>
                    <a:pt x="113" y="27"/>
                    <a:pt x="67" y="89"/>
                  </a:cubicBezTo>
                  <a:cubicBezTo>
                    <a:pt x="0" y="222"/>
                    <a:pt x="67" y="456"/>
                    <a:pt x="167" y="589"/>
                  </a:cubicBezTo>
                  <a:cubicBezTo>
                    <a:pt x="270" y="718"/>
                    <a:pt x="354" y="768"/>
                    <a:pt x="495" y="768"/>
                  </a:cubicBezTo>
                  <a:cubicBezTo>
                    <a:pt x="528" y="768"/>
                    <a:pt x="565" y="765"/>
                    <a:pt x="607" y="760"/>
                  </a:cubicBezTo>
                  <a:lnTo>
                    <a:pt x="607" y="760"/>
                  </a:lnTo>
                  <a:cubicBezTo>
                    <a:pt x="610" y="761"/>
                    <a:pt x="613" y="761"/>
                    <a:pt x="616" y="761"/>
                  </a:cubicBezTo>
                  <a:cubicBezTo>
                    <a:pt x="620" y="761"/>
                    <a:pt x="622" y="760"/>
                    <a:pt x="623" y="757"/>
                  </a:cubicBezTo>
                  <a:lnTo>
                    <a:pt x="623" y="757"/>
                  </a:lnTo>
                  <a:cubicBezTo>
                    <a:pt x="627" y="757"/>
                    <a:pt x="630" y="756"/>
                    <a:pt x="634" y="756"/>
                  </a:cubicBezTo>
                  <a:cubicBezTo>
                    <a:pt x="801" y="723"/>
                    <a:pt x="1635" y="322"/>
                    <a:pt x="1334" y="89"/>
                  </a:cubicBezTo>
                  <a:cubicBezTo>
                    <a:pt x="1286" y="40"/>
                    <a:pt x="1236" y="20"/>
                    <a:pt x="1186" y="20"/>
                  </a:cubicBezTo>
                  <a:cubicBezTo>
                    <a:pt x="994" y="20"/>
                    <a:pt x="798" y="319"/>
                    <a:pt x="673" y="535"/>
                  </a:cubicBezTo>
                  <a:lnTo>
                    <a:pt x="673" y="535"/>
                  </a:lnTo>
                  <a:cubicBezTo>
                    <a:pt x="654" y="541"/>
                    <a:pt x="635" y="546"/>
                    <a:pt x="617" y="550"/>
                  </a:cubicBezTo>
                  <a:lnTo>
                    <a:pt x="617" y="550"/>
                  </a:lnTo>
                  <a:cubicBezTo>
                    <a:pt x="582" y="368"/>
                    <a:pt x="493" y="190"/>
                    <a:pt x="367" y="89"/>
                  </a:cubicBezTo>
                  <a:cubicBezTo>
                    <a:pt x="331" y="35"/>
                    <a:pt x="276" y="1"/>
                    <a:pt x="21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6"/>
            <p:cNvSpPr/>
            <p:nvPr/>
          </p:nvSpPr>
          <p:spPr>
            <a:xfrm>
              <a:off x="4621025" y="1769575"/>
              <a:ext cx="340250" cy="508850"/>
            </a:xfrm>
            <a:custGeom>
              <a:avLst/>
              <a:gdLst/>
              <a:ahLst/>
              <a:cxnLst/>
              <a:rect l="l" t="t" r="r" b="b"/>
              <a:pathLst>
                <a:path w="13610" h="20354" extrusionOk="0">
                  <a:moveTo>
                    <a:pt x="7910" y="0"/>
                  </a:moveTo>
                  <a:cubicBezTo>
                    <a:pt x="7865" y="0"/>
                    <a:pt x="7819" y="2"/>
                    <a:pt x="7772" y="6"/>
                  </a:cubicBezTo>
                  <a:cubicBezTo>
                    <a:pt x="5004" y="339"/>
                    <a:pt x="3436" y="1707"/>
                    <a:pt x="2269" y="4842"/>
                  </a:cubicBezTo>
                  <a:cubicBezTo>
                    <a:pt x="1735" y="6210"/>
                    <a:pt x="2102" y="8145"/>
                    <a:pt x="1802" y="9646"/>
                  </a:cubicBezTo>
                  <a:cubicBezTo>
                    <a:pt x="901" y="13982"/>
                    <a:pt x="0" y="18319"/>
                    <a:pt x="0" y="18319"/>
                  </a:cubicBezTo>
                  <a:lnTo>
                    <a:pt x="12309" y="20354"/>
                  </a:lnTo>
                  <a:lnTo>
                    <a:pt x="13276" y="5243"/>
                  </a:lnTo>
                  <a:cubicBezTo>
                    <a:pt x="13610" y="3475"/>
                    <a:pt x="12609" y="906"/>
                    <a:pt x="9941" y="539"/>
                  </a:cubicBezTo>
                  <a:cubicBezTo>
                    <a:pt x="9342" y="508"/>
                    <a:pt x="8684" y="0"/>
                    <a:pt x="7910" y="0"/>
                  </a:cubicBezTo>
                  <a:close/>
                </a:path>
              </a:pathLst>
            </a:custGeom>
            <a:solidFill>
              <a:srgbClr val="FFE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6"/>
            <p:cNvSpPr/>
            <p:nvPr/>
          </p:nvSpPr>
          <p:spPr>
            <a:xfrm>
              <a:off x="4704400" y="2069875"/>
              <a:ext cx="208525" cy="114025"/>
            </a:xfrm>
            <a:custGeom>
              <a:avLst/>
              <a:gdLst/>
              <a:ahLst/>
              <a:cxnLst/>
              <a:rect l="l" t="t" r="r" b="b"/>
              <a:pathLst>
                <a:path w="8341" h="4561" extrusionOk="0">
                  <a:moveTo>
                    <a:pt x="3510" y="0"/>
                  </a:moveTo>
                  <a:cubicBezTo>
                    <a:pt x="3406" y="0"/>
                    <a:pt x="3323" y="21"/>
                    <a:pt x="3270" y="69"/>
                  </a:cubicBezTo>
                  <a:cubicBezTo>
                    <a:pt x="2936" y="336"/>
                    <a:pt x="4571" y="803"/>
                    <a:pt x="4671" y="1070"/>
                  </a:cubicBezTo>
                  <a:cubicBezTo>
                    <a:pt x="4804" y="1303"/>
                    <a:pt x="2903" y="1603"/>
                    <a:pt x="2903" y="1603"/>
                  </a:cubicBezTo>
                  <a:cubicBezTo>
                    <a:pt x="1" y="2404"/>
                    <a:pt x="1068" y="2637"/>
                    <a:pt x="1068" y="2637"/>
                  </a:cubicBezTo>
                  <a:lnTo>
                    <a:pt x="3904" y="2304"/>
                  </a:lnTo>
                  <a:lnTo>
                    <a:pt x="3904" y="2304"/>
                  </a:lnTo>
                  <a:cubicBezTo>
                    <a:pt x="3904" y="2304"/>
                    <a:pt x="3503" y="2504"/>
                    <a:pt x="3403" y="2738"/>
                  </a:cubicBezTo>
                  <a:cubicBezTo>
                    <a:pt x="3303" y="2938"/>
                    <a:pt x="4004" y="3338"/>
                    <a:pt x="3904" y="3405"/>
                  </a:cubicBezTo>
                  <a:cubicBezTo>
                    <a:pt x="3770" y="3405"/>
                    <a:pt x="4071" y="4105"/>
                    <a:pt x="4437" y="4472"/>
                  </a:cubicBezTo>
                  <a:cubicBezTo>
                    <a:pt x="4490" y="4534"/>
                    <a:pt x="4573" y="4561"/>
                    <a:pt x="4677" y="4561"/>
                  </a:cubicBezTo>
                  <a:cubicBezTo>
                    <a:pt x="5300" y="4561"/>
                    <a:pt x="6672" y="3605"/>
                    <a:pt x="6672" y="3605"/>
                  </a:cubicBezTo>
                  <a:lnTo>
                    <a:pt x="7840" y="3438"/>
                  </a:lnTo>
                  <a:lnTo>
                    <a:pt x="8340" y="1103"/>
                  </a:lnTo>
                  <a:lnTo>
                    <a:pt x="7406" y="1136"/>
                  </a:lnTo>
                  <a:cubicBezTo>
                    <a:pt x="7406" y="1136"/>
                    <a:pt x="6806" y="1003"/>
                    <a:pt x="5939" y="769"/>
                  </a:cubicBezTo>
                  <a:cubicBezTo>
                    <a:pt x="5210" y="573"/>
                    <a:pt x="4057" y="0"/>
                    <a:pt x="3510" y="0"/>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6"/>
            <p:cNvSpPr/>
            <p:nvPr/>
          </p:nvSpPr>
          <p:spPr>
            <a:xfrm>
              <a:off x="4932075" y="1921475"/>
              <a:ext cx="17525" cy="284900"/>
            </a:xfrm>
            <a:custGeom>
              <a:avLst/>
              <a:gdLst/>
              <a:ahLst/>
              <a:cxnLst/>
              <a:rect l="l" t="t" r="r" b="b"/>
              <a:pathLst>
                <a:path w="701" h="11396" extrusionOk="0">
                  <a:moveTo>
                    <a:pt x="668" y="1"/>
                  </a:moveTo>
                  <a:lnTo>
                    <a:pt x="668" y="1"/>
                  </a:lnTo>
                  <a:cubicBezTo>
                    <a:pt x="568" y="3770"/>
                    <a:pt x="301" y="7539"/>
                    <a:pt x="0" y="11309"/>
                  </a:cubicBezTo>
                  <a:cubicBezTo>
                    <a:pt x="0" y="11372"/>
                    <a:pt x="27" y="11395"/>
                    <a:pt x="64" y="11395"/>
                  </a:cubicBezTo>
                  <a:cubicBezTo>
                    <a:pt x="85" y="11395"/>
                    <a:pt x="109" y="11388"/>
                    <a:pt x="134" y="11375"/>
                  </a:cubicBezTo>
                  <a:cubicBezTo>
                    <a:pt x="534" y="7573"/>
                    <a:pt x="701" y="3770"/>
                    <a:pt x="66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6"/>
            <p:cNvSpPr/>
            <p:nvPr/>
          </p:nvSpPr>
          <p:spPr>
            <a:xfrm>
              <a:off x="4882050" y="1809725"/>
              <a:ext cx="284375" cy="368900"/>
            </a:xfrm>
            <a:custGeom>
              <a:avLst/>
              <a:gdLst/>
              <a:ahLst/>
              <a:cxnLst/>
              <a:rect l="l" t="t" r="r" b="b"/>
              <a:pathLst>
                <a:path w="11375" h="14756" extrusionOk="0">
                  <a:moveTo>
                    <a:pt x="1668" y="1"/>
                  </a:moveTo>
                  <a:lnTo>
                    <a:pt x="1668" y="5071"/>
                  </a:lnTo>
                  <a:cubicBezTo>
                    <a:pt x="1668" y="5071"/>
                    <a:pt x="4904" y="8740"/>
                    <a:pt x="4803" y="10041"/>
                  </a:cubicBezTo>
                  <a:cubicBezTo>
                    <a:pt x="4735" y="10726"/>
                    <a:pt x="3561" y="10892"/>
                    <a:pt x="2434" y="10892"/>
                  </a:cubicBezTo>
                  <a:cubicBezTo>
                    <a:pt x="1363" y="10892"/>
                    <a:pt x="334" y="10742"/>
                    <a:pt x="334" y="10742"/>
                  </a:cubicBezTo>
                  <a:lnTo>
                    <a:pt x="0" y="14144"/>
                  </a:lnTo>
                  <a:cubicBezTo>
                    <a:pt x="0" y="14144"/>
                    <a:pt x="1824" y="14756"/>
                    <a:pt x="3866" y="14756"/>
                  </a:cubicBezTo>
                  <a:cubicBezTo>
                    <a:pt x="5424" y="14756"/>
                    <a:pt x="7109" y="14400"/>
                    <a:pt x="8206" y="13144"/>
                  </a:cubicBezTo>
                  <a:cubicBezTo>
                    <a:pt x="11375" y="9508"/>
                    <a:pt x="1668" y="1"/>
                    <a:pt x="1668" y="1"/>
                  </a:cubicBezTo>
                  <a:close/>
                </a:path>
              </a:pathLst>
            </a:custGeom>
            <a:solidFill>
              <a:srgbClr val="FFE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6"/>
            <p:cNvSpPr/>
            <p:nvPr/>
          </p:nvSpPr>
          <p:spPr>
            <a:xfrm>
              <a:off x="4993900" y="2069750"/>
              <a:ext cx="52175" cy="33925"/>
            </a:xfrm>
            <a:custGeom>
              <a:avLst/>
              <a:gdLst/>
              <a:ahLst/>
              <a:cxnLst/>
              <a:rect l="l" t="t" r="r" b="b"/>
              <a:pathLst>
                <a:path w="2087" h="1357" extrusionOk="0">
                  <a:moveTo>
                    <a:pt x="49" y="1"/>
                  </a:moveTo>
                  <a:cubicBezTo>
                    <a:pt x="21" y="1"/>
                    <a:pt x="1" y="79"/>
                    <a:pt x="29" y="107"/>
                  </a:cubicBezTo>
                  <a:cubicBezTo>
                    <a:pt x="763" y="408"/>
                    <a:pt x="1430" y="808"/>
                    <a:pt x="2064" y="1342"/>
                  </a:cubicBezTo>
                  <a:cubicBezTo>
                    <a:pt x="1497" y="808"/>
                    <a:pt x="830" y="341"/>
                    <a:pt x="63" y="7"/>
                  </a:cubicBezTo>
                  <a:cubicBezTo>
                    <a:pt x="58" y="3"/>
                    <a:pt x="53" y="1"/>
                    <a:pt x="49" y="1"/>
                  </a:cubicBezTo>
                  <a:close/>
                  <a:moveTo>
                    <a:pt x="2064" y="1342"/>
                  </a:moveTo>
                  <a:cubicBezTo>
                    <a:pt x="2064" y="1353"/>
                    <a:pt x="2068" y="1356"/>
                    <a:pt x="2071" y="1356"/>
                  </a:cubicBezTo>
                  <a:cubicBezTo>
                    <a:pt x="2079" y="1356"/>
                    <a:pt x="2086" y="1342"/>
                    <a:pt x="2064" y="1342"/>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6"/>
            <p:cNvSpPr/>
            <p:nvPr/>
          </p:nvSpPr>
          <p:spPr>
            <a:xfrm>
              <a:off x="5000700" y="2072075"/>
              <a:ext cx="23975" cy="28725"/>
            </a:xfrm>
            <a:custGeom>
              <a:avLst/>
              <a:gdLst/>
              <a:ahLst/>
              <a:cxnLst/>
              <a:rect l="l" t="t" r="r" b="b"/>
              <a:pathLst>
                <a:path w="959" h="1149" extrusionOk="0">
                  <a:moveTo>
                    <a:pt x="42" y="1"/>
                  </a:moveTo>
                  <a:cubicBezTo>
                    <a:pt x="10" y="1"/>
                    <a:pt x="1" y="24"/>
                    <a:pt x="24" y="48"/>
                  </a:cubicBezTo>
                  <a:cubicBezTo>
                    <a:pt x="158" y="248"/>
                    <a:pt x="324" y="415"/>
                    <a:pt x="458" y="581"/>
                  </a:cubicBezTo>
                  <a:cubicBezTo>
                    <a:pt x="591" y="748"/>
                    <a:pt x="758" y="915"/>
                    <a:pt x="858" y="1148"/>
                  </a:cubicBezTo>
                  <a:cubicBezTo>
                    <a:pt x="925" y="1148"/>
                    <a:pt x="958" y="1082"/>
                    <a:pt x="958" y="1082"/>
                  </a:cubicBezTo>
                  <a:cubicBezTo>
                    <a:pt x="791" y="915"/>
                    <a:pt x="658" y="715"/>
                    <a:pt x="491" y="515"/>
                  </a:cubicBezTo>
                  <a:cubicBezTo>
                    <a:pt x="391" y="348"/>
                    <a:pt x="258" y="114"/>
                    <a:pt x="91" y="14"/>
                  </a:cubicBezTo>
                  <a:cubicBezTo>
                    <a:pt x="71" y="5"/>
                    <a:pt x="55" y="1"/>
                    <a:pt x="42"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6"/>
            <p:cNvSpPr/>
            <p:nvPr/>
          </p:nvSpPr>
          <p:spPr>
            <a:xfrm>
              <a:off x="4751950" y="1547625"/>
              <a:ext cx="242700" cy="184025"/>
            </a:xfrm>
            <a:custGeom>
              <a:avLst/>
              <a:gdLst/>
              <a:ahLst/>
              <a:cxnLst/>
              <a:rect l="l" t="t" r="r" b="b"/>
              <a:pathLst>
                <a:path w="9708" h="7361" extrusionOk="0">
                  <a:moveTo>
                    <a:pt x="5833" y="1"/>
                  </a:moveTo>
                  <a:cubicBezTo>
                    <a:pt x="5457" y="1"/>
                    <a:pt x="5071" y="96"/>
                    <a:pt x="4737" y="311"/>
                  </a:cubicBezTo>
                  <a:cubicBezTo>
                    <a:pt x="4597" y="289"/>
                    <a:pt x="4456" y="279"/>
                    <a:pt x="4316" y="279"/>
                  </a:cubicBezTo>
                  <a:cubicBezTo>
                    <a:pt x="3392" y="279"/>
                    <a:pt x="2488" y="732"/>
                    <a:pt x="1735" y="1312"/>
                  </a:cubicBezTo>
                  <a:cubicBezTo>
                    <a:pt x="1168" y="1779"/>
                    <a:pt x="601" y="2346"/>
                    <a:pt x="334" y="3046"/>
                  </a:cubicBezTo>
                  <a:cubicBezTo>
                    <a:pt x="34" y="3780"/>
                    <a:pt x="0" y="4614"/>
                    <a:pt x="367" y="5281"/>
                  </a:cubicBezTo>
                  <a:cubicBezTo>
                    <a:pt x="663" y="5818"/>
                    <a:pt x="1239" y="6182"/>
                    <a:pt x="1817" y="6182"/>
                  </a:cubicBezTo>
                  <a:cubicBezTo>
                    <a:pt x="1958" y="6182"/>
                    <a:pt x="2099" y="6161"/>
                    <a:pt x="2235" y="6115"/>
                  </a:cubicBezTo>
                  <a:lnTo>
                    <a:pt x="4437" y="5848"/>
                  </a:lnTo>
                  <a:cubicBezTo>
                    <a:pt x="5104" y="6649"/>
                    <a:pt x="6038" y="7249"/>
                    <a:pt x="7072" y="7349"/>
                  </a:cubicBezTo>
                  <a:cubicBezTo>
                    <a:pt x="7147" y="7356"/>
                    <a:pt x="7223" y="7360"/>
                    <a:pt x="7298" y="7360"/>
                  </a:cubicBezTo>
                  <a:cubicBezTo>
                    <a:pt x="8267" y="7360"/>
                    <a:pt x="9267" y="6776"/>
                    <a:pt x="9607" y="5848"/>
                  </a:cubicBezTo>
                  <a:cubicBezTo>
                    <a:pt x="9641" y="5715"/>
                    <a:pt x="9707" y="5548"/>
                    <a:pt x="9607" y="5448"/>
                  </a:cubicBezTo>
                  <a:cubicBezTo>
                    <a:pt x="9440" y="5148"/>
                    <a:pt x="8907" y="5348"/>
                    <a:pt x="8740" y="5048"/>
                  </a:cubicBezTo>
                  <a:cubicBezTo>
                    <a:pt x="9140" y="4981"/>
                    <a:pt x="9540" y="4614"/>
                    <a:pt x="9707" y="4180"/>
                  </a:cubicBezTo>
                  <a:cubicBezTo>
                    <a:pt x="9374" y="4047"/>
                    <a:pt x="9040" y="3980"/>
                    <a:pt x="8707" y="3847"/>
                  </a:cubicBezTo>
                  <a:cubicBezTo>
                    <a:pt x="9073" y="3680"/>
                    <a:pt x="9307" y="3346"/>
                    <a:pt x="9440" y="2979"/>
                  </a:cubicBezTo>
                  <a:cubicBezTo>
                    <a:pt x="9507" y="2846"/>
                    <a:pt x="9507" y="2713"/>
                    <a:pt x="9440" y="2646"/>
                  </a:cubicBezTo>
                  <a:cubicBezTo>
                    <a:pt x="9374" y="2512"/>
                    <a:pt x="9207" y="2479"/>
                    <a:pt x="9073" y="2479"/>
                  </a:cubicBezTo>
                  <a:cubicBezTo>
                    <a:pt x="8707" y="2479"/>
                    <a:pt x="8273" y="2446"/>
                    <a:pt x="7973" y="2179"/>
                  </a:cubicBezTo>
                  <a:cubicBezTo>
                    <a:pt x="7706" y="1879"/>
                    <a:pt x="7606" y="1478"/>
                    <a:pt x="7439" y="1111"/>
                  </a:cubicBezTo>
                  <a:cubicBezTo>
                    <a:pt x="7239" y="611"/>
                    <a:pt x="6772" y="211"/>
                    <a:pt x="6271" y="44"/>
                  </a:cubicBezTo>
                  <a:cubicBezTo>
                    <a:pt x="6129" y="16"/>
                    <a:pt x="5982" y="1"/>
                    <a:pt x="5833"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6"/>
            <p:cNvSpPr/>
            <p:nvPr/>
          </p:nvSpPr>
          <p:spPr>
            <a:xfrm>
              <a:off x="4789475" y="1567975"/>
              <a:ext cx="171800" cy="173050"/>
            </a:xfrm>
            <a:custGeom>
              <a:avLst/>
              <a:gdLst/>
              <a:ahLst/>
              <a:cxnLst/>
              <a:rect l="l" t="t" r="r" b="b"/>
              <a:pathLst>
                <a:path w="6872" h="6922" extrusionOk="0">
                  <a:moveTo>
                    <a:pt x="3688" y="1"/>
                  </a:moveTo>
                  <a:cubicBezTo>
                    <a:pt x="2475" y="1"/>
                    <a:pt x="1353" y="780"/>
                    <a:pt x="1001" y="1999"/>
                  </a:cubicBezTo>
                  <a:cubicBezTo>
                    <a:pt x="401" y="3967"/>
                    <a:pt x="0" y="6302"/>
                    <a:pt x="2169" y="6735"/>
                  </a:cubicBezTo>
                  <a:cubicBezTo>
                    <a:pt x="2715" y="6865"/>
                    <a:pt x="3185" y="6922"/>
                    <a:pt x="3590" y="6922"/>
                  </a:cubicBezTo>
                  <a:cubicBezTo>
                    <a:pt x="5484" y="6922"/>
                    <a:pt x="5958" y="5680"/>
                    <a:pt x="6205" y="4801"/>
                  </a:cubicBezTo>
                  <a:cubicBezTo>
                    <a:pt x="6505" y="3700"/>
                    <a:pt x="6872" y="865"/>
                    <a:pt x="4570" y="131"/>
                  </a:cubicBezTo>
                  <a:lnTo>
                    <a:pt x="4537" y="131"/>
                  </a:lnTo>
                  <a:cubicBezTo>
                    <a:pt x="4255" y="43"/>
                    <a:pt x="3969" y="1"/>
                    <a:pt x="3688"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6"/>
            <p:cNvSpPr/>
            <p:nvPr/>
          </p:nvSpPr>
          <p:spPr>
            <a:xfrm>
              <a:off x="4797800" y="1715500"/>
              <a:ext cx="97600" cy="111500"/>
            </a:xfrm>
            <a:custGeom>
              <a:avLst/>
              <a:gdLst/>
              <a:ahLst/>
              <a:cxnLst/>
              <a:rect l="l" t="t" r="r" b="b"/>
              <a:pathLst>
                <a:path w="3904" h="4460" extrusionOk="0">
                  <a:moveTo>
                    <a:pt x="668" y="0"/>
                  </a:moveTo>
                  <a:lnTo>
                    <a:pt x="168" y="2736"/>
                  </a:lnTo>
                  <a:cubicBezTo>
                    <a:pt x="1" y="3503"/>
                    <a:pt x="668" y="4304"/>
                    <a:pt x="1569" y="4437"/>
                  </a:cubicBezTo>
                  <a:cubicBezTo>
                    <a:pt x="1661" y="4452"/>
                    <a:pt x="1753" y="4460"/>
                    <a:pt x="1843" y="4460"/>
                  </a:cubicBezTo>
                  <a:cubicBezTo>
                    <a:pt x="2531" y="4460"/>
                    <a:pt x="3122" y="4026"/>
                    <a:pt x="3270" y="3436"/>
                  </a:cubicBezTo>
                  <a:lnTo>
                    <a:pt x="3904" y="768"/>
                  </a:lnTo>
                  <a:lnTo>
                    <a:pt x="668" y="0"/>
                  </a:ln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6"/>
            <p:cNvSpPr/>
            <p:nvPr/>
          </p:nvSpPr>
          <p:spPr>
            <a:xfrm>
              <a:off x="4778750" y="1630450"/>
              <a:ext cx="44100" cy="53400"/>
            </a:xfrm>
            <a:custGeom>
              <a:avLst/>
              <a:gdLst/>
              <a:ahLst/>
              <a:cxnLst/>
              <a:rect l="l" t="t" r="r" b="b"/>
              <a:pathLst>
                <a:path w="1764" h="2136" extrusionOk="0">
                  <a:moveTo>
                    <a:pt x="983" y="1"/>
                  </a:moveTo>
                  <a:cubicBezTo>
                    <a:pt x="690" y="1"/>
                    <a:pt x="435" y="256"/>
                    <a:pt x="296" y="534"/>
                  </a:cubicBezTo>
                  <a:cubicBezTo>
                    <a:pt x="1" y="1190"/>
                    <a:pt x="318" y="2136"/>
                    <a:pt x="1122" y="2136"/>
                  </a:cubicBezTo>
                  <a:cubicBezTo>
                    <a:pt x="1135" y="2136"/>
                    <a:pt x="1149" y="2135"/>
                    <a:pt x="1163" y="2135"/>
                  </a:cubicBezTo>
                  <a:lnTo>
                    <a:pt x="1630" y="667"/>
                  </a:lnTo>
                  <a:cubicBezTo>
                    <a:pt x="1764" y="400"/>
                    <a:pt x="1363" y="133"/>
                    <a:pt x="1163" y="33"/>
                  </a:cubicBezTo>
                  <a:cubicBezTo>
                    <a:pt x="1102" y="11"/>
                    <a:pt x="1042" y="1"/>
                    <a:pt x="983" y="1"/>
                  </a:cubicBezTo>
                  <a:close/>
                </a:path>
              </a:pathLst>
            </a:custGeom>
            <a:solidFill>
              <a:srgbClr val="FD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6"/>
            <p:cNvSpPr/>
            <p:nvPr/>
          </p:nvSpPr>
          <p:spPr>
            <a:xfrm>
              <a:off x="4844050" y="1631275"/>
              <a:ext cx="8000" cy="5800"/>
            </a:xfrm>
            <a:custGeom>
              <a:avLst/>
              <a:gdLst/>
              <a:ahLst/>
              <a:cxnLst/>
              <a:rect l="l" t="t" r="r" b="b"/>
              <a:pathLst>
                <a:path w="320" h="232" extrusionOk="0">
                  <a:moveTo>
                    <a:pt x="186" y="0"/>
                  </a:moveTo>
                  <a:cubicBezTo>
                    <a:pt x="119" y="0"/>
                    <a:pt x="86" y="0"/>
                    <a:pt x="52" y="34"/>
                  </a:cubicBezTo>
                  <a:cubicBezTo>
                    <a:pt x="0" y="112"/>
                    <a:pt x="91" y="231"/>
                    <a:pt x="165" y="231"/>
                  </a:cubicBezTo>
                  <a:cubicBezTo>
                    <a:pt x="185" y="231"/>
                    <a:pt x="205" y="222"/>
                    <a:pt x="219" y="201"/>
                  </a:cubicBezTo>
                  <a:cubicBezTo>
                    <a:pt x="219" y="184"/>
                    <a:pt x="227" y="175"/>
                    <a:pt x="232" y="175"/>
                  </a:cubicBezTo>
                  <a:lnTo>
                    <a:pt x="232" y="175"/>
                  </a:lnTo>
                  <a:cubicBezTo>
                    <a:pt x="236" y="175"/>
                    <a:pt x="236" y="184"/>
                    <a:pt x="219" y="201"/>
                  </a:cubicBezTo>
                  <a:cubicBezTo>
                    <a:pt x="319" y="134"/>
                    <a:pt x="252" y="34"/>
                    <a:pt x="21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6"/>
            <p:cNvSpPr/>
            <p:nvPr/>
          </p:nvSpPr>
          <p:spPr>
            <a:xfrm>
              <a:off x="4911950" y="1641600"/>
              <a:ext cx="8475" cy="5550"/>
            </a:xfrm>
            <a:custGeom>
              <a:avLst/>
              <a:gdLst/>
              <a:ahLst/>
              <a:cxnLst/>
              <a:rect l="l" t="t" r="r" b="b"/>
              <a:pathLst>
                <a:path w="339" h="222" extrusionOk="0">
                  <a:moveTo>
                    <a:pt x="203" y="1"/>
                  </a:moveTo>
                  <a:cubicBezTo>
                    <a:pt x="74" y="1"/>
                    <a:pt x="0" y="221"/>
                    <a:pt x="172" y="221"/>
                  </a:cubicBezTo>
                  <a:cubicBezTo>
                    <a:pt x="305" y="221"/>
                    <a:pt x="338" y="88"/>
                    <a:pt x="272" y="21"/>
                  </a:cubicBezTo>
                  <a:cubicBezTo>
                    <a:pt x="248" y="7"/>
                    <a:pt x="225" y="1"/>
                    <a:pt x="20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6"/>
            <p:cNvSpPr/>
            <p:nvPr/>
          </p:nvSpPr>
          <p:spPr>
            <a:xfrm>
              <a:off x="4823875" y="1729100"/>
              <a:ext cx="63150" cy="16250"/>
            </a:xfrm>
            <a:custGeom>
              <a:avLst/>
              <a:gdLst/>
              <a:ahLst/>
              <a:cxnLst/>
              <a:rect l="l" t="t" r="r" b="b"/>
              <a:pathLst>
                <a:path w="2526" h="650" extrusionOk="0">
                  <a:moveTo>
                    <a:pt x="35" y="1"/>
                  </a:moveTo>
                  <a:cubicBezTo>
                    <a:pt x="13" y="1"/>
                    <a:pt x="0" y="57"/>
                    <a:pt x="25" y="57"/>
                  </a:cubicBezTo>
                  <a:cubicBezTo>
                    <a:pt x="664" y="445"/>
                    <a:pt x="1302" y="649"/>
                    <a:pt x="2017" y="649"/>
                  </a:cubicBezTo>
                  <a:cubicBezTo>
                    <a:pt x="2161" y="649"/>
                    <a:pt x="2309" y="641"/>
                    <a:pt x="2460" y="624"/>
                  </a:cubicBezTo>
                  <a:cubicBezTo>
                    <a:pt x="2518" y="624"/>
                    <a:pt x="2526" y="550"/>
                    <a:pt x="2485" y="550"/>
                  </a:cubicBezTo>
                  <a:cubicBezTo>
                    <a:pt x="2478" y="550"/>
                    <a:pt x="2470" y="552"/>
                    <a:pt x="2460" y="557"/>
                  </a:cubicBezTo>
                  <a:cubicBezTo>
                    <a:pt x="2391" y="560"/>
                    <a:pt x="2322" y="561"/>
                    <a:pt x="2253" y="561"/>
                  </a:cubicBezTo>
                  <a:cubicBezTo>
                    <a:pt x="1489" y="561"/>
                    <a:pt x="732" y="391"/>
                    <a:pt x="59" y="24"/>
                  </a:cubicBezTo>
                  <a:cubicBezTo>
                    <a:pt x="50" y="7"/>
                    <a:pt x="42" y="1"/>
                    <a:pt x="35"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6"/>
            <p:cNvSpPr/>
            <p:nvPr/>
          </p:nvSpPr>
          <p:spPr>
            <a:xfrm>
              <a:off x="4861200" y="1562250"/>
              <a:ext cx="90925" cy="68425"/>
            </a:xfrm>
            <a:custGeom>
              <a:avLst/>
              <a:gdLst/>
              <a:ahLst/>
              <a:cxnLst/>
              <a:rect l="l" t="t" r="r" b="b"/>
              <a:pathLst>
                <a:path w="3637" h="2737" extrusionOk="0">
                  <a:moveTo>
                    <a:pt x="703" y="1"/>
                  </a:moveTo>
                  <a:cubicBezTo>
                    <a:pt x="464" y="1"/>
                    <a:pt x="227" y="31"/>
                    <a:pt x="0" y="93"/>
                  </a:cubicBezTo>
                  <a:lnTo>
                    <a:pt x="134" y="126"/>
                  </a:lnTo>
                  <a:cubicBezTo>
                    <a:pt x="367" y="727"/>
                    <a:pt x="667" y="1260"/>
                    <a:pt x="1068" y="1761"/>
                  </a:cubicBezTo>
                  <a:cubicBezTo>
                    <a:pt x="1501" y="2228"/>
                    <a:pt x="2035" y="2595"/>
                    <a:pt x="2669" y="2728"/>
                  </a:cubicBezTo>
                  <a:cubicBezTo>
                    <a:pt x="2702" y="2728"/>
                    <a:pt x="2752" y="2736"/>
                    <a:pt x="2798" y="2736"/>
                  </a:cubicBezTo>
                  <a:cubicBezTo>
                    <a:pt x="2844" y="2736"/>
                    <a:pt x="2886" y="2728"/>
                    <a:pt x="2902" y="2695"/>
                  </a:cubicBezTo>
                  <a:cubicBezTo>
                    <a:pt x="2969" y="2628"/>
                    <a:pt x="2969" y="2528"/>
                    <a:pt x="2902" y="2461"/>
                  </a:cubicBezTo>
                  <a:cubicBezTo>
                    <a:pt x="2894" y="2444"/>
                    <a:pt x="2885" y="2429"/>
                    <a:pt x="2875" y="2415"/>
                  </a:cubicBezTo>
                  <a:lnTo>
                    <a:pt x="2875" y="2415"/>
                  </a:lnTo>
                  <a:cubicBezTo>
                    <a:pt x="3020" y="2523"/>
                    <a:pt x="3187" y="2603"/>
                    <a:pt x="3336" y="2628"/>
                  </a:cubicBezTo>
                  <a:cubicBezTo>
                    <a:pt x="3374" y="2628"/>
                    <a:pt x="3423" y="2650"/>
                    <a:pt x="3464" y="2650"/>
                  </a:cubicBezTo>
                  <a:cubicBezTo>
                    <a:pt x="3495" y="2650"/>
                    <a:pt x="3522" y="2637"/>
                    <a:pt x="3536" y="2595"/>
                  </a:cubicBezTo>
                  <a:cubicBezTo>
                    <a:pt x="3636" y="2528"/>
                    <a:pt x="3636" y="2428"/>
                    <a:pt x="3569" y="2294"/>
                  </a:cubicBezTo>
                  <a:cubicBezTo>
                    <a:pt x="3403" y="1561"/>
                    <a:pt x="2969" y="860"/>
                    <a:pt x="2235" y="426"/>
                  </a:cubicBezTo>
                  <a:cubicBezTo>
                    <a:pt x="1774" y="150"/>
                    <a:pt x="1234" y="1"/>
                    <a:pt x="703"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6"/>
            <p:cNvSpPr/>
            <p:nvPr/>
          </p:nvSpPr>
          <p:spPr>
            <a:xfrm>
              <a:off x="4879525" y="1630450"/>
              <a:ext cx="18375" cy="46950"/>
            </a:xfrm>
            <a:custGeom>
              <a:avLst/>
              <a:gdLst/>
              <a:ahLst/>
              <a:cxnLst/>
              <a:rect l="l" t="t" r="r" b="b"/>
              <a:pathLst>
                <a:path w="735" h="1878" extrusionOk="0">
                  <a:moveTo>
                    <a:pt x="101" y="0"/>
                  </a:moveTo>
                  <a:cubicBezTo>
                    <a:pt x="1" y="467"/>
                    <a:pt x="1" y="901"/>
                    <a:pt x="68" y="1401"/>
                  </a:cubicBezTo>
                  <a:cubicBezTo>
                    <a:pt x="68" y="1468"/>
                    <a:pt x="101" y="1501"/>
                    <a:pt x="134" y="1501"/>
                  </a:cubicBezTo>
                  <a:cubicBezTo>
                    <a:pt x="175" y="1491"/>
                    <a:pt x="207" y="1478"/>
                    <a:pt x="234" y="1467"/>
                  </a:cubicBezTo>
                  <a:lnTo>
                    <a:pt x="234" y="1467"/>
                  </a:lnTo>
                  <a:lnTo>
                    <a:pt x="234" y="1468"/>
                  </a:lnTo>
                  <a:cubicBezTo>
                    <a:pt x="234" y="1467"/>
                    <a:pt x="234" y="1467"/>
                    <a:pt x="234" y="1467"/>
                  </a:cubicBezTo>
                  <a:lnTo>
                    <a:pt x="234" y="1467"/>
                  </a:lnTo>
                  <a:cubicBezTo>
                    <a:pt x="260" y="1456"/>
                    <a:pt x="282" y="1448"/>
                    <a:pt x="304" y="1448"/>
                  </a:cubicBezTo>
                  <a:cubicBezTo>
                    <a:pt x="333" y="1448"/>
                    <a:pt x="362" y="1462"/>
                    <a:pt x="401" y="1501"/>
                  </a:cubicBezTo>
                  <a:cubicBezTo>
                    <a:pt x="468" y="1635"/>
                    <a:pt x="301" y="1701"/>
                    <a:pt x="234" y="1801"/>
                  </a:cubicBezTo>
                  <a:cubicBezTo>
                    <a:pt x="181" y="1828"/>
                    <a:pt x="214" y="1877"/>
                    <a:pt x="264" y="1877"/>
                  </a:cubicBezTo>
                  <a:cubicBezTo>
                    <a:pt x="276" y="1877"/>
                    <a:pt x="288" y="1874"/>
                    <a:pt x="301" y="1868"/>
                  </a:cubicBezTo>
                  <a:cubicBezTo>
                    <a:pt x="435" y="1801"/>
                    <a:pt x="735" y="1534"/>
                    <a:pt x="668" y="1368"/>
                  </a:cubicBezTo>
                  <a:cubicBezTo>
                    <a:pt x="644" y="1284"/>
                    <a:pt x="586" y="1256"/>
                    <a:pt x="515" y="1256"/>
                  </a:cubicBezTo>
                  <a:cubicBezTo>
                    <a:pt x="420" y="1256"/>
                    <a:pt x="303" y="1306"/>
                    <a:pt x="213" y="1341"/>
                  </a:cubicBezTo>
                  <a:lnTo>
                    <a:pt x="213" y="1341"/>
                  </a:lnTo>
                  <a:cubicBezTo>
                    <a:pt x="134" y="835"/>
                    <a:pt x="132" y="432"/>
                    <a:pt x="10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6"/>
            <p:cNvSpPr/>
            <p:nvPr/>
          </p:nvSpPr>
          <p:spPr>
            <a:xfrm>
              <a:off x="4783625" y="1497275"/>
              <a:ext cx="76750" cy="78150"/>
            </a:xfrm>
            <a:custGeom>
              <a:avLst/>
              <a:gdLst/>
              <a:ahLst/>
              <a:cxnLst/>
              <a:rect l="l" t="t" r="r" b="b"/>
              <a:pathLst>
                <a:path w="3070" h="3126" extrusionOk="0">
                  <a:moveTo>
                    <a:pt x="1530" y="1"/>
                  </a:moveTo>
                  <a:cubicBezTo>
                    <a:pt x="1280" y="1"/>
                    <a:pt x="1029" y="62"/>
                    <a:pt x="801" y="190"/>
                  </a:cubicBezTo>
                  <a:cubicBezTo>
                    <a:pt x="301" y="490"/>
                    <a:pt x="1" y="1124"/>
                    <a:pt x="101" y="1691"/>
                  </a:cubicBezTo>
                  <a:cubicBezTo>
                    <a:pt x="168" y="2292"/>
                    <a:pt x="635" y="2692"/>
                    <a:pt x="1068" y="3125"/>
                  </a:cubicBezTo>
                  <a:lnTo>
                    <a:pt x="2336" y="2692"/>
                  </a:lnTo>
                  <a:cubicBezTo>
                    <a:pt x="2736" y="2458"/>
                    <a:pt x="2970" y="1991"/>
                    <a:pt x="3003" y="1524"/>
                  </a:cubicBezTo>
                  <a:cubicBezTo>
                    <a:pt x="3070" y="1057"/>
                    <a:pt x="2836" y="624"/>
                    <a:pt x="2469" y="323"/>
                  </a:cubicBezTo>
                  <a:cubicBezTo>
                    <a:pt x="2201" y="113"/>
                    <a:pt x="1867" y="1"/>
                    <a:pt x="1530"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6"/>
            <p:cNvSpPr/>
            <p:nvPr/>
          </p:nvSpPr>
          <p:spPr>
            <a:xfrm>
              <a:off x="4789475" y="1543425"/>
              <a:ext cx="78000" cy="32000"/>
            </a:xfrm>
            <a:custGeom>
              <a:avLst/>
              <a:gdLst/>
              <a:ahLst/>
              <a:cxnLst/>
              <a:rect l="l" t="t" r="r" b="b"/>
              <a:pathLst>
                <a:path w="3120" h="1280" extrusionOk="0">
                  <a:moveTo>
                    <a:pt x="2917" y="0"/>
                  </a:moveTo>
                  <a:cubicBezTo>
                    <a:pt x="2902" y="0"/>
                    <a:pt x="2885" y="4"/>
                    <a:pt x="2869" y="12"/>
                  </a:cubicBezTo>
                  <a:cubicBezTo>
                    <a:pt x="1968" y="479"/>
                    <a:pt x="1068" y="879"/>
                    <a:pt x="100" y="1113"/>
                  </a:cubicBezTo>
                  <a:cubicBezTo>
                    <a:pt x="0" y="1146"/>
                    <a:pt x="34" y="1279"/>
                    <a:pt x="100" y="1279"/>
                  </a:cubicBezTo>
                  <a:cubicBezTo>
                    <a:pt x="1101" y="1113"/>
                    <a:pt x="2069" y="812"/>
                    <a:pt x="3003" y="279"/>
                  </a:cubicBezTo>
                  <a:cubicBezTo>
                    <a:pt x="3120" y="191"/>
                    <a:pt x="3031" y="0"/>
                    <a:pt x="291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6"/>
            <p:cNvSpPr/>
            <p:nvPr/>
          </p:nvSpPr>
          <p:spPr>
            <a:xfrm>
              <a:off x="4875375" y="1671575"/>
              <a:ext cx="35050" cy="20875"/>
            </a:xfrm>
            <a:custGeom>
              <a:avLst/>
              <a:gdLst/>
              <a:ahLst/>
              <a:cxnLst/>
              <a:rect l="l" t="t" r="r" b="b"/>
              <a:pathLst>
                <a:path w="1402" h="835" extrusionOk="0">
                  <a:moveTo>
                    <a:pt x="1338" y="1"/>
                  </a:moveTo>
                  <a:cubicBezTo>
                    <a:pt x="1318" y="1"/>
                    <a:pt x="1301" y="9"/>
                    <a:pt x="1301" y="23"/>
                  </a:cubicBezTo>
                  <a:cubicBezTo>
                    <a:pt x="1199" y="458"/>
                    <a:pt x="841" y="736"/>
                    <a:pt x="438" y="736"/>
                  </a:cubicBezTo>
                  <a:cubicBezTo>
                    <a:pt x="317" y="736"/>
                    <a:pt x="191" y="711"/>
                    <a:pt x="67" y="657"/>
                  </a:cubicBezTo>
                  <a:cubicBezTo>
                    <a:pt x="0" y="657"/>
                    <a:pt x="0" y="723"/>
                    <a:pt x="0" y="723"/>
                  </a:cubicBezTo>
                  <a:cubicBezTo>
                    <a:pt x="153" y="800"/>
                    <a:pt x="309" y="835"/>
                    <a:pt x="460" y="835"/>
                  </a:cubicBezTo>
                  <a:cubicBezTo>
                    <a:pt x="905" y="835"/>
                    <a:pt x="1302" y="529"/>
                    <a:pt x="1401" y="56"/>
                  </a:cubicBezTo>
                  <a:cubicBezTo>
                    <a:pt x="1401" y="17"/>
                    <a:pt x="1367" y="1"/>
                    <a:pt x="1338"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285;p45">
            <a:extLst>
              <a:ext uri="{FF2B5EF4-FFF2-40B4-BE49-F238E27FC236}">
                <a16:creationId xmlns:a16="http://schemas.microsoft.com/office/drawing/2014/main" id="{3B8D6C3F-4835-6E41-786F-2361A36DB16C}"/>
              </a:ext>
            </a:extLst>
          </p:cNvPr>
          <p:cNvGrpSpPr/>
          <p:nvPr/>
        </p:nvGrpSpPr>
        <p:grpSpPr>
          <a:xfrm>
            <a:off x="1644740" y="1886028"/>
            <a:ext cx="456539" cy="462069"/>
            <a:chOff x="3300325" y="249875"/>
            <a:chExt cx="433725" cy="480900"/>
          </a:xfrm>
        </p:grpSpPr>
        <p:sp>
          <p:nvSpPr>
            <p:cNvPr id="29" name="Google Shape;7286;p45">
              <a:extLst>
                <a:ext uri="{FF2B5EF4-FFF2-40B4-BE49-F238E27FC236}">
                  <a16:creationId xmlns:a16="http://schemas.microsoft.com/office/drawing/2014/main" id="{B7FC845F-3FD4-23FF-F2EA-5DA1BE50449A}"/>
                </a:ext>
              </a:extLst>
            </p:cNvPr>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7287;p45">
              <a:extLst>
                <a:ext uri="{FF2B5EF4-FFF2-40B4-BE49-F238E27FC236}">
                  <a16:creationId xmlns:a16="http://schemas.microsoft.com/office/drawing/2014/main" id="{DCA58FD3-F370-8D59-49D8-92588B02ABCA}"/>
                </a:ext>
              </a:extLst>
            </p:cNvPr>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7288;p45">
              <a:extLst>
                <a:ext uri="{FF2B5EF4-FFF2-40B4-BE49-F238E27FC236}">
                  <a16:creationId xmlns:a16="http://schemas.microsoft.com/office/drawing/2014/main" id="{570DF0A9-F344-30B1-C66D-51128B7774BB}"/>
                </a:ext>
              </a:extLst>
            </p:cNvPr>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7289;p45">
              <a:extLst>
                <a:ext uri="{FF2B5EF4-FFF2-40B4-BE49-F238E27FC236}">
                  <a16:creationId xmlns:a16="http://schemas.microsoft.com/office/drawing/2014/main" id="{34852AE7-7DC3-E59E-530D-EDF7B437D7D0}"/>
                </a:ext>
              </a:extLst>
            </p:cNvPr>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7290;p45">
              <a:extLst>
                <a:ext uri="{FF2B5EF4-FFF2-40B4-BE49-F238E27FC236}">
                  <a16:creationId xmlns:a16="http://schemas.microsoft.com/office/drawing/2014/main" id="{5B0170A7-DB8A-1BC3-E4AE-A1EAF55AAF77}"/>
                </a:ext>
              </a:extLst>
            </p:cNvPr>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7291;p45">
              <a:extLst>
                <a:ext uri="{FF2B5EF4-FFF2-40B4-BE49-F238E27FC236}">
                  <a16:creationId xmlns:a16="http://schemas.microsoft.com/office/drawing/2014/main" id="{AB5773E7-487B-1B4A-9592-586EAEB6D202}"/>
                </a:ext>
              </a:extLst>
            </p:cNvPr>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5" name="Google Shape;7292;p45">
            <a:extLst>
              <a:ext uri="{FF2B5EF4-FFF2-40B4-BE49-F238E27FC236}">
                <a16:creationId xmlns:a16="http://schemas.microsoft.com/office/drawing/2014/main" id="{B0076019-6EE4-05C6-F95A-78354F6F33A2}"/>
              </a:ext>
            </a:extLst>
          </p:cNvPr>
          <p:cNvGrpSpPr/>
          <p:nvPr/>
        </p:nvGrpSpPr>
        <p:grpSpPr>
          <a:xfrm>
            <a:off x="1539196" y="2665247"/>
            <a:ext cx="596448" cy="641218"/>
            <a:chOff x="4447550" y="249750"/>
            <a:chExt cx="500425" cy="481125"/>
          </a:xfrm>
        </p:grpSpPr>
        <p:sp>
          <p:nvSpPr>
            <p:cNvPr id="5636" name="Google Shape;7293;p45">
              <a:extLst>
                <a:ext uri="{FF2B5EF4-FFF2-40B4-BE49-F238E27FC236}">
                  <a16:creationId xmlns:a16="http://schemas.microsoft.com/office/drawing/2014/main" id="{F8D44F72-9845-B61E-3C0D-3719F1D92A9E}"/>
                </a:ext>
              </a:extLst>
            </p:cNvPr>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7294;p45">
              <a:extLst>
                <a:ext uri="{FF2B5EF4-FFF2-40B4-BE49-F238E27FC236}">
                  <a16:creationId xmlns:a16="http://schemas.microsoft.com/office/drawing/2014/main" id="{148940D2-A534-5C91-A161-9D1DDEA6CD3C}"/>
                </a:ext>
              </a:extLst>
            </p:cNvPr>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8" name="Google Shape;7295;p45">
            <a:extLst>
              <a:ext uri="{FF2B5EF4-FFF2-40B4-BE49-F238E27FC236}">
                <a16:creationId xmlns:a16="http://schemas.microsoft.com/office/drawing/2014/main" id="{D205A781-EF43-E4E0-EA8D-488A81CFB41C}"/>
              </a:ext>
            </a:extLst>
          </p:cNvPr>
          <p:cNvSpPr/>
          <p:nvPr/>
        </p:nvSpPr>
        <p:spPr>
          <a:xfrm>
            <a:off x="1656321" y="3531356"/>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652"/>
                                        </p:tgtEl>
                                        <p:attrNameLst>
                                          <p:attrName>style.visibility</p:attrName>
                                        </p:attrNameLst>
                                      </p:cBhvr>
                                      <p:to>
                                        <p:strVal val="visible"/>
                                      </p:to>
                                    </p:set>
                                    <p:animEffect transition="in" filter="barn(inVertical)">
                                      <p:cBhvr>
                                        <p:cTn id="7" dur="500"/>
                                        <p:tgtEl>
                                          <p:spTgt spid="565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654"/>
                                        </p:tgtEl>
                                        <p:attrNameLst>
                                          <p:attrName>style.visibility</p:attrName>
                                        </p:attrNameLst>
                                      </p:cBhvr>
                                      <p:to>
                                        <p:strVal val="visible"/>
                                      </p:to>
                                    </p:set>
                                    <p:animEffect transition="in" filter="barn(inVertical)">
                                      <p:cBhvr>
                                        <p:cTn id="10" dur="500"/>
                                        <p:tgtEl>
                                          <p:spTgt spid="5654"/>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657"/>
                                        </p:tgtEl>
                                        <p:attrNameLst>
                                          <p:attrName>style.visibility</p:attrName>
                                        </p:attrNameLst>
                                      </p:cBhvr>
                                      <p:to>
                                        <p:strVal val="visible"/>
                                      </p:to>
                                    </p:set>
                                    <p:animEffect transition="in" filter="barn(inVertical)">
                                      <p:cBhvr>
                                        <p:cTn id="15" dur="500"/>
                                        <p:tgtEl>
                                          <p:spTgt spid="5657"/>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5659"/>
                                        </p:tgtEl>
                                        <p:attrNameLst>
                                          <p:attrName>style.visibility</p:attrName>
                                        </p:attrNameLst>
                                      </p:cBhvr>
                                      <p:to>
                                        <p:strVal val="visible"/>
                                      </p:to>
                                    </p:set>
                                    <p:animEffect transition="in" filter="barn(inVertical)">
                                      <p:cBhvr>
                                        <p:cTn id="18" dur="500"/>
                                        <p:tgtEl>
                                          <p:spTgt spid="5659"/>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5644"/>
                                        </p:tgtEl>
                                        <p:attrNameLst>
                                          <p:attrName>style.visibility</p:attrName>
                                        </p:attrNameLst>
                                      </p:cBhvr>
                                      <p:to>
                                        <p:strVal val="visible"/>
                                      </p:to>
                                    </p:set>
                                    <p:animEffect transition="in" filter="barn(inVertical)">
                                      <p:cBhvr>
                                        <p:cTn id="23" dur="500"/>
                                        <p:tgtEl>
                                          <p:spTgt spid="5644"/>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5646"/>
                                        </p:tgtEl>
                                        <p:attrNameLst>
                                          <p:attrName>style.visibility</p:attrName>
                                        </p:attrNameLst>
                                      </p:cBhvr>
                                      <p:to>
                                        <p:strVal val="visible"/>
                                      </p:to>
                                    </p:set>
                                    <p:animEffect transition="in" filter="barn(inVertical)">
                                      <p:cBhvr>
                                        <p:cTn id="26" dur="500"/>
                                        <p:tgtEl>
                                          <p:spTgt spid="56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46" grpId="0"/>
      <p:bldP spid="5654" grpId="0"/>
      <p:bldP spid="565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0"/>
        <p:cNvGrpSpPr/>
        <p:nvPr/>
      </p:nvGrpSpPr>
      <p:grpSpPr>
        <a:xfrm>
          <a:off x="0" y="0"/>
          <a:ext cx="0" cy="0"/>
          <a:chOff x="0" y="0"/>
          <a:chExt cx="0" cy="0"/>
        </a:xfrm>
      </p:grpSpPr>
      <p:sp>
        <p:nvSpPr>
          <p:cNvPr id="2271" name="Google Shape;2271;p69"/>
          <p:cNvSpPr txBox="1">
            <a:spLocks noGrp="1"/>
          </p:cNvSpPr>
          <p:nvPr>
            <p:ph type="title"/>
          </p:nvPr>
        </p:nvSpPr>
        <p:spPr>
          <a:xfrm>
            <a:off x="4386848" y="668287"/>
            <a:ext cx="401285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400" b="1">
                <a:latin typeface="Times New Roman" panose="02020603050405020304" pitchFamily="18" charset="0"/>
                <a:cs typeface="Times New Roman" panose="02020603050405020304" pitchFamily="18" charset="0"/>
              </a:rPr>
              <a:t>02</a:t>
            </a:r>
            <a:endParaRPr sz="4400" b="1">
              <a:latin typeface="Times New Roman" panose="02020603050405020304" pitchFamily="18" charset="0"/>
              <a:cs typeface="Times New Roman" panose="02020603050405020304" pitchFamily="18" charset="0"/>
            </a:endParaRPr>
          </a:p>
        </p:txBody>
      </p:sp>
      <p:sp>
        <p:nvSpPr>
          <p:cNvPr id="2272" name="Google Shape;2272;p69"/>
          <p:cNvSpPr txBox="1">
            <a:spLocks noGrp="1"/>
          </p:cNvSpPr>
          <p:nvPr>
            <p:ph type="subTitle" idx="1"/>
          </p:nvPr>
        </p:nvSpPr>
        <p:spPr>
          <a:xfrm>
            <a:off x="4738226" y="1428026"/>
            <a:ext cx="4012856" cy="141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4800">
                <a:solidFill>
                  <a:schemeClr val="accent6">
                    <a:lumMod val="75000"/>
                  </a:schemeClr>
                </a:solidFill>
                <a:latin typeface="Oswald SemiBold" panose="00000700000000000000" pitchFamily="2" charset="0"/>
                <a:cs typeface="Times New Roman" panose="02020603050405020304" pitchFamily="18" charset="0"/>
              </a:rPr>
              <a:t>Cơ sở lý thuyết</a:t>
            </a:r>
            <a:endParaRPr sz="4800">
              <a:solidFill>
                <a:schemeClr val="accent6">
                  <a:lumMod val="75000"/>
                </a:schemeClr>
              </a:solidFill>
              <a:latin typeface="Oswald SemiBold" panose="00000700000000000000" pitchFamily="2" charset="0"/>
              <a:cs typeface="Times New Roman" panose="02020603050405020304" pitchFamily="18" charset="0"/>
            </a:endParaRPr>
          </a:p>
        </p:txBody>
      </p:sp>
      <p:grpSp>
        <p:nvGrpSpPr>
          <p:cNvPr id="2273" name="Google Shape;2273;p69"/>
          <p:cNvGrpSpPr/>
          <p:nvPr/>
        </p:nvGrpSpPr>
        <p:grpSpPr>
          <a:xfrm>
            <a:off x="924308" y="1374017"/>
            <a:ext cx="3785370" cy="3061832"/>
            <a:chOff x="924308" y="1297817"/>
            <a:chExt cx="3785370" cy="3061832"/>
          </a:xfrm>
        </p:grpSpPr>
        <p:sp>
          <p:nvSpPr>
            <p:cNvPr id="2274" name="Google Shape;2274;p69"/>
            <p:cNvSpPr/>
            <p:nvPr/>
          </p:nvSpPr>
          <p:spPr>
            <a:xfrm>
              <a:off x="2144556" y="3930128"/>
              <a:ext cx="1370447" cy="429521"/>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accent5">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924308" y="3594592"/>
              <a:ext cx="3785370" cy="335550"/>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924308" y="1297817"/>
              <a:ext cx="3785370" cy="2296790"/>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accent5">
                <a:lumMod val="20000"/>
                <a:lumOff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739633" y="3666278"/>
              <a:ext cx="154384" cy="134407"/>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626;p71">
            <a:extLst>
              <a:ext uri="{FF2B5EF4-FFF2-40B4-BE49-F238E27FC236}">
                <a16:creationId xmlns:a16="http://schemas.microsoft.com/office/drawing/2014/main" id="{9A969622-1C5E-AF1C-8399-6B0B06432FEA}"/>
              </a:ext>
            </a:extLst>
          </p:cNvPr>
          <p:cNvGrpSpPr/>
          <p:nvPr/>
        </p:nvGrpSpPr>
        <p:grpSpPr>
          <a:xfrm>
            <a:off x="924309" y="1472708"/>
            <a:ext cx="3509468" cy="2236368"/>
            <a:chOff x="2884017" y="1738760"/>
            <a:chExt cx="2804818" cy="2415606"/>
          </a:xfrm>
        </p:grpSpPr>
        <p:sp>
          <p:nvSpPr>
            <p:cNvPr id="5" name="Google Shape;2627;p71">
              <a:extLst>
                <a:ext uri="{FF2B5EF4-FFF2-40B4-BE49-F238E27FC236}">
                  <a16:creationId xmlns:a16="http://schemas.microsoft.com/office/drawing/2014/main" id="{8B22F04A-A542-33E0-42BD-C4A8E3F61471}"/>
                </a:ext>
              </a:extLst>
            </p:cNvPr>
            <p:cNvSpPr/>
            <p:nvPr/>
          </p:nvSpPr>
          <p:spPr>
            <a:xfrm>
              <a:off x="2884017" y="4150915"/>
              <a:ext cx="2794529" cy="3451"/>
            </a:xfrm>
            <a:custGeom>
              <a:avLst/>
              <a:gdLst/>
              <a:ahLst/>
              <a:cxnLst/>
              <a:rect l="l" t="t" r="r" b="b"/>
              <a:pathLst>
                <a:path w="87452" h="108" extrusionOk="0">
                  <a:moveTo>
                    <a:pt x="43732" y="0"/>
                  </a:moveTo>
                  <a:cubicBezTo>
                    <a:pt x="19574" y="0"/>
                    <a:pt x="1" y="24"/>
                    <a:pt x="1" y="60"/>
                  </a:cubicBezTo>
                  <a:cubicBezTo>
                    <a:pt x="1" y="84"/>
                    <a:pt x="19586" y="107"/>
                    <a:pt x="43732" y="107"/>
                  </a:cubicBezTo>
                  <a:cubicBezTo>
                    <a:pt x="67866" y="107"/>
                    <a:pt x="87452" y="84"/>
                    <a:pt x="87452" y="60"/>
                  </a:cubicBezTo>
                  <a:cubicBezTo>
                    <a:pt x="87452" y="24"/>
                    <a:pt x="67878" y="0"/>
                    <a:pt x="4373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28;p71">
              <a:extLst>
                <a:ext uri="{FF2B5EF4-FFF2-40B4-BE49-F238E27FC236}">
                  <a16:creationId xmlns:a16="http://schemas.microsoft.com/office/drawing/2014/main" id="{3E78F1E6-6FC4-FC30-1C99-C4058A1688A4}"/>
                </a:ext>
              </a:extLst>
            </p:cNvPr>
            <p:cNvSpPr/>
            <p:nvPr/>
          </p:nvSpPr>
          <p:spPr>
            <a:xfrm>
              <a:off x="2992440" y="1740677"/>
              <a:ext cx="1759314" cy="1153959"/>
            </a:xfrm>
            <a:custGeom>
              <a:avLst/>
              <a:gdLst/>
              <a:ahLst/>
              <a:cxnLst/>
              <a:rect l="l" t="t" r="r" b="b"/>
              <a:pathLst>
                <a:path w="55056" h="36112" extrusionOk="0">
                  <a:moveTo>
                    <a:pt x="1" y="0"/>
                  </a:moveTo>
                  <a:lnTo>
                    <a:pt x="1" y="36112"/>
                  </a:lnTo>
                  <a:lnTo>
                    <a:pt x="55055" y="36112"/>
                  </a:lnTo>
                  <a:lnTo>
                    <a:pt x="55055" y="0"/>
                  </a:ln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9;p71">
              <a:extLst>
                <a:ext uri="{FF2B5EF4-FFF2-40B4-BE49-F238E27FC236}">
                  <a16:creationId xmlns:a16="http://schemas.microsoft.com/office/drawing/2014/main" id="{51EF0060-A170-C442-3351-35B4D47DC97F}"/>
                </a:ext>
              </a:extLst>
            </p:cNvPr>
            <p:cNvSpPr/>
            <p:nvPr/>
          </p:nvSpPr>
          <p:spPr>
            <a:xfrm>
              <a:off x="2991322" y="1738760"/>
              <a:ext cx="1761935" cy="1157027"/>
            </a:xfrm>
            <a:custGeom>
              <a:avLst/>
              <a:gdLst/>
              <a:ahLst/>
              <a:cxnLst/>
              <a:rect l="l" t="t" r="r" b="b"/>
              <a:pathLst>
                <a:path w="55138" h="36208" extrusionOk="0">
                  <a:moveTo>
                    <a:pt x="55043" y="108"/>
                  </a:moveTo>
                  <a:cubicBezTo>
                    <a:pt x="55066" y="21917"/>
                    <a:pt x="55090" y="35590"/>
                    <a:pt x="55090" y="36160"/>
                  </a:cubicBezTo>
                  <a:lnTo>
                    <a:pt x="55090" y="36160"/>
                  </a:lnTo>
                  <a:lnTo>
                    <a:pt x="95" y="36112"/>
                  </a:lnTo>
                  <a:lnTo>
                    <a:pt x="95" y="36112"/>
                  </a:lnTo>
                  <a:lnTo>
                    <a:pt x="95" y="108"/>
                  </a:lnTo>
                  <a:close/>
                  <a:moveTo>
                    <a:pt x="0" y="1"/>
                  </a:moveTo>
                  <a:lnTo>
                    <a:pt x="0" y="60"/>
                  </a:lnTo>
                  <a:lnTo>
                    <a:pt x="0" y="36160"/>
                  </a:lnTo>
                  <a:lnTo>
                    <a:pt x="0" y="36208"/>
                  </a:lnTo>
                  <a:lnTo>
                    <a:pt x="48" y="36208"/>
                  </a:lnTo>
                  <a:lnTo>
                    <a:pt x="55090" y="36160"/>
                  </a:lnTo>
                  <a:lnTo>
                    <a:pt x="55090" y="36160"/>
                  </a:lnTo>
                  <a:cubicBezTo>
                    <a:pt x="55090" y="36165"/>
                    <a:pt x="55090" y="36169"/>
                    <a:pt x="55090" y="36172"/>
                  </a:cubicBezTo>
                  <a:cubicBezTo>
                    <a:pt x="55090" y="35827"/>
                    <a:pt x="55102" y="22087"/>
                    <a:pt x="55138" y="60"/>
                  </a:cubicBezTo>
                  <a:lnTo>
                    <a:pt x="55138" y="13"/>
                  </a:lnTo>
                  <a:lnTo>
                    <a:pt x="55102" y="13"/>
                  </a:lnTo>
                  <a:lnTo>
                    <a:pt x="60"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30;p71">
              <a:extLst>
                <a:ext uri="{FF2B5EF4-FFF2-40B4-BE49-F238E27FC236}">
                  <a16:creationId xmlns:a16="http://schemas.microsoft.com/office/drawing/2014/main" id="{ABCD1359-EF06-FC06-E178-CC2338DDA15E}"/>
                </a:ext>
              </a:extLst>
            </p:cNvPr>
            <p:cNvSpPr/>
            <p:nvPr/>
          </p:nvSpPr>
          <p:spPr>
            <a:xfrm>
              <a:off x="3529284" y="2377956"/>
              <a:ext cx="173899" cy="169713"/>
            </a:xfrm>
            <a:custGeom>
              <a:avLst/>
              <a:gdLst/>
              <a:ahLst/>
              <a:cxnLst/>
              <a:rect l="l" t="t" r="r" b="b"/>
              <a:pathLst>
                <a:path w="5442" h="5311" extrusionOk="0">
                  <a:moveTo>
                    <a:pt x="24" y="0"/>
                  </a:moveTo>
                  <a:lnTo>
                    <a:pt x="1" y="5310"/>
                  </a:lnTo>
                  <a:lnTo>
                    <a:pt x="24" y="5310"/>
                  </a:lnTo>
                  <a:cubicBezTo>
                    <a:pt x="2965" y="5310"/>
                    <a:pt x="5406" y="2965"/>
                    <a:pt x="5442" y="84"/>
                  </a:cubicBezTo>
                  <a:lnTo>
                    <a:pt x="24" y="0"/>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1;p71">
              <a:extLst>
                <a:ext uri="{FF2B5EF4-FFF2-40B4-BE49-F238E27FC236}">
                  <a16:creationId xmlns:a16="http://schemas.microsoft.com/office/drawing/2014/main" id="{DAEDA6D3-B133-8BB3-29B9-6F0DAD5481E7}"/>
                </a:ext>
              </a:extLst>
            </p:cNvPr>
            <p:cNvSpPr/>
            <p:nvPr/>
          </p:nvSpPr>
          <p:spPr>
            <a:xfrm>
              <a:off x="3590158" y="2481426"/>
              <a:ext cx="226018" cy="131303"/>
            </a:xfrm>
            <a:custGeom>
              <a:avLst/>
              <a:gdLst/>
              <a:ahLst/>
              <a:cxnLst/>
              <a:rect l="l" t="t" r="r" b="b"/>
              <a:pathLst>
                <a:path w="7073" h="4109" extrusionOk="0">
                  <a:moveTo>
                    <a:pt x="155" y="13"/>
                  </a:moveTo>
                  <a:cubicBezTo>
                    <a:pt x="108" y="13"/>
                    <a:pt x="48" y="13"/>
                    <a:pt x="1" y="25"/>
                  </a:cubicBezTo>
                  <a:lnTo>
                    <a:pt x="155" y="25"/>
                  </a:lnTo>
                  <a:lnTo>
                    <a:pt x="608" y="13"/>
                  </a:lnTo>
                  <a:close/>
                  <a:moveTo>
                    <a:pt x="2191" y="1"/>
                  </a:moveTo>
                  <a:lnTo>
                    <a:pt x="608" y="13"/>
                  </a:lnTo>
                  <a:lnTo>
                    <a:pt x="2177" y="24"/>
                  </a:lnTo>
                  <a:lnTo>
                    <a:pt x="2177" y="24"/>
                  </a:lnTo>
                  <a:lnTo>
                    <a:pt x="3608" y="1846"/>
                  </a:lnTo>
                  <a:cubicBezTo>
                    <a:pt x="4287" y="2703"/>
                    <a:pt x="4918" y="3489"/>
                    <a:pt x="5394" y="4096"/>
                  </a:cubicBezTo>
                  <a:lnTo>
                    <a:pt x="5406" y="4108"/>
                  </a:lnTo>
                  <a:lnTo>
                    <a:pt x="5418" y="4108"/>
                  </a:lnTo>
                  <a:lnTo>
                    <a:pt x="5429" y="4108"/>
                  </a:lnTo>
                  <a:lnTo>
                    <a:pt x="5429" y="4108"/>
                  </a:lnTo>
                  <a:lnTo>
                    <a:pt x="5430" y="4108"/>
                  </a:lnTo>
                  <a:lnTo>
                    <a:pt x="5430" y="4108"/>
                  </a:lnTo>
                  <a:lnTo>
                    <a:pt x="5430" y="4108"/>
                  </a:lnTo>
                  <a:lnTo>
                    <a:pt x="6013" y="4103"/>
                  </a:lnTo>
                  <a:lnTo>
                    <a:pt x="6013" y="4103"/>
                  </a:lnTo>
                  <a:lnTo>
                    <a:pt x="5421" y="4097"/>
                  </a:lnTo>
                  <a:lnTo>
                    <a:pt x="5421" y="4097"/>
                  </a:lnTo>
                  <a:lnTo>
                    <a:pt x="3656" y="1834"/>
                  </a:lnTo>
                  <a:lnTo>
                    <a:pt x="2215" y="13"/>
                  </a:lnTo>
                  <a:lnTo>
                    <a:pt x="2215" y="1"/>
                  </a:lnTo>
                  <a:close/>
                  <a:moveTo>
                    <a:pt x="6632" y="4096"/>
                  </a:moveTo>
                  <a:lnTo>
                    <a:pt x="6013" y="4103"/>
                  </a:lnTo>
                  <a:lnTo>
                    <a:pt x="6013" y="4103"/>
                  </a:lnTo>
                  <a:lnTo>
                    <a:pt x="6609" y="4108"/>
                  </a:lnTo>
                  <a:lnTo>
                    <a:pt x="6942" y="4108"/>
                  </a:lnTo>
                  <a:cubicBezTo>
                    <a:pt x="6990" y="4096"/>
                    <a:pt x="7025" y="4096"/>
                    <a:pt x="7073" y="4096"/>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32;p71">
              <a:extLst>
                <a:ext uri="{FF2B5EF4-FFF2-40B4-BE49-F238E27FC236}">
                  <a16:creationId xmlns:a16="http://schemas.microsoft.com/office/drawing/2014/main" id="{C67E0A28-2C66-C0EB-83EC-D366D4E0EB33}"/>
                </a:ext>
              </a:extLst>
            </p:cNvPr>
            <p:cNvSpPr/>
            <p:nvPr/>
          </p:nvSpPr>
          <p:spPr>
            <a:xfrm>
              <a:off x="3766326" y="2630943"/>
              <a:ext cx="111874" cy="2716"/>
            </a:xfrm>
            <a:custGeom>
              <a:avLst/>
              <a:gdLst/>
              <a:ahLst/>
              <a:cxnLst/>
              <a:rect l="l" t="t" r="r" b="b"/>
              <a:pathLst>
                <a:path w="3501" h="85" extrusionOk="0">
                  <a:moveTo>
                    <a:pt x="1750" y="1"/>
                  </a:moveTo>
                  <a:cubicBezTo>
                    <a:pt x="786" y="1"/>
                    <a:pt x="0" y="25"/>
                    <a:pt x="0" y="37"/>
                  </a:cubicBezTo>
                  <a:cubicBezTo>
                    <a:pt x="0" y="60"/>
                    <a:pt x="786" y="84"/>
                    <a:pt x="1750" y="84"/>
                  </a:cubicBezTo>
                  <a:cubicBezTo>
                    <a:pt x="2715" y="84"/>
                    <a:pt x="3501" y="60"/>
                    <a:pt x="3501" y="37"/>
                  </a:cubicBezTo>
                  <a:cubicBezTo>
                    <a:pt x="3501" y="25"/>
                    <a:pt x="2715" y="1"/>
                    <a:pt x="17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33;p71">
              <a:extLst>
                <a:ext uri="{FF2B5EF4-FFF2-40B4-BE49-F238E27FC236}">
                  <a16:creationId xmlns:a16="http://schemas.microsoft.com/office/drawing/2014/main" id="{2F22BA7F-B53F-F0CF-57A5-776AB0B36CF9}"/>
                </a:ext>
              </a:extLst>
            </p:cNvPr>
            <p:cNvSpPr/>
            <p:nvPr/>
          </p:nvSpPr>
          <p:spPr>
            <a:xfrm>
              <a:off x="3766326" y="2651874"/>
              <a:ext cx="111874" cy="2716"/>
            </a:xfrm>
            <a:custGeom>
              <a:avLst/>
              <a:gdLst/>
              <a:ahLst/>
              <a:cxnLst/>
              <a:rect l="l" t="t" r="r" b="b"/>
              <a:pathLst>
                <a:path w="3501" h="85" extrusionOk="0">
                  <a:moveTo>
                    <a:pt x="1750" y="1"/>
                  </a:moveTo>
                  <a:cubicBezTo>
                    <a:pt x="786" y="1"/>
                    <a:pt x="0" y="25"/>
                    <a:pt x="0" y="36"/>
                  </a:cubicBezTo>
                  <a:cubicBezTo>
                    <a:pt x="0" y="60"/>
                    <a:pt x="786" y="84"/>
                    <a:pt x="1750" y="84"/>
                  </a:cubicBezTo>
                  <a:cubicBezTo>
                    <a:pt x="2715" y="84"/>
                    <a:pt x="3501" y="60"/>
                    <a:pt x="3501" y="36"/>
                  </a:cubicBezTo>
                  <a:cubicBezTo>
                    <a:pt x="3501" y="13"/>
                    <a:pt x="2715" y="1"/>
                    <a:pt x="175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34;p71">
              <a:extLst>
                <a:ext uri="{FF2B5EF4-FFF2-40B4-BE49-F238E27FC236}">
                  <a16:creationId xmlns:a16="http://schemas.microsoft.com/office/drawing/2014/main" id="{1B23A8D5-EBA2-93B9-3055-DBE6FA04AED5}"/>
                </a:ext>
              </a:extLst>
            </p:cNvPr>
            <p:cNvSpPr/>
            <p:nvPr/>
          </p:nvSpPr>
          <p:spPr>
            <a:xfrm>
              <a:off x="3329917" y="2183541"/>
              <a:ext cx="345881" cy="339778"/>
            </a:xfrm>
            <a:custGeom>
              <a:avLst/>
              <a:gdLst/>
              <a:ahLst/>
              <a:cxnLst/>
              <a:rect l="l" t="t" r="r" b="b"/>
              <a:pathLst>
                <a:path w="10824" h="10633" extrusionOk="0">
                  <a:moveTo>
                    <a:pt x="5406" y="0"/>
                  </a:moveTo>
                  <a:cubicBezTo>
                    <a:pt x="2441" y="0"/>
                    <a:pt x="1" y="2429"/>
                    <a:pt x="1" y="5310"/>
                  </a:cubicBezTo>
                  <a:cubicBezTo>
                    <a:pt x="1" y="8204"/>
                    <a:pt x="2394" y="10585"/>
                    <a:pt x="5335" y="10632"/>
                  </a:cubicBezTo>
                  <a:lnTo>
                    <a:pt x="5406" y="5310"/>
                  </a:lnTo>
                  <a:lnTo>
                    <a:pt x="10823" y="5310"/>
                  </a:lnTo>
                  <a:cubicBezTo>
                    <a:pt x="10823" y="2405"/>
                    <a:pt x="8383" y="0"/>
                    <a:pt x="5406"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35;p71">
              <a:extLst>
                <a:ext uri="{FF2B5EF4-FFF2-40B4-BE49-F238E27FC236}">
                  <a16:creationId xmlns:a16="http://schemas.microsoft.com/office/drawing/2014/main" id="{0C00D5AB-E1CE-5886-0D72-A24563ECE133}"/>
                </a:ext>
              </a:extLst>
            </p:cNvPr>
            <p:cNvSpPr/>
            <p:nvPr/>
          </p:nvSpPr>
          <p:spPr>
            <a:xfrm>
              <a:off x="3278948" y="2191914"/>
              <a:ext cx="156388" cy="112258"/>
            </a:xfrm>
            <a:custGeom>
              <a:avLst/>
              <a:gdLst/>
              <a:ahLst/>
              <a:cxnLst/>
              <a:rect l="l" t="t" r="r" b="b"/>
              <a:pathLst>
                <a:path w="4894" h="3513" extrusionOk="0">
                  <a:moveTo>
                    <a:pt x="0" y="0"/>
                  </a:moveTo>
                  <a:cubicBezTo>
                    <a:pt x="48" y="72"/>
                    <a:pt x="107" y="131"/>
                    <a:pt x="167" y="191"/>
                  </a:cubicBezTo>
                  <a:lnTo>
                    <a:pt x="643" y="667"/>
                  </a:lnTo>
                  <a:cubicBezTo>
                    <a:pt x="1048" y="1072"/>
                    <a:pt x="1608" y="1631"/>
                    <a:pt x="2227" y="2238"/>
                  </a:cubicBezTo>
                  <a:lnTo>
                    <a:pt x="3525" y="3501"/>
                  </a:lnTo>
                  <a:lnTo>
                    <a:pt x="3536" y="3512"/>
                  </a:lnTo>
                  <a:lnTo>
                    <a:pt x="3560" y="3512"/>
                  </a:lnTo>
                  <a:lnTo>
                    <a:pt x="4525" y="3381"/>
                  </a:lnTo>
                  <a:lnTo>
                    <a:pt x="4798" y="3334"/>
                  </a:lnTo>
                  <a:cubicBezTo>
                    <a:pt x="4834" y="3334"/>
                    <a:pt x="4858" y="3322"/>
                    <a:pt x="4894" y="3310"/>
                  </a:cubicBezTo>
                  <a:cubicBezTo>
                    <a:pt x="4858" y="3310"/>
                    <a:pt x="4822" y="3310"/>
                    <a:pt x="4798" y="3322"/>
                  </a:cubicBezTo>
                  <a:lnTo>
                    <a:pt x="4525" y="3346"/>
                  </a:lnTo>
                  <a:lnTo>
                    <a:pt x="3570" y="3451"/>
                  </a:lnTo>
                  <a:lnTo>
                    <a:pt x="3570" y="3451"/>
                  </a:lnTo>
                  <a:lnTo>
                    <a:pt x="2286" y="2179"/>
                  </a:lnTo>
                  <a:cubicBezTo>
                    <a:pt x="1667" y="1572"/>
                    <a:pt x="1096" y="1024"/>
                    <a:pt x="679" y="631"/>
                  </a:cubicBezTo>
                  <a:lnTo>
                    <a:pt x="191" y="167"/>
                  </a:lnTo>
                  <a:cubicBezTo>
                    <a:pt x="131" y="107"/>
                    <a:pt x="72" y="48"/>
                    <a:pt x="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36;p71">
              <a:extLst>
                <a:ext uri="{FF2B5EF4-FFF2-40B4-BE49-F238E27FC236}">
                  <a16:creationId xmlns:a16="http://schemas.microsoft.com/office/drawing/2014/main" id="{E50A8A0E-05B1-3070-5419-350A9995BBEE}"/>
                </a:ext>
              </a:extLst>
            </p:cNvPr>
            <p:cNvSpPr/>
            <p:nvPr/>
          </p:nvSpPr>
          <p:spPr>
            <a:xfrm>
              <a:off x="3123328" y="2183158"/>
              <a:ext cx="111906" cy="2684"/>
            </a:xfrm>
            <a:custGeom>
              <a:avLst/>
              <a:gdLst/>
              <a:ahLst/>
              <a:cxnLst/>
              <a:rect l="l" t="t" r="r" b="b"/>
              <a:pathLst>
                <a:path w="3502" h="84" extrusionOk="0">
                  <a:moveTo>
                    <a:pt x="1751" y="0"/>
                  </a:moveTo>
                  <a:cubicBezTo>
                    <a:pt x="786" y="0"/>
                    <a:pt x="1" y="24"/>
                    <a:pt x="1" y="48"/>
                  </a:cubicBezTo>
                  <a:cubicBezTo>
                    <a:pt x="1" y="72"/>
                    <a:pt x="786" y="84"/>
                    <a:pt x="1751" y="84"/>
                  </a:cubicBezTo>
                  <a:cubicBezTo>
                    <a:pt x="2715" y="84"/>
                    <a:pt x="3501" y="72"/>
                    <a:pt x="3501" y="48"/>
                  </a:cubicBezTo>
                  <a:cubicBezTo>
                    <a:pt x="3501" y="24"/>
                    <a:pt x="2715" y="0"/>
                    <a:pt x="175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37;p71">
              <a:extLst>
                <a:ext uri="{FF2B5EF4-FFF2-40B4-BE49-F238E27FC236}">
                  <a16:creationId xmlns:a16="http://schemas.microsoft.com/office/drawing/2014/main" id="{C5203D03-EB19-4E25-5ADD-811F892F79C4}"/>
                </a:ext>
              </a:extLst>
            </p:cNvPr>
            <p:cNvSpPr/>
            <p:nvPr/>
          </p:nvSpPr>
          <p:spPr>
            <a:xfrm>
              <a:off x="3123328" y="2204088"/>
              <a:ext cx="111906" cy="2684"/>
            </a:xfrm>
            <a:custGeom>
              <a:avLst/>
              <a:gdLst/>
              <a:ahLst/>
              <a:cxnLst/>
              <a:rect l="l" t="t" r="r" b="b"/>
              <a:pathLst>
                <a:path w="3502" h="84" extrusionOk="0">
                  <a:moveTo>
                    <a:pt x="1751" y="0"/>
                  </a:moveTo>
                  <a:cubicBezTo>
                    <a:pt x="786" y="0"/>
                    <a:pt x="1" y="12"/>
                    <a:pt x="1" y="36"/>
                  </a:cubicBezTo>
                  <a:cubicBezTo>
                    <a:pt x="1" y="60"/>
                    <a:pt x="786" y="83"/>
                    <a:pt x="1751" y="83"/>
                  </a:cubicBezTo>
                  <a:cubicBezTo>
                    <a:pt x="2715" y="83"/>
                    <a:pt x="3501" y="60"/>
                    <a:pt x="3501" y="36"/>
                  </a:cubicBezTo>
                  <a:cubicBezTo>
                    <a:pt x="3501" y="12"/>
                    <a:pt x="2715" y="0"/>
                    <a:pt x="175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8;p71">
              <a:extLst>
                <a:ext uri="{FF2B5EF4-FFF2-40B4-BE49-F238E27FC236}">
                  <a16:creationId xmlns:a16="http://schemas.microsoft.com/office/drawing/2014/main" id="{B9E69821-9115-D33A-04CD-0D1261046B45}"/>
                </a:ext>
              </a:extLst>
            </p:cNvPr>
            <p:cNvSpPr/>
            <p:nvPr/>
          </p:nvSpPr>
          <p:spPr>
            <a:xfrm>
              <a:off x="3973682" y="1912627"/>
              <a:ext cx="134307" cy="159072"/>
            </a:xfrm>
            <a:custGeom>
              <a:avLst/>
              <a:gdLst/>
              <a:ahLst/>
              <a:cxnLst/>
              <a:rect l="l" t="t" r="r" b="b"/>
              <a:pathLst>
                <a:path w="4203" h="4978" extrusionOk="0">
                  <a:moveTo>
                    <a:pt x="4191" y="1"/>
                  </a:moveTo>
                  <a:cubicBezTo>
                    <a:pt x="3179" y="25"/>
                    <a:pt x="2215" y="406"/>
                    <a:pt x="1465" y="1072"/>
                  </a:cubicBezTo>
                  <a:cubicBezTo>
                    <a:pt x="488" y="1918"/>
                    <a:pt x="0" y="3204"/>
                    <a:pt x="155" y="4490"/>
                  </a:cubicBezTo>
                  <a:cubicBezTo>
                    <a:pt x="167" y="4644"/>
                    <a:pt x="191" y="4811"/>
                    <a:pt x="226" y="4966"/>
                  </a:cubicBezTo>
                  <a:cubicBezTo>
                    <a:pt x="226" y="4966"/>
                    <a:pt x="226" y="4978"/>
                    <a:pt x="226" y="4978"/>
                  </a:cubicBezTo>
                  <a:lnTo>
                    <a:pt x="4203" y="4085"/>
                  </a:lnTo>
                  <a:lnTo>
                    <a:pt x="4203" y="3299"/>
                  </a:lnTo>
                  <a:lnTo>
                    <a:pt x="4191"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39;p71">
              <a:extLst>
                <a:ext uri="{FF2B5EF4-FFF2-40B4-BE49-F238E27FC236}">
                  <a16:creationId xmlns:a16="http://schemas.microsoft.com/office/drawing/2014/main" id="{C9C37632-B586-97FF-A520-BED5DF32F9C5}"/>
                </a:ext>
              </a:extLst>
            </p:cNvPr>
            <p:cNvSpPr/>
            <p:nvPr/>
          </p:nvSpPr>
          <p:spPr>
            <a:xfrm>
              <a:off x="4121666" y="1913394"/>
              <a:ext cx="131303" cy="157538"/>
            </a:xfrm>
            <a:custGeom>
              <a:avLst/>
              <a:gdLst/>
              <a:ahLst/>
              <a:cxnLst/>
              <a:rect l="l" t="t" r="r" b="b"/>
              <a:pathLst>
                <a:path w="4109" h="4930" extrusionOk="0">
                  <a:moveTo>
                    <a:pt x="1" y="1"/>
                  </a:moveTo>
                  <a:lnTo>
                    <a:pt x="24" y="3299"/>
                  </a:lnTo>
                  <a:lnTo>
                    <a:pt x="24" y="4073"/>
                  </a:lnTo>
                  <a:lnTo>
                    <a:pt x="4013" y="4930"/>
                  </a:lnTo>
                  <a:cubicBezTo>
                    <a:pt x="4073" y="4656"/>
                    <a:pt x="4108" y="4370"/>
                    <a:pt x="4096" y="4085"/>
                  </a:cubicBezTo>
                  <a:cubicBezTo>
                    <a:pt x="4096" y="3454"/>
                    <a:pt x="3953" y="2823"/>
                    <a:pt x="3680" y="2263"/>
                  </a:cubicBezTo>
                  <a:cubicBezTo>
                    <a:pt x="3084" y="989"/>
                    <a:pt x="1858" y="132"/>
                    <a:pt x="465" y="13"/>
                  </a:cubicBezTo>
                  <a:lnTo>
                    <a:pt x="334" y="1"/>
                  </a:lnTo>
                  <a:close/>
                </a:path>
              </a:pathLst>
            </a:custGeom>
            <a:solidFill>
              <a:srgbClr val="8680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40;p71">
              <a:extLst>
                <a:ext uri="{FF2B5EF4-FFF2-40B4-BE49-F238E27FC236}">
                  <a16:creationId xmlns:a16="http://schemas.microsoft.com/office/drawing/2014/main" id="{334088B3-63D2-3F1A-D190-407AA29B487A}"/>
                </a:ext>
              </a:extLst>
            </p:cNvPr>
            <p:cNvSpPr/>
            <p:nvPr/>
          </p:nvSpPr>
          <p:spPr>
            <a:xfrm>
              <a:off x="3987742" y="2056073"/>
              <a:ext cx="254554" cy="130376"/>
            </a:xfrm>
            <a:custGeom>
              <a:avLst/>
              <a:gdLst/>
              <a:ahLst/>
              <a:cxnLst/>
              <a:rect l="l" t="t" r="r" b="b"/>
              <a:pathLst>
                <a:path w="7966" h="4080" extrusionOk="0">
                  <a:moveTo>
                    <a:pt x="3977" y="1"/>
                  </a:moveTo>
                  <a:lnTo>
                    <a:pt x="1" y="894"/>
                  </a:lnTo>
                  <a:cubicBezTo>
                    <a:pt x="432" y="2792"/>
                    <a:pt x="2109" y="4080"/>
                    <a:pt x="3974" y="4080"/>
                  </a:cubicBezTo>
                  <a:cubicBezTo>
                    <a:pt x="4273" y="4080"/>
                    <a:pt x="4578" y="4046"/>
                    <a:pt x="4882" y="3977"/>
                  </a:cubicBezTo>
                  <a:cubicBezTo>
                    <a:pt x="6418" y="3632"/>
                    <a:pt x="7621" y="2418"/>
                    <a:pt x="7966" y="870"/>
                  </a:cubicBezTo>
                  <a:lnTo>
                    <a:pt x="3989" y="1"/>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41;p71">
              <a:extLst>
                <a:ext uri="{FF2B5EF4-FFF2-40B4-BE49-F238E27FC236}">
                  <a16:creationId xmlns:a16="http://schemas.microsoft.com/office/drawing/2014/main" id="{CE1B5B2E-8B52-FCA3-549D-BBBED931BA49}"/>
                </a:ext>
              </a:extLst>
            </p:cNvPr>
            <p:cNvSpPr/>
            <p:nvPr/>
          </p:nvSpPr>
          <p:spPr>
            <a:xfrm>
              <a:off x="4316080" y="2035142"/>
              <a:ext cx="293762" cy="3835"/>
            </a:xfrm>
            <a:custGeom>
              <a:avLst/>
              <a:gdLst/>
              <a:ahLst/>
              <a:cxnLst/>
              <a:rect l="l" t="t" r="r" b="b"/>
              <a:pathLst>
                <a:path w="9193" h="120" extrusionOk="0">
                  <a:moveTo>
                    <a:pt x="4597" y="1"/>
                  </a:moveTo>
                  <a:cubicBezTo>
                    <a:pt x="2060" y="1"/>
                    <a:pt x="1" y="36"/>
                    <a:pt x="1" y="60"/>
                  </a:cubicBezTo>
                  <a:cubicBezTo>
                    <a:pt x="1" y="96"/>
                    <a:pt x="2060" y="120"/>
                    <a:pt x="4597" y="120"/>
                  </a:cubicBezTo>
                  <a:cubicBezTo>
                    <a:pt x="7133" y="120"/>
                    <a:pt x="9192" y="96"/>
                    <a:pt x="9192" y="60"/>
                  </a:cubicBezTo>
                  <a:cubicBezTo>
                    <a:pt x="9192" y="36"/>
                    <a:pt x="7133" y="1"/>
                    <a:pt x="459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42;p71">
              <a:extLst>
                <a:ext uri="{FF2B5EF4-FFF2-40B4-BE49-F238E27FC236}">
                  <a16:creationId xmlns:a16="http://schemas.microsoft.com/office/drawing/2014/main" id="{8E44A63A-1F30-E777-1386-4504CD54AAE6}"/>
                </a:ext>
              </a:extLst>
            </p:cNvPr>
            <p:cNvSpPr/>
            <p:nvPr/>
          </p:nvSpPr>
          <p:spPr>
            <a:xfrm>
              <a:off x="4316080" y="2002037"/>
              <a:ext cx="293762" cy="3483"/>
            </a:xfrm>
            <a:custGeom>
              <a:avLst/>
              <a:gdLst/>
              <a:ahLst/>
              <a:cxnLst/>
              <a:rect l="l" t="t" r="r" b="b"/>
              <a:pathLst>
                <a:path w="9193" h="109" extrusionOk="0">
                  <a:moveTo>
                    <a:pt x="4597" y="1"/>
                  </a:moveTo>
                  <a:cubicBezTo>
                    <a:pt x="2060" y="1"/>
                    <a:pt x="1" y="25"/>
                    <a:pt x="1" y="49"/>
                  </a:cubicBezTo>
                  <a:cubicBezTo>
                    <a:pt x="1" y="72"/>
                    <a:pt x="2060" y="108"/>
                    <a:pt x="4597" y="108"/>
                  </a:cubicBezTo>
                  <a:cubicBezTo>
                    <a:pt x="7133" y="108"/>
                    <a:pt x="9192" y="72"/>
                    <a:pt x="9192" y="49"/>
                  </a:cubicBezTo>
                  <a:cubicBezTo>
                    <a:pt x="9192" y="25"/>
                    <a:pt x="7133" y="1"/>
                    <a:pt x="459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43;p71">
              <a:extLst>
                <a:ext uri="{FF2B5EF4-FFF2-40B4-BE49-F238E27FC236}">
                  <a16:creationId xmlns:a16="http://schemas.microsoft.com/office/drawing/2014/main" id="{37DC7E72-46A4-9B0E-4440-8183AA0CAED5}"/>
                </a:ext>
              </a:extLst>
            </p:cNvPr>
            <p:cNvSpPr/>
            <p:nvPr/>
          </p:nvSpPr>
          <p:spPr>
            <a:xfrm>
              <a:off x="4316080" y="1968580"/>
              <a:ext cx="293762" cy="3451"/>
            </a:xfrm>
            <a:custGeom>
              <a:avLst/>
              <a:gdLst/>
              <a:ahLst/>
              <a:cxnLst/>
              <a:rect l="l" t="t" r="r" b="b"/>
              <a:pathLst>
                <a:path w="9193" h="108" extrusionOk="0">
                  <a:moveTo>
                    <a:pt x="4597" y="0"/>
                  </a:moveTo>
                  <a:cubicBezTo>
                    <a:pt x="2060" y="0"/>
                    <a:pt x="1" y="24"/>
                    <a:pt x="1" y="48"/>
                  </a:cubicBezTo>
                  <a:cubicBezTo>
                    <a:pt x="1" y="83"/>
                    <a:pt x="2060" y="107"/>
                    <a:pt x="4597" y="107"/>
                  </a:cubicBezTo>
                  <a:cubicBezTo>
                    <a:pt x="7133" y="107"/>
                    <a:pt x="9192" y="83"/>
                    <a:pt x="9192" y="48"/>
                  </a:cubicBezTo>
                  <a:cubicBezTo>
                    <a:pt x="9192" y="24"/>
                    <a:pt x="7133" y="0"/>
                    <a:pt x="45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44;p71">
              <a:extLst>
                <a:ext uri="{FF2B5EF4-FFF2-40B4-BE49-F238E27FC236}">
                  <a16:creationId xmlns:a16="http://schemas.microsoft.com/office/drawing/2014/main" id="{441F0786-6E6B-8F9D-5931-0D2DE6424E5C}"/>
                </a:ext>
              </a:extLst>
            </p:cNvPr>
            <p:cNvSpPr/>
            <p:nvPr/>
          </p:nvSpPr>
          <p:spPr>
            <a:xfrm>
              <a:off x="4316080" y="2066362"/>
              <a:ext cx="293762" cy="3451"/>
            </a:xfrm>
            <a:custGeom>
              <a:avLst/>
              <a:gdLst/>
              <a:ahLst/>
              <a:cxnLst/>
              <a:rect l="l" t="t" r="r" b="b"/>
              <a:pathLst>
                <a:path w="9193" h="108" extrusionOk="0">
                  <a:moveTo>
                    <a:pt x="4597" y="0"/>
                  </a:moveTo>
                  <a:cubicBezTo>
                    <a:pt x="2060" y="0"/>
                    <a:pt x="1" y="24"/>
                    <a:pt x="1" y="60"/>
                  </a:cubicBezTo>
                  <a:cubicBezTo>
                    <a:pt x="1" y="83"/>
                    <a:pt x="2060" y="107"/>
                    <a:pt x="4597" y="107"/>
                  </a:cubicBezTo>
                  <a:cubicBezTo>
                    <a:pt x="7133" y="107"/>
                    <a:pt x="9192" y="83"/>
                    <a:pt x="9192" y="60"/>
                  </a:cubicBezTo>
                  <a:cubicBezTo>
                    <a:pt x="9192" y="36"/>
                    <a:pt x="7133" y="0"/>
                    <a:pt x="459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45;p71">
              <a:extLst>
                <a:ext uri="{FF2B5EF4-FFF2-40B4-BE49-F238E27FC236}">
                  <a16:creationId xmlns:a16="http://schemas.microsoft.com/office/drawing/2014/main" id="{BC2F4128-73B5-738A-DA1C-4A3CA3C9BEE0}"/>
                </a:ext>
              </a:extLst>
            </p:cNvPr>
            <p:cNvSpPr/>
            <p:nvPr/>
          </p:nvSpPr>
          <p:spPr>
            <a:xfrm>
              <a:off x="4317230" y="2100203"/>
              <a:ext cx="201668" cy="3451"/>
            </a:xfrm>
            <a:custGeom>
              <a:avLst/>
              <a:gdLst/>
              <a:ahLst/>
              <a:cxnLst/>
              <a:rect l="l" t="t" r="r" b="b"/>
              <a:pathLst>
                <a:path w="6311" h="108" extrusionOk="0">
                  <a:moveTo>
                    <a:pt x="3156" y="1"/>
                  </a:moveTo>
                  <a:cubicBezTo>
                    <a:pt x="1405" y="1"/>
                    <a:pt x="0" y="25"/>
                    <a:pt x="0" y="60"/>
                  </a:cubicBezTo>
                  <a:cubicBezTo>
                    <a:pt x="0" y="84"/>
                    <a:pt x="1405" y="108"/>
                    <a:pt x="3156" y="108"/>
                  </a:cubicBezTo>
                  <a:cubicBezTo>
                    <a:pt x="4894" y="108"/>
                    <a:pt x="6311" y="84"/>
                    <a:pt x="6311" y="60"/>
                  </a:cubicBezTo>
                  <a:cubicBezTo>
                    <a:pt x="6311" y="25"/>
                    <a:pt x="4894" y="1"/>
                    <a:pt x="315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46;p71">
              <a:extLst>
                <a:ext uri="{FF2B5EF4-FFF2-40B4-BE49-F238E27FC236}">
                  <a16:creationId xmlns:a16="http://schemas.microsoft.com/office/drawing/2014/main" id="{6B601168-59E4-D198-DC19-3F1745B540A3}"/>
                </a:ext>
              </a:extLst>
            </p:cNvPr>
            <p:cNvSpPr/>
            <p:nvPr/>
          </p:nvSpPr>
          <p:spPr>
            <a:xfrm>
              <a:off x="4008289" y="2344083"/>
              <a:ext cx="30485" cy="337892"/>
            </a:xfrm>
            <a:custGeom>
              <a:avLst/>
              <a:gdLst/>
              <a:ahLst/>
              <a:cxnLst/>
              <a:rect l="l" t="t" r="r" b="b"/>
              <a:pathLst>
                <a:path w="954" h="10574" extrusionOk="0">
                  <a:moveTo>
                    <a:pt x="1" y="1"/>
                  </a:moveTo>
                  <a:lnTo>
                    <a:pt x="1" y="10573"/>
                  </a:lnTo>
                  <a:lnTo>
                    <a:pt x="953" y="10573"/>
                  </a:lnTo>
                  <a:lnTo>
                    <a:pt x="953"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47;p71">
              <a:extLst>
                <a:ext uri="{FF2B5EF4-FFF2-40B4-BE49-F238E27FC236}">
                  <a16:creationId xmlns:a16="http://schemas.microsoft.com/office/drawing/2014/main" id="{35831796-A188-E35E-5AC9-96470800925A}"/>
                </a:ext>
              </a:extLst>
            </p:cNvPr>
            <p:cNvSpPr/>
            <p:nvPr/>
          </p:nvSpPr>
          <p:spPr>
            <a:xfrm>
              <a:off x="4066895" y="2458993"/>
              <a:ext cx="30070" cy="222982"/>
            </a:xfrm>
            <a:custGeom>
              <a:avLst/>
              <a:gdLst/>
              <a:ahLst/>
              <a:cxnLst/>
              <a:rect l="l" t="t" r="r" b="b"/>
              <a:pathLst>
                <a:path w="941" h="6978" extrusionOk="0">
                  <a:moveTo>
                    <a:pt x="0" y="0"/>
                  </a:moveTo>
                  <a:lnTo>
                    <a:pt x="0" y="6977"/>
                  </a:lnTo>
                  <a:lnTo>
                    <a:pt x="941" y="6977"/>
                  </a:lnTo>
                  <a:lnTo>
                    <a:pt x="941" y="0"/>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48;p71">
              <a:extLst>
                <a:ext uri="{FF2B5EF4-FFF2-40B4-BE49-F238E27FC236}">
                  <a16:creationId xmlns:a16="http://schemas.microsoft.com/office/drawing/2014/main" id="{0431E5E7-7107-A3A7-6514-AC181CAA4D70}"/>
                </a:ext>
              </a:extLst>
            </p:cNvPr>
            <p:cNvSpPr/>
            <p:nvPr/>
          </p:nvSpPr>
          <p:spPr>
            <a:xfrm>
              <a:off x="4125085" y="2386328"/>
              <a:ext cx="30102" cy="297150"/>
            </a:xfrm>
            <a:custGeom>
              <a:avLst/>
              <a:gdLst/>
              <a:ahLst/>
              <a:cxnLst/>
              <a:rect l="l" t="t" r="r" b="b"/>
              <a:pathLst>
                <a:path w="942" h="9299" extrusionOk="0">
                  <a:moveTo>
                    <a:pt x="1" y="0"/>
                  </a:moveTo>
                  <a:lnTo>
                    <a:pt x="1" y="9299"/>
                  </a:lnTo>
                  <a:lnTo>
                    <a:pt x="941" y="9299"/>
                  </a:lnTo>
                  <a:lnTo>
                    <a:pt x="941"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49;p71">
              <a:extLst>
                <a:ext uri="{FF2B5EF4-FFF2-40B4-BE49-F238E27FC236}">
                  <a16:creationId xmlns:a16="http://schemas.microsoft.com/office/drawing/2014/main" id="{2CE8C053-DB62-173B-14AF-E1BE6B706FD2}"/>
                </a:ext>
              </a:extLst>
            </p:cNvPr>
            <p:cNvSpPr/>
            <p:nvPr/>
          </p:nvSpPr>
          <p:spPr>
            <a:xfrm>
              <a:off x="4183307" y="2357409"/>
              <a:ext cx="30453" cy="324567"/>
            </a:xfrm>
            <a:custGeom>
              <a:avLst/>
              <a:gdLst/>
              <a:ahLst/>
              <a:cxnLst/>
              <a:rect l="l" t="t" r="r" b="b"/>
              <a:pathLst>
                <a:path w="953" h="10157" extrusionOk="0">
                  <a:moveTo>
                    <a:pt x="0" y="0"/>
                  </a:moveTo>
                  <a:lnTo>
                    <a:pt x="0" y="10156"/>
                  </a:lnTo>
                  <a:lnTo>
                    <a:pt x="953" y="10156"/>
                  </a:lnTo>
                  <a:lnTo>
                    <a:pt x="953" y="0"/>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50;p71">
              <a:extLst>
                <a:ext uri="{FF2B5EF4-FFF2-40B4-BE49-F238E27FC236}">
                  <a16:creationId xmlns:a16="http://schemas.microsoft.com/office/drawing/2014/main" id="{D944E0D4-09A6-1EA0-0FBE-7A857AD5A5A9}"/>
                </a:ext>
              </a:extLst>
            </p:cNvPr>
            <p:cNvSpPr/>
            <p:nvPr/>
          </p:nvSpPr>
          <p:spPr>
            <a:xfrm>
              <a:off x="4241880" y="2465832"/>
              <a:ext cx="30102" cy="216144"/>
            </a:xfrm>
            <a:custGeom>
              <a:avLst/>
              <a:gdLst/>
              <a:ahLst/>
              <a:cxnLst/>
              <a:rect l="l" t="t" r="r" b="b"/>
              <a:pathLst>
                <a:path w="942" h="6764" extrusionOk="0">
                  <a:moveTo>
                    <a:pt x="1" y="1"/>
                  </a:moveTo>
                  <a:lnTo>
                    <a:pt x="1" y="6763"/>
                  </a:lnTo>
                  <a:lnTo>
                    <a:pt x="942" y="6763"/>
                  </a:lnTo>
                  <a:lnTo>
                    <a:pt x="942"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51;p71">
              <a:extLst>
                <a:ext uri="{FF2B5EF4-FFF2-40B4-BE49-F238E27FC236}">
                  <a16:creationId xmlns:a16="http://schemas.microsoft.com/office/drawing/2014/main" id="{A5D3E6D2-A18D-3BE9-2083-8D0332C04576}"/>
                </a:ext>
              </a:extLst>
            </p:cNvPr>
            <p:cNvSpPr/>
            <p:nvPr/>
          </p:nvSpPr>
          <p:spPr>
            <a:xfrm>
              <a:off x="4300102" y="2508076"/>
              <a:ext cx="30102" cy="173899"/>
            </a:xfrm>
            <a:custGeom>
              <a:avLst/>
              <a:gdLst/>
              <a:ahLst/>
              <a:cxnLst/>
              <a:rect l="l" t="t" r="r" b="b"/>
              <a:pathLst>
                <a:path w="942" h="5442" extrusionOk="0">
                  <a:moveTo>
                    <a:pt x="1" y="0"/>
                  </a:moveTo>
                  <a:lnTo>
                    <a:pt x="1" y="5441"/>
                  </a:lnTo>
                  <a:lnTo>
                    <a:pt x="941" y="5441"/>
                  </a:lnTo>
                  <a:lnTo>
                    <a:pt x="941" y="0"/>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52;p71">
              <a:extLst>
                <a:ext uri="{FF2B5EF4-FFF2-40B4-BE49-F238E27FC236}">
                  <a16:creationId xmlns:a16="http://schemas.microsoft.com/office/drawing/2014/main" id="{6EEED85D-77BB-C20E-09B0-0429FEEE2DE2}"/>
                </a:ext>
              </a:extLst>
            </p:cNvPr>
            <p:cNvSpPr/>
            <p:nvPr/>
          </p:nvSpPr>
          <p:spPr>
            <a:xfrm>
              <a:off x="4358324" y="2378723"/>
              <a:ext cx="30453" cy="303253"/>
            </a:xfrm>
            <a:custGeom>
              <a:avLst/>
              <a:gdLst/>
              <a:ahLst/>
              <a:cxnLst/>
              <a:rect l="l" t="t" r="r" b="b"/>
              <a:pathLst>
                <a:path w="953" h="9490" extrusionOk="0">
                  <a:moveTo>
                    <a:pt x="0" y="0"/>
                  </a:moveTo>
                  <a:lnTo>
                    <a:pt x="0" y="9489"/>
                  </a:lnTo>
                  <a:lnTo>
                    <a:pt x="953" y="9489"/>
                  </a:lnTo>
                  <a:lnTo>
                    <a:pt x="953"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53;p71">
              <a:extLst>
                <a:ext uri="{FF2B5EF4-FFF2-40B4-BE49-F238E27FC236}">
                  <a16:creationId xmlns:a16="http://schemas.microsoft.com/office/drawing/2014/main" id="{850C868C-02CA-C3FD-AF43-3E9372D12F7E}"/>
                </a:ext>
              </a:extLst>
            </p:cNvPr>
            <p:cNvSpPr/>
            <p:nvPr/>
          </p:nvSpPr>
          <p:spPr>
            <a:xfrm>
              <a:off x="4416898" y="2433493"/>
              <a:ext cx="30102" cy="248482"/>
            </a:xfrm>
            <a:custGeom>
              <a:avLst/>
              <a:gdLst/>
              <a:ahLst/>
              <a:cxnLst/>
              <a:rect l="l" t="t" r="r" b="b"/>
              <a:pathLst>
                <a:path w="942" h="7776" extrusionOk="0">
                  <a:moveTo>
                    <a:pt x="1" y="1"/>
                  </a:moveTo>
                  <a:lnTo>
                    <a:pt x="1" y="7775"/>
                  </a:lnTo>
                  <a:lnTo>
                    <a:pt x="941" y="7775"/>
                  </a:lnTo>
                  <a:lnTo>
                    <a:pt x="941" y="1"/>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654;p71">
              <a:extLst>
                <a:ext uri="{FF2B5EF4-FFF2-40B4-BE49-F238E27FC236}">
                  <a16:creationId xmlns:a16="http://schemas.microsoft.com/office/drawing/2014/main" id="{D462B9F9-AA26-3F1D-B3F2-AEBAFA580A39}"/>
                </a:ext>
              </a:extLst>
            </p:cNvPr>
            <p:cNvSpPr/>
            <p:nvPr/>
          </p:nvSpPr>
          <p:spPr>
            <a:xfrm>
              <a:off x="4475120" y="2389747"/>
              <a:ext cx="30453" cy="292228"/>
            </a:xfrm>
            <a:custGeom>
              <a:avLst/>
              <a:gdLst/>
              <a:ahLst/>
              <a:cxnLst/>
              <a:rect l="l" t="t" r="r" b="b"/>
              <a:pathLst>
                <a:path w="953" h="9145" extrusionOk="0">
                  <a:moveTo>
                    <a:pt x="1" y="0"/>
                  </a:moveTo>
                  <a:lnTo>
                    <a:pt x="1" y="9144"/>
                  </a:lnTo>
                  <a:lnTo>
                    <a:pt x="953" y="9144"/>
                  </a:lnTo>
                  <a:lnTo>
                    <a:pt x="953"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655;p71">
              <a:extLst>
                <a:ext uri="{FF2B5EF4-FFF2-40B4-BE49-F238E27FC236}">
                  <a16:creationId xmlns:a16="http://schemas.microsoft.com/office/drawing/2014/main" id="{C57B92C3-D1C7-4FA4-9976-4349FE9213FA}"/>
                </a:ext>
              </a:extLst>
            </p:cNvPr>
            <p:cNvSpPr/>
            <p:nvPr/>
          </p:nvSpPr>
          <p:spPr>
            <a:xfrm>
              <a:off x="4533725" y="2482960"/>
              <a:ext cx="30070" cy="199016"/>
            </a:xfrm>
            <a:custGeom>
              <a:avLst/>
              <a:gdLst/>
              <a:ahLst/>
              <a:cxnLst/>
              <a:rect l="l" t="t" r="r" b="b"/>
              <a:pathLst>
                <a:path w="941" h="6228" extrusionOk="0">
                  <a:moveTo>
                    <a:pt x="0" y="0"/>
                  </a:moveTo>
                  <a:lnTo>
                    <a:pt x="0" y="6227"/>
                  </a:lnTo>
                  <a:lnTo>
                    <a:pt x="941" y="6227"/>
                  </a:lnTo>
                  <a:lnTo>
                    <a:pt x="941" y="0"/>
                  </a:lnTo>
                  <a:close/>
                </a:path>
              </a:pathLst>
            </a:custGeom>
            <a:solidFill>
              <a:srgbClr val="F68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656;p71">
              <a:extLst>
                <a:ext uri="{FF2B5EF4-FFF2-40B4-BE49-F238E27FC236}">
                  <a16:creationId xmlns:a16="http://schemas.microsoft.com/office/drawing/2014/main" id="{0D9D684D-B505-C2C4-D347-C15D0F857898}"/>
                </a:ext>
              </a:extLst>
            </p:cNvPr>
            <p:cNvSpPr/>
            <p:nvPr/>
          </p:nvSpPr>
          <p:spPr>
            <a:xfrm>
              <a:off x="4591916" y="2444901"/>
              <a:ext cx="30102" cy="237074"/>
            </a:xfrm>
            <a:custGeom>
              <a:avLst/>
              <a:gdLst/>
              <a:ahLst/>
              <a:cxnLst/>
              <a:rect l="l" t="t" r="r" b="b"/>
              <a:pathLst>
                <a:path w="942" h="7419" extrusionOk="0">
                  <a:moveTo>
                    <a:pt x="1" y="1"/>
                  </a:moveTo>
                  <a:lnTo>
                    <a:pt x="1" y="7418"/>
                  </a:lnTo>
                  <a:lnTo>
                    <a:pt x="941" y="7418"/>
                  </a:lnTo>
                  <a:lnTo>
                    <a:pt x="941"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657;p71">
              <a:extLst>
                <a:ext uri="{FF2B5EF4-FFF2-40B4-BE49-F238E27FC236}">
                  <a16:creationId xmlns:a16="http://schemas.microsoft.com/office/drawing/2014/main" id="{0DB0729C-C933-2D4E-3D54-7A464B019137}"/>
                </a:ext>
              </a:extLst>
            </p:cNvPr>
            <p:cNvSpPr/>
            <p:nvPr/>
          </p:nvSpPr>
          <p:spPr>
            <a:xfrm>
              <a:off x="3993846" y="2703992"/>
              <a:ext cx="640730" cy="2716"/>
            </a:xfrm>
            <a:custGeom>
              <a:avLst/>
              <a:gdLst/>
              <a:ahLst/>
              <a:cxnLst/>
              <a:rect l="l" t="t" r="r" b="b"/>
              <a:pathLst>
                <a:path w="20051" h="85" extrusionOk="0">
                  <a:moveTo>
                    <a:pt x="10025" y="1"/>
                  </a:moveTo>
                  <a:cubicBezTo>
                    <a:pt x="4489" y="1"/>
                    <a:pt x="0" y="25"/>
                    <a:pt x="0" y="49"/>
                  </a:cubicBezTo>
                  <a:cubicBezTo>
                    <a:pt x="0" y="60"/>
                    <a:pt x="4489" y="84"/>
                    <a:pt x="10025" y="84"/>
                  </a:cubicBezTo>
                  <a:cubicBezTo>
                    <a:pt x="15562" y="84"/>
                    <a:pt x="20050" y="60"/>
                    <a:pt x="20050" y="49"/>
                  </a:cubicBezTo>
                  <a:cubicBezTo>
                    <a:pt x="20050" y="25"/>
                    <a:pt x="15562" y="1"/>
                    <a:pt x="1002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658;p71">
              <a:extLst>
                <a:ext uri="{FF2B5EF4-FFF2-40B4-BE49-F238E27FC236}">
                  <a16:creationId xmlns:a16="http://schemas.microsoft.com/office/drawing/2014/main" id="{A2B4C882-CB88-DD7C-531C-F58BD05850BA}"/>
                </a:ext>
              </a:extLst>
            </p:cNvPr>
            <p:cNvSpPr/>
            <p:nvPr/>
          </p:nvSpPr>
          <p:spPr>
            <a:xfrm>
              <a:off x="4006404" y="2731026"/>
              <a:ext cx="44897" cy="2301"/>
            </a:xfrm>
            <a:custGeom>
              <a:avLst/>
              <a:gdLst/>
              <a:ahLst/>
              <a:cxnLst/>
              <a:rect l="l" t="t" r="r" b="b"/>
              <a:pathLst>
                <a:path w="1405" h="72" extrusionOk="0">
                  <a:moveTo>
                    <a:pt x="707" y="0"/>
                  </a:moveTo>
                  <a:cubicBezTo>
                    <a:pt x="473" y="0"/>
                    <a:pt x="238" y="12"/>
                    <a:pt x="0" y="36"/>
                  </a:cubicBezTo>
                  <a:cubicBezTo>
                    <a:pt x="238" y="60"/>
                    <a:pt x="473" y="72"/>
                    <a:pt x="707" y="72"/>
                  </a:cubicBezTo>
                  <a:cubicBezTo>
                    <a:pt x="941" y="72"/>
                    <a:pt x="1173" y="60"/>
                    <a:pt x="1405" y="36"/>
                  </a:cubicBezTo>
                  <a:cubicBezTo>
                    <a:pt x="1173" y="12"/>
                    <a:pt x="941" y="0"/>
                    <a:pt x="70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659;p71">
              <a:extLst>
                <a:ext uri="{FF2B5EF4-FFF2-40B4-BE49-F238E27FC236}">
                  <a16:creationId xmlns:a16="http://schemas.microsoft.com/office/drawing/2014/main" id="{2B3E9671-BEB3-68EE-0585-604658F018DB}"/>
                </a:ext>
              </a:extLst>
            </p:cNvPr>
            <p:cNvSpPr/>
            <p:nvPr/>
          </p:nvSpPr>
          <p:spPr>
            <a:xfrm>
              <a:off x="4072199" y="2732145"/>
              <a:ext cx="53684" cy="2333"/>
            </a:xfrm>
            <a:custGeom>
              <a:avLst/>
              <a:gdLst/>
              <a:ahLst/>
              <a:cxnLst/>
              <a:rect l="l" t="t" r="r" b="b"/>
              <a:pathLst>
                <a:path w="1680" h="73" extrusionOk="0">
                  <a:moveTo>
                    <a:pt x="840" y="1"/>
                  </a:moveTo>
                  <a:cubicBezTo>
                    <a:pt x="560" y="1"/>
                    <a:pt x="281" y="13"/>
                    <a:pt x="1" y="37"/>
                  </a:cubicBezTo>
                  <a:cubicBezTo>
                    <a:pt x="281" y="60"/>
                    <a:pt x="560" y="72"/>
                    <a:pt x="840" y="72"/>
                  </a:cubicBezTo>
                  <a:cubicBezTo>
                    <a:pt x="1120" y="72"/>
                    <a:pt x="1400" y="60"/>
                    <a:pt x="1680" y="37"/>
                  </a:cubicBezTo>
                  <a:cubicBezTo>
                    <a:pt x="1400" y="13"/>
                    <a:pt x="1120"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660;p71">
              <a:extLst>
                <a:ext uri="{FF2B5EF4-FFF2-40B4-BE49-F238E27FC236}">
                  <a16:creationId xmlns:a16="http://schemas.microsoft.com/office/drawing/2014/main" id="{63942AE2-A405-283F-0942-42BA36CA03DB}"/>
                </a:ext>
              </a:extLst>
            </p:cNvPr>
            <p:cNvSpPr/>
            <p:nvPr/>
          </p:nvSpPr>
          <p:spPr>
            <a:xfrm>
              <a:off x="4135758" y="2732145"/>
              <a:ext cx="53652" cy="2333"/>
            </a:xfrm>
            <a:custGeom>
              <a:avLst/>
              <a:gdLst/>
              <a:ahLst/>
              <a:cxnLst/>
              <a:rect l="l" t="t" r="r" b="b"/>
              <a:pathLst>
                <a:path w="1679" h="73" extrusionOk="0">
                  <a:moveTo>
                    <a:pt x="840" y="1"/>
                  </a:moveTo>
                  <a:cubicBezTo>
                    <a:pt x="560" y="1"/>
                    <a:pt x="280" y="13"/>
                    <a:pt x="0" y="37"/>
                  </a:cubicBezTo>
                  <a:cubicBezTo>
                    <a:pt x="280" y="60"/>
                    <a:pt x="560" y="72"/>
                    <a:pt x="840" y="72"/>
                  </a:cubicBezTo>
                  <a:cubicBezTo>
                    <a:pt x="1119" y="72"/>
                    <a:pt x="1399" y="60"/>
                    <a:pt x="1679" y="37"/>
                  </a:cubicBezTo>
                  <a:cubicBezTo>
                    <a:pt x="1399" y="13"/>
                    <a:pt x="1119"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661;p71">
              <a:extLst>
                <a:ext uri="{FF2B5EF4-FFF2-40B4-BE49-F238E27FC236}">
                  <a16:creationId xmlns:a16="http://schemas.microsoft.com/office/drawing/2014/main" id="{8F472CB1-F9BA-78E3-B539-93A8A64E1347}"/>
                </a:ext>
              </a:extLst>
            </p:cNvPr>
            <p:cNvSpPr/>
            <p:nvPr/>
          </p:nvSpPr>
          <p:spPr>
            <a:xfrm>
              <a:off x="4199284" y="2732145"/>
              <a:ext cx="53684" cy="2333"/>
            </a:xfrm>
            <a:custGeom>
              <a:avLst/>
              <a:gdLst/>
              <a:ahLst/>
              <a:cxnLst/>
              <a:rect l="l" t="t" r="r" b="b"/>
              <a:pathLst>
                <a:path w="1680" h="73" extrusionOk="0">
                  <a:moveTo>
                    <a:pt x="840" y="1"/>
                  </a:moveTo>
                  <a:cubicBezTo>
                    <a:pt x="560" y="1"/>
                    <a:pt x="280" y="13"/>
                    <a:pt x="0" y="37"/>
                  </a:cubicBezTo>
                  <a:cubicBezTo>
                    <a:pt x="280" y="60"/>
                    <a:pt x="560" y="72"/>
                    <a:pt x="840" y="72"/>
                  </a:cubicBezTo>
                  <a:cubicBezTo>
                    <a:pt x="1120" y="72"/>
                    <a:pt x="1399" y="60"/>
                    <a:pt x="1679" y="37"/>
                  </a:cubicBezTo>
                  <a:cubicBezTo>
                    <a:pt x="1399" y="13"/>
                    <a:pt x="1120"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662;p71">
              <a:extLst>
                <a:ext uri="{FF2B5EF4-FFF2-40B4-BE49-F238E27FC236}">
                  <a16:creationId xmlns:a16="http://schemas.microsoft.com/office/drawing/2014/main" id="{75574799-4C18-0C98-64C9-420811C9CED6}"/>
                </a:ext>
              </a:extLst>
            </p:cNvPr>
            <p:cNvSpPr/>
            <p:nvPr/>
          </p:nvSpPr>
          <p:spPr>
            <a:xfrm>
              <a:off x="4262811" y="2732145"/>
              <a:ext cx="53684" cy="2333"/>
            </a:xfrm>
            <a:custGeom>
              <a:avLst/>
              <a:gdLst/>
              <a:ahLst/>
              <a:cxnLst/>
              <a:rect l="l" t="t" r="r" b="b"/>
              <a:pathLst>
                <a:path w="1680" h="73" extrusionOk="0">
                  <a:moveTo>
                    <a:pt x="836" y="1"/>
                  </a:moveTo>
                  <a:cubicBezTo>
                    <a:pt x="554" y="1"/>
                    <a:pt x="275" y="13"/>
                    <a:pt x="1" y="37"/>
                  </a:cubicBezTo>
                  <a:cubicBezTo>
                    <a:pt x="275" y="60"/>
                    <a:pt x="554" y="72"/>
                    <a:pt x="836" y="72"/>
                  </a:cubicBezTo>
                  <a:cubicBezTo>
                    <a:pt x="1117" y="72"/>
                    <a:pt x="1400" y="60"/>
                    <a:pt x="1680" y="37"/>
                  </a:cubicBezTo>
                  <a:cubicBezTo>
                    <a:pt x="1400" y="13"/>
                    <a:pt x="1117" y="1"/>
                    <a:pt x="8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663;p71">
              <a:extLst>
                <a:ext uri="{FF2B5EF4-FFF2-40B4-BE49-F238E27FC236}">
                  <a16:creationId xmlns:a16="http://schemas.microsoft.com/office/drawing/2014/main" id="{E9947879-B6B6-8F29-42E4-3B92E77AC289}"/>
                </a:ext>
              </a:extLst>
            </p:cNvPr>
            <p:cNvSpPr/>
            <p:nvPr/>
          </p:nvSpPr>
          <p:spPr>
            <a:xfrm>
              <a:off x="4325986" y="2732145"/>
              <a:ext cx="53684" cy="2333"/>
            </a:xfrm>
            <a:custGeom>
              <a:avLst/>
              <a:gdLst/>
              <a:ahLst/>
              <a:cxnLst/>
              <a:rect l="l" t="t" r="r" b="b"/>
              <a:pathLst>
                <a:path w="1680" h="73" extrusionOk="0">
                  <a:moveTo>
                    <a:pt x="840" y="1"/>
                  </a:moveTo>
                  <a:cubicBezTo>
                    <a:pt x="560" y="1"/>
                    <a:pt x="280" y="13"/>
                    <a:pt x="0" y="37"/>
                  </a:cubicBezTo>
                  <a:cubicBezTo>
                    <a:pt x="280" y="60"/>
                    <a:pt x="560" y="72"/>
                    <a:pt x="840" y="72"/>
                  </a:cubicBezTo>
                  <a:cubicBezTo>
                    <a:pt x="1119" y="72"/>
                    <a:pt x="1399" y="60"/>
                    <a:pt x="1679" y="37"/>
                  </a:cubicBezTo>
                  <a:cubicBezTo>
                    <a:pt x="1399" y="13"/>
                    <a:pt x="1119"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664;p71">
              <a:extLst>
                <a:ext uri="{FF2B5EF4-FFF2-40B4-BE49-F238E27FC236}">
                  <a16:creationId xmlns:a16="http://schemas.microsoft.com/office/drawing/2014/main" id="{657CC59A-0FE2-DAEF-D278-D4A30363454D}"/>
                </a:ext>
              </a:extLst>
            </p:cNvPr>
            <p:cNvSpPr/>
            <p:nvPr/>
          </p:nvSpPr>
          <p:spPr>
            <a:xfrm>
              <a:off x="4389513" y="2732145"/>
              <a:ext cx="53684" cy="2333"/>
            </a:xfrm>
            <a:custGeom>
              <a:avLst/>
              <a:gdLst/>
              <a:ahLst/>
              <a:cxnLst/>
              <a:rect l="l" t="t" r="r" b="b"/>
              <a:pathLst>
                <a:path w="1680" h="73" extrusionOk="0">
                  <a:moveTo>
                    <a:pt x="840" y="1"/>
                  </a:moveTo>
                  <a:cubicBezTo>
                    <a:pt x="560" y="1"/>
                    <a:pt x="280" y="13"/>
                    <a:pt x="1" y="37"/>
                  </a:cubicBezTo>
                  <a:cubicBezTo>
                    <a:pt x="280" y="60"/>
                    <a:pt x="560" y="72"/>
                    <a:pt x="840" y="72"/>
                  </a:cubicBezTo>
                  <a:cubicBezTo>
                    <a:pt x="1120" y="72"/>
                    <a:pt x="1400" y="60"/>
                    <a:pt x="1679" y="37"/>
                  </a:cubicBezTo>
                  <a:cubicBezTo>
                    <a:pt x="1400" y="13"/>
                    <a:pt x="1120"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665;p71">
              <a:extLst>
                <a:ext uri="{FF2B5EF4-FFF2-40B4-BE49-F238E27FC236}">
                  <a16:creationId xmlns:a16="http://schemas.microsoft.com/office/drawing/2014/main" id="{A61A3097-FD3B-8C97-454B-CB6DF61BF323}"/>
                </a:ext>
              </a:extLst>
            </p:cNvPr>
            <p:cNvSpPr/>
            <p:nvPr/>
          </p:nvSpPr>
          <p:spPr>
            <a:xfrm>
              <a:off x="4453039" y="2732145"/>
              <a:ext cx="53684" cy="2333"/>
            </a:xfrm>
            <a:custGeom>
              <a:avLst/>
              <a:gdLst/>
              <a:ahLst/>
              <a:cxnLst/>
              <a:rect l="l" t="t" r="r" b="b"/>
              <a:pathLst>
                <a:path w="1680" h="73" extrusionOk="0">
                  <a:moveTo>
                    <a:pt x="836" y="1"/>
                  </a:moveTo>
                  <a:cubicBezTo>
                    <a:pt x="555" y="1"/>
                    <a:pt x="275" y="13"/>
                    <a:pt x="1" y="37"/>
                  </a:cubicBezTo>
                  <a:cubicBezTo>
                    <a:pt x="275" y="60"/>
                    <a:pt x="555" y="72"/>
                    <a:pt x="836" y="72"/>
                  </a:cubicBezTo>
                  <a:cubicBezTo>
                    <a:pt x="1117" y="72"/>
                    <a:pt x="1400" y="60"/>
                    <a:pt x="1680" y="37"/>
                  </a:cubicBezTo>
                  <a:cubicBezTo>
                    <a:pt x="1400" y="13"/>
                    <a:pt x="1117" y="1"/>
                    <a:pt x="83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666;p71">
              <a:extLst>
                <a:ext uri="{FF2B5EF4-FFF2-40B4-BE49-F238E27FC236}">
                  <a16:creationId xmlns:a16="http://schemas.microsoft.com/office/drawing/2014/main" id="{34613F09-3085-75C8-F64C-6697CC14E984}"/>
                </a:ext>
              </a:extLst>
            </p:cNvPr>
            <p:cNvSpPr/>
            <p:nvPr/>
          </p:nvSpPr>
          <p:spPr>
            <a:xfrm>
              <a:off x="4516598" y="2732145"/>
              <a:ext cx="53684" cy="2333"/>
            </a:xfrm>
            <a:custGeom>
              <a:avLst/>
              <a:gdLst/>
              <a:ahLst/>
              <a:cxnLst/>
              <a:rect l="l" t="t" r="r" b="b"/>
              <a:pathLst>
                <a:path w="1680" h="73" extrusionOk="0">
                  <a:moveTo>
                    <a:pt x="840" y="1"/>
                  </a:moveTo>
                  <a:cubicBezTo>
                    <a:pt x="560" y="1"/>
                    <a:pt x="280" y="13"/>
                    <a:pt x="0" y="37"/>
                  </a:cubicBezTo>
                  <a:cubicBezTo>
                    <a:pt x="280" y="60"/>
                    <a:pt x="560" y="72"/>
                    <a:pt x="840" y="72"/>
                  </a:cubicBezTo>
                  <a:cubicBezTo>
                    <a:pt x="1119" y="72"/>
                    <a:pt x="1399" y="60"/>
                    <a:pt x="1679" y="37"/>
                  </a:cubicBezTo>
                  <a:cubicBezTo>
                    <a:pt x="1399" y="13"/>
                    <a:pt x="1119"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667;p71">
              <a:extLst>
                <a:ext uri="{FF2B5EF4-FFF2-40B4-BE49-F238E27FC236}">
                  <a16:creationId xmlns:a16="http://schemas.microsoft.com/office/drawing/2014/main" id="{32E4D83D-069E-2293-5C9F-08FF1AE7CA33}"/>
                </a:ext>
              </a:extLst>
            </p:cNvPr>
            <p:cNvSpPr/>
            <p:nvPr/>
          </p:nvSpPr>
          <p:spPr>
            <a:xfrm>
              <a:off x="4580124" y="2732145"/>
              <a:ext cx="53684" cy="2333"/>
            </a:xfrm>
            <a:custGeom>
              <a:avLst/>
              <a:gdLst/>
              <a:ahLst/>
              <a:cxnLst/>
              <a:rect l="l" t="t" r="r" b="b"/>
              <a:pathLst>
                <a:path w="1680" h="73" extrusionOk="0">
                  <a:moveTo>
                    <a:pt x="840" y="1"/>
                  </a:moveTo>
                  <a:cubicBezTo>
                    <a:pt x="560" y="1"/>
                    <a:pt x="280" y="13"/>
                    <a:pt x="1" y="37"/>
                  </a:cubicBezTo>
                  <a:cubicBezTo>
                    <a:pt x="280" y="60"/>
                    <a:pt x="560" y="72"/>
                    <a:pt x="840" y="72"/>
                  </a:cubicBezTo>
                  <a:cubicBezTo>
                    <a:pt x="1120" y="72"/>
                    <a:pt x="1400" y="60"/>
                    <a:pt x="1679" y="37"/>
                  </a:cubicBezTo>
                  <a:cubicBezTo>
                    <a:pt x="1400" y="13"/>
                    <a:pt x="1120" y="1"/>
                    <a:pt x="84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668;p71">
              <a:extLst>
                <a:ext uri="{FF2B5EF4-FFF2-40B4-BE49-F238E27FC236}">
                  <a16:creationId xmlns:a16="http://schemas.microsoft.com/office/drawing/2014/main" id="{BBBFA2F9-3DB0-D9AC-3564-1652C73ACBA2}"/>
                </a:ext>
              </a:extLst>
            </p:cNvPr>
            <p:cNvSpPr/>
            <p:nvPr/>
          </p:nvSpPr>
          <p:spPr>
            <a:xfrm>
              <a:off x="3148061" y="1928604"/>
              <a:ext cx="58254" cy="58254"/>
            </a:xfrm>
            <a:custGeom>
              <a:avLst/>
              <a:gdLst/>
              <a:ahLst/>
              <a:cxnLst/>
              <a:rect l="l" t="t" r="r" b="b"/>
              <a:pathLst>
                <a:path w="1823" h="1823" extrusionOk="0">
                  <a:moveTo>
                    <a:pt x="905" y="1"/>
                  </a:moveTo>
                  <a:cubicBezTo>
                    <a:pt x="405" y="1"/>
                    <a:pt x="1" y="418"/>
                    <a:pt x="1" y="918"/>
                  </a:cubicBezTo>
                  <a:cubicBezTo>
                    <a:pt x="1" y="1418"/>
                    <a:pt x="405" y="1823"/>
                    <a:pt x="917" y="1823"/>
                  </a:cubicBezTo>
                  <a:cubicBezTo>
                    <a:pt x="1417" y="1823"/>
                    <a:pt x="1822" y="1418"/>
                    <a:pt x="1822" y="918"/>
                  </a:cubicBezTo>
                  <a:cubicBezTo>
                    <a:pt x="1822" y="406"/>
                    <a:pt x="1417" y="1"/>
                    <a:pt x="917"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669;p71">
              <a:extLst>
                <a:ext uri="{FF2B5EF4-FFF2-40B4-BE49-F238E27FC236}">
                  <a16:creationId xmlns:a16="http://schemas.microsoft.com/office/drawing/2014/main" id="{8EC14C91-6BB0-03BE-AA6F-95C052123697}"/>
                </a:ext>
              </a:extLst>
            </p:cNvPr>
            <p:cNvSpPr/>
            <p:nvPr/>
          </p:nvSpPr>
          <p:spPr>
            <a:xfrm>
              <a:off x="3268276" y="1933174"/>
              <a:ext cx="438327" cy="3483"/>
            </a:xfrm>
            <a:custGeom>
              <a:avLst/>
              <a:gdLst/>
              <a:ahLst/>
              <a:cxnLst/>
              <a:rect l="l" t="t" r="r" b="b"/>
              <a:pathLst>
                <a:path w="13717" h="109" extrusionOk="0">
                  <a:moveTo>
                    <a:pt x="6859" y="1"/>
                  </a:moveTo>
                  <a:cubicBezTo>
                    <a:pt x="3073" y="1"/>
                    <a:pt x="1" y="25"/>
                    <a:pt x="1" y="48"/>
                  </a:cubicBezTo>
                  <a:cubicBezTo>
                    <a:pt x="1" y="84"/>
                    <a:pt x="3073" y="108"/>
                    <a:pt x="6859" y="108"/>
                  </a:cubicBezTo>
                  <a:cubicBezTo>
                    <a:pt x="10645" y="108"/>
                    <a:pt x="13717" y="84"/>
                    <a:pt x="13717" y="48"/>
                  </a:cubicBezTo>
                  <a:cubicBezTo>
                    <a:pt x="13717" y="25"/>
                    <a:pt x="10645" y="1"/>
                    <a:pt x="6859"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670;p71">
              <a:extLst>
                <a:ext uri="{FF2B5EF4-FFF2-40B4-BE49-F238E27FC236}">
                  <a16:creationId xmlns:a16="http://schemas.microsoft.com/office/drawing/2014/main" id="{05717FB6-8D4F-17C9-570E-B42EE7A1E98B}"/>
                </a:ext>
              </a:extLst>
            </p:cNvPr>
            <p:cNvSpPr/>
            <p:nvPr/>
          </p:nvSpPr>
          <p:spPr>
            <a:xfrm>
              <a:off x="3271727" y="1968197"/>
              <a:ext cx="172365" cy="3451"/>
            </a:xfrm>
            <a:custGeom>
              <a:avLst/>
              <a:gdLst/>
              <a:ahLst/>
              <a:cxnLst/>
              <a:rect l="l" t="t" r="r" b="b"/>
              <a:pathLst>
                <a:path w="5394" h="108" extrusionOk="0">
                  <a:moveTo>
                    <a:pt x="2703" y="0"/>
                  </a:moveTo>
                  <a:cubicBezTo>
                    <a:pt x="1953" y="0"/>
                    <a:pt x="1286" y="24"/>
                    <a:pt x="798" y="24"/>
                  </a:cubicBezTo>
                  <a:cubicBezTo>
                    <a:pt x="548" y="24"/>
                    <a:pt x="345" y="36"/>
                    <a:pt x="214" y="36"/>
                  </a:cubicBezTo>
                  <a:cubicBezTo>
                    <a:pt x="143" y="36"/>
                    <a:pt x="71" y="36"/>
                    <a:pt x="0" y="60"/>
                  </a:cubicBezTo>
                  <a:cubicBezTo>
                    <a:pt x="51" y="68"/>
                    <a:pt x="101" y="77"/>
                    <a:pt x="152" y="77"/>
                  </a:cubicBezTo>
                  <a:cubicBezTo>
                    <a:pt x="173" y="77"/>
                    <a:pt x="193" y="75"/>
                    <a:pt x="214" y="72"/>
                  </a:cubicBezTo>
                  <a:lnTo>
                    <a:pt x="798" y="95"/>
                  </a:lnTo>
                  <a:cubicBezTo>
                    <a:pt x="1286" y="107"/>
                    <a:pt x="1953" y="107"/>
                    <a:pt x="2703" y="107"/>
                  </a:cubicBezTo>
                  <a:cubicBezTo>
                    <a:pt x="3453" y="107"/>
                    <a:pt x="4120" y="95"/>
                    <a:pt x="4620" y="95"/>
                  </a:cubicBezTo>
                  <a:lnTo>
                    <a:pt x="5191" y="72"/>
                  </a:lnTo>
                  <a:cubicBezTo>
                    <a:pt x="5212" y="75"/>
                    <a:pt x="5233" y="77"/>
                    <a:pt x="5254" y="77"/>
                  </a:cubicBezTo>
                  <a:cubicBezTo>
                    <a:pt x="5303" y="77"/>
                    <a:pt x="5351" y="68"/>
                    <a:pt x="5394" y="60"/>
                  </a:cubicBezTo>
                  <a:cubicBezTo>
                    <a:pt x="5334" y="36"/>
                    <a:pt x="5263" y="36"/>
                    <a:pt x="5191" y="36"/>
                  </a:cubicBezTo>
                  <a:cubicBezTo>
                    <a:pt x="5060" y="24"/>
                    <a:pt x="4858" y="24"/>
                    <a:pt x="4620" y="24"/>
                  </a:cubicBezTo>
                  <a:cubicBezTo>
                    <a:pt x="4120" y="0"/>
                    <a:pt x="3453" y="0"/>
                    <a:pt x="2703"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671;p71">
              <a:extLst>
                <a:ext uri="{FF2B5EF4-FFF2-40B4-BE49-F238E27FC236}">
                  <a16:creationId xmlns:a16="http://schemas.microsoft.com/office/drawing/2014/main" id="{D9DC9842-EB59-EDC3-881E-8E1B17D73622}"/>
                </a:ext>
              </a:extLst>
            </p:cNvPr>
            <p:cNvSpPr/>
            <p:nvPr/>
          </p:nvSpPr>
          <p:spPr>
            <a:xfrm>
              <a:off x="5334965" y="2379457"/>
              <a:ext cx="100850" cy="232888"/>
            </a:xfrm>
            <a:custGeom>
              <a:avLst/>
              <a:gdLst/>
              <a:ahLst/>
              <a:cxnLst/>
              <a:rect l="l" t="t" r="r" b="b"/>
              <a:pathLst>
                <a:path w="3156" h="7288" extrusionOk="0">
                  <a:moveTo>
                    <a:pt x="874" y="1"/>
                  </a:moveTo>
                  <a:cubicBezTo>
                    <a:pt x="571" y="1"/>
                    <a:pt x="267" y="87"/>
                    <a:pt x="1" y="263"/>
                  </a:cubicBezTo>
                  <a:lnTo>
                    <a:pt x="1906" y="7287"/>
                  </a:lnTo>
                  <a:cubicBezTo>
                    <a:pt x="2572" y="6180"/>
                    <a:pt x="2763" y="4704"/>
                    <a:pt x="2941" y="3418"/>
                  </a:cubicBezTo>
                  <a:cubicBezTo>
                    <a:pt x="3013" y="2823"/>
                    <a:pt x="3156" y="1965"/>
                    <a:pt x="2739" y="1584"/>
                  </a:cubicBezTo>
                  <a:cubicBezTo>
                    <a:pt x="2310" y="1203"/>
                    <a:pt x="2239" y="549"/>
                    <a:pt x="1715" y="239"/>
                  </a:cubicBezTo>
                  <a:cubicBezTo>
                    <a:pt x="1458" y="81"/>
                    <a:pt x="1166" y="1"/>
                    <a:pt x="87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672;p71">
              <a:extLst>
                <a:ext uri="{FF2B5EF4-FFF2-40B4-BE49-F238E27FC236}">
                  <a16:creationId xmlns:a16="http://schemas.microsoft.com/office/drawing/2014/main" id="{6D938E98-555F-DD45-AA31-1C65DC963972}"/>
                </a:ext>
              </a:extLst>
            </p:cNvPr>
            <p:cNvSpPr/>
            <p:nvPr/>
          </p:nvSpPr>
          <p:spPr>
            <a:xfrm>
              <a:off x="5220055" y="2398918"/>
              <a:ext cx="165559" cy="339522"/>
            </a:xfrm>
            <a:custGeom>
              <a:avLst/>
              <a:gdLst/>
              <a:ahLst/>
              <a:cxnLst/>
              <a:rect l="l" t="t" r="r" b="b"/>
              <a:pathLst>
                <a:path w="5181" h="10625" extrusionOk="0">
                  <a:moveTo>
                    <a:pt x="2335" y="1"/>
                  </a:moveTo>
                  <a:cubicBezTo>
                    <a:pt x="1554" y="1"/>
                    <a:pt x="770" y="181"/>
                    <a:pt x="49" y="547"/>
                  </a:cubicBezTo>
                  <a:cubicBezTo>
                    <a:pt x="49" y="547"/>
                    <a:pt x="1" y="3904"/>
                    <a:pt x="108" y="5357"/>
                  </a:cubicBezTo>
                  <a:cubicBezTo>
                    <a:pt x="215" y="6809"/>
                    <a:pt x="1680" y="6952"/>
                    <a:pt x="1680" y="6952"/>
                  </a:cubicBezTo>
                  <a:cubicBezTo>
                    <a:pt x="1680" y="6952"/>
                    <a:pt x="1715" y="7929"/>
                    <a:pt x="1751" y="8905"/>
                  </a:cubicBezTo>
                  <a:cubicBezTo>
                    <a:pt x="1751" y="8929"/>
                    <a:pt x="1763" y="8953"/>
                    <a:pt x="1763" y="8976"/>
                  </a:cubicBezTo>
                  <a:cubicBezTo>
                    <a:pt x="1831" y="9909"/>
                    <a:pt x="2616" y="10624"/>
                    <a:pt x="3548" y="10624"/>
                  </a:cubicBezTo>
                  <a:cubicBezTo>
                    <a:pt x="3592" y="10624"/>
                    <a:pt x="3636" y="10623"/>
                    <a:pt x="3680" y="10619"/>
                  </a:cubicBezTo>
                  <a:cubicBezTo>
                    <a:pt x="4597" y="10548"/>
                    <a:pt x="5073" y="9679"/>
                    <a:pt x="5085" y="8750"/>
                  </a:cubicBezTo>
                  <a:lnTo>
                    <a:pt x="5085" y="6000"/>
                  </a:lnTo>
                  <a:lnTo>
                    <a:pt x="5180" y="868"/>
                  </a:lnTo>
                  <a:cubicBezTo>
                    <a:pt x="4326" y="294"/>
                    <a:pt x="3332" y="1"/>
                    <a:pt x="2335" y="1"/>
                  </a:cubicBez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673;p71">
              <a:extLst>
                <a:ext uri="{FF2B5EF4-FFF2-40B4-BE49-F238E27FC236}">
                  <a16:creationId xmlns:a16="http://schemas.microsoft.com/office/drawing/2014/main" id="{0E7991E4-3DD0-E139-9D38-0B229817BC69}"/>
                </a:ext>
              </a:extLst>
            </p:cNvPr>
            <p:cNvSpPr/>
            <p:nvPr/>
          </p:nvSpPr>
          <p:spPr>
            <a:xfrm>
              <a:off x="5181262" y="2359965"/>
              <a:ext cx="229085" cy="267527"/>
            </a:xfrm>
            <a:custGeom>
              <a:avLst/>
              <a:gdLst/>
              <a:ahLst/>
              <a:cxnLst/>
              <a:rect l="l" t="t" r="r" b="b"/>
              <a:pathLst>
                <a:path w="7169" h="8372" extrusionOk="0">
                  <a:moveTo>
                    <a:pt x="2861" y="0"/>
                  </a:moveTo>
                  <a:cubicBezTo>
                    <a:pt x="2674" y="0"/>
                    <a:pt x="2490" y="37"/>
                    <a:pt x="2322" y="123"/>
                  </a:cubicBezTo>
                  <a:cubicBezTo>
                    <a:pt x="1977" y="289"/>
                    <a:pt x="1751" y="635"/>
                    <a:pt x="1417" y="813"/>
                  </a:cubicBezTo>
                  <a:cubicBezTo>
                    <a:pt x="953" y="1087"/>
                    <a:pt x="310" y="1028"/>
                    <a:pt x="84" y="1718"/>
                  </a:cubicBezTo>
                  <a:cubicBezTo>
                    <a:pt x="1" y="1956"/>
                    <a:pt x="1" y="2218"/>
                    <a:pt x="84" y="2456"/>
                  </a:cubicBezTo>
                  <a:cubicBezTo>
                    <a:pt x="310" y="3145"/>
                    <a:pt x="997" y="3534"/>
                    <a:pt x="1680" y="3534"/>
                  </a:cubicBezTo>
                  <a:cubicBezTo>
                    <a:pt x="1930" y="3534"/>
                    <a:pt x="2179" y="3482"/>
                    <a:pt x="2406" y="3373"/>
                  </a:cubicBezTo>
                  <a:lnTo>
                    <a:pt x="2406" y="3373"/>
                  </a:lnTo>
                  <a:cubicBezTo>
                    <a:pt x="2417" y="3528"/>
                    <a:pt x="2263" y="3885"/>
                    <a:pt x="2429" y="4385"/>
                  </a:cubicBezTo>
                  <a:cubicBezTo>
                    <a:pt x="2489" y="4552"/>
                    <a:pt x="2501" y="4802"/>
                    <a:pt x="2751" y="4802"/>
                  </a:cubicBezTo>
                  <a:lnTo>
                    <a:pt x="2775" y="4802"/>
                  </a:lnTo>
                  <a:cubicBezTo>
                    <a:pt x="2913" y="4595"/>
                    <a:pt x="3145" y="4481"/>
                    <a:pt x="3382" y="4481"/>
                  </a:cubicBezTo>
                  <a:cubicBezTo>
                    <a:pt x="3513" y="4481"/>
                    <a:pt x="3644" y="4516"/>
                    <a:pt x="3763" y="4588"/>
                  </a:cubicBezTo>
                  <a:cubicBezTo>
                    <a:pt x="4108" y="4814"/>
                    <a:pt x="4227" y="5266"/>
                    <a:pt x="4049" y="5635"/>
                  </a:cubicBezTo>
                  <a:cubicBezTo>
                    <a:pt x="3894" y="5909"/>
                    <a:pt x="3632" y="6112"/>
                    <a:pt x="3334" y="6183"/>
                  </a:cubicBezTo>
                  <a:cubicBezTo>
                    <a:pt x="3060" y="6243"/>
                    <a:pt x="2870" y="6504"/>
                    <a:pt x="2894" y="6778"/>
                  </a:cubicBezTo>
                  <a:cubicBezTo>
                    <a:pt x="2941" y="7147"/>
                    <a:pt x="3549" y="7290"/>
                    <a:pt x="3822" y="7588"/>
                  </a:cubicBezTo>
                  <a:cubicBezTo>
                    <a:pt x="4251" y="8064"/>
                    <a:pt x="5180" y="8255"/>
                    <a:pt x="5811" y="8338"/>
                  </a:cubicBezTo>
                  <a:cubicBezTo>
                    <a:pt x="5982" y="8357"/>
                    <a:pt x="6101" y="8372"/>
                    <a:pt x="6190" y="8372"/>
                  </a:cubicBezTo>
                  <a:cubicBezTo>
                    <a:pt x="6429" y="8372"/>
                    <a:pt x="6456" y="8270"/>
                    <a:pt x="6716" y="7897"/>
                  </a:cubicBezTo>
                  <a:cubicBezTo>
                    <a:pt x="6966" y="7552"/>
                    <a:pt x="7085" y="7147"/>
                    <a:pt x="7073" y="6719"/>
                  </a:cubicBezTo>
                  <a:lnTo>
                    <a:pt x="7144" y="3504"/>
                  </a:lnTo>
                  <a:cubicBezTo>
                    <a:pt x="7168" y="3111"/>
                    <a:pt x="7144" y="2730"/>
                    <a:pt x="7073" y="2349"/>
                  </a:cubicBezTo>
                  <a:cubicBezTo>
                    <a:pt x="6989" y="1956"/>
                    <a:pt x="6763" y="1623"/>
                    <a:pt x="6454" y="1385"/>
                  </a:cubicBezTo>
                  <a:cubicBezTo>
                    <a:pt x="6097" y="1159"/>
                    <a:pt x="5644" y="1135"/>
                    <a:pt x="5239" y="1004"/>
                  </a:cubicBezTo>
                  <a:cubicBezTo>
                    <a:pt x="4739" y="849"/>
                    <a:pt x="4311" y="504"/>
                    <a:pt x="3834" y="266"/>
                  </a:cubicBezTo>
                  <a:cubicBezTo>
                    <a:pt x="3538" y="114"/>
                    <a:pt x="3193" y="0"/>
                    <a:pt x="286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674;p71">
              <a:extLst>
                <a:ext uri="{FF2B5EF4-FFF2-40B4-BE49-F238E27FC236}">
                  <a16:creationId xmlns:a16="http://schemas.microsoft.com/office/drawing/2014/main" id="{571D1EF8-A74A-7BC4-AF45-5D45DA5FF172}"/>
                </a:ext>
              </a:extLst>
            </p:cNvPr>
            <p:cNvSpPr/>
            <p:nvPr/>
          </p:nvSpPr>
          <p:spPr>
            <a:xfrm>
              <a:off x="5277894" y="2519836"/>
              <a:ext cx="18694" cy="27449"/>
            </a:xfrm>
            <a:custGeom>
              <a:avLst/>
              <a:gdLst/>
              <a:ahLst/>
              <a:cxnLst/>
              <a:rect l="l" t="t" r="r" b="b"/>
              <a:pathLst>
                <a:path w="585" h="859" extrusionOk="0">
                  <a:moveTo>
                    <a:pt x="133" y="0"/>
                  </a:moveTo>
                  <a:cubicBezTo>
                    <a:pt x="51" y="0"/>
                    <a:pt x="13" y="28"/>
                    <a:pt x="13" y="37"/>
                  </a:cubicBezTo>
                  <a:cubicBezTo>
                    <a:pt x="13" y="61"/>
                    <a:pt x="96" y="37"/>
                    <a:pt x="215" y="85"/>
                  </a:cubicBezTo>
                  <a:cubicBezTo>
                    <a:pt x="370" y="132"/>
                    <a:pt x="477" y="275"/>
                    <a:pt x="465" y="442"/>
                  </a:cubicBezTo>
                  <a:cubicBezTo>
                    <a:pt x="465" y="608"/>
                    <a:pt x="346" y="739"/>
                    <a:pt x="191" y="775"/>
                  </a:cubicBezTo>
                  <a:cubicBezTo>
                    <a:pt x="183" y="776"/>
                    <a:pt x="176" y="776"/>
                    <a:pt x="168" y="776"/>
                  </a:cubicBezTo>
                  <a:cubicBezTo>
                    <a:pt x="66" y="776"/>
                    <a:pt x="24" y="704"/>
                    <a:pt x="13" y="704"/>
                  </a:cubicBezTo>
                  <a:cubicBezTo>
                    <a:pt x="1" y="704"/>
                    <a:pt x="1" y="728"/>
                    <a:pt x="36" y="775"/>
                  </a:cubicBezTo>
                  <a:cubicBezTo>
                    <a:pt x="72" y="835"/>
                    <a:pt x="132" y="859"/>
                    <a:pt x="191" y="859"/>
                  </a:cubicBezTo>
                  <a:cubicBezTo>
                    <a:pt x="417" y="847"/>
                    <a:pt x="584" y="668"/>
                    <a:pt x="572" y="454"/>
                  </a:cubicBezTo>
                  <a:cubicBezTo>
                    <a:pt x="584" y="335"/>
                    <a:pt x="548" y="227"/>
                    <a:pt x="465" y="144"/>
                  </a:cubicBezTo>
                  <a:cubicBezTo>
                    <a:pt x="406" y="73"/>
                    <a:pt x="322" y="25"/>
                    <a:pt x="239" y="13"/>
                  </a:cubicBezTo>
                  <a:cubicBezTo>
                    <a:pt x="198" y="4"/>
                    <a:pt x="163" y="0"/>
                    <a:pt x="133" y="0"/>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675;p71">
              <a:extLst>
                <a:ext uri="{FF2B5EF4-FFF2-40B4-BE49-F238E27FC236}">
                  <a16:creationId xmlns:a16="http://schemas.microsoft.com/office/drawing/2014/main" id="{2CE67A70-7DF8-2EDF-7FCD-B69F670C51EA}"/>
                </a:ext>
              </a:extLst>
            </p:cNvPr>
            <p:cNvSpPr/>
            <p:nvPr/>
          </p:nvSpPr>
          <p:spPr>
            <a:xfrm>
              <a:off x="5326593" y="2392367"/>
              <a:ext cx="76500" cy="89474"/>
            </a:xfrm>
            <a:custGeom>
              <a:avLst/>
              <a:gdLst/>
              <a:ahLst/>
              <a:cxnLst/>
              <a:rect l="l" t="t" r="r" b="b"/>
              <a:pathLst>
                <a:path w="2394" h="2800" extrusionOk="0">
                  <a:moveTo>
                    <a:pt x="740" y="0"/>
                  </a:moveTo>
                  <a:cubicBezTo>
                    <a:pt x="680" y="0"/>
                    <a:pt x="620" y="5"/>
                    <a:pt x="560" y="14"/>
                  </a:cubicBezTo>
                  <a:cubicBezTo>
                    <a:pt x="406" y="25"/>
                    <a:pt x="251" y="85"/>
                    <a:pt x="120" y="180"/>
                  </a:cubicBezTo>
                  <a:cubicBezTo>
                    <a:pt x="36" y="252"/>
                    <a:pt x="1" y="299"/>
                    <a:pt x="1" y="299"/>
                  </a:cubicBezTo>
                  <a:lnTo>
                    <a:pt x="1" y="311"/>
                  </a:lnTo>
                  <a:cubicBezTo>
                    <a:pt x="204" y="162"/>
                    <a:pt x="443" y="86"/>
                    <a:pt x="683" y="86"/>
                  </a:cubicBezTo>
                  <a:cubicBezTo>
                    <a:pt x="864" y="86"/>
                    <a:pt x="1046" y="129"/>
                    <a:pt x="1215" y="216"/>
                  </a:cubicBezTo>
                  <a:cubicBezTo>
                    <a:pt x="1465" y="335"/>
                    <a:pt x="1668" y="526"/>
                    <a:pt x="1810" y="752"/>
                  </a:cubicBezTo>
                  <a:cubicBezTo>
                    <a:pt x="2072" y="1192"/>
                    <a:pt x="2227" y="1680"/>
                    <a:pt x="2275" y="2181"/>
                  </a:cubicBezTo>
                  <a:cubicBezTo>
                    <a:pt x="2299" y="2395"/>
                    <a:pt x="2334" y="2597"/>
                    <a:pt x="2394" y="2800"/>
                  </a:cubicBezTo>
                  <a:cubicBezTo>
                    <a:pt x="2394" y="2585"/>
                    <a:pt x="2382" y="2371"/>
                    <a:pt x="2358" y="2169"/>
                  </a:cubicBezTo>
                  <a:cubicBezTo>
                    <a:pt x="2322" y="1645"/>
                    <a:pt x="2168" y="1133"/>
                    <a:pt x="1906" y="692"/>
                  </a:cubicBezTo>
                  <a:cubicBezTo>
                    <a:pt x="1751" y="442"/>
                    <a:pt x="1525" y="240"/>
                    <a:pt x="1263" y="121"/>
                  </a:cubicBezTo>
                  <a:cubicBezTo>
                    <a:pt x="1102" y="40"/>
                    <a:pt x="921" y="0"/>
                    <a:pt x="74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676;p71">
              <a:extLst>
                <a:ext uri="{FF2B5EF4-FFF2-40B4-BE49-F238E27FC236}">
                  <a16:creationId xmlns:a16="http://schemas.microsoft.com/office/drawing/2014/main" id="{3AF77448-8ACD-950B-AC14-390CBBF2CB81}"/>
                </a:ext>
              </a:extLst>
            </p:cNvPr>
            <p:cNvSpPr/>
            <p:nvPr/>
          </p:nvSpPr>
          <p:spPr>
            <a:xfrm>
              <a:off x="5181645" y="2382653"/>
              <a:ext cx="127117" cy="67233"/>
            </a:xfrm>
            <a:custGeom>
              <a:avLst/>
              <a:gdLst/>
              <a:ahLst/>
              <a:cxnLst/>
              <a:rect l="l" t="t" r="r" b="b"/>
              <a:pathLst>
                <a:path w="3978" h="2104" extrusionOk="0">
                  <a:moveTo>
                    <a:pt x="2866" y="0"/>
                  </a:moveTo>
                  <a:cubicBezTo>
                    <a:pt x="2716" y="0"/>
                    <a:pt x="2567" y="18"/>
                    <a:pt x="2417" y="56"/>
                  </a:cubicBezTo>
                  <a:cubicBezTo>
                    <a:pt x="2072" y="139"/>
                    <a:pt x="1763" y="318"/>
                    <a:pt x="1513" y="580"/>
                  </a:cubicBezTo>
                  <a:cubicBezTo>
                    <a:pt x="1405" y="722"/>
                    <a:pt x="1286" y="841"/>
                    <a:pt x="1155" y="961"/>
                  </a:cubicBezTo>
                  <a:cubicBezTo>
                    <a:pt x="1040" y="1044"/>
                    <a:pt x="907" y="1082"/>
                    <a:pt x="772" y="1082"/>
                  </a:cubicBezTo>
                  <a:cubicBezTo>
                    <a:pt x="753" y="1082"/>
                    <a:pt x="734" y="1081"/>
                    <a:pt x="715" y="1080"/>
                  </a:cubicBezTo>
                  <a:cubicBezTo>
                    <a:pt x="682" y="1075"/>
                    <a:pt x="650" y="1072"/>
                    <a:pt x="617" y="1072"/>
                  </a:cubicBezTo>
                  <a:cubicBezTo>
                    <a:pt x="492" y="1072"/>
                    <a:pt x="366" y="1106"/>
                    <a:pt x="262" y="1163"/>
                  </a:cubicBezTo>
                  <a:cubicBezTo>
                    <a:pt x="143" y="1246"/>
                    <a:pt x="60" y="1365"/>
                    <a:pt x="24" y="1508"/>
                  </a:cubicBezTo>
                  <a:cubicBezTo>
                    <a:pt x="0" y="1615"/>
                    <a:pt x="12" y="1746"/>
                    <a:pt x="72" y="1842"/>
                  </a:cubicBezTo>
                  <a:cubicBezTo>
                    <a:pt x="108" y="1925"/>
                    <a:pt x="167" y="1984"/>
                    <a:pt x="239" y="2032"/>
                  </a:cubicBezTo>
                  <a:cubicBezTo>
                    <a:pt x="286" y="2068"/>
                    <a:pt x="334" y="2092"/>
                    <a:pt x="381" y="2104"/>
                  </a:cubicBezTo>
                  <a:lnTo>
                    <a:pt x="441" y="2104"/>
                  </a:lnTo>
                  <a:cubicBezTo>
                    <a:pt x="370" y="2068"/>
                    <a:pt x="310" y="2032"/>
                    <a:pt x="262" y="1996"/>
                  </a:cubicBezTo>
                  <a:cubicBezTo>
                    <a:pt x="119" y="1889"/>
                    <a:pt x="48" y="1699"/>
                    <a:pt x="96" y="1520"/>
                  </a:cubicBezTo>
                  <a:cubicBezTo>
                    <a:pt x="119" y="1401"/>
                    <a:pt x="191" y="1306"/>
                    <a:pt x="298" y="1234"/>
                  </a:cubicBezTo>
                  <a:cubicBezTo>
                    <a:pt x="395" y="1190"/>
                    <a:pt x="499" y="1166"/>
                    <a:pt x="604" y="1166"/>
                  </a:cubicBezTo>
                  <a:cubicBezTo>
                    <a:pt x="641" y="1166"/>
                    <a:pt x="678" y="1169"/>
                    <a:pt x="715" y="1175"/>
                  </a:cubicBezTo>
                  <a:cubicBezTo>
                    <a:pt x="798" y="1175"/>
                    <a:pt x="881" y="1175"/>
                    <a:pt x="965" y="1163"/>
                  </a:cubicBezTo>
                  <a:cubicBezTo>
                    <a:pt x="1060" y="1139"/>
                    <a:pt x="1143" y="1103"/>
                    <a:pt x="1215" y="1044"/>
                  </a:cubicBezTo>
                  <a:cubicBezTo>
                    <a:pt x="1346" y="925"/>
                    <a:pt x="1477" y="794"/>
                    <a:pt x="1584" y="651"/>
                  </a:cubicBezTo>
                  <a:cubicBezTo>
                    <a:pt x="1822" y="401"/>
                    <a:pt x="2108" y="234"/>
                    <a:pt x="2441" y="151"/>
                  </a:cubicBezTo>
                  <a:cubicBezTo>
                    <a:pt x="2598" y="108"/>
                    <a:pt x="2764" y="87"/>
                    <a:pt x="2931" y="87"/>
                  </a:cubicBezTo>
                  <a:cubicBezTo>
                    <a:pt x="3042" y="87"/>
                    <a:pt x="3153" y="96"/>
                    <a:pt x="3263" y="115"/>
                  </a:cubicBezTo>
                  <a:cubicBezTo>
                    <a:pt x="3513" y="163"/>
                    <a:pt x="3751" y="246"/>
                    <a:pt x="3977" y="377"/>
                  </a:cubicBezTo>
                  <a:cubicBezTo>
                    <a:pt x="3929" y="318"/>
                    <a:pt x="3870" y="282"/>
                    <a:pt x="3810" y="246"/>
                  </a:cubicBezTo>
                  <a:cubicBezTo>
                    <a:pt x="3644" y="139"/>
                    <a:pt x="3465" y="79"/>
                    <a:pt x="3275" y="44"/>
                  </a:cubicBezTo>
                  <a:cubicBezTo>
                    <a:pt x="3138" y="15"/>
                    <a:pt x="3002" y="0"/>
                    <a:pt x="2866"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677;p71">
              <a:extLst>
                <a:ext uri="{FF2B5EF4-FFF2-40B4-BE49-F238E27FC236}">
                  <a16:creationId xmlns:a16="http://schemas.microsoft.com/office/drawing/2014/main" id="{2F698D51-2364-71FF-0AC5-032AC15C6926}"/>
                </a:ext>
              </a:extLst>
            </p:cNvPr>
            <p:cNvSpPr/>
            <p:nvPr/>
          </p:nvSpPr>
          <p:spPr>
            <a:xfrm>
              <a:off x="5277127" y="2433493"/>
              <a:ext cx="69662" cy="145747"/>
            </a:xfrm>
            <a:custGeom>
              <a:avLst/>
              <a:gdLst/>
              <a:ahLst/>
              <a:cxnLst/>
              <a:rect l="l" t="t" r="r" b="b"/>
              <a:pathLst>
                <a:path w="2180" h="4561" extrusionOk="0">
                  <a:moveTo>
                    <a:pt x="168" y="1"/>
                  </a:moveTo>
                  <a:cubicBezTo>
                    <a:pt x="156" y="1"/>
                    <a:pt x="156" y="12"/>
                    <a:pt x="132" y="48"/>
                  </a:cubicBezTo>
                  <a:cubicBezTo>
                    <a:pt x="108" y="108"/>
                    <a:pt x="84" y="155"/>
                    <a:pt x="72" y="215"/>
                  </a:cubicBezTo>
                  <a:cubicBezTo>
                    <a:pt x="25" y="417"/>
                    <a:pt x="1" y="620"/>
                    <a:pt x="25" y="834"/>
                  </a:cubicBezTo>
                  <a:cubicBezTo>
                    <a:pt x="60" y="1144"/>
                    <a:pt x="179" y="1441"/>
                    <a:pt x="370" y="1691"/>
                  </a:cubicBezTo>
                  <a:cubicBezTo>
                    <a:pt x="489" y="1834"/>
                    <a:pt x="620" y="1965"/>
                    <a:pt x="775" y="2072"/>
                  </a:cubicBezTo>
                  <a:cubicBezTo>
                    <a:pt x="941" y="2179"/>
                    <a:pt x="1108" y="2275"/>
                    <a:pt x="1275" y="2370"/>
                  </a:cubicBezTo>
                  <a:cubicBezTo>
                    <a:pt x="1442" y="2465"/>
                    <a:pt x="1596" y="2572"/>
                    <a:pt x="1739" y="2703"/>
                  </a:cubicBezTo>
                  <a:cubicBezTo>
                    <a:pt x="1858" y="2822"/>
                    <a:pt x="1954" y="2977"/>
                    <a:pt x="2001" y="3144"/>
                  </a:cubicBezTo>
                  <a:cubicBezTo>
                    <a:pt x="2096" y="3418"/>
                    <a:pt x="2073" y="3727"/>
                    <a:pt x="1930" y="3989"/>
                  </a:cubicBezTo>
                  <a:cubicBezTo>
                    <a:pt x="1846" y="4168"/>
                    <a:pt x="1703" y="4323"/>
                    <a:pt x="1537" y="4442"/>
                  </a:cubicBezTo>
                  <a:cubicBezTo>
                    <a:pt x="1418" y="4525"/>
                    <a:pt x="1346" y="4549"/>
                    <a:pt x="1346" y="4561"/>
                  </a:cubicBezTo>
                  <a:cubicBezTo>
                    <a:pt x="1418" y="4549"/>
                    <a:pt x="1489" y="4513"/>
                    <a:pt x="1549" y="4477"/>
                  </a:cubicBezTo>
                  <a:cubicBezTo>
                    <a:pt x="1739" y="4370"/>
                    <a:pt x="1882" y="4215"/>
                    <a:pt x="1989" y="4037"/>
                  </a:cubicBezTo>
                  <a:cubicBezTo>
                    <a:pt x="2144" y="3751"/>
                    <a:pt x="2180" y="3418"/>
                    <a:pt x="2084" y="3120"/>
                  </a:cubicBezTo>
                  <a:cubicBezTo>
                    <a:pt x="2037" y="2929"/>
                    <a:pt x="1930" y="2775"/>
                    <a:pt x="1799" y="2632"/>
                  </a:cubicBezTo>
                  <a:cubicBezTo>
                    <a:pt x="1656" y="2501"/>
                    <a:pt x="1501" y="2382"/>
                    <a:pt x="1322" y="2287"/>
                  </a:cubicBezTo>
                  <a:cubicBezTo>
                    <a:pt x="1156" y="2179"/>
                    <a:pt x="977" y="2096"/>
                    <a:pt x="834" y="1989"/>
                  </a:cubicBezTo>
                  <a:cubicBezTo>
                    <a:pt x="680" y="1894"/>
                    <a:pt x="560" y="1775"/>
                    <a:pt x="441" y="1632"/>
                  </a:cubicBezTo>
                  <a:cubicBezTo>
                    <a:pt x="263" y="1405"/>
                    <a:pt x="144" y="1120"/>
                    <a:pt x="108" y="822"/>
                  </a:cubicBezTo>
                  <a:cubicBezTo>
                    <a:pt x="72" y="548"/>
                    <a:pt x="96" y="274"/>
                    <a:pt x="16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678;p71">
              <a:extLst>
                <a:ext uri="{FF2B5EF4-FFF2-40B4-BE49-F238E27FC236}">
                  <a16:creationId xmlns:a16="http://schemas.microsoft.com/office/drawing/2014/main" id="{BC13F627-3686-D81A-B43E-0E36E16DE985}"/>
                </a:ext>
              </a:extLst>
            </p:cNvPr>
            <p:cNvSpPr/>
            <p:nvPr/>
          </p:nvSpPr>
          <p:spPr>
            <a:xfrm>
              <a:off x="5290452" y="2429307"/>
              <a:ext cx="110373" cy="83594"/>
            </a:xfrm>
            <a:custGeom>
              <a:avLst/>
              <a:gdLst/>
              <a:ahLst/>
              <a:cxnLst/>
              <a:rect l="l" t="t" r="r" b="b"/>
              <a:pathLst>
                <a:path w="3454" h="2616" extrusionOk="0">
                  <a:moveTo>
                    <a:pt x="108" y="1"/>
                  </a:moveTo>
                  <a:cubicBezTo>
                    <a:pt x="60" y="60"/>
                    <a:pt x="36" y="120"/>
                    <a:pt x="24" y="179"/>
                  </a:cubicBezTo>
                  <a:cubicBezTo>
                    <a:pt x="1" y="358"/>
                    <a:pt x="1" y="536"/>
                    <a:pt x="48" y="715"/>
                  </a:cubicBezTo>
                  <a:cubicBezTo>
                    <a:pt x="239" y="1263"/>
                    <a:pt x="620" y="1739"/>
                    <a:pt x="1120" y="2048"/>
                  </a:cubicBezTo>
                  <a:cubicBezTo>
                    <a:pt x="1596" y="2382"/>
                    <a:pt x="2156" y="2572"/>
                    <a:pt x="2739" y="2608"/>
                  </a:cubicBezTo>
                  <a:cubicBezTo>
                    <a:pt x="2813" y="2613"/>
                    <a:pt x="2887" y="2616"/>
                    <a:pt x="2960" y="2616"/>
                  </a:cubicBezTo>
                  <a:cubicBezTo>
                    <a:pt x="3064" y="2616"/>
                    <a:pt x="3165" y="2610"/>
                    <a:pt x="3263" y="2596"/>
                  </a:cubicBezTo>
                  <a:cubicBezTo>
                    <a:pt x="3334" y="2596"/>
                    <a:pt x="3394" y="2572"/>
                    <a:pt x="3453" y="2549"/>
                  </a:cubicBezTo>
                  <a:cubicBezTo>
                    <a:pt x="3453" y="2547"/>
                    <a:pt x="3450" y="2547"/>
                    <a:pt x="3442" y="2547"/>
                  </a:cubicBezTo>
                  <a:cubicBezTo>
                    <a:pt x="3409" y="2547"/>
                    <a:pt x="3301" y="2558"/>
                    <a:pt x="3138" y="2558"/>
                  </a:cubicBezTo>
                  <a:cubicBezTo>
                    <a:pt x="3031" y="2558"/>
                    <a:pt x="2900" y="2553"/>
                    <a:pt x="2751" y="2537"/>
                  </a:cubicBezTo>
                  <a:cubicBezTo>
                    <a:pt x="2179" y="2477"/>
                    <a:pt x="1644" y="2275"/>
                    <a:pt x="1179" y="1965"/>
                  </a:cubicBezTo>
                  <a:cubicBezTo>
                    <a:pt x="703" y="1667"/>
                    <a:pt x="334" y="1215"/>
                    <a:pt x="120" y="691"/>
                  </a:cubicBezTo>
                  <a:cubicBezTo>
                    <a:pt x="60" y="465"/>
                    <a:pt x="48" y="227"/>
                    <a:pt x="10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679;p71">
              <a:extLst>
                <a:ext uri="{FF2B5EF4-FFF2-40B4-BE49-F238E27FC236}">
                  <a16:creationId xmlns:a16="http://schemas.microsoft.com/office/drawing/2014/main" id="{6D2850F7-FC07-489B-BFEA-ED9022273ACE}"/>
                </a:ext>
              </a:extLst>
            </p:cNvPr>
            <p:cNvSpPr/>
            <p:nvPr/>
          </p:nvSpPr>
          <p:spPr>
            <a:xfrm>
              <a:off x="5398492" y="2449854"/>
              <a:ext cx="200166" cy="247811"/>
            </a:xfrm>
            <a:custGeom>
              <a:avLst/>
              <a:gdLst/>
              <a:ahLst/>
              <a:cxnLst/>
              <a:rect l="l" t="t" r="r" b="b"/>
              <a:pathLst>
                <a:path w="6264" h="7755" extrusionOk="0">
                  <a:moveTo>
                    <a:pt x="2271" y="0"/>
                  </a:moveTo>
                  <a:cubicBezTo>
                    <a:pt x="1511" y="0"/>
                    <a:pt x="790" y="332"/>
                    <a:pt x="299" y="917"/>
                  </a:cubicBezTo>
                  <a:lnTo>
                    <a:pt x="608" y="2620"/>
                  </a:lnTo>
                  <a:cubicBezTo>
                    <a:pt x="632" y="2608"/>
                    <a:pt x="644" y="2596"/>
                    <a:pt x="668" y="2584"/>
                  </a:cubicBezTo>
                  <a:cubicBezTo>
                    <a:pt x="734" y="2545"/>
                    <a:pt x="807" y="2527"/>
                    <a:pt x="880" y="2527"/>
                  </a:cubicBezTo>
                  <a:cubicBezTo>
                    <a:pt x="1032" y="2527"/>
                    <a:pt x="1183" y="2606"/>
                    <a:pt x="1263" y="2751"/>
                  </a:cubicBezTo>
                  <a:cubicBezTo>
                    <a:pt x="1370" y="2977"/>
                    <a:pt x="1358" y="3251"/>
                    <a:pt x="1227" y="3477"/>
                  </a:cubicBezTo>
                  <a:cubicBezTo>
                    <a:pt x="1096" y="3691"/>
                    <a:pt x="942" y="3894"/>
                    <a:pt x="763" y="4072"/>
                  </a:cubicBezTo>
                  <a:cubicBezTo>
                    <a:pt x="406" y="4442"/>
                    <a:pt x="180" y="4906"/>
                    <a:pt x="84" y="5406"/>
                  </a:cubicBezTo>
                  <a:cubicBezTo>
                    <a:pt x="1" y="5906"/>
                    <a:pt x="215" y="6418"/>
                    <a:pt x="620" y="6728"/>
                  </a:cubicBezTo>
                  <a:cubicBezTo>
                    <a:pt x="784" y="6837"/>
                    <a:pt x="980" y="6890"/>
                    <a:pt x="1175" y="6890"/>
                  </a:cubicBezTo>
                  <a:cubicBezTo>
                    <a:pt x="1490" y="6890"/>
                    <a:pt x="1799" y="6750"/>
                    <a:pt x="1954" y="6478"/>
                  </a:cubicBezTo>
                  <a:cubicBezTo>
                    <a:pt x="2073" y="6918"/>
                    <a:pt x="2358" y="7299"/>
                    <a:pt x="2739" y="7549"/>
                  </a:cubicBezTo>
                  <a:cubicBezTo>
                    <a:pt x="2953" y="7685"/>
                    <a:pt x="3196" y="7754"/>
                    <a:pt x="3438" y="7754"/>
                  </a:cubicBezTo>
                  <a:cubicBezTo>
                    <a:pt x="3639" y="7754"/>
                    <a:pt x="3841" y="7706"/>
                    <a:pt x="4025" y="7609"/>
                  </a:cubicBezTo>
                  <a:cubicBezTo>
                    <a:pt x="4442" y="7370"/>
                    <a:pt x="4621" y="6882"/>
                    <a:pt x="4466" y="6442"/>
                  </a:cubicBezTo>
                  <a:lnTo>
                    <a:pt x="4466" y="6442"/>
                  </a:lnTo>
                  <a:cubicBezTo>
                    <a:pt x="4643" y="6497"/>
                    <a:pt x="4825" y="6524"/>
                    <a:pt x="5007" y="6524"/>
                  </a:cubicBezTo>
                  <a:cubicBezTo>
                    <a:pt x="5218" y="6524"/>
                    <a:pt x="5429" y="6488"/>
                    <a:pt x="5633" y="6418"/>
                  </a:cubicBezTo>
                  <a:cubicBezTo>
                    <a:pt x="5990" y="6263"/>
                    <a:pt x="6264" y="5846"/>
                    <a:pt x="6133" y="5465"/>
                  </a:cubicBezTo>
                  <a:cubicBezTo>
                    <a:pt x="6014" y="5144"/>
                    <a:pt x="5656" y="4977"/>
                    <a:pt x="5323" y="4894"/>
                  </a:cubicBezTo>
                  <a:cubicBezTo>
                    <a:pt x="4990" y="4811"/>
                    <a:pt x="4621" y="4775"/>
                    <a:pt x="4347" y="4573"/>
                  </a:cubicBezTo>
                  <a:cubicBezTo>
                    <a:pt x="3882" y="4239"/>
                    <a:pt x="3811" y="3572"/>
                    <a:pt x="3882" y="3013"/>
                  </a:cubicBezTo>
                  <a:cubicBezTo>
                    <a:pt x="3954" y="2441"/>
                    <a:pt x="4132" y="1858"/>
                    <a:pt x="3990" y="1310"/>
                  </a:cubicBezTo>
                  <a:cubicBezTo>
                    <a:pt x="3799" y="572"/>
                    <a:pt x="3061" y="48"/>
                    <a:pt x="2311" y="1"/>
                  </a:cubicBezTo>
                  <a:cubicBezTo>
                    <a:pt x="2297" y="0"/>
                    <a:pt x="2284" y="0"/>
                    <a:pt x="227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680;p71">
              <a:extLst>
                <a:ext uri="{FF2B5EF4-FFF2-40B4-BE49-F238E27FC236}">
                  <a16:creationId xmlns:a16="http://schemas.microsoft.com/office/drawing/2014/main" id="{4B26E4A3-E649-9BE1-0A1B-E8031DFED579}"/>
                </a:ext>
              </a:extLst>
            </p:cNvPr>
            <p:cNvSpPr/>
            <p:nvPr/>
          </p:nvSpPr>
          <p:spPr>
            <a:xfrm>
              <a:off x="5400792" y="2463947"/>
              <a:ext cx="35406" cy="65731"/>
            </a:xfrm>
            <a:custGeom>
              <a:avLst/>
              <a:gdLst/>
              <a:ahLst/>
              <a:cxnLst/>
              <a:rect l="l" t="t" r="r" b="b"/>
              <a:pathLst>
                <a:path w="1108" h="2057" extrusionOk="0">
                  <a:moveTo>
                    <a:pt x="762" y="0"/>
                  </a:moveTo>
                  <a:lnTo>
                    <a:pt x="762" y="0"/>
                  </a:lnTo>
                  <a:cubicBezTo>
                    <a:pt x="620" y="24"/>
                    <a:pt x="489" y="95"/>
                    <a:pt x="381" y="202"/>
                  </a:cubicBezTo>
                  <a:cubicBezTo>
                    <a:pt x="262" y="310"/>
                    <a:pt x="167" y="441"/>
                    <a:pt x="108" y="595"/>
                  </a:cubicBezTo>
                  <a:cubicBezTo>
                    <a:pt x="24" y="786"/>
                    <a:pt x="0" y="988"/>
                    <a:pt x="36" y="1191"/>
                  </a:cubicBezTo>
                  <a:cubicBezTo>
                    <a:pt x="84" y="1548"/>
                    <a:pt x="322" y="1869"/>
                    <a:pt x="667" y="2012"/>
                  </a:cubicBezTo>
                  <a:cubicBezTo>
                    <a:pt x="739" y="2042"/>
                    <a:pt x="813" y="2057"/>
                    <a:pt x="887" y="2057"/>
                  </a:cubicBezTo>
                  <a:cubicBezTo>
                    <a:pt x="962" y="2057"/>
                    <a:pt x="1036" y="2042"/>
                    <a:pt x="1108" y="2012"/>
                  </a:cubicBezTo>
                  <a:cubicBezTo>
                    <a:pt x="965" y="2012"/>
                    <a:pt x="834" y="2000"/>
                    <a:pt x="703" y="1953"/>
                  </a:cubicBezTo>
                  <a:cubicBezTo>
                    <a:pt x="393" y="1798"/>
                    <a:pt x="191" y="1512"/>
                    <a:pt x="143" y="1179"/>
                  </a:cubicBezTo>
                  <a:cubicBezTo>
                    <a:pt x="84" y="845"/>
                    <a:pt x="203" y="500"/>
                    <a:pt x="441" y="262"/>
                  </a:cubicBezTo>
                  <a:cubicBezTo>
                    <a:pt x="536" y="167"/>
                    <a:pt x="655" y="71"/>
                    <a:pt x="762"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681;p71">
              <a:extLst>
                <a:ext uri="{FF2B5EF4-FFF2-40B4-BE49-F238E27FC236}">
                  <a16:creationId xmlns:a16="http://schemas.microsoft.com/office/drawing/2014/main" id="{885F9957-B42F-C7EA-4F46-2AA376AD4709}"/>
                </a:ext>
              </a:extLst>
            </p:cNvPr>
            <p:cNvSpPr/>
            <p:nvPr/>
          </p:nvSpPr>
          <p:spPr>
            <a:xfrm>
              <a:off x="5221589" y="2575406"/>
              <a:ext cx="50649" cy="45057"/>
            </a:xfrm>
            <a:custGeom>
              <a:avLst/>
              <a:gdLst/>
              <a:ahLst/>
              <a:cxnLst/>
              <a:rect l="l" t="t" r="r" b="b"/>
              <a:pathLst>
                <a:path w="1585" h="1410" extrusionOk="0">
                  <a:moveTo>
                    <a:pt x="1" y="1"/>
                  </a:moveTo>
                  <a:cubicBezTo>
                    <a:pt x="1" y="120"/>
                    <a:pt x="24" y="227"/>
                    <a:pt x="84" y="334"/>
                  </a:cubicBezTo>
                  <a:cubicBezTo>
                    <a:pt x="286" y="834"/>
                    <a:pt x="727" y="1227"/>
                    <a:pt x="1251" y="1370"/>
                  </a:cubicBezTo>
                  <a:cubicBezTo>
                    <a:pt x="1331" y="1397"/>
                    <a:pt x="1418" y="1410"/>
                    <a:pt x="1502" y="1410"/>
                  </a:cubicBezTo>
                  <a:cubicBezTo>
                    <a:pt x="1530" y="1410"/>
                    <a:pt x="1557" y="1408"/>
                    <a:pt x="1584" y="1406"/>
                  </a:cubicBezTo>
                  <a:cubicBezTo>
                    <a:pt x="1489" y="1370"/>
                    <a:pt x="1382" y="1334"/>
                    <a:pt x="1275" y="1310"/>
                  </a:cubicBezTo>
                  <a:cubicBezTo>
                    <a:pt x="1036" y="1215"/>
                    <a:pt x="810" y="1084"/>
                    <a:pt x="620" y="917"/>
                  </a:cubicBezTo>
                  <a:cubicBezTo>
                    <a:pt x="417" y="739"/>
                    <a:pt x="263" y="536"/>
                    <a:pt x="143" y="298"/>
                  </a:cubicBezTo>
                  <a:cubicBezTo>
                    <a:pt x="108" y="203"/>
                    <a:pt x="60" y="96"/>
                    <a:pt x="1" y="1"/>
                  </a:cubicBezTo>
                  <a:close/>
                </a:path>
              </a:pathLst>
            </a:custGeom>
            <a:solidFill>
              <a:srgbClr val="EB9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682;p71">
              <a:extLst>
                <a:ext uri="{FF2B5EF4-FFF2-40B4-BE49-F238E27FC236}">
                  <a16:creationId xmlns:a16="http://schemas.microsoft.com/office/drawing/2014/main" id="{B4E6743D-16B0-8398-D687-BB1157537972}"/>
                </a:ext>
              </a:extLst>
            </p:cNvPr>
            <p:cNvSpPr/>
            <p:nvPr/>
          </p:nvSpPr>
          <p:spPr>
            <a:xfrm>
              <a:off x="5406512" y="2494751"/>
              <a:ext cx="62025" cy="163642"/>
            </a:xfrm>
            <a:custGeom>
              <a:avLst/>
              <a:gdLst/>
              <a:ahLst/>
              <a:cxnLst/>
              <a:rect l="l" t="t" r="r" b="b"/>
              <a:pathLst>
                <a:path w="1941" h="5121" extrusionOk="0">
                  <a:moveTo>
                    <a:pt x="612" y="0"/>
                  </a:moveTo>
                  <a:cubicBezTo>
                    <a:pt x="496" y="0"/>
                    <a:pt x="379" y="16"/>
                    <a:pt x="262" y="48"/>
                  </a:cubicBezTo>
                  <a:cubicBezTo>
                    <a:pt x="191" y="72"/>
                    <a:pt x="131" y="96"/>
                    <a:pt x="71" y="131"/>
                  </a:cubicBezTo>
                  <a:cubicBezTo>
                    <a:pt x="24" y="155"/>
                    <a:pt x="0" y="155"/>
                    <a:pt x="12" y="167"/>
                  </a:cubicBezTo>
                  <a:cubicBezTo>
                    <a:pt x="12" y="168"/>
                    <a:pt x="13" y="169"/>
                    <a:pt x="15" y="169"/>
                  </a:cubicBezTo>
                  <a:cubicBezTo>
                    <a:pt x="31" y="169"/>
                    <a:pt x="114" y="128"/>
                    <a:pt x="274" y="96"/>
                  </a:cubicBezTo>
                  <a:cubicBezTo>
                    <a:pt x="367" y="73"/>
                    <a:pt x="461" y="62"/>
                    <a:pt x="556" y="62"/>
                  </a:cubicBezTo>
                  <a:cubicBezTo>
                    <a:pt x="703" y="62"/>
                    <a:pt x="850" y="88"/>
                    <a:pt x="988" y="131"/>
                  </a:cubicBezTo>
                  <a:cubicBezTo>
                    <a:pt x="1548" y="334"/>
                    <a:pt x="1881" y="905"/>
                    <a:pt x="1798" y="1489"/>
                  </a:cubicBezTo>
                  <a:cubicBezTo>
                    <a:pt x="1774" y="1715"/>
                    <a:pt x="1703" y="1929"/>
                    <a:pt x="1595" y="2132"/>
                  </a:cubicBezTo>
                  <a:cubicBezTo>
                    <a:pt x="1381" y="2560"/>
                    <a:pt x="1095" y="2917"/>
                    <a:pt x="905" y="3310"/>
                  </a:cubicBezTo>
                  <a:cubicBezTo>
                    <a:pt x="822" y="3489"/>
                    <a:pt x="750" y="3679"/>
                    <a:pt x="714" y="3882"/>
                  </a:cubicBezTo>
                  <a:cubicBezTo>
                    <a:pt x="691" y="4060"/>
                    <a:pt x="691" y="4239"/>
                    <a:pt x="738" y="4406"/>
                  </a:cubicBezTo>
                  <a:cubicBezTo>
                    <a:pt x="786" y="4668"/>
                    <a:pt x="941" y="4882"/>
                    <a:pt x="1143" y="5037"/>
                  </a:cubicBezTo>
                  <a:cubicBezTo>
                    <a:pt x="1203" y="5073"/>
                    <a:pt x="1274" y="5108"/>
                    <a:pt x="1334" y="5120"/>
                  </a:cubicBezTo>
                  <a:lnTo>
                    <a:pt x="1405" y="5120"/>
                  </a:lnTo>
                  <a:cubicBezTo>
                    <a:pt x="1322" y="5096"/>
                    <a:pt x="1238" y="5049"/>
                    <a:pt x="1155" y="5013"/>
                  </a:cubicBezTo>
                  <a:cubicBezTo>
                    <a:pt x="964" y="4858"/>
                    <a:pt x="845" y="4632"/>
                    <a:pt x="798" y="4394"/>
                  </a:cubicBezTo>
                  <a:cubicBezTo>
                    <a:pt x="738" y="4037"/>
                    <a:pt x="810" y="3668"/>
                    <a:pt x="988" y="3346"/>
                  </a:cubicBezTo>
                  <a:cubicBezTo>
                    <a:pt x="1167" y="2977"/>
                    <a:pt x="1464" y="2620"/>
                    <a:pt x="1679" y="2179"/>
                  </a:cubicBezTo>
                  <a:cubicBezTo>
                    <a:pt x="1798" y="1965"/>
                    <a:pt x="1869" y="1739"/>
                    <a:pt x="1905" y="1501"/>
                  </a:cubicBezTo>
                  <a:cubicBezTo>
                    <a:pt x="1941" y="1274"/>
                    <a:pt x="1905" y="1048"/>
                    <a:pt x="1822" y="834"/>
                  </a:cubicBezTo>
                  <a:cubicBezTo>
                    <a:pt x="1627" y="317"/>
                    <a:pt x="1136" y="0"/>
                    <a:pt x="612"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683;p71">
              <a:extLst>
                <a:ext uri="{FF2B5EF4-FFF2-40B4-BE49-F238E27FC236}">
                  <a16:creationId xmlns:a16="http://schemas.microsoft.com/office/drawing/2014/main" id="{5FF78964-1AA1-C11F-5539-A4D58D91BC8F}"/>
                </a:ext>
              </a:extLst>
            </p:cNvPr>
            <p:cNvSpPr/>
            <p:nvPr/>
          </p:nvSpPr>
          <p:spPr>
            <a:xfrm>
              <a:off x="5406864" y="2488232"/>
              <a:ext cx="114942" cy="204384"/>
            </a:xfrm>
            <a:custGeom>
              <a:avLst/>
              <a:gdLst/>
              <a:ahLst/>
              <a:cxnLst/>
              <a:rect l="l" t="t" r="r" b="b"/>
              <a:pathLst>
                <a:path w="3597" h="6396" extrusionOk="0">
                  <a:moveTo>
                    <a:pt x="893" y="1"/>
                  </a:moveTo>
                  <a:cubicBezTo>
                    <a:pt x="704" y="1"/>
                    <a:pt x="515" y="25"/>
                    <a:pt x="334" y="73"/>
                  </a:cubicBezTo>
                  <a:cubicBezTo>
                    <a:pt x="251" y="97"/>
                    <a:pt x="168" y="121"/>
                    <a:pt x="84" y="157"/>
                  </a:cubicBezTo>
                  <a:cubicBezTo>
                    <a:pt x="37" y="181"/>
                    <a:pt x="1" y="193"/>
                    <a:pt x="1" y="204"/>
                  </a:cubicBezTo>
                  <a:cubicBezTo>
                    <a:pt x="2" y="206"/>
                    <a:pt x="4" y="206"/>
                    <a:pt x="8" y="206"/>
                  </a:cubicBezTo>
                  <a:cubicBezTo>
                    <a:pt x="37" y="206"/>
                    <a:pt x="144" y="164"/>
                    <a:pt x="346" y="121"/>
                  </a:cubicBezTo>
                  <a:cubicBezTo>
                    <a:pt x="501" y="85"/>
                    <a:pt x="659" y="68"/>
                    <a:pt x="816" y="68"/>
                  </a:cubicBezTo>
                  <a:cubicBezTo>
                    <a:pt x="974" y="68"/>
                    <a:pt x="1132" y="85"/>
                    <a:pt x="1287" y="121"/>
                  </a:cubicBezTo>
                  <a:cubicBezTo>
                    <a:pt x="1739" y="216"/>
                    <a:pt x="2132" y="538"/>
                    <a:pt x="2311" y="966"/>
                  </a:cubicBezTo>
                  <a:cubicBezTo>
                    <a:pt x="2418" y="1216"/>
                    <a:pt x="2489" y="1490"/>
                    <a:pt x="2501" y="1764"/>
                  </a:cubicBezTo>
                  <a:cubicBezTo>
                    <a:pt x="2513" y="2062"/>
                    <a:pt x="2489" y="2359"/>
                    <a:pt x="2442" y="2645"/>
                  </a:cubicBezTo>
                  <a:cubicBezTo>
                    <a:pt x="2311" y="3217"/>
                    <a:pt x="2215" y="3788"/>
                    <a:pt x="2156" y="4372"/>
                  </a:cubicBezTo>
                  <a:cubicBezTo>
                    <a:pt x="2108" y="4860"/>
                    <a:pt x="2227" y="5348"/>
                    <a:pt x="2477" y="5765"/>
                  </a:cubicBezTo>
                  <a:cubicBezTo>
                    <a:pt x="2668" y="6039"/>
                    <a:pt x="2930" y="6241"/>
                    <a:pt x="3239" y="6348"/>
                  </a:cubicBezTo>
                  <a:cubicBezTo>
                    <a:pt x="3323" y="6384"/>
                    <a:pt x="3418" y="6396"/>
                    <a:pt x="3501" y="6396"/>
                  </a:cubicBezTo>
                  <a:lnTo>
                    <a:pt x="3597" y="6396"/>
                  </a:lnTo>
                  <a:cubicBezTo>
                    <a:pt x="3478" y="6384"/>
                    <a:pt x="3358" y="6348"/>
                    <a:pt x="3251" y="6312"/>
                  </a:cubicBezTo>
                  <a:cubicBezTo>
                    <a:pt x="2966" y="6193"/>
                    <a:pt x="2716" y="5991"/>
                    <a:pt x="2549" y="5717"/>
                  </a:cubicBezTo>
                  <a:cubicBezTo>
                    <a:pt x="2311" y="5312"/>
                    <a:pt x="2204" y="4848"/>
                    <a:pt x="2251" y="4384"/>
                  </a:cubicBezTo>
                  <a:cubicBezTo>
                    <a:pt x="2323" y="3800"/>
                    <a:pt x="2418" y="3229"/>
                    <a:pt x="2537" y="2669"/>
                  </a:cubicBezTo>
                  <a:cubicBezTo>
                    <a:pt x="2596" y="2371"/>
                    <a:pt x="2620" y="2062"/>
                    <a:pt x="2596" y="1752"/>
                  </a:cubicBezTo>
                  <a:cubicBezTo>
                    <a:pt x="2585" y="1467"/>
                    <a:pt x="2513" y="1193"/>
                    <a:pt x="2394" y="931"/>
                  </a:cubicBezTo>
                  <a:cubicBezTo>
                    <a:pt x="2287" y="693"/>
                    <a:pt x="2120" y="478"/>
                    <a:pt x="1918" y="312"/>
                  </a:cubicBezTo>
                  <a:cubicBezTo>
                    <a:pt x="1739" y="181"/>
                    <a:pt x="1525" y="85"/>
                    <a:pt x="1299" y="38"/>
                  </a:cubicBezTo>
                  <a:cubicBezTo>
                    <a:pt x="1165" y="13"/>
                    <a:pt x="1029" y="1"/>
                    <a:pt x="893"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684;p71">
              <a:extLst>
                <a:ext uri="{FF2B5EF4-FFF2-40B4-BE49-F238E27FC236}">
                  <a16:creationId xmlns:a16="http://schemas.microsoft.com/office/drawing/2014/main" id="{F8C5C363-B40D-1D62-D332-A2E68FDF3813}"/>
                </a:ext>
              </a:extLst>
            </p:cNvPr>
            <p:cNvSpPr/>
            <p:nvPr/>
          </p:nvSpPr>
          <p:spPr>
            <a:xfrm>
              <a:off x="5436550" y="2904510"/>
              <a:ext cx="160957" cy="145363"/>
            </a:xfrm>
            <a:custGeom>
              <a:avLst/>
              <a:gdLst/>
              <a:ahLst/>
              <a:cxnLst/>
              <a:rect l="l" t="t" r="r" b="b"/>
              <a:pathLst>
                <a:path w="5037" h="4549" extrusionOk="0">
                  <a:moveTo>
                    <a:pt x="3096" y="0"/>
                  </a:moveTo>
                  <a:lnTo>
                    <a:pt x="1" y="2417"/>
                  </a:lnTo>
                  <a:lnTo>
                    <a:pt x="1298" y="4549"/>
                  </a:lnTo>
                  <a:lnTo>
                    <a:pt x="5037" y="1798"/>
                  </a:lnTo>
                  <a:lnTo>
                    <a:pt x="3096"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685;p71">
              <a:extLst>
                <a:ext uri="{FF2B5EF4-FFF2-40B4-BE49-F238E27FC236}">
                  <a16:creationId xmlns:a16="http://schemas.microsoft.com/office/drawing/2014/main" id="{2984E6E6-CB9A-6983-9AE5-2EAE3A6B5F2D}"/>
                </a:ext>
              </a:extLst>
            </p:cNvPr>
            <p:cNvSpPr/>
            <p:nvPr/>
          </p:nvSpPr>
          <p:spPr>
            <a:xfrm>
              <a:off x="5022988" y="2577323"/>
              <a:ext cx="248099" cy="391481"/>
            </a:xfrm>
            <a:custGeom>
              <a:avLst/>
              <a:gdLst/>
              <a:ahLst/>
              <a:cxnLst/>
              <a:rect l="l" t="t" r="r" b="b"/>
              <a:pathLst>
                <a:path w="7764" h="12251" extrusionOk="0">
                  <a:moveTo>
                    <a:pt x="6656" y="0"/>
                  </a:moveTo>
                  <a:lnTo>
                    <a:pt x="6168" y="36"/>
                  </a:lnTo>
                  <a:lnTo>
                    <a:pt x="4811" y="203"/>
                  </a:lnTo>
                  <a:lnTo>
                    <a:pt x="4275" y="2584"/>
                  </a:lnTo>
                  <a:lnTo>
                    <a:pt x="548" y="9525"/>
                  </a:lnTo>
                  <a:cubicBezTo>
                    <a:pt x="1" y="10347"/>
                    <a:pt x="227" y="11454"/>
                    <a:pt x="1048" y="12002"/>
                  </a:cubicBezTo>
                  <a:cubicBezTo>
                    <a:pt x="1120" y="12049"/>
                    <a:pt x="1191" y="12097"/>
                    <a:pt x="1263" y="12133"/>
                  </a:cubicBezTo>
                  <a:cubicBezTo>
                    <a:pt x="1431" y="12214"/>
                    <a:pt x="1610" y="12251"/>
                    <a:pt x="1791" y="12251"/>
                  </a:cubicBezTo>
                  <a:cubicBezTo>
                    <a:pt x="2648" y="12251"/>
                    <a:pt x="3575" y="11432"/>
                    <a:pt x="3870" y="10597"/>
                  </a:cubicBezTo>
                  <a:lnTo>
                    <a:pt x="5930" y="2881"/>
                  </a:lnTo>
                  <a:lnTo>
                    <a:pt x="6656" y="2322"/>
                  </a:lnTo>
                  <a:lnTo>
                    <a:pt x="7680" y="2131"/>
                  </a:lnTo>
                  <a:lnTo>
                    <a:pt x="7751" y="2108"/>
                  </a:lnTo>
                  <a:cubicBezTo>
                    <a:pt x="7751" y="2108"/>
                    <a:pt x="7763" y="1846"/>
                    <a:pt x="7085" y="1810"/>
                  </a:cubicBezTo>
                  <a:cubicBezTo>
                    <a:pt x="6902" y="1792"/>
                    <a:pt x="6719" y="1781"/>
                    <a:pt x="6536" y="1781"/>
                  </a:cubicBezTo>
                  <a:cubicBezTo>
                    <a:pt x="6469" y="1781"/>
                    <a:pt x="6402" y="1783"/>
                    <a:pt x="6335" y="1786"/>
                  </a:cubicBezTo>
                  <a:cubicBezTo>
                    <a:pt x="6192" y="1607"/>
                    <a:pt x="6073" y="1393"/>
                    <a:pt x="6013" y="1167"/>
                  </a:cubicBezTo>
                  <a:cubicBezTo>
                    <a:pt x="6025" y="953"/>
                    <a:pt x="6073" y="726"/>
                    <a:pt x="6156" y="524"/>
                  </a:cubicBezTo>
                  <a:lnTo>
                    <a:pt x="6847" y="464"/>
                  </a:lnTo>
                  <a:lnTo>
                    <a:pt x="6656" y="0"/>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686;p71">
              <a:extLst>
                <a:ext uri="{FF2B5EF4-FFF2-40B4-BE49-F238E27FC236}">
                  <a16:creationId xmlns:a16="http://schemas.microsoft.com/office/drawing/2014/main" id="{AA39F9C5-D5C1-DAA5-9EB7-47A29DB1054B}"/>
                </a:ext>
              </a:extLst>
            </p:cNvPr>
            <p:cNvSpPr/>
            <p:nvPr/>
          </p:nvSpPr>
          <p:spPr>
            <a:xfrm>
              <a:off x="5000173" y="3041853"/>
              <a:ext cx="506806" cy="1082444"/>
            </a:xfrm>
            <a:custGeom>
              <a:avLst/>
              <a:gdLst/>
              <a:ahLst/>
              <a:cxnLst/>
              <a:rect l="l" t="t" r="r" b="b"/>
              <a:pathLst>
                <a:path w="15860" h="33874" extrusionOk="0">
                  <a:moveTo>
                    <a:pt x="7275" y="1"/>
                  </a:moveTo>
                  <a:cubicBezTo>
                    <a:pt x="7275" y="1"/>
                    <a:pt x="5941" y="1096"/>
                    <a:pt x="5084" y="4513"/>
                  </a:cubicBezTo>
                  <a:cubicBezTo>
                    <a:pt x="5072" y="4561"/>
                    <a:pt x="5060" y="4596"/>
                    <a:pt x="5048" y="4644"/>
                  </a:cubicBezTo>
                  <a:lnTo>
                    <a:pt x="0" y="33755"/>
                  </a:lnTo>
                  <a:lnTo>
                    <a:pt x="2584" y="33874"/>
                  </a:lnTo>
                  <a:lnTo>
                    <a:pt x="10120" y="6299"/>
                  </a:lnTo>
                  <a:lnTo>
                    <a:pt x="11525" y="33005"/>
                  </a:lnTo>
                  <a:lnTo>
                    <a:pt x="14121" y="33076"/>
                  </a:lnTo>
                  <a:cubicBezTo>
                    <a:pt x="14121" y="33076"/>
                    <a:pt x="15859" y="4858"/>
                    <a:pt x="15764" y="4513"/>
                  </a:cubicBezTo>
                  <a:cubicBezTo>
                    <a:pt x="15764" y="4513"/>
                    <a:pt x="15681" y="1679"/>
                    <a:pt x="15014" y="489"/>
                  </a:cubicBezTo>
                  <a:lnTo>
                    <a:pt x="7275" y="1"/>
                  </a:lnTo>
                  <a:close/>
                </a:path>
              </a:pathLst>
            </a:custGeom>
            <a:solidFill>
              <a:srgbClr val="FAB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687;p71">
              <a:extLst>
                <a:ext uri="{FF2B5EF4-FFF2-40B4-BE49-F238E27FC236}">
                  <a16:creationId xmlns:a16="http://schemas.microsoft.com/office/drawing/2014/main" id="{3E7EC6CD-EC31-2317-78F9-F53436358B06}"/>
                </a:ext>
              </a:extLst>
            </p:cNvPr>
            <p:cNvSpPr/>
            <p:nvPr/>
          </p:nvSpPr>
          <p:spPr>
            <a:xfrm>
              <a:off x="4925590" y="4120462"/>
              <a:ext cx="157922" cy="30773"/>
            </a:xfrm>
            <a:custGeom>
              <a:avLst/>
              <a:gdLst/>
              <a:ahLst/>
              <a:cxnLst/>
              <a:rect l="l" t="t" r="r" b="b"/>
              <a:pathLst>
                <a:path w="4942" h="963" extrusionOk="0">
                  <a:moveTo>
                    <a:pt x="2275" y="1"/>
                  </a:moveTo>
                  <a:lnTo>
                    <a:pt x="2263" y="263"/>
                  </a:lnTo>
                  <a:cubicBezTo>
                    <a:pt x="2263" y="263"/>
                    <a:pt x="1" y="679"/>
                    <a:pt x="536" y="846"/>
                  </a:cubicBezTo>
                  <a:cubicBezTo>
                    <a:pt x="862" y="941"/>
                    <a:pt x="2298" y="963"/>
                    <a:pt x="3439" y="963"/>
                  </a:cubicBezTo>
                  <a:cubicBezTo>
                    <a:pt x="4009" y="963"/>
                    <a:pt x="4505" y="957"/>
                    <a:pt x="4751" y="953"/>
                  </a:cubicBezTo>
                  <a:lnTo>
                    <a:pt x="4918" y="953"/>
                  </a:lnTo>
                  <a:lnTo>
                    <a:pt x="4942" y="84"/>
                  </a:lnTo>
                  <a:lnTo>
                    <a:pt x="2275"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688;p71">
              <a:extLst>
                <a:ext uri="{FF2B5EF4-FFF2-40B4-BE49-F238E27FC236}">
                  <a16:creationId xmlns:a16="http://schemas.microsoft.com/office/drawing/2014/main" id="{EC324281-AD21-9A4E-E9BB-998A5708A6FA}"/>
                </a:ext>
              </a:extLst>
            </p:cNvPr>
            <p:cNvSpPr/>
            <p:nvPr/>
          </p:nvSpPr>
          <p:spPr>
            <a:xfrm>
              <a:off x="5051908" y="4127524"/>
              <a:ext cx="31220" cy="22273"/>
            </a:xfrm>
            <a:custGeom>
              <a:avLst/>
              <a:gdLst/>
              <a:ahLst/>
              <a:cxnLst/>
              <a:rect l="l" t="t" r="r" b="b"/>
              <a:pathLst>
                <a:path w="977" h="697" extrusionOk="0">
                  <a:moveTo>
                    <a:pt x="879" y="1"/>
                  </a:moveTo>
                  <a:cubicBezTo>
                    <a:pt x="689" y="1"/>
                    <a:pt x="510" y="59"/>
                    <a:pt x="358" y="161"/>
                  </a:cubicBezTo>
                  <a:cubicBezTo>
                    <a:pt x="179" y="292"/>
                    <a:pt x="48" y="470"/>
                    <a:pt x="0" y="685"/>
                  </a:cubicBezTo>
                  <a:lnTo>
                    <a:pt x="953" y="697"/>
                  </a:lnTo>
                  <a:lnTo>
                    <a:pt x="977" y="6"/>
                  </a:lnTo>
                  <a:cubicBezTo>
                    <a:pt x="944" y="2"/>
                    <a:pt x="911" y="1"/>
                    <a:pt x="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689;p71">
              <a:extLst>
                <a:ext uri="{FF2B5EF4-FFF2-40B4-BE49-F238E27FC236}">
                  <a16:creationId xmlns:a16="http://schemas.microsoft.com/office/drawing/2014/main" id="{3A630B56-52E4-CC0F-53C1-32E48DBB2B4E}"/>
                </a:ext>
              </a:extLst>
            </p:cNvPr>
            <p:cNvSpPr/>
            <p:nvPr/>
          </p:nvSpPr>
          <p:spPr>
            <a:xfrm>
              <a:off x="4936998" y="4136439"/>
              <a:ext cx="145747" cy="15338"/>
            </a:xfrm>
            <a:custGeom>
              <a:avLst/>
              <a:gdLst/>
              <a:ahLst/>
              <a:cxnLst/>
              <a:rect l="l" t="t" r="r" b="b"/>
              <a:pathLst>
                <a:path w="4561" h="480" extrusionOk="0">
                  <a:moveTo>
                    <a:pt x="798" y="1"/>
                  </a:moveTo>
                  <a:cubicBezTo>
                    <a:pt x="798" y="1"/>
                    <a:pt x="1" y="191"/>
                    <a:pt x="96" y="322"/>
                  </a:cubicBezTo>
                  <a:cubicBezTo>
                    <a:pt x="167" y="411"/>
                    <a:pt x="1859" y="480"/>
                    <a:pt x="3275" y="480"/>
                  </a:cubicBezTo>
                  <a:cubicBezTo>
                    <a:pt x="3762" y="480"/>
                    <a:pt x="4216" y="472"/>
                    <a:pt x="4561" y="453"/>
                  </a:cubicBezTo>
                  <a:lnTo>
                    <a:pt x="4561" y="394"/>
                  </a:lnTo>
                  <a:lnTo>
                    <a:pt x="1025" y="322"/>
                  </a:lnTo>
                  <a:cubicBezTo>
                    <a:pt x="1025" y="322"/>
                    <a:pt x="941" y="13"/>
                    <a:pt x="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690;p71">
              <a:extLst>
                <a:ext uri="{FF2B5EF4-FFF2-40B4-BE49-F238E27FC236}">
                  <a16:creationId xmlns:a16="http://schemas.microsoft.com/office/drawing/2014/main" id="{83256541-5F00-7386-204F-0ECE7CCBE0A0}"/>
                </a:ext>
              </a:extLst>
            </p:cNvPr>
            <p:cNvSpPr/>
            <p:nvPr/>
          </p:nvSpPr>
          <p:spPr>
            <a:xfrm>
              <a:off x="4945753" y="4145195"/>
              <a:ext cx="138141" cy="3835"/>
            </a:xfrm>
            <a:custGeom>
              <a:avLst/>
              <a:gdLst/>
              <a:ahLst/>
              <a:cxnLst/>
              <a:rect l="l" t="t" r="r" b="b"/>
              <a:pathLst>
                <a:path w="4323" h="120" extrusionOk="0">
                  <a:moveTo>
                    <a:pt x="1" y="1"/>
                  </a:moveTo>
                  <a:lnTo>
                    <a:pt x="477" y="36"/>
                  </a:lnTo>
                  <a:cubicBezTo>
                    <a:pt x="882" y="60"/>
                    <a:pt x="1453" y="84"/>
                    <a:pt x="2072" y="108"/>
                  </a:cubicBezTo>
                  <a:cubicBezTo>
                    <a:pt x="2691" y="120"/>
                    <a:pt x="3251" y="120"/>
                    <a:pt x="3668" y="120"/>
                  </a:cubicBezTo>
                  <a:lnTo>
                    <a:pt x="4323" y="120"/>
                  </a:lnTo>
                  <a:lnTo>
                    <a:pt x="4323" y="108"/>
                  </a:lnTo>
                  <a:lnTo>
                    <a:pt x="3668" y="108"/>
                  </a:lnTo>
                  <a:cubicBezTo>
                    <a:pt x="3251" y="108"/>
                    <a:pt x="2691" y="96"/>
                    <a:pt x="2072" y="84"/>
                  </a:cubicBezTo>
                  <a:cubicBezTo>
                    <a:pt x="1453" y="72"/>
                    <a:pt x="894" y="48"/>
                    <a:pt x="477" y="24"/>
                  </a:cubicBezTo>
                  <a:lnTo>
                    <a:pt x="1"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691;p71">
              <a:extLst>
                <a:ext uri="{FF2B5EF4-FFF2-40B4-BE49-F238E27FC236}">
                  <a16:creationId xmlns:a16="http://schemas.microsoft.com/office/drawing/2014/main" id="{8759681D-A1D6-00E6-EB06-1614F84FCDA6}"/>
                </a:ext>
              </a:extLst>
            </p:cNvPr>
            <p:cNvSpPr/>
            <p:nvPr/>
          </p:nvSpPr>
          <p:spPr>
            <a:xfrm>
              <a:off x="4961731" y="4135704"/>
              <a:ext cx="8404" cy="12558"/>
            </a:xfrm>
            <a:custGeom>
              <a:avLst/>
              <a:gdLst/>
              <a:ahLst/>
              <a:cxnLst/>
              <a:rect l="l" t="t" r="r" b="b"/>
              <a:pathLst>
                <a:path w="263" h="393" extrusionOk="0">
                  <a:moveTo>
                    <a:pt x="1" y="0"/>
                  </a:moveTo>
                  <a:lnTo>
                    <a:pt x="1" y="0"/>
                  </a:lnTo>
                  <a:cubicBezTo>
                    <a:pt x="132" y="95"/>
                    <a:pt x="215" y="226"/>
                    <a:pt x="251" y="393"/>
                  </a:cubicBezTo>
                  <a:cubicBezTo>
                    <a:pt x="263" y="310"/>
                    <a:pt x="239" y="226"/>
                    <a:pt x="191" y="155"/>
                  </a:cubicBezTo>
                  <a:cubicBezTo>
                    <a:pt x="155" y="83"/>
                    <a:pt x="84" y="24"/>
                    <a:pt x="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692;p71">
              <a:extLst>
                <a:ext uri="{FF2B5EF4-FFF2-40B4-BE49-F238E27FC236}">
                  <a16:creationId xmlns:a16="http://schemas.microsoft.com/office/drawing/2014/main" id="{444504CC-0C1A-AC2B-E148-F2992AEB6376}"/>
                </a:ext>
              </a:extLst>
            </p:cNvPr>
            <p:cNvSpPr/>
            <p:nvPr/>
          </p:nvSpPr>
          <p:spPr>
            <a:xfrm>
              <a:off x="4990267" y="4130368"/>
              <a:ext cx="4985" cy="6487"/>
            </a:xfrm>
            <a:custGeom>
              <a:avLst/>
              <a:gdLst/>
              <a:ahLst/>
              <a:cxnLst/>
              <a:rect l="l" t="t" r="r" b="b"/>
              <a:pathLst>
                <a:path w="156" h="203" extrusionOk="0">
                  <a:moveTo>
                    <a:pt x="12" y="0"/>
                  </a:moveTo>
                  <a:cubicBezTo>
                    <a:pt x="1" y="0"/>
                    <a:pt x="24" y="48"/>
                    <a:pt x="72" y="107"/>
                  </a:cubicBezTo>
                  <a:cubicBezTo>
                    <a:pt x="108" y="167"/>
                    <a:pt x="143" y="203"/>
                    <a:pt x="143" y="203"/>
                  </a:cubicBezTo>
                  <a:cubicBezTo>
                    <a:pt x="155" y="203"/>
                    <a:pt x="132" y="155"/>
                    <a:pt x="96" y="96"/>
                  </a:cubicBezTo>
                  <a:cubicBezTo>
                    <a:pt x="60" y="36"/>
                    <a:pt x="24" y="0"/>
                    <a:pt x="1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693;p71">
              <a:extLst>
                <a:ext uri="{FF2B5EF4-FFF2-40B4-BE49-F238E27FC236}">
                  <a16:creationId xmlns:a16="http://schemas.microsoft.com/office/drawing/2014/main" id="{30E89238-31A3-279B-14B7-9507001ADCA9}"/>
                </a:ext>
              </a:extLst>
            </p:cNvPr>
            <p:cNvSpPr/>
            <p:nvPr/>
          </p:nvSpPr>
          <p:spPr>
            <a:xfrm>
              <a:off x="4996370" y="4129217"/>
              <a:ext cx="5720" cy="4602"/>
            </a:xfrm>
            <a:custGeom>
              <a:avLst/>
              <a:gdLst/>
              <a:ahLst/>
              <a:cxnLst/>
              <a:rect l="l" t="t" r="r" b="b"/>
              <a:pathLst>
                <a:path w="179" h="144" extrusionOk="0">
                  <a:moveTo>
                    <a:pt x="12" y="1"/>
                  </a:moveTo>
                  <a:cubicBezTo>
                    <a:pt x="0" y="1"/>
                    <a:pt x="36" y="36"/>
                    <a:pt x="83" y="84"/>
                  </a:cubicBezTo>
                  <a:cubicBezTo>
                    <a:pt x="131" y="120"/>
                    <a:pt x="179" y="143"/>
                    <a:pt x="179" y="143"/>
                  </a:cubicBezTo>
                  <a:cubicBezTo>
                    <a:pt x="179" y="143"/>
                    <a:pt x="155" y="96"/>
                    <a:pt x="107" y="60"/>
                  </a:cubicBezTo>
                  <a:cubicBezTo>
                    <a:pt x="83" y="36"/>
                    <a:pt x="48" y="13"/>
                    <a:pt x="1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694;p71">
              <a:extLst>
                <a:ext uri="{FF2B5EF4-FFF2-40B4-BE49-F238E27FC236}">
                  <a16:creationId xmlns:a16="http://schemas.microsoft.com/office/drawing/2014/main" id="{22539E37-D2CE-85DA-6DD1-DF73D6C79335}"/>
                </a:ext>
              </a:extLst>
            </p:cNvPr>
            <p:cNvSpPr/>
            <p:nvPr/>
          </p:nvSpPr>
          <p:spPr>
            <a:xfrm>
              <a:off x="4997872" y="4125798"/>
              <a:ext cx="8788" cy="1182"/>
            </a:xfrm>
            <a:custGeom>
              <a:avLst/>
              <a:gdLst/>
              <a:ahLst/>
              <a:cxnLst/>
              <a:rect l="l" t="t" r="r" b="b"/>
              <a:pathLst>
                <a:path w="275" h="37" extrusionOk="0">
                  <a:moveTo>
                    <a:pt x="132" y="0"/>
                  </a:moveTo>
                  <a:cubicBezTo>
                    <a:pt x="84" y="0"/>
                    <a:pt x="48" y="0"/>
                    <a:pt x="1" y="12"/>
                  </a:cubicBezTo>
                  <a:cubicBezTo>
                    <a:pt x="36" y="36"/>
                    <a:pt x="84" y="36"/>
                    <a:pt x="132" y="36"/>
                  </a:cubicBezTo>
                  <a:cubicBezTo>
                    <a:pt x="179" y="36"/>
                    <a:pt x="227" y="36"/>
                    <a:pt x="275" y="24"/>
                  </a:cubicBezTo>
                  <a:cubicBezTo>
                    <a:pt x="227" y="12"/>
                    <a:pt x="179" y="0"/>
                    <a:pt x="13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695;p71">
              <a:extLst>
                <a:ext uri="{FF2B5EF4-FFF2-40B4-BE49-F238E27FC236}">
                  <a16:creationId xmlns:a16="http://schemas.microsoft.com/office/drawing/2014/main" id="{6CED6754-242A-AEF5-0A14-16C949EF24A3}"/>
                </a:ext>
              </a:extLst>
            </p:cNvPr>
            <p:cNvSpPr/>
            <p:nvPr/>
          </p:nvSpPr>
          <p:spPr>
            <a:xfrm>
              <a:off x="4997872" y="4121229"/>
              <a:ext cx="10321" cy="1310"/>
            </a:xfrm>
            <a:custGeom>
              <a:avLst/>
              <a:gdLst/>
              <a:ahLst/>
              <a:cxnLst/>
              <a:rect l="l" t="t" r="r" b="b"/>
              <a:pathLst>
                <a:path w="323" h="41" extrusionOk="0">
                  <a:moveTo>
                    <a:pt x="322" y="1"/>
                  </a:moveTo>
                  <a:cubicBezTo>
                    <a:pt x="275" y="1"/>
                    <a:pt x="215" y="1"/>
                    <a:pt x="167" y="12"/>
                  </a:cubicBezTo>
                  <a:lnTo>
                    <a:pt x="1" y="12"/>
                  </a:lnTo>
                  <a:cubicBezTo>
                    <a:pt x="44" y="30"/>
                    <a:pt x="81" y="41"/>
                    <a:pt x="122" y="41"/>
                  </a:cubicBezTo>
                  <a:cubicBezTo>
                    <a:pt x="136" y="41"/>
                    <a:pt x="151" y="39"/>
                    <a:pt x="167" y="36"/>
                  </a:cubicBezTo>
                  <a:cubicBezTo>
                    <a:pt x="176" y="38"/>
                    <a:pt x="185" y="39"/>
                    <a:pt x="195" y="39"/>
                  </a:cubicBezTo>
                  <a:cubicBezTo>
                    <a:pt x="236" y="39"/>
                    <a:pt x="283" y="20"/>
                    <a:pt x="32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696;p71">
              <a:extLst>
                <a:ext uri="{FF2B5EF4-FFF2-40B4-BE49-F238E27FC236}">
                  <a16:creationId xmlns:a16="http://schemas.microsoft.com/office/drawing/2014/main" id="{23D43F01-93A0-0AFD-FB3F-D300B06A4F82}"/>
                </a:ext>
              </a:extLst>
            </p:cNvPr>
            <p:cNvSpPr/>
            <p:nvPr/>
          </p:nvSpPr>
          <p:spPr>
            <a:xfrm>
              <a:off x="4976206" y="4122986"/>
              <a:ext cx="16009" cy="8564"/>
            </a:xfrm>
            <a:custGeom>
              <a:avLst/>
              <a:gdLst/>
              <a:ahLst/>
              <a:cxnLst/>
              <a:rect l="l" t="t" r="r" b="b"/>
              <a:pathLst>
                <a:path w="501" h="268" extrusionOk="0">
                  <a:moveTo>
                    <a:pt x="155" y="23"/>
                  </a:moveTo>
                  <a:cubicBezTo>
                    <a:pt x="191" y="23"/>
                    <a:pt x="226" y="29"/>
                    <a:pt x="262" y="41"/>
                  </a:cubicBezTo>
                  <a:cubicBezTo>
                    <a:pt x="310" y="53"/>
                    <a:pt x="357" y="88"/>
                    <a:pt x="405" y="136"/>
                  </a:cubicBezTo>
                  <a:cubicBezTo>
                    <a:pt x="420" y="159"/>
                    <a:pt x="435" y="186"/>
                    <a:pt x="450" y="216"/>
                  </a:cubicBezTo>
                  <a:lnTo>
                    <a:pt x="450" y="216"/>
                  </a:lnTo>
                  <a:cubicBezTo>
                    <a:pt x="422" y="213"/>
                    <a:pt x="383" y="207"/>
                    <a:pt x="333" y="196"/>
                  </a:cubicBezTo>
                  <a:cubicBezTo>
                    <a:pt x="274" y="184"/>
                    <a:pt x="214" y="172"/>
                    <a:pt x="155" y="148"/>
                  </a:cubicBezTo>
                  <a:cubicBezTo>
                    <a:pt x="131" y="136"/>
                    <a:pt x="95" y="124"/>
                    <a:pt x="60" y="100"/>
                  </a:cubicBezTo>
                  <a:cubicBezTo>
                    <a:pt x="36" y="88"/>
                    <a:pt x="24" y="53"/>
                    <a:pt x="48" y="41"/>
                  </a:cubicBezTo>
                  <a:cubicBezTo>
                    <a:pt x="83" y="29"/>
                    <a:pt x="119" y="23"/>
                    <a:pt x="155" y="23"/>
                  </a:cubicBezTo>
                  <a:close/>
                  <a:moveTo>
                    <a:pt x="168" y="1"/>
                  </a:moveTo>
                  <a:cubicBezTo>
                    <a:pt x="123" y="1"/>
                    <a:pt x="78" y="10"/>
                    <a:pt x="36" y="29"/>
                  </a:cubicBezTo>
                  <a:cubicBezTo>
                    <a:pt x="12" y="41"/>
                    <a:pt x="0" y="65"/>
                    <a:pt x="12" y="88"/>
                  </a:cubicBezTo>
                  <a:cubicBezTo>
                    <a:pt x="12" y="112"/>
                    <a:pt x="36" y="124"/>
                    <a:pt x="48" y="136"/>
                  </a:cubicBezTo>
                  <a:cubicBezTo>
                    <a:pt x="83" y="160"/>
                    <a:pt x="119" y="172"/>
                    <a:pt x="155" y="184"/>
                  </a:cubicBezTo>
                  <a:cubicBezTo>
                    <a:pt x="214" y="196"/>
                    <a:pt x="274" y="208"/>
                    <a:pt x="333" y="219"/>
                  </a:cubicBezTo>
                  <a:cubicBezTo>
                    <a:pt x="363" y="225"/>
                    <a:pt x="393" y="228"/>
                    <a:pt x="421" y="228"/>
                  </a:cubicBezTo>
                  <a:cubicBezTo>
                    <a:pt x="433" y="228"/>
                    <a:pt x="445" y="228"/>
                    <a:pt x="456" y="227"/>
                  </a:cubicBezTo>
                  <a:lnTo>
                    <a:pt x="456" y="227"/>
                  </a:lnTo>
                  <a:cubicBezTo>
                    <a:pt x="463" y="240"/>
                    <a:pt x="470" y="254"/>
                    <a:pt x="476" y="267"/>
                  </a:cubicBezTo>
                  <a:lnTo>
                    <a:pt x="476" y="231"/>
                  </a:lnTo>
                  <a:cubicBezTo>
                    <a:pt x="476" y="229"/>
                    <a:pt x="475" y="227"/>
                    <a:pt x="474" y="225"/>
                  </a:cubicBezTo>
                  <a:lnTo>
                    <a:pt x="474" y="225"/>
                  </a:lnTo>
                  <a:cubicBezTo>
                    <a:pt x="483" y="223"/>
                    <a:pt x="492" y="221"/>
                    <a:pt x="500" y="219"/>
                  </a:cubicBezTo>
                  <a:cubicBezTo>
                    <a:pt x="500" y="219"/>
                    <a:pt x="491" y="219"/>
                    <a:pt x="473" y="218"/>
                  </a:cubicBezTo>
                  <a:lnTo>
                    <a:pt x="473" y="218"/>
                  </a:lnTo>
                  <a:cubicBezTo>
                    <a:pt x="460" y="177"/>
                    <a:pt x="438" y="146"/>
                    <a:pt x="417" y="124"/>
                  </a:cubicBezTo>
                  <a:cubicBezTo>
                    <a:pt x="360" y="43"/>
                    <a:pt x="265" y="1"/>
                    <a:pt x="168"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697;p71">
              <a:extLst>
                <a:ext uri="{FF2B5EF4-FFF2-40B4-BE49-F238E27FC236}">
                  <a16:creationId xmlns:a16="http://schemas.microsoft.com/office/drawing/2014/main" id="{072EF9AD-7943-7127-ACB6-6BD24EEDC927}"/>
                </a:ext>
              </a:extLst>
            </p:cNvPr>
            <p:cNvSpPr/>
            <p:nvPr/>
          </p:nvSpPr>
          <p:spPr>
            <a:xfrm>
              <a:off x="4989883" y="4120462"/>
              <a:ext cx="8404" cy="9938"/>
            </a:xfrm>
            <a:custGeom>
              <a:avLst/>
              <a:gdLst/>
              <a:ahLst/>
              <a:cxnLst/>
              <a:rect l="l" t="t" r="r" b="b"/>
              <a:pathLst>
                <a:path w="263" h="311" extrusionOk="0">
                  <a:moveTo>
                    <a:pt x="203" y="1"/>
                  </a:moveTo>
                  <a:cubicBezTo>
                    <a:pt x="155" y="1"/>
                    <a:pt x="96" y="36"/>
                    <a:pt x="60" y="84"/>
                  </a:cubicBezTo>
                  <a:cubicBezTo>
                    <a:pt x="36" y="120"/>
                    <a:pt x="24" y="156"/>
                    <a:pt x="13" y="191"/>
                  </a:cubicBezTo>
                  <a:cubicBezTo>
                    <a:pt x="1" y="239"/>
                    <a:pt x="13" y="275"/>
                    <a:pt x="36" y="310"/>
                  </a:cubicBezTo>
                  <a:cubicBezTo>
                    <a:pt x="24" y="275"/>
                    <a:pt x="36" y="239"/>
                    <a:pt x="36" y="203"/>
                  </a:cubicBezTo>
                  <a:cubicBezTo>
                    <a:pt x="48" y="167"/>
                    <a:pt x="60" y="132"/>
                    <a:pt x="84" y="96"/>
                  </a:cubicBezTo>
                  <a:cubicBezTo>
                    <a:pt x="120" y="60"/>
                    <a:pt x="155" y="36"/>
                    <a:pt x="203" y="36"/>
                  </a:cubicBezTo>
                  <a:cubicBezTo>
                    <a:pt x="251" y="36"/>
                    <a:pt x="227" y="96"/>
                    <a:pt x="203" y="132"/>
                  </a:cubicBezTo>
                  <a:cubicBezTo>
                    <a:pt x="179" y="167"/>
                    <a:pt x="155" y="203"/>
                    <a:pt x="132" y="227"/>
                  </a:cubicBezTo>
                  <a:cubicBezTo>
                    <a:pt x="84" y="275"/>
                    <a:pt x="48" y="310"/>
                    <a:pt x="48" y="310"/>
                  </a:cubicBezTo>
                  <a:cubicBezTo>
                    <a:pt x="84" y="298"/>
                    <a:pt x="120" y="275"/>
                    <a:pt x="144" y="239"/>
                  </a:cubicBezTo>
                  <a:cubicBezTo>
                    <a:pt x="179" y="215"/>
                    <a:pt x="203" y="179"/>
                    <a:pt x="227" y="144"/>
                  </a:cubicBezTo>
                  <a:cubicBezTo>
                    <a:pt x="251" y="132"/>
                    <a:pt x="251" y="108"/>
                    <a:pt x="263" y="84"/>
                  </a:cubicBezTo>
                  <a:cubicBezTo>
                    <a:pt x="263" y="48"/>
                    <a:pt x="239" y="13"/>
                    <a:pt x="20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698;p71">
              <a:extLst>
                <a:ext uri="{FF2B5EF4-FFF2-40B4-BE49-F238E27FC236}">
                  <a16:creationId xmlns:a16="http://schemas.microsoft.com/office/drawing/2014/main" id="{65F6636B-EBD0-332A-AF92-20B6C3D5DDC4}"/>
                </a:ext>
              </a:extLst>
            </p:cNvPr>
            <p:cNvSpPr/>
            <p:nvPr/>
          </p:nvSpPr>
          <p:spPr>
            <a:xfrm>
              <a:off x="5051524" y="4126278"/>
              <a:ext cx="31220" cy="22368"/>
            </a:xfrm>
            <a:custGeom>
              <a:avLst/>
              <a:gdLst/>
              <a:ahLst/>
              <a:cxnLst/>
              <a:rect l="l" t="t" r="r" b="b"/>
              <a:pathLst>
                <a:path w="977" h="700" extrusionOk="0">
                  <a:moveTo>
                    <a:pt x="846" y="0"/>
                  </a:moveTo>
                  <a:cubicBezTo>
                    <a:pt x="822" y="0"/>
                    <a:pt x="798" y="3"/>
                    <a:pt x="774" y="9"/>
                  </a:cubicBezTo>
                  <a:cubicBezTo>
                    <a:pt x="608" y="9"/>
                    <a:pt x="453" y="69"/>
                    <a:pt x="322" y="152"/>
                  </a:cubicBezTo>
                  <a:cubicBezTo>
                    <a:pt x="191" y="247"/>
                    <a:pt x="96" y="366"/>
                    <a:pt x="36" y="521"/>
                  </a:cubicBezTo>
                  <a:cubicBezTo>
                    <a:pt x="24" y="557"/>
                    <a:pt x="12" y="605"/>
                    <a:pt x="12" y="652"/>
                  </a:cubicBezTo>
                  <a:cubicBezTo>
                    <a:pt x="0" y="664"/>
                    <a:pt x="0" y="676"/>
                    <a:pt x="12" y="700"/>
                  </a:cubicBezTo>
                  <a:cubicBezTo>
                    <a:pt x="12" y="700"/>
                    <a:pt x="24" y="628"/>
                    <a:pt x="60" y="521"/>
                  </a:cubicBezTo>
                  <a:cubicBezTo>
                    <a:pt x="120" y="390"/>
                    <a:pt x="215" y="271"/>
                    <a:pt x="346" y="176"/>
                  </a:cubicBezTo>
                  <a:cubicBezTo>
                    <a:pt x="465" y="93"/>
                    <a:pt x="620" y="45"/>
                    <a:pt x="774" y="21"/>
                  </a:cubicBezTo>
                  <a:lnTo>
                    <a:pt x="977" y="21"/>
                  </a:lnTo>
                  <a:cubicBezTo>
                    <a:pt x="965" y="9"/>
                    <a:pt x="941" y="9"/>
                    <a:pt x="917" y="9"/>
                  </a:cubicBezTo>
                  <a:cubicBezTo>
                    <a:pt x="893" y="3"/>
                    <a:pt x="870" y="0"/>
                    <a:pt x="84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699;p71">
              <a:extLst>
                <a:ext uri="{FF2B5EF4-FFF2-40B4-BE49-F238E27FC236}">
                  <a16:creationId xmlns:a16="http://schemas.microsoft.com/office/drawing/2014/main" id="{6561E349-54CD-B235-7C06-99FAF9BFA6A3}"/>
                </a:ext>
              </a:extLst>
            </p:cNvPr>
            <p:cNvSpPr/>
            <p:nvPr/>
          </p:nvSpPr>
          <p:spPr>
            <a:xfrm>
              <a:off x="5016534" y="4140849"/>
              <a:ext cx="25117" cy="1502"/>
            </a:xfrm>
            <a:custGeom>
              <a:avLst/>
              <a:gdLst/>
              <a:ahLst/>
              <a:cxnLst/>
              <a:rect l="l" t="t" r="r" b="b"/>
              <a:pathLst>
                <a:path w="786" h="47" extrusionOk="0">
                  <a:moveTo>
                    <a:pt x="54" y="0"/>
                  </a:moveTo>
                  <a:cubicBezTo>
                    <a:pt x="20" y="0"/>
                    <a:pt x="0" y="2"/>
                    <a:pt x="0" y="6"/>
                  </a:cubicBezTo>
                  <a:cubicBezTo>
                    <a:pt x="131" y="30"/>
                    <a:pt x="262" y="41"/>
                    <a:pt x="393" y="41"/>
                  </a:cubicBezTo>
                  <a:cubicBezTo>
                    <a:pt x="428" y="45"/>
                    <a:pt x="463" y="46"/>
                    <a:pt x="498" y="46"/>
                  </a:cubicBezTo>
                  <a:cubicBezTo>
                    <a:pt x="594" y="46"/>
                    <a:pt x="690" y="35"/>
                    <a:pt x="786" y="18"/>
                  </a:cubicBezTo>
                  <a:cubicBezTo>
                    <a:pt x="774" y="6"/>
                    <a:pt x="607" y="6"/>
                    <a:pt x="393" y="6"/>
                  </a:cubicBezTo>
                  <a:cubicBezTo>
                    <a:pt x="250" y="6"/>
                    <a:pt x="123" y="0"/>
                    <a:pt x="5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700;p71">
              <a:extLst>
                <a:ext uri="{FF2B5EF4-FFF2-40B4-BE49-F238E27FC236}">
                  <a16:creationId xmlns:a16="http://schemas.microsoft.com/office/drawing/2014/main" id="{77308867-9675-6AD9-6945-B5001F5B0F73}"/>
                </a:ext>
              </a:extLst>
            </p:cNvPr>
            <p:cNvSpPr/>
            <p:nvPr/>
          </p:nvSpPr>
          <p:spPr>
            <a:xfrm>
              <a:off x="5055327" y="4141776"/>
              <a:ext cx="2684" cy="4602"/>
            </a:xfrm>
            <a:custGeom>
              <a:avLst/>
              <a:gdLst/>
              <a:ahLst/>
              <a:cxnLst/>
              <a:rect l="l" t="t" r="r" b="b"/>
              <a:pathLst>
                <a:path w="84" h="144" extrusionOk="0">
                  <a:moveTo>
                    <a:pt x="84" y="1"/>
                  </a:moveTo>
                  <a:cubicBezTo>
                    <a:pt x="84" y="1"/>
                    <a:pt x="24" y="12"/>
                    <a:pt x="12" y="60"/>
                  </a:cubicBezTo>
                  <a:cubicBezTo>
                    <a:pt x="1" y="96"/>
                    <a:pt x="1" y="143"/>
                    <a:pt x="12" y="143"/>
                  </a:cubicBezTo>
                  <a:cubicBezTo>
                    <a:pt x="24" y="143"/>
                    <a:pt x="36" y="108"/>
                    <a:pt x="48" y="72"/>
                  </a:cubicBezTo>
                  <a:cubicBezTo>
                    <a:pt x="72" y="36"/>
                    <a:pt x="84" y="1"/>
                    <a:pt x="8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701;p71">
              <a:extLst>
                <a:ext uri="{FF2B5EF4-FFF2-40B4-BE49-F238E27FC236}">
                  <a16:creationId xmlns:a16="http://schemas.microsoft.com/office/drawing/2014/main" id="{ECDB5D2E-2F6E-CCB0-633C-8DC0B0D8EA5D}"/>
                </a:ext>
              </a:extLst>
            </p:cNvPr>
            <p:cNvSpPr/>
            <p:nvPr/>
          </p:nvSpPr>
          <p:spPr>
            <a:xfrm>
              <a:off x="5061047" y="4134554"/>
              <a:ext cx="3451" cy="3068"/>
            </a:xfrm>
            <a:custGeom>
              <a:avLst/>
              <a:gdLst/>
              <a:ahLst/>
              <a:cxnLst/>
              <a:rect l="l" t="t" r="r" b="b"/>
              <a:pathLst>
                <a:path w="108" h="96" extrusionOk="0">
                  <a:moveTo>
                    <a:pt x="107" y="0"/>
                  </a:moveTo>
                  <a:cubicBezTo>
                    <a:pt x="107" y="0"/>
                    <a:pt x="72" y="12"/>
                    <a:pt x="48" y="36"/>
                  </a:cubicBezTo>
                  <a:cubicBezTo>
                    <a:pt x="24" y="60"/>
                    <a:pt x="0" y="84"/>
                    <a:pt x="12" y="96"/>
                  </a:cubicBezTo>
                  <a:cubicBezTo>
                    <a:pt x="12" y="96"/>
                    <a:pt x="36" y="84"/>
                    <a:pt x="72" y="60"/>
                  </a:cubicBezTo>
                  <a:cubicBezTo>
                    <a:pt x="95" y="36"/>
                    <a:pt x="107" y="0"/>
                    <a:pt x="10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702;p71">
              <a:extLst>
                <a:ext uri="{FF2B5EF4-FFF2-40B4-BE49-F238E27FC236}">
                  <a16:creationId xmlns:a16="http://schemas.microsoft.com/office/drawing/2014/main" id="{EC3EB0F4-620F-76A7-EBC6-57979649E4C8}"/>
                </a:ext>
              </a:extLst>
            </p:cNvPr>
            <p:cNvSpPr/>
            <p:nvPr/>
          </p:nvSpPr>
          <p:spPr>
            <a:xfrm>
              <a:off x="5068652" y="4131007"/>
              <a:ext cx="4985" cy="2045"/>
            </a:xfrm>
            <a:custGeom>
              <a:avLst/>
              <a:gdLst/>
              <a:ahLst/>
              <a:cxnLst/>
              <a:rect l="l" t="t" r="r" b="b"/>
              <a:pathLst>
                <a:path w="156" h="64" extrusionOk="0">
                  <a:moveTo>
                    <a:pt x="99" y="1"/>
                  </a:moveTo>
                  <a:cubicBezTo>
                    <a:pt x="90" y="1"/>
                    <a:pt x="81" y="2"/>
                    <a:pt x="72" y="4"/>
                  </a:cubicBezTo>
                  <a:cubicBezTo>
                    <a:pt x="24" y="28"/>
                    <a:pt x="0" y="52"/>
                    <a:pt x="0" y="64"/>
                  </a:cubicBezTo>
                  <a:cubicBezTo>
                    <a:pt x="12" y="64"/>
                    <a:pt x="36" y="52"/>
                    <a:pt x="84" y="40"/>
                  </a:cubicBezTo>
                  <a:cubicBezTo>
                    <a:pt x="119" y="16"/>
                    <a:pt x="155" y="16"/>
                    <a:pt x="155" y="16"/>
                  </a:cubicBezTo>
                  <a:cubicBezTo>
                    <a:pt x="155" y="16"/>
                    <a:pt x="132" y="1"/>
                    <a:pt x="9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703;p71">
              <a:extLst>
                <a:ext uri="{FF2B5EF4-FFF2-40B4-BE49-F238E27FC236}">
                  <a16:creationId xmlns:a16="http://schemas.microsoft.com/office/drawing/2014/main" id="{1A4EEDBB-4C4E-C158-B91D-1FEC815885AD}"/>
                </a:ext>
              </a:extLst>
            </p:cNvPr>
            <p:cNvSpPr/>
            <p:nvPr/>
          </p:nvSpPr>
          <p:spPr>
            <a:xfrm>
              <a:off x="5077408" y="4130080"/>
              <a:ext cx="2684" cy="1086"/>
            </a:xfrm>
            <a:custGeom>
              <a:avLst/>
              <a:gdLst/>
              <a:ahLst/>
              <a:cxnLst/>
              <a:rect l="l" t="t" r="r" b="b"/>
              <a:pathLst>
                <a:path w="84" h="34" extrusionOk="0">
                  <a:moveTo>
                    <a:pt x="69" y="0"/>
                  </a:moveTo>
                  <a:cubicBezTo>
                    <a:pt x="60" y="0"/>
                    <a:pt x="48" y="3"/>
                    <a:pt x="36" y="9"/>
                  </a:cubicBezTo>
                  <a:cubicBezTo>
                    <a:pt x="12" y="9"/>
                    <a:pt x="0" y="33"/>
                    <a:pt x="0" y="33"/>
                  </a:cubicBezTo>
                  <a:lnTo>
                    <a:pt x="48" y="33"/>
                  </a:lnTo>
                  <a:cubicBezTo>
                    <a:pt x="72" y="21"/>
                    <a:pt x="83" y="9"/>
                    <a:pt x="83" y="9"/>
                  </a:cubicBezTo>
                  <a:cubicBezTo>
                    <a:pt x="83" y="3"/>
                    <a:pt x="77" y="0"/>
                    <a:pt x="6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704;p71">
              <a:extLst>
                <a:ext uri="{FF2B5EF4-FFF2-40B4-BE49-F238E27FC236}">
                  <a16:creationId xmlns:a16="http://schemas.microsoft.com/office/drawing/2014/main" id="{89A50F2C-62A1-AC4B-CEB7-F7156750B8CC}"/>
                </a:ext>
              </a:extLst>
            </p:cNvPr>
            <p:cNvSpPr/>
            <p:nvPr/>
          </p:nvSpPr>
          <p:spPr>
            <a:xfrm>
              <a:off x="5413734" y="2670919"/>
              <a:ext cx="275101" cy="327219"/>
            </a:xfrm>
            <a:custGeom>
              <a:avLst/>
              <a:gdLst/>
              <a:ahLst/>
              <a:cxnLst/>
              <a:rect l="l" t="t" r="r" b="b"/>
              <a:pathLst>
                <a:path w="8609" h="10240" extrusionOk="0">
                  <a:moveTo>
                    <a:pt x="0" y="0"/>
                  </a:moveTo>
                  <a:lnTo>
                    <a:pt x="846" y="4929"/>
                  </a:lnTo>
                  <a:lnTo>
                    <a:pt x="3977" y="7013"/>
                  </a:lnTo>
                  <a:lnTo>
                    <a:pt x="2703" y="7739"/>
                  </a:lnTo>
                  <a:lnTo>
                    <a:pt x="4763" y="10239"/>
                  </a:lnTo>
                  <a:cubicBezTo>
                    <a:pt x="4763" y="10239"/>
                    <a:pt x="7966" y="8632"/>
                    <a:pt x="8263" y="7310"/>
                  </a:cubicBezTo>
                  <a:cubicBezTo>
                    <a:pt x="8608" y="5751"/>
                    <a:pt x="4513" y="2393"/>
                    <a:pt x="2060" y="810"/>
                  </a:cubicBezTo>
                  <a:cubicBezTo>
                    <a:pt x="1441" y="393"/>
                    <a:pt x="738" y="107"/>
                    <a:pt x="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705;p71">
              <a:extLst>
                <a:ext uri="{FF2B5EF4-FFF2-40B4-BE49-F238E27FC236}">
                  <a16:creationId xmlns:a16="http://schemas.microsoft.com/office/drawing/2014/main" id="{93765405-ABE8-0686-D7E3-0A2EE589083F}"/>
                </a:ext>
              </a:extLst>
            </p:cNvPr>
            <p:cNvSpPr/>
            <p:nvPr/>
          </p:nvSpPr>
          <p:spPr>
            <a:xfrm>
              <a:off x="5005094" y="2665966"/>
              <a:ext cx="496165" cy="489678"/>
            </a:xfrm>
            <a:custGeom>
              <a:avLst/>
              <a:gdLst/>
              <a:ahLst/>
              <a:cxnLst/>
              <a:rect l="l" t="t" r="r" b="b"/>
              <a:pathLst>
                <a:path w="15527" h="15324" extrusionOk="0">
                  <a:moveTo>
                    <a:pt x="8550" y="0"/>
                  </a:moveTo>
                  <a:cubicBezTo>
                    <a:pt x="8192" y="48"/>
                    <a:pt x="7847" y="107"/>
                    <a:pt x="7502" y="191"/>
                  </a:cubicBezTo>
                  <a:cubicBezTo>
                    <a:pt x="7002" y="310"/>
                    <a:pt x="6561" y="584"/>
                    <a:pt x="6228" y="965"/>
                  </a:cubicBezTo>
                  <a:lnTo>
                    <a:pt x="1323" y="6584"/>
                  </a:lnTo>
                  <a:cubicBezTo>
                    <a:pt x="1323" y="6584"/>
                    <a:pt x="1" y="8061"/>
                    <a:pt x="1287" y="9204"/>
                  </a:cubicBezTo>
                  <a:cubicBezTo>
                    <a:pt x="1513" y="9412"/>
                    <a:pt x="1873" y="9582"/>
                    <a:pt x="2306" y="9582"/>
                  </a:cubicBezTo>
                  <a:cubicBezTo>
                    <a:pt x="2739" y="9582"/>
                    <a:pt x="3245" y="9412"/>
                    <a:pt x="3763" y="8942"/>
                  </a:cubicBezTo>
                  <a:cubicBezTo>
                    <a:pt x="4061" y="8668"/>
                    <a:pt x="6966" y="5609"/>
                    <a:pt x="6966" y="5608"/>
                  </a:cubicBezTo>
                  <a:lnTo>
                    <a:pt x="6966" y="5608"/>
                  </a:lnTo>
                  <a:cubicBezTo>
                    <a:pt x="6502" y="6358"/>
                    <a:pt x="6645" y="6775"/>
                    <a:pt x="7228" y="7358"/>
                  </a:cubicBezTo>
                  <a:cubicBezTo>
                    <a:pt x="7335" y="7465"/>
                    <a:pt x="7359" y="10216"/>
                    <a:pt x="6823" y="11133"/>
                  </a:cubicBezTo>
                  <a:cubicBezTo>
                    <a:pt x="6823" y="11133"/>
                    <a:pt x="6145" y="13466"/>
                    <a:pt x="6145" y="15324"/>
                  </a:cubicBezTo>
                  <a:lnTo>
                    <a:pt x="15527" y="14228"/>
                  </a:lnTo>
                  <a:cubicBezTo>
                    <a:pt x="15527" y="14228"/>
                    <a:pt x="15491" y="12216"/>
                    <a:pt x="13634" y="9823"/>
                  </a:cubicBezTo>
                  <a:lnTo>
                    <a:pt x="13717" y="7299"/>
                  </a:lnTo>
                  <a:lnTo>
                    <a:pt x="14086" y="5572"/>
                  </a:lnTo>
                  <a:lnTo>
                    <a:pt x="14181" y="5203"/>
                  </a:lnTo>
                  <a:cubicBezTo>
                    <a:pt x="14181" y="5203"/>
                    <a:pt x="14515" y="3334"/>
                    <a:pt x="14229" y="1917"/>
                  </a:cubicBezTo>
                  <a:cubicBezTo>
                    <a:pt x="14086" y="1119"/>
                    <a:pt x="13550" y="453"/>
                    <a:pt x="12788" y="155"/>
                  </a:cubicBezTo>
                  <a:cubicBezTo>
                    <a:pt x="12479" y="84"/>
                    <a:pt x="12145" y="48"/>
                    <a:pt x="11824" y="36"/>
                  </a:cubicBezTo>
                  <a:lnTo>
                    <a:pt x="8550"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706;p71">
              <a:extLst>
                <a:ext uri="{FF2B5EF4-FFF2-40B4-BE49-F238E27FC236}">
                  <a16:creationId xmlns:a16="http://schemas.microsoft.com/office/drawing/2014/main" id="{021E350F-31AD-1202-DB78-150A66D03672}"/>
                </a:ext>
              </a:extLst>
            </p:cNvPr>
            <p:cNvSpPr/>
            <p:nvPr/>
          </p:nvSpPr>
          <p:spPr>
            <a:xfrm>
              <a:off x="5440353" y="2760297"/>
              <a:ext cx="22113" cy="219563"/>
            </a:xfrm>
            <a:custGeom>
              <a:avLst/>
              <a:gdLst/>
              <a:ahLst/>
              <a:cxnLst/>
              <a:rect l="l" t="t" r="r" b="b"/>
              <a:pathLst>
                <a:path w="692" h="6871" extrusionOk="0">
                  <a:moveTo>
                    <a:pt x="667" y="1"/>
                  </a:moveTo>
                  <a:cubicBezTo>
                    <a:pt x="644" y="96"/>
                    <a:pt x="644" y="180"/>
                    <a:pt x="644" y="275"/>
                  </a:cubicBezTo>
                  <a:cubicBezTo>
                    <a:pt x="632" y="453"/>
                    <a:pt x="620" y="703"/>
                    <a:pt x="584" y="1013"/>
                  </a:cubicBezTo>
                  <a:cubicBezTo>
                    <a:pt x="536" y="1632"/>
                    <a:pt x="417" y="2489"/>
                    <a:pt x="239" y="3418"/>
                  </a:cubicBezTo>
                  <a:cubicBezTo>
                    <a:pt x="179" y="3740"/>
                    <a:pt x="108" y="4049"/>
                    <a:pt x="48" y="4335"/>
                  </a:cubicBezTo>
                  <a:lnTo>
                    <a:pt x="48" y="4347"/>
                  </a:lnTo>
                  <a:cubicBezTo>
                    <a:pt x="24" y="5073"/>
                    <a:pt x="1" y="5704"/>
                    <a:pt x="1" y="6157"/>
                  </a:cubicBezTo>
                  <a:lnTo>
                    <a:pt x="1" y="6680"/>
                  </a:lnTo>
                  <a:cubicBezTo>
                    <a:pt x="1" y="6740"/>
                    <a:pt x="1" y="6811"/>
                    <a:pt x="13" y="6871"/>
                  </a:cubicBezTo>
                  <a:cubicBezTo>
                    <a:pt x="24" y="6811"/>
                    <a:pt x="36" y="6740"/>
                    <a:pt x="36" y="6680"/>
                  </a:cubicBezTo>
                  <a:cubicBezTo>
                    <a:pt x="48" y="6538"/>
                    <a:pt x="48" y="6359"/>
                    <a:pt x="72" y="6157"/>
                  </a:cubicBezTo>
                  <a:cubicBezTo>
                    <a:pt x="96" y="5704"/>
                    <a:pt x="120" y="5073"/>
                    <a:pt x="155" y="4347"/>
                  </a:cubicBezTo>
                  <a:lnTo>
                    <a:pt x="155" y="4359"/>
                  </a:lnTo>
                  <a:cubicBezTo>
                    <a:pt x="215" y="4073"/>
                    <a:pt x="286" y="3763"/>
                    <a:pt x="346" y="3442"/>
                  </a:cubicBezTo>
                  <a:cubicBezTo>
                    <a:pt x="501" y="2644"/>
                    <a:pt x="608" y="1835"/>
                    <a:pt x="667" y="1025"/>
                  </a:cubicBezTo>
                  <a:cubicBezTo>
                    <a:pt x="691" y="703"/>
                    <a:pt x="691" y="453"/>
                    <a:pt x="691" y="275"/>
                  </a:cubicBezTo>
                  <a:cubicBezTo>
                    <a:pt x="691" y="191"/>
                    <a:pt x="679" y="96"/>
                    <a:pt x="667"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707;p71">
              <a:extLst>
                <a:ext uri="{FF2B5EF4-FFF2-40B4-BE49-F238E27FC236}">
                  <a16:creationId xmlns:a16="http://schemas.microsoft.com/office/drawing/2014/main" id="{A2AF0619-107E-4C53-21B4-E778C51D0879}"/>
                </a:ext>
              </a:extLst>
            </p:cNvPr>
            <p:cNvSpPr/>
            <p:nvPr/>
          </p:nvSpPr>
          <p:spPr>
            <a:xfrm>
              <a:off x="5462434" y="2840984"/>
              <a:ext cx="107688" cy="74583"/>
            </a:xfrm>
            <a:custGeom>
              <a:avLst/>
              <a:gdLst/>
              <a:ahLst/>
              <a:cxnLst/>
              <a:rect l="l" t="t" r="r" b="b"/>
              <a:pathLst>
                <a:path w="3370" h="2334" extrusionOk="0">
                  <a:moveTo>
                    <a:pt x="0" y="0"/>
                  </a:moveTo>
                  <a:lnTo>
                    <a:pt x="0" y="0"/>
                  </a:lnTo>
                  <a:cubicBezTo>
                    <a:pt x="536" y="429"/>
                    <a:pt x="1084" y="834"/>
                    <a:pt x="1655" y="1215"/>
                  </a:cubicBezTo>
                  <a:cubicBezTo>
                    <a:pt x="2215" y="1619"/>
                    <a:pt x="2786" y="1988"/>
                    <a:pt x="3370" y="2334"/>
                  </a:cubicBezTo>
                  <a:cubicBezTo>
                    <a:pt x="2286" y="1500"/>
                    <a:pt x="1167" y="714"/>
                    <a:pt x="0"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708;p71">
              <a:extLst>
                <a:ext uri="{FF2B5EF4-FFF2-40B4-BE49-F238E27FC236}">
                  <a16:creationId xmlns:a16="http://schemas.microsoft.com/office/drawing/2014/main" id="{A2036443-E7BA-7EB4-795F-FEC4CFB8FBEC}"/>
                </a:ext>
              </a:extLst>
            </p:cNvPr>
            <p:cNvSpPr/>
            <p:nvPr/>
          </p:nvSpPr>
          <p:spPr>
            <a:xfrm>
              <a:off x="5197623" y="2723421"/>
              <a:ext cx="86406" cy="153384"/>
            </a:xfrm>
            <a:custGeom>
              <a:avLst/>
              <a:gdLst/>
              <a:ahLst/>
              <a:cxnLst/>
              <a:rect l="l" t="t" r="r" b="b"/>
              <a:pathLst>
                <a:path w="2704" h="4800" extrusionOk="0">
                  <a:moveTo>
                    <a:pt x="2227" y="0"/>
                  </a:moveTo>
                  <a:lnTo>
                    <a:pt x="2227" y="0"/>
                  </a:lnTo>
                  <a:cubicBezTo>
                    <a:pt x="2406" y="226"/>
                    <a:pt x="2537" y="488"/>
                    <a:pt x="2584" y="774"/>
                  </a:cubicBezTo>
                  <a:cubicBezTo>
                    <a:pt x="2632" y="1072"/>
                    <a:pt x="2608" y="1381"/>
                    <a:pt x="2513" y="1667"/>
                  </a:cubicBezTo>
                  <a:cubicBezTo>
                    <a:pt x="2382" y="2024"/>
                    <a:pt x="2215" y="2358"/>
                    <a:pt x="1989" y="2655"/>
                  </a:cubicBezTo>
                  <a:cubicBezTo>
                    <a:pt x="1882" y="2810"/>
                    <a:pt x="1751" y="2965"/>
                    <a:pt x="1620" y="3096"/>
                  </a:cubicBezTo>
                  <a:cubicBezTo>
                    <a:pt x="1477" y="3239"/>
                    <a:pt x="1334" y="3346"/>
                    <a:pt x="1203" y="3477"/>
                  </a:cubicBezTo>
                  <a:cubicBezTo>
                    <a:pt x="941" y="3715"/>
                    <a:pt x="727" y="3929"/>
                    <a:pt x="548" y="4132"/>
                  </a:cubicBezTo>
                  <a:cubicBezTo>
                    <a:pt x="370" y="4334"/>
                    <a:pt x="227" y="4489"/>
                    <a:pt x="131" y="4608"/>
                  </a:cubicBezTo>
                  <a:cubicBezTo>
                    <a:pt x="84" y="4667"/>
                    <a:pt x="36" y="4727"/>
                    <a:pt x="0" y="4798"/>
                  </a:cubicBezTo>
                  <a:cubicBezTo>
                    <a:pt x="1" y="4799"/>
                    <a:pt x="2" y="4800"/>
                    <a:pt x="4" y="4800"/>
                  </a:cubicBezTo>
                  <a:cubicBezTo>
                    <a:pt x="21" y="4800"/>
                    <a:pt x="79" y="4731"/>
                    <a:pt x="167" y="4632"/>
                  </a:cubicBezTo>
                  <a:cubicBezTo>
                    <a:pt x="262" y="4524"/>
                    <a:pt x="417" y="4370"/>
                    <a:pt x="596" y="4191"/>
                  </a:cubicBezTo>
                  <a:cubicBezTo>
                    <a:pt x="786" y="4001"/>
                    <a:pt x="1013" y="3774"/>
                    <a:pt x="1263" y="3548"/>
                  </a:cubicBezTo>
                  <a:cubicBezTo>
                    <a:pt x="1394" y="3429"/>
                    <a:pt x="1548" y="3310"/>
                    <a:pt x="1679" y="3179"/>
                  </a:cubicBezTo>
                  <a:cubicBezTo>
                    <a:pt x="1822" y="3036"/>
                    <a:pt x="1953" y="2881"/>
                    <a:pt x="2060" y="2715"/>
                  </a:cubicBezTo>
                  <a:cubicBezTo>
                    <a:pt x="2298" y="2405"/>
                    <a:pt x="2465" y="2060"/>
                    <a:pt x="2596" y="1691"/>
                  </a:cubicBezTo>
                  <a:cubicBezTo>
                    <a:pt x="2691" y="1381"/>
                    <a:pt x="2703" y="1060"/>
                    <a:pt x="2644" y="750"/>
                  </a:cubicBezTo>
                  <a:cubicBezTo>
                    <a:pt x="2608" y="536"/>
                    <a:pt x="2525" y="345"/>
                    <a:pt x="2394" y="167"/>
                  </a:cubicBezTo>
                  <a:cubicBezTo>
                    <a:pt x="2358" y="119"/>
                    <a:pt x="2322" y="83"/>
                    <a:pt x="2275" y="36"/>
                  </a:cubicBezTo>
                  <a:cubicBezTo>
                    <a:pt x="2251" y="12"/>
                    <a:pt x="2227" y="0"/>
                    <a:pt x="2227"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709;p71">
              <a:extLst>
                <a:ext uri="{FF2B5EF4-FFF2-40B4-BE49-F238E27FC236}">
                  <a16:creationId xmlns:a16="http://schemas.microsoft.com/office/drawing/2014/main" id="{2559A6AF-5043-A884-E954-57E096BCC626}"/>
                </a:ext>
              </a:extLst>
            </p:cNvPr>
            <p:cNvSpPr/>
            <p:nvPr/>
          </p:nvSpPr>
          <p:spPr>
            <a:xfrm>
              <a:off x="5233764" y="2948256"/>
              <a:ext cx="208155" cy="40359"/>
            </a:xfrm>
            <a:custGeom>
              <a:avLst/>
              <a:gdLst/>
              <a:ahLst/>
              <a:cxnLst/>
              <a:rect l="l" t="t" r="r" b="b"/>
              <a:pathLst>
                <a:path w="6514" h="1263" extrusionOk="0">
                  <a:moveTo>
                    <a:pt x="108" y="1"/>
                  </a:moveTo>
                  <a:lnTo>
                    <a:pt x="1" y="1263"/>
                  </a:lnTo>
                  <a:lnTo>
                    <a:pt x="6478" y="989"/>
                  </a:lnTo>
                  <a:lnTo>
                    <a:pt x="6513" y="1"/>
                  </a:ln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710;p71">
              <a:extLst>
                <a:ext uri="{FF2B5EF4-FFF2-40B4-BE49-F238E27FC236}">
                  <a16:creationId xmlns:a16="http://schemas.microsoft.com/office/drawing/2014/main" id="{0B87C15D-8F34-626D-F3A5-51D28ACAA52F}"/>
                </a:ext>
              </a:extLst>
            </p:cNvPr>
            <p:cNvSpPr/>
            <p:nvPr/>
          </p:nvSpPr>
          <p:spPr>
            <a:xfrm>
              <a:off x="5026791" y="2868369"/>
              <a:ext cx="36173" cy="94395"/>
            </a:xfrm>
            <a:custGeom>
              <a:avLst/>
              <a:gdLst/>
              <a:ahLst/>
              <a:cxnLst/>
              <a:rect l="l" t="t" r="r" b="b"/>
              <a:pathLst>
                <a:path w="1132" h="2954" extrusionOk="0">
                  <a:moveTo>
                    <a:pt x="1013" y="0"/>
                  </a:moveTo>
                  <a:cubicBezTo>
                    <a:pt x="1013" y="0"/>
                    <a:pt x="965" y="12"/>
                    <a:pt x="894" y="72"/>
                  </a:cubicBezTo>
                  <a:cubicBezTo>
                    <a:pt x="786" y="143"/>
                    <a:pt x="691" y="227"/>
                    <a:pt x="608" y="322"/>
                  </a:cubicBezTo>
                  <a:cubicBezTo>
                    <a:pt x="1" y="1000"/>
                    <a:pt x="48" y="2036"/>
                    <a:pt x="691" y="2655"/>
                  </a:cubicBezTo>
                  <a:cubicBezTo>
                    <a:pt x="786" y="2751"/>
                    <a:pt x="894" y="2834"/>
                    <a:pt x="1001" y="2894"/>
                  </a:cubicBezTo>
                  <a:cubicBezTo>
                    <a:pt x="1084" y="2953"/>
                    <a:pt x="1132" y="2953"/>
                    <a:pt x="1132" y="2953"/>
                  </a:cubicBezTo>
                  <a:cubicBezTo>
                    <a:pt x="1001" y="2846"/>
                    <a:pt x="870" y="2727"/>
                    <a:pt x="751" y="2608"/>
                  </a:cubicBezTo>
                  <a:cubicBezTo>
                    <a:pt x="167" y="1989"/>
                    <a:pt x="132" y="1036"/>
                    <a:pt x="655" y="369"/>
                  </a:cubicBezTo>
                  <a:cubicBezTo>
                    <a:pt x="774" y="238"/>
                    <a:pt x="894" y="119"/>
                    <a:pt x="1013"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711;p71">
              <a:extLst>
                <a:ext uri="{FF2B5EF4-FFF2-40B4-BE49-F238E27FC236}">
                  <a16:creationId xmlns:a16="http://schemas.microsoft.com/office/drawing/2014/main" id="{B8ECF531-A1A7-CDD7-136E-16E77048BE93}"/>
                </a:ext>
              </a:extLst>
            </p:cNvPr>
            <p:cNvSpPr/>
            <p:nvPr/>
          </p:nvSpPr>
          <p:spPr>
            <a:xfrm>
              <a:off x="5368454" y="4096496"/>
              <a:ext cx="106186" cy="55953"/>
            </a:xfrm>
            <a:custGeom>
              <a:avLst/>
              <a:gdLst/>
              <a:ahLst/>
              <a:cxnLst/>
              <a:rect l="l" t="t" r="r" b="b"/>
              <a:pathLst>
                <a:path w="3323" h="1751" extrusionOk="0">
                  <a:moveTo>
                    <a:pt x="0" y="1"/>
                  </a:moveTo>
                  <a:lnTo>
                    <a:pt x="72" y="1715"/>
                  </a:lnTo>
                  <a:lnTo>
                    <a:pt x="3322" y="1751"/>
                  </a:lnTo>
                  <a:lnTo>
                    <a:pt x="2596" y="72"/>
                  </a:lnTo>
                  <a:lnTo>
                    <a:pt x="0"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712;p71">
              <a:extLst>
                <a:ext uri="{FF2B5EF4-FFF2-40B4-BE49-F238E27FC236}">
                  <a16:creationId xmlns:a16="http://schemas.microsoft.com/office/drawing/2014/main" id="{3CB7BE23-1D8F-9950-4503-4A37A34F7DEB}"/>
                </a:ext>
              </a:extLst>
            </p:cNvPr>
            <p:cNvSpPr/>
            <p:nvPr/>
          </p:nvSpPr>
          <p:spPr>
            <a:xfrm>
              <a:off x="5369988" y="4140466"/>
              <a:ext cx="99316" cy="2269"/>
            </a:xfrm>
            <a:custGeom>
              <a:avLst/>
              <a:gdLst/>
              <a:ahLst/>
              <a:cxnLst/>
              <a:rect l="l" t="t" r="r" b="b"/>
              <a:pathLst>
                <a:path w="3108" h="71" extrusionOk="0">
                  <a:moveTo>
                    <a:pt x="2779" y="1"/>
                  </a:moveTo>
                  <a:cubicBezTo>
                    <a:pt x="2734" y="1"/>
                    <a:pt x="2689" y="2"/>
                    <a:pt x="2643" y="6"/>
                  </a:cubicBezTo>
                  <a:lnTo>
                    <a:pt x="1548" y="6"/>
                  </a:lnTo>
                  <a:lnTo>
                    <a:pt x="452" y="18"/>
                  </a:lnTo>
                  <a:cubicBezTo>
                    <a:pt x="298" y="18"/>
                    <a:pt x="155" y="30"/>
                    <a:pt x="0" y="53"/>
                  </a:cubicBezTo>
                  <a:cubicBezTo>
                    <a:pt x="109" y="62"/>
                    <a:pt x="213" y="70"/>
                    <a:pt x="319" y="70"/>
                  </a:cubicBezTo>
                  <a:cubicBezTo>
                    <a:pt x="363" y="70"/>
                    <a:pt x="407" y="69"/>
                    <a:pt x="452" y="65"/>
                  </a:cubicBezTo>
                  <a:lnTo>
                    <a:pt x="1548" y="65"/>
                  </a:lnTo>
                  <a:lnTo>
                    <a:pt x="2643" y="53"/>
                  </a:lnTo>
                  <a:cubicBezTo>
                    <a:pt x="2798" y="53"/>
                    <a:pt x="2953" y="42"/>
                    <a:pt x="3108" y="18"/>
                  </a:cubicBezTo>
                  <a:cubicBezTo>
                    <a:pt x="2998" y="9"/>
                    <a:pt x="2889" y="1"/>
                    <a:pt x="277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713;p71">
              <a:extLst>
                <a:ext uri="{FF2B5EF4-FFF2-40B4-BE49-F238E27FC236}">
                  <a16:creationId xmlns:a16="http://schemas.microsoft.com/office/drawing/2014/main" id="{68869BFF-17C5-9F6F-DB9C-DBE4FA209258}"/>
                </a:ext>
              </a:extLst>
            </p:cNvPr>
            <p:cNvSpPr/>
            <p:nvPr/>
          </p:nvSpPr>
          <p:spPr>
            <a:xfrm>
              <a:off x="5411817" y="4097262"/>
              <a:ext cx="5368" cy="43778"/>
            </a:xfrm>
            <a:custGeom>
              <a:avLst/>
              <a:gdLst/>
              <a:ahLst/>
              <a:cxnLst/>
              <a:rect l="l" t="t" r="r" b="b"/>
              <a:pathLst>
                <a:path w="168" h="1370" extrusionOk="0">
                  <a:moveTo>
                    <a:pt x="48" y="0"/>
                  </a:moveTo>
                  <a:cubicBezTo>
                    <a:pt x="1" y="227"/>
                    <a:pt x="1" y="465"/>
                    <a:pt x="36" y="691"/>
                  </a:cubicBezTo>
                  <a:cubicBezTo>
                    <a:pt x="25" y="917"/>
                    <a:pt x="60" y="1143"/>
                    <a:pt x="120" y="1370"/>
                  </a:cubicBezTo>
                  <a:cubicBezTo>
                    <a:pt x="155" y="1143"/>
                    <a:pt x="167" y="917"/>
                    <a:pt x="132" y="691"/>
                  </a:cubicBezTo>
                  <a:cubicBezTo>
                    <a:pt x="132" y="453"/>
                    <a:pt x="108" y="227"/>
                    <a:pt x="4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714;p71">
              <a:extLst>
                <a:ext uri="{FF2B5EF4-FFF2-40B4-BE49-F238E27FC236}">
                  <a16:creationId xmlns:a16="http://schemas.microsoft.com/office/drawing/2014/main" id="{ACDB94C4-3645-FA28-E4D4-0CAF9AB90949}"/>
                </a:ext>
              </a:extLst>
            </p:cNvPr>
            <p:cNvSpPr/>
            <p:nvPr/>
          </p:nvSpPr>
          <p:spPr>
            <a:xfrm>
              <a:off x="5369988" y="4140242"/>
              <a:ext cx="104269" cy="13357"/>
            </a:xfrm>
            <a:custGeom>
              <a:avLst/>
              <a:gdLst/>
              <a:ahLst/>
              <a:cxnLst/>
              <a:rect l="l" t="t" r="r" b="b"/>
              <a:pathLst>
                <a:path w="3263" h="418" extrusionOk="0">
                  <a:moveTo>
                    <a:pt x="0" y="1"/>
                  </a:moveTo>
                  <a:lnTo>
                    <a:pt x="24" y="310"/>
                  </a:lnTo>
                  <a:lnTo>
                    <a:pt x="3262" y="418"/>
                  </a:lnTo>
                  <a:lnTo>
                    <a:pt x="3262" y="382"/>
                  </a:lnTo>
                  <a:lnTo>
                    <a:pt x="3108" y="2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715;p71">
              <a:extLst>
                <a:ext uri="{FF2B5EF4-FFF2-40B4-BE49-F238E27FC236}">
                  <a16:creationId xmlns:a16="http://schemas.microsoft.com/office/drawing/2014/main" id="{42BCCBD7-1E91-A383-51A4-7660F122F8EA}"/>
                </a:ext>
              </a:extLst>
            </p:cNvPr>
            <p:cNvSpPr/>
            <p:nvPr/>
          </p:nvSpPr>
          <p:spPr>
            <a:xfrm>
              <a:off x="4957161" y="2979828"/>
              <a:ext cx="615262" cy="1005272"/>
            </a:xfrm>
            <a:custGeom>
              <a:avLst/>
              <a:gdLst/>
              <a:ahLst/>
              <a:cxnLst/>
              <a:rect l="l" t="t" r="r" b="b"/>
              <a:pathLst>
                <a:path w="19254" h="31459" extrusionOk="0">
                  <a:moveTo>
                    <a:pt x="15134" y="1"/>
                  </a:moveTo>
                  <a:lnTo>
                    <a:pt x="8657" y="287"/>
                  </a:lnTo>
                  <a:cubicBezTo>
                    <a:pt x="6490" y="3478"/>
                    <a:pt x="1608" y="21027"/>
                    <a:pt x="132" y="26433"/>
                  </a:cubicBezTo>
                  <a:cubicBezTo>
                    <a:pt x="84" y="26599"/>
                    <a:pt x="48" y="26778"/>
                    <a:pt x="48" y="26945"/>
                  </a:cubicBezTo>
                  <a:cubicBezTo>
                    <a:pt x="1" y="28207"/>
                    <a:pt x="977" y="29266"/>
                    <a:pt x="2227" y="29314"/>
                  </a:cubicBezTo>
                  <a:lnTo>
                    <a:pt x="2263" y="29314"/>
                  </a:lnTo>
                  <a:cubicBezTo>
                    <a:pt x="2352" y="29316"/>
                    <a:pt x="2442" y="29317"/>
                    <a:pt x="2531" y="29317"/>
                  </a:cubicBezTo>
                  <a:cubicBezTo>
                    <a:pt x="2828" y="29317"/>
                    <a:pt x="3128" y="29308"/>
                    <a:pt x="3426" y="29308"/>
                  </a:cubicBezTo>
                  <a:cubicBezTo>
                    <a:pt x="4064" y="29308"/>
                    <a:pt x="4694" y="29348"/>
                    <a:pt x="5263" y="29600"/>
                  </a:cubicBezTo>
                  <a:cubicBezTo>
                    <a:pt x="6252" y="30052"/>
                    <a:pt x="6954" y="31112"/>
                    <a:pt x="8026" y="31279"/>
                  </a:cubicBezTo>
                  <a:cubicBezTo>
                    <a:pt x="8120" y="31293"/>
                    <a:pt x="8214" y="31299"/>
                    <a:pt x="8308" y="31299"/>
                  </a:cubicBezTo>
                  <a:cubicBezTo>
                    <a:pt x="9009" y="31299"/>
                    <a:pt x="9700" y="30941"/>
                    <a:pt x="10383" y="30731"/>
                  </a:cubicBezTo>
                  <a:cubicBezTo>
                    <a:pt x="10893" y="30568"/>
                    <a:pt x="11421" y="30489"/>
                    <a:pt x="11949" y="30489"/>
                  </a:cubicBezTo>
                  <a:cubicBezTo>
                    <a:pt x="12618" y="30489"/>
                    <a:pt x="13287" y="30616"/>
                    <a:pt x="13919" y="30862"/>
                  </a:cubicBezTo>
                  <a:cubicBezTo>
                    <a:pt x="14514" y="31100"/>
                    <a:pt x="15062" y="31445"/>
                    <a:pt x="15729" y="31457"/>
                  </a:cubicBezTo>
                  <a:cubicBezTo>
                    <a:pt x="15750" y="31458"/>
                    <a:pt x="15771" y="31459"/>
                    <a:pt x="15792" y="31459"/>
                  </a:cubicBezTo>
                  <a:cubicBezTo>
                    <a:pt x="16022" y="31459"/>
                    <a:pt x="16260" y="31399"/>
                    <a:pt x="16467" y="31279"/>
                  </a:cubicBezTo>
                  <a:cubicBezTo>
                    <a:pt x="17289" y="30778"/>
                    <a:pt x="16931" y="29719"/>
                    <a:pt x="16860" y="28838"/>
                  </a:cubicBezTo>
                  <a:cubicBezTo>
                    <a:pt x="16110" y="19849"/>
                    <a:pt x="19253" y="10490"/>
                    <a:pt x="16812" y="2775"/>
                  </a:cubicBezTo>
                  <a:cubicBezTo>
                    <a:pt x="16503" y="1799"/>
                    <a:pt x="15729" y="715"/>
                    <a:pt x="15134"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716;p71">
              <a:extLst>
                <a:ext uri="{FF2B5EF4-FFF2-40B4-BE49-F238E27FC236}">
                  <a16:creationId xmlns:a16="http://schemas.microsoft.com/office/drawing/2014/main" id="{A9112DAE-65DC-53E8-93E6-76F998DE9134}"/>
                </a:ext>
              </a:extLst>
            </p:cNvPr>
            <p:cNvSpPr/>
            <p:nvPr/>
          </p:nvSpPr>
          <p:spPr>
            <a:xfrm>
              <a:off x="5326976" y="3184532"/>
              <a:ext cx="95162" cy="78034"/>
            </a:xfrm>
            <a:custGeom>
              <a:avLst/>
              <a:gdLst/>
              <a:ahLst/>
              <a:cxnLst/>
              <a:rect l="l" t="t" r="r" b="b"/>
              <a:pathLst>
                <a:path w="2978" h="2442" extrusionOk="0">
                  <a:moveTo>
                    <a:pt x="2977" y="0"/>
                  </a:moveTo>
                  <a:cubicBezTo>
                    <a:pt x="2822" y="120"/>
                    <a:pt x="2691" y="250"/>
                    <a:pt x="2560" y="393"/>
                  </a:cubicBezTo>
                  <a:cubicBezTo>
                    <a:pt x="2322" y="643"/>
                    <a:pt x="1989" y="1001"/>
                    <a:pt x="1596" y="1346"/>
                  </a:cubicBezTo>
                  <a:cubicBezTo>
                    <a:pt x="786" y="2024"/>
                    <a:pt x="1" y="2405"/>
                    <a:pt x="24" y="2441"/>
                  </a:cubicBezTo>
                  <a:cubicBezTo>
                    <a:pt x="203" y="2382"/>
                    <a:pt x="370" y="2298"/>
                    <a:pt x="536" y="2203"/>
                  </a:cubicBezTo>
                  <a:cubicBezTo>
                    <a:pt x="941" y="1977"/>
                    <a:pt x="1322" y="1727"/>
                    <a:pt x="1667" y="1429"/>
                  </a:cubicBezTo>
                  <a:cubicBezTo>
                    <a:pt x="2001" y="1120"/>
                    <a:pt x="2322" y="798"/>
                    <a:pt x="2620" y="453"/>
                  </a:cubicBezTo>
                  <a:cubicBezTo>
                    <a:pt x="2751" y="310"/>
                    <a:pt x="2870" y="167"/>
                    <a:pt x="297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717;p71">
              <a:extLst>
                <a:ext uri="{FF2B5EF4-FFF2-40B4-BE49-F238E27FC236}">
                  <a16:creationId xmlns:a16="http://schemas.microsoft.com/office/drawing/2014/main" id="{B711D1BE-AB25-CD8D-9842-5A5D3C287AA9}"/>
                </a:ext>
              </a:extLst>
            </p:cNvPr>
            <p:cNvSpPr/>
            <p:nvPr/>
          </p:nvSpPr>
          <p:spPr>
            <a:xfrm>
              <a:off x="5188483" y="3277744"/>
              <a:ext cx="142328" cy="585032"/>
            </a:xfrm>
            <a:custGeom>
              <a:avLst/>
              <a:gdLst/>
              <a:ahLst/>
              <a:cxnLst/>
              <a:rect l="l" t="t" r="r" b="b"/>
              <a:pathLst>
                <a:path w="4454" h="18308" extrusionOk="0">
                  <a:moveTo>
                    <a:pt x="4454" y="0"/>
                  </a:moveTo>
                  <a:lnTo>
                    <a:pt x="3346" y="2739"/>
                  </a:lnTo>
                  <a:cubicBezTo>
                    <a:pt x="1608" y="7097"/>
                    <a:pt x="1" y="11716"/>
                    <a:pt x="882" y="16312"/>
                  </a:cubicBezTo>
                  <a:cubicBezTo>
                    <a:pt x="1001" y="16931"/>
                    <a:pt x="1191" y="17586"/>
                    <a:pt x="1668" y="17991"/>
                  </a:cubicBezTo>
                  <a:cubicBezTo>
                    <a:pt x="1901" y="18195"/>
                    <a:pt x="2224" y="18308"/>
                    <a:pt x="2532" y="18308"/>
                  </a:cubicBezTo>
                  <a:cubicBezTo>
                    <a:pt x="2853" y="18308"/>
                    <a:pt x="3159" y="18186"/>
                    <a:pt x="3334" y="17919"/>
                  </a:cubicBezTo>
                  <a:cubicBezTo>
                    <a:pt x="3608" y="17515"/>
                    <a:pt x="3489" y="16979"/>
                    <a:pt x="3370" y="16502"/>
                  </a:cubicBezTo>
                  <a:cubicBezTo>
                    <a:pt x="2037" y="11026"/>
                    <a:pt x="2406" y="5263"/>
                    <a:pt x="4454" y="0"/>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718;p71">
              <a:extLst>
                <a:ext uri="{FF2B5EF4-FFF2-40B4-BE49-F238E27FC236}">
                  <a16:creationId xmlns:a16="http://schemas.microsoft.com/office/drawing/2014/main" id="{806B819B-D96B-46A2-0DAE-CC8FEF489752}"/>
                </a:ext>
              </a:extLst>
            </p:cNvPr>
            <p:cNvSpPr/>
            <p:nvPr/>
          </p:nvSpPr>
          <p:spPr>
            <a:xfrm>
              <a:off x="3765176" y="3360700"/>
              <a:ext cx="392280" cy="19045"/>
            </a:xfrm>
            <a:custGeom>
              <a:avLst/>
              <a:gdLst/>
              <a:ahLst/>
              <a:cxnLst/>
              <a:rect l="l" t="t" r="r" b="b"/>
              <a:pathLst>
                <a:path w="12276" h="596" extrusionOk="0">
                  <a:moveTo>
                    <a:pt x="0" y="0"/>
                  </a:moveTo>
                  <a:lnTo>
                    <a:pt x="0" y="595"/>
                  </a:lnTo>
                  <a:lnTo>
                    <a:pt x="12276" y="595"/>
                  </a:lnTo>
                  <a:lnTo>
                    <a:pt x="12276"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719;p71">
              <a:extLst>
                <a:ext uri="{FF2B5EF4-FFF2-40B4-BE49-F238E27FC236}">
                  <a16:creationId xmlns:a16="http://schemas.microsoft.com/office/drawing/2014/main" id="{6BBD7D07-C961-4929-F7B0-80938B41E954}"/>
                </a:ext>
              </a:extLst>
            </p:cNvPr>
            <p:cNvSpPr/>
            <p:nvPr/>
          </p:nvSpPr>
          <p:spPr>
            <a:xfrm>
              <a:off x="3630869" y="3104261"/>
              <a:ext cx="372883" cy="275484"/>
            </a:xfrm>
            <a:custGeom>
              <a:avLst/>
              <a:gdLst/>
              <a:ahLst/>
              <a:cxnLst/>
              <a:rect l="l" t="t" r="r" b="b"/>
              <a:pathLst>
                <a:path w="11669" h="8621" extrusionOk="0">
                  <a:moveTo>
                    <a:pt x="1" y="0"/>
                  </a:moveTo>
                  <a:lnTo>
                    <a:pt x="2298" y="8620"/>
                  </a:lnTo>
                  <a:lnTo>
                    <a:pt x="11669" y="8620"/>
                  </a:lnTo>
                  <a:lnTo>
                    <a:pt x="9573"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720;p71">
              <a:extLst>
                <a:ext uri="{FF2B5EF4-FFF2-40B4-BE49-F238E27FC236}">
                  <a16:creationId xmlns:a16="http://schemas.microsoft.com/office/drawing/2014/main" id="{283CC129-9EBB-D90A-37BC-A8B900E32350}"/>
                </a:ext>
              </a:extLst>
            </p:cNvPr>
            <p:cNvSpPr/>
            <p:nvPr/>
          </p:nvSpPr>
          <p:spPr>
            <a:xfrm>
              <a:off x="3647997" y="3116819"/>
              <a:ext cx="337125" cy="241995"/>
            </a:xfrm>
            <a:custGeom>
              <a:avLst/>
              <a:gdLst/>
              <a:ahLst/>
              <a:cxnLst/>
              <a:rect l="l" t="t" r="r" b="b"/>
              <a:pathLst>
                <a:path w="10550" h="7573" extrusionOk="0">
                  <a:moveTo>
                    <a:pt x="0" y="0"/>
                  </a:moveTo>
                  <a:lnTo>
                    <a:pt x="1989" y="7572"/>
                  </a:lnTo>
                  <a:lnTo>
                    <a:pt x="10549" y="7572"/>
                  </a:lnTo>
                  <a:lnTo>
                    <a:pt x="8609" y="0"/>
                  </a:lnTo>
                  <a:close/>
                </a:path>
              </a:pathLst>
            </a:custGeom>
            <a:solidFill>
              <a:srgbClr val="F4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721;p71">
              <a:extLst>
                <a:ext uri="{FF2B5EF4-FFF2-40B4-BE49-F238E27FC236}">
                  <a16:creationId xmlns:a16="http://schemas.microsoft.com/office/drawing/2014/main" id="{65E9C1B3-AB0F-E7CA-142C-A096BC2E67EA}"/>
                </a:ext>
              </a:extLst>
            </p:cNvPr>
            <p:cNvSpPr/>
            <p:nvPr/>
          </p:nvSpPr>
          <p:spPr>
            <a:xfrm>
              <a:off x="3647997" y="3116819"/>
              <a:ext cx="279670" cy="17511"/>
            </a:xfrm>
            <a:custGeom>
              <a:avLst/>
              <a:gdLst/>
              <a:ahLst/>
              <a:cxnLst/>
              <a:rect l="l" t="t" r="r" b="b"/>
              <a:pathLst>
                <a:path w="8752" h="548" extrusionOk="0">
                  <a:moveTo>
                    <a:pt x="0" y="0"/>
                  </a:moveTo>
                  <a:lnTo>
                    <a:pt x="143" y="548"/>
                  </a:lnTo>
                  <a:lnTo>
                    <a:pt x="8751" y="548"/>
                  </a:lnTo>
                  <a:lnTo>
                    <a:pt x="8597" y="0"/>
                  </a:ln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722;p71">
              <a:extLst>
                <a:ext uri="{FF2B5EF4-FFF2-40B4-BE49-F238E27FC236}">
                  <a16:creationId xmlns:a16="http://schemas.microsoft.com/office/drawing/2014/main" id="{9CA54BAD-A9E5-750D-EAA4-37036AC8E218}"/>
                </a:ext>
              </a:extLst>
            </p:cNvPr>
            <p:cNvSpPr/>
            <p:nvPr/>
          </p:nvSpPr>
          <p:spPr>
            <a:xfrm>
              <a:off x="3682221" y="3122507"/>
              <a:ext cx="6135" cy="6135"/>
            </a:xfrm>
            <a:custGeom>
              <a:avLst/>
              <a:gdLst/>
              <a:ahLst/>
              <a:cxnLst/>
              <a:rect l="l" t="t" r="r" b="b"/>
              <a:pathLst>
                <a:path w="192" h="192" extrusionOk="0">
                  <a:moveTo>
                    <a:pt x="96" y="1"/>
                  </a:moveTo>
                  <a:cubicBezTo>
                    <a:pt x="49" y="1"/>
                    <a:pt x="1" y="48"/>
                    <a:pt x="1" y="96"/>
                  </a:cubicBezTo>
                  <a:cubicBezTo>
                    <a:pt x="1" y="156"/>
                    <a:pt x="49" y="191"/>
                    <a:pt x="96" y="191"/>
                  </a:cubicBezTo>
                  <a:cubicBezTo>
                    <a:pt x="156" y="191"/>
                    <a:pt x="191" y="156"/>
                    <a:pt x="191" y="96"/>
                  </a:cubicBezTo>
                  <a:cubicBezTo>
                    <a:pt x="191" y="48"/>
                    <a:pt x="156" y="1"/>
                    <a:pt x="96"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723;p71">
              <a:extLst>
                <a:ext uri="{FF2B5EF4-FFF2-40B4-BE49-F238E27FC236}">
                  <a16:creationId xmlns:a16="http://schemas.microsoft.com/office/drawing/2014/main" id="{67DB4E04-1AE0-4FDE-448C-585630BBA62A}"/>
                </a:ext>
              </a:extLst>
            </p:cNvPr>
            <p:cNvSpPr/>
            <p:nvPr/>
          </p:nvSpPr>
          <p:spPr>
            <a:xfrm>
              <a:off x="3671963" y="3122507"/>
              <a:ext cx="6103" cy="6135"/>
            </a:xfrm>
            <a:custGeom>
              <a:avLst/>
              <a:gdLst/>
              <a:ahLst/>
              <a:cxnLst/>
              <a:rect l="l" t="t" r="r" b="b"/>
              <a:pathLst>
                <a:path w="191" h="192" extrusionOk="0">
                  <a:moveTo>
                    <a:pt x="96" y="1"/>
                  </a:moveTo>
                  <a:cubicBezTo>
                    <a:pt x="48" y="1"/>
                    <a:pt x="0" y="48"/>
                    <a:pt x="0" y="96"/>
                  </a:cubicBezTo>
                  <a:cubicBezTo>
                    <a:pt x="0" y="156"/>
                    <a:pt x="48" y="191"/>
                    <a:pt x="96" y="191"/>
                  </a:cubicBezTo>
                  <a:cubicBezTo>
                    <a:pt x="143" y="191"/>
                    <a:pt x="191" y="156"/>
                    <a:pt x="191" y="96"/>
                  </a:cubicBezTo>
                  <a:cubicBezTo>
                    <a:pt x="191" y="48"/>
                    <a:pt x="143" y="1"/>
                    <a:pt x="96"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724;p71">
              <a:extLst>
                <a:ext uri="{FF2B5EF4-FFF2-40B4-BE49-F238E27FC236}">
                  <a16:creationId xmlns:a16="http://schemas.microsoft.com/office/drawing/2014/main" id="{A9C99727-956E-72DF-43A7-4C2B2148D7B6}"/>
                </a:ext>
              </a:extLst>
            </p:cNvPr>
            <p:cNvSpPr/>
            <p:nvPr/>
          </p:nvSpPr>
          <p:spPr>
            <a:xfrm>
              <a:off x="3661674" y="3122507"/>
              <a:ext cx="5752" cy="6135"/>
            </a:xfrm>
            <a:custGeom>
              <a:avLst/>
              <a:gdLst/>
              <a:ahLst/>
              <a:cxnLst/>
              <a:rect l="l" t="t" r="r" b="b"/>
              <a:pathLst>
                <a:path w="180" h="192" extrusionOk="0">
                  <a:moveTo>
                    <a:pt x="96" y="1"/>
                  </a:moveTo>
                  <a:cubicBezTo>
                    <a:pt x="37" y="1"/>
                    <a:pt x="1" y="48"/>
                    <a:pt x="1" y="96"/>
                  </a:cubicBezTo>
                  <a:cubicBezTo>
                    <a:pt x="1" y="156"/>
                    <a:pt x="37" y="191"/>
                    <a:pt x="96" y="191"/>
                  </a:cubicBezTo>
                  <a:cubicBezTo>
                    <a:pt x="144" y="179"/>
                    <a:pt x="180" y="132"/>
                    <a:pt x="180" y="84"/>
                  </a:cubicBezTo>
                  <a:cubicBezTo>
                    <a:pt x="168" y="36"/>
                    <a:pt x="132" y="13"/>
                    <a:pt x="96"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725;p71">
              <a:extLst>
                <a:ext uri="{FF2B5EF4-FFF2-40B4-BE49-F238E27FC236}">
                  <a16:creationId xmlns:a16="http://schemas.microsoft.com/office/drawing/2014/main" id="{E7F41C0D-AACD-EC9B-16DC-02DE016217BB}"/>
                </a:ext>
              </a:extLst>
            </p:cNvPr>
            <p:cNvSpPr/>
            <p:nvPr/>
          </p:nvSpPr>
          <p:spPr>
            <a:xfrm>
              <a:off x="3810456" y="3196323"/>
              <a:ext cx="97431" cy="78418"/>
            </a:xfrm>
            <a:custGeom>
              <a:avLst/>
              <a:gdLst/>
              <a:ahLst/>
              <a:cxnLst/>
              <a:rect l="l" t="t" r="r" b="b"/>
              <a:pathLst>
                <a:path w="3049" h="2454" extrusionOk="0">
                  <a:moveTo>
                    <a:pt x="1524" y="1"/>
                  </a:moveTo>
                  <a:cubicBezTo>
                    <a:pt x="679" y="12"/>
                    <a:pt x="0" y="620"/>
                    <a:pt x="0" y="1382"/>
                  </a:cubicBezTo>
                  <a:lnTo>
                    <a:pt x="1524" y="1382"/>
                  </a:lnTo>
                  <a:lnTo>
                    <a:pt x="2465" y="2453"/>
                  </a:lnTo>
                  <a:cubicBezTo>
                    <a:pt x="2822" y="2215"/>
                    <a:pt x="3036" y="1810"/>
                    <a:pt x="3048" y="1370"/>
                  </a:cubicBezTo>
                  <a:cubicBezTo>
                    <a:pt x="3048" y="620"/>
                    <a:pt x="2358" y="1"/>
                    <a:pt x="1524" y="1"/>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726;p71">
              <a:extLst>
                <a:ext uri="{FF2B5EF4-FFF2-40B4-BE49-F238E27FC236}">
                  <a16:creationId xmlns:a16="http://schemas.microsoft.com/office/drawing/2014/main" id="{4D3DE170-21A1-0416-C128-8AC4DF2CBC20}"/>
                </a:ext>
              </a:extLst>
            </p:cNvPr>
            <p:cNvSpPr/>
            <p:nvPr/>
          </p:nvSpPr>
          <p:spPr>
            <a:xfrm>
              <a:off x="3806653" y="3245406"/>
              <a:ext cx="80686" cy="45089"/>
            </a:xfrm>
            <a:custGeom>
              <a:avLst/>
              <a:gdLst/>
              <a:ahLst/>
              <a:cxnLst/>
              <a:rect l="l" t="t" r="r" b="b"/>
              <a:pathLst>
                <a:path w="2525" h="1411" extrusionOk="0">
                  <a:moveTo>
                    <a:pt x="0" y="0"/>
                  </a:moveTo>
                  <a:lnTo>
                    <a:pt x="0" y="36"/>
                  </a:lnTo>
                  <a:cubicBezTo>
                    <a:pt x="12" y="298"/>
                    <a:pt x="95" y="536"/>
                    <a:pt x="238" y="751"/>
                  </a:cubicBezTo>
                  <a:cubicBezTo>
                    <a:pt x="405" y="977"/>
                    <a:pt x="631" y="1155"/>
                    <a:pt x="893" y="1274"/>
                  </a:cubicBezTo>
                  <a:cubicBezTo>
                    <a:pt x="1104" y="1365"/>
                    <a:pt x="1329" y="1410"/>
                    <a:pt x="1552" y="1410"/>
                  </a:cubicBezTo>
                  <a:cubicBezTo>
                    <a:pt x="1883" y="1410"/>
                    <a:pt x="2211" y="1312"/>
                    <a:pt x="2489" y="1120"/>
                  </a:cubicBezTo>
                  <a:lnTo>
                    <a:pt x="2524" y="1084"/>
                  </a:lnTo>
                  <a:lnTo>
                    <a:pt x="2489" y="1048"/>
                  </a:lnTo>
                  <a:cubicBezTo>
                    <a:pt x="2203" y="727"/>
                    <a:pt x="1965" y="465"/>
                    <a:pt x="1798" y="286"/>
                  </a:cubicBezTo>
                  <a:cubicBezTo>
                    <a:pt x="1715" y="191"/>
                    <a:pt x="1619" y="96"/>
                    <a:pt x="1524" y="12"/>
                  </a:cubicBezTo>
                  <a:lnTo>
                    <a:pt x="1524" y="12"/>
                  </a:lnTo>
                  <a:cubicBezTo>
                    <a:pt x="1608" y="131"/>
                    <a:pt x="1691" y="239"/>
                    <a:pt x="1786" y="334"/>
                  </a:cubicBezTo>
                  <a:cubicBezTo>
                    <a:pt x="1934" y="515"/>
                    <a:pt x="2146" y="772"/>
                    <a:pt x="2402" y="1074"/>
                  </a:cubicBezTo>
                  <a:lnTo>
                    <a:pt x="2402" y="1074"/>
                  </a:lnTo>
                  <a:cubicBezTo>
                    <a:pt x="2152" y="1232"/>
                    <a:pt x="1868" y="1311"/>
                    <a:pt x="1581" y="1311"/>
                  </a:cubicBezTo>
                  <a:cubicBezTo>
                    <a:pt x="1368" y="1311"/>
                    <a:pt x="1154" y="1268"/>
                    <a:pt x="953" y="1179"/>
                  </a:cubicBezTo>
                  <a:cubicBezTo>
                    <a:pt x="703" y="1072"/>
                    <a:pt x="488" y="905"/>
                    <a:pt x="334" y="691"/>
                  </a:cubicBezTo>
                  <a:cubicBezTo>
                    <a:pt x="200" y="513"/>
                    <a:pt x="118" y="304"/>
                    <a:pt x="99" y="82"/>
                  </a:cubicBezTo>
                  <a:lnTo>
                    <a:pt x="99" y="82"/>
                  </a:lnTo>
                  <a:cubicBezTo>
                    <a:pt x="527" y="71"/>
                    <a:pt x="867" y="60"/>
                    <a:pt x="1119" y="48"/>
                  </a:cubicBezTo>
                  <a:cubicBezTo>
                    <a:pt x="1250" y="48"/>
                    <a:pt x="1393" y="36"/>
                    <a:pt x="1524" y="24"/>
                  </a:cubicBezTo>
                  <a:cubicBezTo>
                    <a:pt x="1393" y="0"/>
                    <a:pt x="1262" y="0"/>
                    <a:pt x="113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727;p71">
              <a:extLst>
                <a:ext uri="{FF2B5EF4-FFF2-40B4-BE49-F238E27FC236}">
                  <a16:creationId xmlns:a16="http://schemas.microsoft.com/office/drawing/2014/main" id="{0B09F273-98C2-4E85-F6A0-5E79454B8072}"/>
                </a:ext>
              </a:extLst>
            </p:cNvPr>
            <p:cNvSpPr/>
            <p:nvPr/>
          </p:nvSpPr>
          <p:spPr>
            <a:xfrm>
              <a:off x="3835573" y="3211534"/>
              <a:ext cx="5720" cy="5752"/>
            </a:xfrm>
            <a:custGeom>
              <a:avLst/>
              <a:gdLst/>
              <a:ahLst/>
              <a:cxnLst/>
              <a:rect l="l" t="t" r="r" b="b"/>
              <a:pathLst>
                <a:path w="179" h="180" extrusionOk="0">
                  <a:moveTo>
                    <a:pt x="95" y="1"/>
                  </a:moveTo>
                  <a:cubicBezTo>
                    <a:pt x="48" y="1"/>
                    <a:pt x="12" y="37"/>
                    <a:pt x="0" y="84"/>
                  </a:cubicBezTo>
                  <a:cubicBezTo>
                    <a:pt x="12" y="132"/>
                    <a:pt x="48" y="179"/>
                    <a:pt x="95" y="179"/>
                  </a:cubicBezTo>
                  <a:cubicBezTo>
                    <a:pt x="143" y="179"/>
                    <a:pt x="179" y="132"/>
                    <a:pt x="179" y="84"/>
                  </a:cubicBezTo>
                  <a:cubicBezTo>
                    <a:pt x="179" y="37"/>
                    <a:pt x="143" y="1"/>
                    <a:pt x="9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728;p71">
              <a:extLst>
                <a:ext uri="{FF2B5EF4-FFF2-40B4-BE49-F238E27FC236}">
                  <a16:creationId xmlns:a16="http://schemas.microsoft.com/office/drawing/2014/main" id="{B984E099-424F-A77D-998D-49A376F6BE14}"/>
                </a:ext>
              </a:extLst>
            </p:cNvPr>
            <p:cNvSpPr/>
            <p:nvPr/>
          </p:nvSpPr>
          <p:spPr>
            <a:xfrm>
              <a:off x="3781537" y="3192616"/>
              <a:ext cx="57104" cy="21634"/>
            </a:xfrm>
            <a:custGeom>
              <a:avLst/>
              <a:gdLst/>
              <a:ahLst/>
              <a:cxnLst/>
              <a:rect l="l" t="t" r="r" b="b"/>
              <a:pathLst>
                <a:path w="1787" h="677" extrusionOk="0">
                  <a:moveTo>
                    <a:pt x="757" y="0"/>
                  </a:moveTo>
                  <a:cubicBezTo>
                    <a:pt x="501" y="0"/>
                    <a:pt x="248" y="25"/>
                    <a:pt x="0" y="69"/>
                  </a:cubicBezTo>
                  <a:cubicBezTo>
                    <a:pt x="255" y="105"/>
                    <a:pt x="517" y="121"/>
                    <a:pt x="780" y="121"/>
                  </a:cubicBezTo>
                  <a:cubicBezTo>
                    <a:pt x="861" y="121"/>
                    <a:pt x="943" y="119"/>
                    <a:pt x="1024" y="117"/>
                  </a:cubicBezTo>
                  <a:lnTo>
                    <a:pt x="1141" y="117"/>
                  </a:lnTo>
                  <a:cubicBezTo>
                    <a:pt x="1337" y="332"/>
                    <a:pt x="1545" y="515"/>
                    <a:pt x="1786" y="676"/>
                  </a:cubicBezTo>
                  <a:cubicBezTo>
                    <a:pt x="1608" y="438"/>
                    <a:pt x="1417" y="224"/>
                    <a:pt x="1191" y="21"/>
                  </a:cubicBezTo>
                  <a:lnTo>
                    <a:pt x="1179" y="9"/>
                  </a:lnTo>
                  <a:lnTo>
                    <a:pt x="1024" y="9"/>
                  </a:lnTo>
                  <a:cubicBezTo>
                    <a:pt x="935" y="3"/>
                    <a:pt x="846" y="0"/>
                    <a:pt x="75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729;p71">
              <a:extLst>
                <a:ext uri="{FF2B5EF4-FFF2-40B4-BE49-F238E27FC236}">
                  <a16:creationId xmlns:a16="http://schemas.microsoft.com/office/drawing/2014/main" id="{E2A06286-870C-487C-F699-337A5C8E5522}"/>
                </a:ext>
              </a:extLst>
            </p:cNvPr>
            <p:cNvSpPr/>
            <p:nvPr/>
          </p:nvSpPr>
          <p:spPr>
            <a:xfrm>
              <a:off x="3709255" y="3178812"/>
              <a:ext cx="80303" cy="51799"/>
            </a:xfrm>
            <a:custGeom>
              <a:avLst/>
              <a:gdLst/>
              <a:ahLst/>
              <a:cxnLst/>
              <a:rect l="l" t="t" r="r" b="b"/>
              <a:pathLst>
                <a:path w="2513" h="1621" extrusionOk="0">
                  <a:moveTo>
                    <a:pt x="2179" y="1"/>
                  </a:moveTo>
                  <a:lnTo>
                    <a:pt x="2179" y="1"/>
                  </a:lnTo>
                  <a:cubicBezTo>
                    <a:pt x="2179" y="1"/>
                    <a:pt x="2179" y="1"/>
                    <a:pt x="2179" y="1"/>
                  </a:cubicBezTo>
                  <a:lnTo>
                    <a:pt x="2179" y="1"/>
                  </a:lnTo>
                  <a:lnTo>
                    <a:pt x="2179" y="1"/>
                  </a:lnTo>
                  <a:close/>
                  <a:moveTo>
                    <a:pt x="2179" y="1"/>
                  </a:moveTo>
                  <a:lnTo>
                    <a:pt x="48" y="13"/>
                  </a:lnTo>
                  <a:lnTo>
                    <a:pt x="0" y="13"/>
                  </a:lnTo>
                  <a:lnTo>
                    <a:pt x="12" y="60"/>
                  </a:lnTo>
                  <a:cubicBezTo>
                    <a:pt x="107" y="537"/>
                    <a:pt x="179" y="918"/>
                    <a:pt x="238" y="1180"/>
                  </a:cubicBezTo>
                  <a:cubicBezTo>
                    <a:pt x="262" y="1311"/>
                    <a:pt x="298" y="1441"/>
                    <a:pt x="334" y="1572"/>
                  </a:cubicBezTo>
                  <a:cubicBezTo>
                    <a:pt x="346" y="1572"/>
                    <a:pt x="322" y="1418"/>
                    <a:pt x="274" y="1144"/>
                  </a:cubicBezTo>
                  <a:cubicBezTo>
                    <a:pt x="240" y="882"/>
                    <a:pt x="184" y="533"/>
                    <a:pt x="106" y="108"/>
                  </a:cubicBezTo>
                  <a:lnTo>
                    <a:pt x="2131" y="108"/>
                  </a:lnTo>
                  <a:lnTo>
                    <a:pt x="2143" y="156"/>
                  </a:lnTo>
                  <a:lnTo>
                    <a:pt x="2167" y="251"/>
                  </a:lnTo>
                  <a:cubicBezTo>
                    <a:pt x="2179" y="322"/>
                    <a:pt x="2191" y="394"/>
                    <a:pt x="2203" y="465"/>
                  </a:cubicBezTo>
                  <a:cubicBezTo>
                    <a:pt x="2227" y="596"/>
                    <a:pt x="2251" y="727"/>
                    <a:pt x="2274" y="846"/>
                  </a:cubicBezTo>
                  <a:lnTo>
                    <a:pt x="2395" y="1525"/>
                  </a:lnTo>
                  <a:lnTo>
                    <a:pt x="2395" y="1525"/>
                  </a:lnTo>
                  <a:cubicBezTo>
                    <a:pt x="1790" y="1526"/>
                    <a:pt x="1287" y="1537"/>
                    <a:pt x="929" y="1549"/>
                  </a:cubicBezTo>
                  <a:lnTo>
                    <a:pt x="488" y="1572"/>
                  </a:lnTo>
                  <a:cubicBezTo>
                    <a:pt x="471" y="1569"/>
                    <a:pt x="454" y="1568"/>
                    <a:pt x="436" y="1568"/>
                  </a:cubicBezTo>
                  <a:cubicBezTo>
                    <a:pt x="395" y="1568"/>
                    <a:pt x="355" y="1576"/>
                    <a:pt x="322" y="1584"/>
                  </a:cubicBezTo>
                  <a:cubicBezTo>
                    <a:pt x="369" y="1584"/>
                    <a:pt x="417" y="1596"/>
                    <a:pt x="465" y="1596"/>
                  </a:cubicBezTo>
                  <a:lnTo>
                    <a:pt x="893" y="1608"/>
                  </a:lnTo>
                  <a:cubicBezTo>
                    <a:pt x="1274" y="1608"/>
                    <a:pt x="1810" y="1620"/>
                    <a:pt x="2453" y="1620"/>
                  </a:cubicBezTo>
                  <a:lnTo>
                    <a:pt x="2512" y="1620"/>
                  </a:lnTo>
                  <a:lnTo>
                    <a:pt x="2501" y="1561"/>
                  </a:lnTo>
                  <a:cubicBezTo>
                    <a:pt x="2453" y="1334"/>
                    <a:pt x="2405" y="1084"/>
                    <a:pt x="2358" y="834"/>
                  </a:cubicBezTo>
                  <a:cubicBezTo>
                    <a:pt x="2334" y="703"/>
                    <a:pt x="2310" y="584"/>
                    <a:pt x="2286" y="441"/>
                  </a:cubicBezTo>
                  <a:cubicBezTo>
                    <a:pt x="2274" y="370"/>
                    <a:pt x="2262" y="310"/>
                    <a:pt x="2251" y="239"/>
                  </a:cubicBezTo>
                  <a:lnTo>
                    <a:pt x="2239" y="144"/>
                  </a:lnTo>
                  <a:lnTo>
                    <a:pt x="2239" y="84"/>
                  </a:lnTo>
                  <a:lnTo>
                    <a:pt x="2239" y="60"/>
                  </a:lnTo>
                  <a:lnTo>
                    <a:pt x="2239" y="47"/>
                  </a:lnTo>
                  <a:lnTo>
                    <a:pt x="2239" y="47"/>
                  </a:lnTo>
                  <a:cubicBezTo>
                    <a:pt x="2244" y="50"/>
                    <a:pt x="2247" y="51"/>
                    <a:pt x="2249" y="51"/>
                  </a:cubicBezTo>
                  <a:cubicBezTo>
                    <a:pt x="2252" y="51"/>
                    <a:pt x="2249" y="47"/>
                    <a:pt x="2239" y="37"/>
                  </a:cubicBezTo>
                  <a:lnTo>
                    <a:pt x="2239" y="47"/>
                  </a:lnTo>
                  <a:lnTo>
                    <a:pt x="2239" y="47"/>
                  </a:lnTo>
                  <a:cubicBezTo>
                    <a:pt x="2217" y="34"/>
                    <a:pt x="2172" y="1"/>
                    <a:pt x="217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730;p71">
              <a:extLst>
                <a:ext uri="{FF2B5EF4-FFF2-40B4-BE49-F238E27FC236}">
                  <a16:creationId xmlns:a16="http://schemas.microsoft.com/office/drawing/2014/main" id="{3A6EF921-665E-74E8-91BE-8045BD0B6DF0}"/>
                </a:ext>
              </a:extLst>
            </p:cNvPr>
            <p:cNvSpPr/>
            <p:nvPr/>
          </p:nvSpPr>
          <p:spPr>
            <a:xfrm>
              <a:off x="3831770" y="3266337"/>
              <a:ext cx="5336" cy="5049"/>
            </a:xfrm>
            <a:custGeom>
              <a:avLst/>
              <a:gdLst/>
              <a:ahLst/>
              <a:cxnLst/>
              <a:rect l="l" t="t" r="r" b="b"/>
              <a:pathLst>
                <a:path w="167" h="158" extrusionOk="0">
                  <a:moveTo>
                    <a:pt x="83" y="0"/>
                  </a:moveTo>
                  <a:cubicBezTo>
                    <a:pt x="36" y="0"/>
                    <a:pt x="0" y="36"/>
                    <a:pt x="0" y="84"/>
                  </a:cubicBezTo>
                  <a:cubicBezTo>
                    <a:pt x="10" y="125"/>
                    <a:pt x="39" y="157"/>
                    <a:pt x="77" y="157"/>
                  </a:cubicBezTo>
                  <a:cubicBezTo>
                    <a:pt x="83" y="157"/>
                    <a:pt x="89" y="157"/>
                    <a:pt x="95" y="155"/>
                  </a:cubicBezTo>
                  <a:cubicBezTo>
                    <a:pt x="131" y="155"/>
                    <a:pt x="167" y="131"/>
                    <a:pt x="167" y="84"/>
                  </a:cubicBezTo>
                  <a:cubicBezTo>
                    <a:pt x="167" y="36"/>
                    <a:pt x="131" y="0"/>
                    <a:pt x="8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731;p71">
              <a:extLst>
                <a:ext uri="{FF2B5EF4-FFF2-40B4-BE49-F238E27FC236}">
                  <a16:creationId xmlns:a16="http://schemas.microsoft.com/office/drawing/2014/main" id="{19C4FCC3-285B-2C3C-F7DF-C9044F92CDF0}"/>
                </a:ext>
              </a:extLst>
            </p:cNvPr>
            <p:cNvSpPr/>
            <p:nvPr/>
          </p:nvSpPr>
          <p:spPr>
            <a:xfrm>
              <a:off x="3784956" y="3267167"/>
              <a:ext cx="49498" cy="4058"/>
            </a:xfrm>
            <a:custGeom>
              <a:avLst/>
              <a:gdLst/>
              <a:ahLst/>
              <a:cxnLst/>
              <a:rect l="l" t="t" r="r" b="b"/>
              <a:pathLst>
                <a:path w="1549" h="127" extrusionOk="0">
                  <a:moveTo>
                    <a:pt x="985" y="1"/>
                  </a:moveTo>
                  <a:cubicBezTo>
                    <a:pt x="915" y="1"/>
                    <a:pt x="845" y="4"/>
                    <a:pt x="774" y="10"/>
                  </a:cubicBezTo>
                  <a:cubicBezTo>
                    <a:pt x="716" y="7"/>
                    <a:pt x="657" y="6"/>
                    <a:pt x="598" y="6"/>
                  </a:cubicBezTo>
                  <a:cubicBezTo>
                    <a:pt x="395" y="6"/>
                    <a:pt x="194" y="23"/>
                    <a:pt x="1" y="70"/>
                  </a:cubicBezTo>
                  <a:cubicBezTo>
                    <a:pt x="192" y="104"/>
                    <a:pt x="378" y="126"/>
                    <a:pt x="566" y="126"/>
                  </a:cubicBezTo>
                  <a:cubicBezTo>
                    <a:pt x="635" y="126"/>
                    <a:pt x="704" y="124"/>
                    <a:pt x="774" y="117"/>
                  </a:cubicBezTo>
                  <a:cubicBezTo>
                    <a:pt x="842" y="123"/>
                    <a:pt x="910" y="126"/>
                    <a:pt x="977" y="126"/>
                  </a:cubicBezTo>
                  <a:cubicBezTo>
                    <a:pt x="1171" y="126"/>
                    <a:pt x="1363" y="102"/>
                    <a:pt x="1548" y="58"/>
                  </a:cubicBezTo>
                  <a:cubicBezTo>
                    <a:pt x="1365" y="23"/>
                    <a:pt x="1176" y="1"/>
                    <a:pt x="98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732;p71">
              <a:extLst>
                <a:ext uri="{FF2B5EF4-FFF2-40B4-BE49-F238E27FC236}">
                  <a16:creationId xmlns:a16="http://schemas.microsoft.com/office/drawing/2014/main" id="{607624D6-8947-0EC7-BD85-2678E255DDB4}"/>
                </a:ext>
              </a:extLst>
            </p:cNvPr>
            <p:cNvSpPr/>
            <p:nvPr/>
          </p:nvSpPr>
          <p:spPr>
            <a:xfrm>
              <a:off x="3709638" y="3253011"/>
              <a:ext cx="82188" cy="38825"/>
            </a:xfrm>
            <a:custGeom>
              <a:avLst/>
              <a:gdLst/>
              <a:ahLst/>
              <a:cxnLst/>
              <a:rect l="l" t="t" r="r" b="b"/>
              <a:pathLst>
                <a:path w="2572" h="1215" extrusionOk="0">
                  <a:moveTo>
                    <a:pt x="2179" y="72"/>
                  </a:moveTo>
                  <a:lnTo>
                    <a:pt x="2179" y="74"/>
                  </a:lnTo>
                  <a:lnTo>
                    <a:pt x="2179" y="74"/>
                  </a:lnTo>
                  <a:cubicBezTo>
                    <a:pt x="2178" y="73"/>
                    <a:pt x="2178" y="72"/>
                    <a:pt x="2179" y="72"/>
                  </a:cubicBezTo>
                  <a:close/>
                  <a:moveTo>
                    <a:pt x="2183" y="120"/>
                  </a:moveTo>
                  <a:lnTo>
                    <a:pt x="2191" y="143"/>
                  </a:lnTo>
                  <a:lnTo>
                    <a:pt x="2215" y="215"/>
                  </a:lnTo>
                  <a:lnTo>
                    <a:pt x="2250" y="358"/>
                  </a:lnTo>
                  <a:lnTo>
                    <a:pt x="2322" y="643"/>
                  </a:lnTo>
                  <a:cubicBezTo>
                    <a:pt x="2364" y="812"/>
                    <a:pt x="2406" y="971"/>
                    <a:pt x="2448" y="1121"/>
                  </a:cubicBezTo>
                  <a:lnTo>
                    <a:pt x="2448" y="1121"/>
                  </a:lnTo>
                  <a:cubicBezTo>
                    <a:pt x="1844" y="1132"/>
                    <a:pt x="1321" y="1132"/>
                    <a:pt x="953" y="1155"/>
                  </a:cubicBezTo>
                  <a:lnTo>
                    <a:pt x="488" y="1167"/>
                  </a:lnTo>
                  <a:cubicBezTo>
                    <a:pt x="437" y="1167"/>
                    <a:pt x="385" y="1167"/>
                    <a:pt x="333" y="1175"/>
                  </a:cubicBezTo>
                  <a:lnTo>
                    <a:pt x="333" y="1175"/>
                  </a:lnTo>
                  <a:cubicBezTo>
                    <a:pt x="321" y="1070"/>
                    <a:pt x="297" y="976"/>
                    <a:pt x="262" y="870"/>
                  </a:cubicBezTo>
                  <a:cubicBezTo>
                    <a:pt x="217" y="690"/>
                    <a:pt x="162" y="437"/>
                    <a:pt x="86" y="120"/>
                  </a:cubicBezTo>
                  <a:close/>
                  <a:moveTo>
                    <a:pt x="2239" y="1"/>
                  </a:moveTo>
                  <a:cubicBezTo>
                    <a:pt x="1405" y="12"/>
                    <a:pt x="631" y="12"/>
                    <a:pt x="48" y="24"/>
                  </a:cubicBezTo>
                  <a:lnTo>
                    <a:pt x="0" y="24"/>
                  </a:lnTo>
                  <a:lnTo>
                    <a:pt x="12" y="72"/>
                  </a:lnTo>
                  <a:cubicBezTo>
                    <a:pt x="107" y="429"/>
                    <a:pt x="179" y="715"/>
                    <a:pt x="238" y="894"/>
                  </a:cubicBezTo>
                  <a:cubicBezTo>
                    <a:pt x="262" y="999"/>
                    <a:pt x="297" y="1093"/>
                    <a:pt x="332" y="1175"/>
                  </a:cubicBezTo>
                  <a:lnTo>
                    <a:pt x="332" y="1175"/>
                  </a:lnTo>
                  <a:cubicBezTo>
                    <a:pt x="324" y="1177"/>
                    <a:pt x="317" y="1178"/>
                    <a:pt x="310" y="1179"/>
                  </a:cubicBezTo>
                  <a:cubicBezTo>
                    <a:pt x="369" y="1191"/>
                    <a:pt x="417" y="1191"/>
                    <a:pt x="464" y="1191"/>
                  </a:cubicBezTo>
                  <a:lnTo>
                    <a:pt x="917" y="1203"/>
                  </a:lnTo>
                  <a:cubicBezTo>
                    <a:pt x="1310" y="1215"/>
                    <a:pt x="1858" y="1215"/>
                    <a:pt x="2512" y="1215"/>
                  </a:cubicBezTo>
                  <a:lnTo>
                    <a:pt x="2572" y="1215"/>
                  </a:lnTo>
                  <a:lnTo>
                    <a:pt x="2560" y="1155"/>
                  </a:lnTo>
                  <a:cubicBezTo>
                    <a:pt x="2512" y="989"/>
                    <a:pt x="2465" y="798"/>
                    <a:pt x="2429" y="620"/>
                  </a:cubicBezTo>
                  <a:cubicBezTo>
                    <a:pt x="2405" y="524"/>
                    <a:pt x="2381" y="429"/>
                    <a:pt x="2346" y="334"/>
                  </a:cubicBezTo>
                  <a:lnTo>
                    <a:pt x="2310" y="191"/>
                  </a:lnTo>
                  <a:lnTo>
                    <a:pt x="2298" y="120"/>
                  </a:lnTo>
                  <a:lnTo>
                    <a:pt x="2298" y="84"/>
                  </a:lnTo>
                  <a:lnTo>
                    <a:pt x="2298" y="60"/>
                  </a:lnTo>
                  <a:lnTo>
                    <a:pt x="2298" y="48"/>
                  </a:lnTo>
                  <a:lnTo>
                    <a:pt x="2239"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733;p71">
              <a:extLst>
                <a:ext uri="{FF2B5EF4-FFF2-40B4-BE49-F238E27FC236}">
                  <a16:creationId xmlns:a16="http://schemas.microsoft.com/office/drawing/2014/main" id="{54781DA8-FF9E-54AA-848D-BD13CDD2C7D2}"/>
                </a:ext>
              </a:extLst>
            </p:cNvPr>
            <p:cNvSpPr/>
            <p:nvPr/>
          </p:nvSpPr>
          <p:spPr>
            <a:xfrm>
              <a:off x="3725615" y="3193351"/>
              <a:ext cx="46431" cy="4058"/>
            </a:xfrm>
            <a:custGeom>
              <a:avLst/>
              <a:gdLst/>
              <a:ahLst/>
              <a:cxnLst/>
              <a:rect l="l" t="t" r="r" b="b"/>
              <a:pathLst>
                <a:path w="1453" h="127" extrusionOk="0">
                  <a:moveTo>
                    <a:pt x="920" y="1"/>
                  </a:moveTo>
                  <a:cubicBezTo>
                    <a:pt x="855" y="1"/>
                    <a:pt x="790" y="4"/>
                    <a:pt x="726" y="10"/>
                  </a:cubicBezTo>
                  <a:cubicBezTo>
                    <a:pt x="670" y="8"/>
                    <a:pt x="615" y="6"/>
                    <a:pt x="560" y="6"/>
                  </a:cubicBezTo>
                  <a:cubicBezTo>
                    <a:pt x="369" y="6"/>
                    <a:pt x="185" y="24"/>
                    <a:pt x="0" y="70"/>
                  </a:cubicBezTo>
                  <a:cubicBezTo>
                    <a:pt x="175" y="105"/>
                    <a:pt x="349" y="127"/>
                    <a:pt x="528" y="127"/>
                  </a:cubicBezTo>
                  <a:cubicBezTo>
                    <a:pt x="593" y="127"/>
                    <a:pt x="659" y="124"/>
                    <a:pt x="726" y="117"/>
                  </a:cubicBezTo>
                  <a:cubicBezTo>
                    <a:pt x="780" y="120"/>
                    <a:pt x="834" y="121"/>
                    <a:pt x="889" y="121"/>
                  </a:cubicBezTo>
                  <a:cubicBezTo>
                    <a:pt x="1076" y="121"/>
                    <a:pt x="1268" y="104"/>
                    <a:pt x="1453" y="58"/>
                  </a:cubicBezTo>
                  <a:cubicBezTo>
                    <a:pt x="1278" y="23"/>
                    <a:pt x="1098" y="1"/>
                    <a:pt x="92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734;p71">
              <a:extLst>
                <a:ext uri="{FF2B5EF4-FFF2-40B4-BE49-F238E27FC236}">
                  <a16:creationId xmlns:a16="http://schemas.microsoft.com/office/drawing/2014/main" id="{27F37D7E-5B55-9DB0-B52E-E6A33B563BE6}"/>
                </a:ext>
              </a:extLst>
            </p:cNvPr>
            <p:cNvSpPr/>
            <p:nvPr/>
          </p:nvSpPr>
          <p:spPr>
            <a:xfrm>
              <a:off x="3725999" y="3201148"/>
              <a:ext cx="46814" cy="3387"/>
            </a:xfrm>
            <a:custGeom>
              <a:avLst/>
              <a:gdLst/>
              <a:ahLst/>
              <a:cxnLst/>
              <a:rect l="l" t="t" r="r" b="b"/>
              <a:pathLst>
                <a:path w="1465" h="106" extrusionOk="0">
                  <a:moveTo>
                    <a:pt x="909" y="0"/>
                  </a:moveTo>
                  <a:cubicBezTo>
                    <a:pt x="851" y="0"/>
                    <a:pt x="795" y="2"/>
                    <a:pt x="738" y="4"/>
                  </a:cubicBezTo>
                  <a:cubicBezTo>
                    <a:pt x="682" y="2"/>
                    <a:pt x="626" y="0"/>
                    <a:pt x="570" y="0"/>
                  </a:cubicBezTo>
                  <a:cubicBezTo>
                    <a:pt x="387" y="0"/>
                    <a:pt x="206" y="16"/>
                    <a:pt x="31" y="56"/>
                  </a:cubicBezTo>
                  <a:lnTo>
                    <a:pt x="31" y="56"/>
                  </a:lnTo>
                  <a:cubicBezTo>
                    <a:pt x="21" y="55"/>
                    <a:pt x="10" y="53"/>
                    <a:pt x="0" y="52"/>
                  </a:cubicBezTo>
                  <a:lnTo>
                    <a:pt x="0" y="64"/>
                  </a:lnTo>
                  <a:cubicBezTo>
                    <a:pt x="10" y="61"/>
                    <a:pt x="21" y="59"/>
                    <a:pt x="31" y="56"/>
                  </a:cubicBezTo>
                  <a:lnTo>
                    <a:pt x="31" y="56"/>
                  </a:lnTo>
                  <a:cubicBezTo>
                    <a:pt x="265" y="89"/>
                    <a:pt x="499" y="106"/>
                    <a:pt x="732" y="106"/>
                  </a:cubicBezTo>
                  <a:cubicBezTo>
                    <a:pt x="976" y="106"/>
                    <a:pt x="1220" y="88"/>
                    <a:pt x="1465" y="52"/>
                  </a:cubicBezTo>
                  <a:cubicBezTo>
                    <a:pt x="1283" y="16"/>
                    <a:pt x="1094" y="0"/>
                    <a:pt x="90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735;p71">
              <a:extLst>
                <a:ext uri="{FF2B5EF4-FFF2-40B4-BE49-F238E27FC236}">
                  <a16:creationId xmlns:a16="http://schemas.microsoft.com/office/drawing/2014/main" id="{F633D25E-4591-6DDE-E5A4-1B311BA89EAD}"/>
                </a:ext>
              </a:extLst>
            </p:cNvPr>
            <p:cNvSpPr/>
            <p:nvPr/>
          </p:nvSpPr>
          <p:spPr>
            <a:xfrm>
              <a:off x="3727501" y="3208370"/>
              <a:ext cx="44929" cy="3899"/>
            </a:xfrm>
            <a:custGeom>
              <a:avLst/>
              <a:gdLst/>
              <a:ahLst/>
              <a:cxnLst/>
              <a:rect l="l" t="t" r="r" b="b"/>
              <a:pathLst>
                <a:path w="1406" h="122" extrusionOk="0">
                  <a:moveTo>
                    <a:pt x="543" y="0"/>
                  </a:moveTo>
                  <a:cubicBezTo>
                    <a:pt x="359" y="0"/>
                    <a:pt x="176" y="18"/>
                    <a:pt x="1" y="64"/>
                  </a:cubicBezTo>
                  <a:cubicBezTo>
                    <a:pt x="166" y="99"/>
                    <a:pt x="338" y="121"/>
                    <a:pt x="512" y="121"/>
                  </a:cubicBezTo>
                  <a:cubicBezTo>
                    <a:pt x="576" y="121"/>
                    <a:pt x="639" y="118"/>
                    <a:pt x="703" y="112"/>
                  </a:cubicBezTo>
                  <a:cubicBezTo>
                    <a:pt x="767" y="118"/>
                    <a:pt x="831" y="121"/>
                    <a:pt x="894" y="121"/>
                  </a:cubicBezTo>
                  <a:cubicBezTo>
                    <a:pt x="1068" y="121"/>
                    <a:pt x="1240" y="99"/>
                    <a:pt x="1406" y="64"/>
                  </a:cubicBezTo>
                  <a:cubicBezTo>
                    <a:pt x="1230" y="18"/>
                    <a:pt x="1048" y="0"/>
                    <a:pt x="864" y="0"/>
                  </a:cubicBezTo>
                  <a:cubicBezTo>
                    <a:pt x="810" y="0"/>
                    <a:pt x="757" y="2"/>
                    <a:pt x="703" y="5"/>
                  </a:cubicBezTo>
                  <a:cubicBezTo>
                    <a:pt x="650" y="2"/>
                    <a:pt x="596" y="0"/>
                    <a:pt x="543"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736;p71">
              <a:extLst>
                <a:ext uri="{FF2B5EF4-FFF2-40B4-BE49-F238E27FC236}">
                  <a16:creationId xmlns:a16="http://schemas.microsoft.com/office/drawing/2014/main" id="{EC33CE27-A416-38BC-A801-717918DCACEF}"/>
                </a:ext>
              </a:extLst>
            </p:cNvPr>
            <p:cNvSpPr/>
            <p:nvPr/>
          </p:nvSpPr>
          <p:spPr>
            <a:xfrm>
              <a:off x="3726734" y="3266720"/>
              <a:ext cx="44545" cy="3962"/>
            </a:xfrm>
            <a:custGeom>
              <a:avLst/>
              <a:gdLst/>
              <a:ahLst/>
              <a:cxnLst/>
              <a:rect l="l" t="t" r="r" b="b"/>
              <a:pathLst>
                <a:path w="1394" h="124" extrusionOk="0">
                  <a:moveTo>
                    <a:pt x="921" y="1"/>
                  </a:moveTo>
                  <a:cubicBezTo>
                    <a:pt x="848" y="1"/>
                    <a:pt x="775" y="5"/>
                    <a:pt x="703" y="12"/>
                  </a:cubicBezTo>
                  <a:cubicBezTo>
                    <a:pt x="640" y="6"/>
                    <a:pt x="576" y="3"/>
                    <a:pt x="512" y="3"/>
                  </a:cubicBezTo>
                  <a:cubicBezTo>
                    <a:pt x="339" y="3"/>
                    <a:pt x="167" y="25"/>
                    <a:pt x="1" y="60"/>
                  </a:cubicBezTo>
                  <a:cubicBezTo>
                    <a:pt x="176" y="106"/>
                    <a:pt x="359" y="123"/>
                    <a:pt x="543" y="123"/>
                  </a:cubicBezTo>
                  <a:cubicBezTo>
                    <a:pt x="596" y="123"/>
                    <a:pt x="650" y="122"/>
                    <a:pt x="703" y="119"/>
                  </a:cubicBezTo>
                  <a:cubicBezTo>
                    <a:pt x="742" y="121"/>
                    <a:pt x="781" y="122"/>
                    <a:pt x="821" y="122"/>
                  </a:cubicBezTo>
                  <a:cubicBezTo>
                    <a:pt x="1011" y="122"/>
                    <a:pt x="1207" y="99"/>
                    <a:pt x="1394" y="60"/>
                  </a:cubicBezTo>
                  <a:cubicBezTo>
                    <a:pt x="1239" y="19"/>
                    <a:pt x="1079" y="1"/>
                    <a:pt x="92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737;p71">
              <a:extLst>
                <a:ext uri="{FF2B5EF4-FFF2-40B4-BE49-F238E27FC236}">
                  <a16:creationId xmlns:a16="http://schemas.microsoft.com/office/drawing/2014/main" id="{80482154-2BCB-C732-6563-81BAB6EDD5A0}"/>
                </a:ext>
              </a:extLst>
            </p:cNvPr>
            <p:cNvSpPr/>
            <p:nvPr/>
          </p:nvSpPr>
          <p:spPr>
            <a:xfrm>
              <a:off x="3729418" y="3275284"/>
              <a:ext cx="38058" cy="3451"/>
            </a:xfrm>
            <a:custGeom>
              <a:avLst/>
              <a:gdLst/>
              <a:ahLst/>
              <a:cxnLst/>
              <a:rect l="l" t="t" r="r" b="b"/>
              <a:pathLst>
                <a:path w="1191" h="108" extrusionOk="0">
                  <a:moveTo>
                    <a:pt x="596" y="0"/>
                  </a:moveTo>
                  <a:cubicBezTo>
                    <a:pt x="396" y="0"/>
                    <a:pt x="197" y="18"/>
                    <a:pt x="0" y="54"/>
                  </a:cubicBezTo>
                  <a:cubicBezTo>
                    <a:pt x="197" y="89"/>
                    <a:pt x="396" y="107"/>
                    <a:pt x="596" y="107"/>
                  </a:cubicBezTo>
                  <a:cubicBezTo>
                    <a:pt x="795" y="107"/>
                    <a:pt x="994" y="89"/>
                    <a:pt x="1191" y="54"/>
                  </a:cubicBezTo>
                  <a:cubicBezTo>
                    <a:pt x="994" y="18"/>
                    <a:pt x="795" y="0"/>
                    <a:pt x="596"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738;p71">
              <a:extLst>
                <a:ext uri="{FF2B5EF4-FFF2-40B4-BE49-F238E27FC236}">
                  <a16:creationId xmlns:a16="http://schemas.microsoft.com/office/drawing/2014/main" id="{7067C129-1654-2EBF-C8FF-B33DA1312F08}"/>
                </a:ext>
              </a:extLst>
            </p:cNvPr>
            <p:cNvSpPr/>
            <p:nvPr/>
          </p:nvSpPr>
          <p:spPr>
            <a:xfrm>
              <a:off x="3300614" y="3378946"/>
              <a:ext cx="1566402" cy="767815"/>
            </a:xfrm>
            <a:custGeom>
              <a:avLst/>
              <a:gdLst/>
              <a:ahLst/>
              <a:cxnLst/>
              <a:rect l="l" t="t" r="r" b="b"/>
              <a:pathLst>
                <a:path w="49019" h="24028" extrusionOk="0">
                  <a:moveTo>
                    <a:pt x="1" y="1"/>
                  </a:moveTo>
                  <a:lnTo>
                    <a:pt x="1" y="1132"/>
                  </a:lnTo>
                  <a:lnTo>
                    <a:pt x="751" y="1132"/>
                  </a:lnTo>
                  <a:lnTo>
                    <a:pt x="751" y="24027"/>
                  </a:lnTo>
                  <a:lnTo>
                    <a:pt x="2263" y="24027"/>
                  </a:lnTo>
                  <a:lnTo>
                    <a:pt x="2263" y="1132"/>
                  </a:lnTo>
                  <a:lnTo>
                    <a:pt x="10336" y="1132"/>
                  </a:lnTo>
                  <a:lnTo>
                    <a:pt x="10336" y="24027"/>
                  </a:lnTo>
                  <a:lnTo>
                    <a:pt x="11848" y="24027"/>
                  </a:lnTo>
                  <a:lnTo>
                    <a:pt x="11848" y="1132"/>
                  </a:lnTo>
                  <a:lnTo>
                    <a:pt x="46840" y="1132"/>
                  </a:lnTo>
                  <a:lnTo>
                    <a:pt x="46840" y="24027"/>
                  </a:lnTo>
                  <a:lnTo>
                    <a:pt x="48364" y="24027"/>
                  </a:lnTo>
                  <a:lnTo>
                    <a:pt x="48364" y="1132"/>
                  </a:lnTo>
                  <a:lnTo>
                    <a:pt x="49019" y="1132"/>
                  </a:lnTo>
                  <a:lnTo>
                    <a:pt x="49019"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739;p71">
              <a:extLst>
                <a:ext uri="{FF2B5EF4-FFF2-40B4-BE49-F238E27FC236}">
                  <a16:creationId xmlns:a16="http://schemas.microsoft.com/office/drawing/2014/main" id="{C53D5832-AAA2-5DDB-CE89-F9CCF0F5F742}"/>
                </a:ext>
              </a:extLst>
            </p:cNvPr>
            <p:cNvSpPr/>
            <p:nvPr/>
          </p:nvSpPr>
          <p:spPr>
            <a:xfrm>
              <a:off x="4353755" y="3650212"/>
              <a:ext cx="63175" cy="2620"/>
            </a:xfrm>
            <a:custGeom>
              <a:avLst/>
              <a:gdLst/>
              <a:ahLst/>
              <a:cxnLst/>
              <a:rect l="l" t="t" r="r" b="b"/>
              <a:pathLst>
                <a:path w="1977" h="82" extrusionOk="0">
                  <a:moveTo>
                    <a:pt x="993" y="1"/>
                  </a:moveTo>
                  <a:cubicBezTo>
                    <a:pt x="664" y="1"/>
                    <a:pt x="334" y="13"/>
                    <a:pt x="0" y="36"/>
                  </a:cubicBezTo>
                  <a:cubicBezTo>
                    <a:pt x="334" y="66"/>
                    <a:pt x="664" y="81"/>
                    <a:pt x="993" y="81"/>
                  </a:cubicBezTo>
                  <a:cubicBezTo>
                    <a:pt x="1322" y="81"/>
                    <a:pt x="1649" y="66"/>
                    <a:pt x="1977" y="36"/>
                  </a:cubicBezTo>
                  <a:cubicBezTo>
                    <a:pt x="1649" y="13"/>
                    <a:pt x="1322" y="1"/>
                    <a:pt x="99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740;p71">
              <a:extLst>
                <a:ext uri="{FF2B5EF4-FFF2-40B4-BE49-F238E27FC236}">
                  <a16:creationId xmlns:a16="http://schemas.microsoft.com/office/drawing/2014/main" id="{4A3C0F3E-136D-A894-76DF-42AAC95C2E6B}"/>
                </a:ext>
              </a:extLst>
            </p:cNvPr>
            <p:cNvSpPr/>
            <p:nvPr/>
          </p:nvSpPr>
          <p:spPr>
            <a:xfrm>
              <a:off x="3892261" y="3657434"/>
              <a:ext cx="3451" cy="1566"/>
            </a:xfrm>
            <a:custGeom>
              <a:avLst/>
              <a:gdLst/>
              <a:ahLst/>
              <a:cxnLst/>
              <a:rect l="l" t="t" r="r" b="b"/>
              <a:pathLst>
                <a:path w="108" h="49" extrusionOk="0">
                  <a:moveTo>
                    <a:pt x="48" y="1"/>
                  </a:moveTo>
                  <a:cubicBezTo>
                    <a:pt x="24" y="1"/>
                    <a:pt x="0" y="13"/>
                    <a:pt x="0" y="25"/>
                  </a:cubicBezTo>
                  <a:cubicBezTo>
                    <a:pt x="0" y="37"/>
                    <a:pt x="24" y="49"/>
                    <a:pt x="48" y="49"/>
                  </a:cubicBezTo>
                  <a:cubicBezTo>
                    <a:pt x="83" y="49"/>
                    <a:pt x="107" y="37"/>
                    <a:pt x="107" y="25"/>
                  </a:cubicBezTo>
                  <a:cubicBezTo>
                    <a:pt x="107" y="13"/>
                    <a:pt x="83" y="1"/>
                    <a:pt x="48"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741;p71">
              <a:extLst>
                <a:ext uri="{FF2B5EF4-FFF2-40B4-BE49-F238E27FC236}">
                  <a16:creationId xmlns:a16="http://schemas.microsoft.com/office/drawing/2014/main" id="{CB770BC0-53D1-A920-BC44-3013C986641A}"/>
                </a:ext>
              </a:extLst>
            </p:cNvPr>
            <p:cNvSpPr/>
            <p:nvPr/>
          </p:nvSpPr>
          <p:spPr>
            <a:xfrm>
              <a:off x="3925334" y="2728342"/>
              <a:ext cx="604972" cy="399917"/>
            </a:xfrm>
            <a:custGeom>
              <a:avLst/>
              <a:gdLst/>
              <a:ahLst/>
              <a:cxnLst/>
              <a:rect l="l" t="t" r="r" b="b"/>
              <a:pathLst>
                <a:path w="18932" h="12515" extrusionOk="0">
                  <a:moveTo>
                    <a:pt x="510" y="0"/>
                  </a:moveTo>
                  <a:cubicBezTo>
                    <a:pt x="320" y="0"/>
                    <a:pt x="280" y="222"/>
                    <a:pt x="477" y="501"/>
                  </a:cubicBezTo>
                  <a:cubicBezTo>
                    <a:pt x="680" y="787"/>
                    <a:pt x="1239" y="1715"/>
                    <a:pt x="1084" y="1811"/>
                  </a:cubicBezTo>
                  <a:cubicBezTo>
                    <a:pt x="1041" y="1803"/>
                    <a:pt x="997" y="1799"/>
                    <a:pt x="954" y="1799"/>
                  </a:cubicBezTo>
                  <a:cubicBezTo>
                    <a:pt x="679" y="1799"/>
                    <a:pt x="422" y="1957"/>
                    <a:pt x="299" y="2204"/>
                  </a:cubicBezTo>
                  <a:cubicBezTo>
                    <a:pt x="156" y="2477"/>
                    <a:pt x="1" y="2870"/>
                    <a:pt x="120" y="3049"/>
                  </a:cubicBezTo>
                  <a:cubicBezTo>
                    <a:pt x="406" y="3382"/>
                    <a:pt x="703" y="3704"/>
                    <a:pt x="1037" y="4001"/>
                  </a:cubicBezTo>
                  <a:lnTo>
                    <a:pt x="1215" y="4168"/>
                  </a:lnTo>
                  <a:cubicBezTo>
                    <a:pt x="1215" y="4168"/>
                    <a:pt x="6133" y="11288"/>
                    <a:pt x="7204" y="11514"/>
                  </a:cubicBezTo>
                  <a:cubicBezTo>
                    <a:pt x="7871" y="11657"/>
                    <a:pt x="18158" y="12514"/>
                    <a:pt x="18158" y="12514"/>
                  </a:cubicBezTo>
                  <a:lnTo>
                    <a:pt x="18932" y="9681"/>
                  </a:lnTo>
                  <a:lnTo>
                    <a:pt x="8704" y="8740"/>
                  </a:lnTo>
                  <a:lnTo>
                    <a:pt x="3025" y="2977"/>
                  </a:lnTo>
                  <a:lnTo>
                    <a:pt x="2906" y="2358"/>
                  </a:lnTo>
                  <a:cubicBezTo>
                    <a:pt x="2882" y="2239"/>
                    <a:pt x="2858" y="2120"/>
                    <a:pt x="2835" y="1965"/>
                  </a:cubicBezTo>
                  <a:cubicBezTo>
                    <a:pt x="2811" y="1799"/>
                    <a:pt x="2811" y="1632"/>
                    <a:pt x="2847" y="1465"/>
                  </a:cubicBezTo>
                  <a:cubicBezTo>
                    <a:pt x="2870" y="1251"/>
                    <a:pt x="2930" y="1049"/>
                    <a:pt x="3013" y="858"/>
                  </a:cubicBezTo>
                  <a:cubicBezTo>
                    <a:pt x="3095" y="715"/>
                    <a:pt x="2993" y="546"/>
                    <a:pt x="2864" y="546"/>
                  </a:cubicBezTo>
                  <a:cubicBezTo>
                    <a:pt x="2843" y="546"/>
                    <a:pt x="2821" y="550"/>
                    <a:pt x="2799" y="560"/>
                  </a:cubicBezTo>
                  <a:cubicBezTo>
                    <a:pt x="2644" y="632"/>
                    <a:pt x="2370" y="1084"/>
                    <a:pt x="2311" y="1703"/>
                  </a:cubicBezTo>
                  <a:cubicBezTo>
                    <a:pt x="2295" y="1869"/>
                    <a:pt x="2247" y="1934"/>
                    <a:pt x="2180" y="1934"/>
                  </a:cubicBezTo>
                  <a:cubicBezTo>
                    <a:pt x="1994" y="1934"/>
                    <a:pt x="1665" y="1423"/>
                    <a:pt x="1525" y="1203"/>
                  </a:cubicBezTo>
                  <a:cubicBezTo>
                    <a:pt x="1323" y="906"/>
                    <a:pt x="668" y="13"/>
                    <a:pt x="525" y="1"/>
                  </a:cubicBezTo>
                  <a:cubicBezTo>
                    <a:pt x="520" y="1"/>
                    <a:pt x="515" y="0"/>
                    <a:pt x="510" y="0"/>
                  </a:cubicBez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742;p71">
              <a:extLst>
                <a:ext uri="{FF2B5EF4-FFF2-40B4-BE49-F238E27FC236}">
                  <a16:creationId xmlns:a16="http://schemas.microsoft.com/office/drawing/2014/main" id="{7C759E9C-B460-4E72-555D-495DBEA4B504}"/>
                </a:ext>
              </a:extLst>
            </p:cNvPr>
            <p:cNvSpPr/>
            <p:nvPr/>
          </p:nvSpPr>
          <p:spPr>
            <a:xfrm>
              <a:off x="3927635" y="2808997"/>
              <a:ext cx="32370" cy="33776"/>
            </a:xfrm>
            <a:custGeom>
              <a:avLst/>
              <a:gdLst/>
              <a:ahLst/>
              <a:cxnLst/>
              <a:rect l="l" t="t" r="r" b="b"/>
              <a:pathLst>
                <a:path w="1013" h="1057" extrusionOk="0">
                  <a:moveTo>
                    <a:pt x="358" y="1"/>
                  </a:moveTo>
                  <a:lnTo>
                    <a:pt x="0" y="394"/>
                  </a:lnTo>
                  <a:lnTo>
                    <a:pt x="524" y="894"/>
                  </a:lnTo>
                  <a:cubicBezTo>
                    <a:pt x="584" y="953"/>
                    <a:pt x="643" y="1013"/>
                    <a:pt x="727" y="1037"/>
                  </a:cubicBezTo>
                  <a:cubicBezTo>
                    <a:pt x="753" y="1050"/>
                    <a:pt x="784" y="1057"/>
                    <a:pt x="814" y="1057"/>
                  </a:cubicBezTo>
                  <a:cubicBezTo>
                    <a:pt x="865" y="1057"/>
                    <a:pt x="916" y="1038"/>
                    <a:pt x="953" y="1001"/>
                  </a:cubicBezTo>
                  <a:cubicBezTo>
                    <a:pt x="1001" y="942"/>
                    <a:pt x="1012" y="870"/>
                    <a:pt x="989" y="799"/>
                  </a:cubicBezTo>
                  <a:cubicBezTo>
                    <a:pt x="965" y="727"/>
                    <a:pt x="917" y="668"/>
                    <a:pt x="870" y="620"/>
                  </a:cubicBezTo>
                  <a:lnTo>
                    <a:pt x="358" y="1"/>
                  </a:ln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743;p71">
              <a:extLst>
                <a:ext uri="{FF2B5EF4-FFF2-40B4-BE49-F238E27FC236}">
                  <a16:creationId xmlns:a16="http://schemas.microsoft.com/office/drawing/2014/main" id="{645500FC-5EF9-6B63-96BB-4345FE99D284}"/>
                </a:ext>
              </a:extLst>
            </p:cNvPr>
            <p:cNvSpPr/>
            <p:nvPr/>
          </p:nvSpPr>
          <p:spPr>
            <a:xfrm>
              <a:off x="3927252" y="2808645"/>
              <a:ext cx="34639" cy="35917"/>
            </a:xfrm>
            <a:custGeom>
              <a:avLst/>
              <a:gdLst/>
              <a:ahLst/>
              <a:cxnLst/>
              <a:rect l="l" t="t" r="r" b="b"/>
              <a:pathLst>
                <a:path w="1084" h="1124" extrusionOk="0">
                  <a:moveTo>
                    <a:pt x="370" y="0"/>
                  </a:moveTo>
                  <a:lnTo>
                    <a:pt x="370" y="0"/>
                  </a:lnTo>
                  <a:cubicBezTo>
                    <a:pt x="417" y="119"/>
                    <a:pt x="489" y="214"/>
                    <a:pt x="560" y="310"/>
                  </a:cubicBezTo>
                  <a:cubicBezTo>
                    <a:pt x="643" y="405"/>
                    <a:pt x="727" y="512"/>
                    <a:pt x="810" y="619"/>
                  </a:cubicBezTo>
                  <a:cubicBezTo>
                    <a:pt x="858" y="667"/>
                    <a:pt x="893" y="726"/>
                    <a:pt x="929" y="798"/>
                  </a:cubicBezTo>
                  <a:cubicBezTo>
                    <a:pt x="965" y="845"/>
                    <a:pt x="965" y="917"/>
                    <a:pt x="929" y="976"/>
                  </a:cubicBezTo>
                  <a:cubicBezTo>
                    <a:pt x="906" y="999"/>
                    <a:pt x="868" y="1013"/>
                    <a:pt x="828" y="1013"/>
                  </a:cubicBezTo>
                  <a:cubicBezTo>
                    <a:pt x="806" y="1013"/>
                    <a:pt x="784" y="1009"/>
                    <a:pt x="763" y="1000"/>
                  </a:cubicBezTo>
                  <a:cubicBezTo>
                    <a:pt x="703" y="976"/>
                    <a:pt x="643" y="941"/>
                    <a:pt x="596" y="893"/>
                  </a:cubicBezTo>
                  <a:lnTo>
                    <a:pt x="298" y="631"/>
                  </a:lnTo>
                  <a:cubicBezTo>
                    <a:pt x="215" y="536"/>
                    <a:pt x="120" y="464"/>
                    <a:pt x="12" y="405"/>
                  </a:cubicBezTo>
                  <a:lnTo>
                    <a:pt x="12" y="405"/>
                  </a:lnTo>
                  <a:cubicBezTo>
                    <a:pt x="1" y="417"/>
                    <a:pt x="96" y="524"/>
                    <a:pt x="251" y="679"/>
                  </a:cubicBezTo>
                  <a:lnTo>
                    <a:pt x="524" y="964"/>
                  </a:lnTo>
                  <a:cubicBezTo>
                    <a:pt x="584" y="1024"/>
                    <a:pt x="655" y="1072"/>
                    <a:pt x="727" y="1107"/>
                  </a:cubicBezTo>
                  <a:cubicBezTo>
                    <a:pt x="759" y="1118"/>
                    <a:pt x="791" y="1123"/>
                    <a:pt x="822" y="1123"/>
                  </a:cubicBezTo>
                  <a:cubicBezTo>
                    <a:pt x="895" y="1123"/>
                    <a:pt x="963" y="1094"/>
                    <a:pt x="1013" y="1036"/>
                  </a:cubicBezTo>
                  <a:cubicBezTo>
                    <a:pt x="1072" y="953"/>
                    <a:pt x="1084" y="845"/>
                    <a:pt x="1036" y="750"/>
                  </a:cubicBezTo>
                  <a:cubicBezTo>
                    <a:pt x="989" y="679"/>
                    <a:pt x="941" y="607"/>
                    <a:pt x="882" y="548"/>
                  </a:cubicBezTo>
                  <a:cubicBezTo>
                    <a:pt x="798" y="453"/>
                    <a:pt x="715" y="357"/>
                    <a:pt x="632" y="262"/>
                  </a:cubicBezTo>
                  <a:cubicBezTo>
                    <a:pt x="477" y="95"/>
                    <a:pt x="382" y="0"/>
                    <a:pt x="370" y="0"/>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744;p71">
              <a:extLst>
                <a:ext uri="{FF2B5EF4-FFF2-40B4-BE49-F238E27FC236}">
                  <a16:creationId xmlns:a16="http://schemas.microsoft.com/office/drawing/2014/main" id="{0FE9BFF3-B929-3490-B820-F31233224D97}"/>
                </a:ext>
              </a:extLst>
            </p:cNvPr>
            <p:cNvSpPr/>
            <p:nvPr/>
          </p:nvSpPr>
          <p:spPr>
            <a:xfrm>
              <a:off x="3939810" y="2797205"/>
              <a:ext cx="32370" cy="34064"/>
            </a:xfrm>
            <a:custGeom>
              <a:avLst/>
              <a:gdLst/>
              <a:ahLst/>
              <a:cxnLst/>
              <a:rect l="l" t="t" r="r" b="b"/>
              <a:pathLst>
                <a:path w="1013" h="1066" extrusionOk="0">
                  <a:moveTo>
                    <a:pt x="358" y="1"/>
                  </a:moveTo>
                  <a:lnTo>
                    <a:pt x="0" y="394"/>
                  </a:lnTo>
                  <a:lnTo>
                    <a:pt x="524" y="894"/>
                  </a:lnTo>
                  <a:cubicBezTo>
                    <a:pt x="584" y="965"/>
                    <a:pt x="643" y="1013"/>
                    <a:pt x="727" y="1049"/>
                  </a:cubicBezTo>
                  <a:cubicBezTo>
                    <a:pt x="750" y="1060"/>
                    <a:pt x="775" y="1065"/>
                    <a:pt x="801" y="1065"/>
                  </a:cubicBezTo>
                  <a:cubicBezTo>
                    <a:pt x="856" y="1065"/>
                    <a:pt x="912" y="1041"/>
                    <a:pt x="953" y="1001"/>
                  </a:cubicBezTo>
                  <a:cubicBezTo>
                    <a:pt x="1001" y="941"/>
                    <a:pt x="1012" y="870"/>
                    <a:pt x="989" y="799"/>
                  </a:cubicBezTo>
                  <a:cubicBezTo>
                    <a:pt x="953" y="727"/>
                    <a:pt x="917" y="668"/>
                    <a:pt x="870" y="608"/>
                  </a:cubicBezTo>
                  <a:lnTo>
                    <a:pt x="358" y="1"/>
                  </a:ln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745;p71">
              <a:extLst>
                <a:ext uri="{FF2B5EF4-FFF2-40B4-BE49-F238E27FC236}">
                  <a16:creationId xmlns:a16="http://schemas.microsoft.com/office/drawing/2014/main" id="{12F7F508-32A2-2998-1550-FD04AFF6493D}"/>
                </a:ext>
              </a:extLst>
            </p:cNvPr>
            <p:cNvSpPr/>
            <p:nvPr/>
          </p:nvSpPr>
          <p:spPr>
            <a:xfrm>
              <a:off x="3939810" y="2796822"/>
              <a:ext cx="33904" cy="35949"/>
            </a:xfrm>
            <a:custGeom>
              <a:avLst/>
              <a:gdLst/>
              <a:ahLst/>
              <a:cxnLst/>
              <a:rect l="l" t="t" r="r" b="b"/>
              <a:pathLst>
                <a:path w="1061" h="1125" extrusionOk="0">
                  <a:moveTo>
                    <a:pt x="346" y="1"/>
                  </a:moveTo>
                  <a:lnTo>
                    <a:pt x="346" y="1"/>
                  </a:lnTo>
                  <a:cubicBezTo>
                    <a:pt x="393" y="120"/>
                    <a:pt x="465" y="215"/>
                    <a:pt x="548" y="311"/>
                  </a:cubicBezTo>
                  <a:lnTo>
                    <a:pt x="786" y="620"/>
                  </a:lnTo>
                  <a:cubicBezTo>
                    <a:pt x="834" y="668"/>
                    <a:pt x="881" y="727"/>
                    <a:pt x="917" y="799"/>
                  </a:cubicBezTo>
                  <a:cubicBezTo>
                    <a:pt x="953" y="846"/>
                    <a:pt x="953" y="918"/>
                    <a:pt x="917" y="977"/>
                  </a:cubicBezTo>
                  <a:cubicBezTo>
                    <a:pt x="885" y="1009"/>
                    <a:pt x="848" y="1025"/>
                    <a:pt x="810" y="1025"/>
                  </a:cubicBezTo>
                  <a:cubicBezTo>
                    <a:pt x="790" y="1025"/>
                    <a:pt x="770" y="1021"/>
                    <a:pt x="751" y="1013"/>
                  </a:cubicBezTo>
                  <a:cubicBezTo>
                    <a:pt x="679" y="977"/>
                    <a:pt x="620" y="942"/>
                    <a:pt x="572" y="894"/>
                  </a:cubicBezTo>
                  <a:lnTo>
                    <a:pt x="286" y="632"/>
                  </a:lnTo>
                  <a:cubicBezTo>
                    <a:pt x="203" y="537"/>
                    <a:pt x="108" y="465"/>
                    <a:pt x="0" y="406"/>
                  </a:cubicBezTo>
                  <a:lnTo>
                    <a:pt x="0" y="406"/>
                  </a:lnTo>
                  <a:cubicBezTo>
                    <a:pt x="60" y="513"/>
                    <a:pt x="143" y="608"/>
                    <a:pt x="227" y="680"/>
                  </a:cubicBezTo>
                  <a:lnTo>
                    <a:pt x="500" y="965"/>
                  </a:lnTo>
                  <a:cubicBezTo>
                    <a:pt x="560" y="1025"/>
                    <a:pt x="631" y="1073"/>
                    <a:pt x="715" y="1108"/>
                  </a:cubicBezTo>
                  <a:cubicBezTo>
                    <a:pt x="743" y="1119"/>
                    <a:pt x="774" y="1124"/>
                    <a:pt x="805" y="1124"/>
                  </a:cubicBezTo>
                  <a:cubicBezTo>
                    <a:pt x="877" y="1124"/>
                    <a:pt x="951" y="1095"/>
                    <a:pt x="1001" y="1037"/>
                  </a:cubicBezTo>
                  <a:cubicBezTo>
                    <a:pt x="1060" y="953"/>
                    <a:pt x="1060" y="846"/>
                    <a:pt x="1012" y="751"/>
                  </a:cubicBezTo>
                  <a:cubicBezTo>
                    <a:pt x="977" y="680"/>
                    <a:pt x="929" y="608"/>
                    <a:pt x="870" y="549"/>
                  </a:cubicBezTo>
                  <a:lnTo>
                    <a:pt x="608" y="263"/>
                  </a:lnTo>
                  <a:cubicBezTo>
                    <a:pt x="453" y="96"/>
                    <a:pt x="358" y="1"/>
                    <a:pt x="346" y="1"/>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746;p71">
              <a:extLst>
                <a:ext uri="{FF2B5EF4-FFF2-40B4-BE49-F238E27FC236}">
                  <a16:creationId xmlns:a16="http://schemas.microsoft.com/office/drawing/2014/main" id="{1A9B9E13-C828-DA4D-380F-66CBDCFD1AED}"/>
                </a:ext>
              </a:extLst>
            </p:cNvPr>
            <p:cNvSpPr/>
            <p:nvPr/>
          </p:nvSpPr>
          <p:spPr>
            <a:xfrm>
              <a:off x="3952752" y="2787331"/>
              <a:ext cx="32754" cy="34447"/>
            </a:xfrm>
            <a:custGeom>
              <a:avLst/>
              <a:gdLst/>
              <a:ahLst/>
              <a:cxnLst/>
              <a:rect l="l" t="t" r="r" b="b"/>
              <a:pathLst>
                <a:path w="1025" h="1078" extrusionOk="0">
                  <a:moveTo>
                    <a:pt x="357" y="0"/>
                  </a:moveTo>
                  <a:lnTo>
                    <a:pt x="0" y="405"/>
                  </a:lnTo>
                  <a:lnTo>
                    <a:pt x="524" y="905"/>
                  </a:lnTo>
                  <a:cubicBezTo>
                    <a:pt x="584" y="965"/>
                    <a:pt x="655" y="1024"/>
                    <a:pt x="727" y="1048"/>
                  </a:cubicBezTo>
                  <a:cubicBezTo>
                    <a:pt x="758" y="1068"/>
                    <a:pt x="793" y="1077"/>
                    <a:pt x="826" y="1077"/>
                  </a:cubicBezTo>
                  <a:cubicBezTo>
                    <a:pt x="893" y="1077"/>
                    <a:pt x="957" y="1040"/>
                    <a:pt x="988" y="977"/>
                  </a:cubicBezTo>
                  <a:cubicBezTo>
                    <a:pt x="1012" y="929"/>
                    <a:pt x="1024" y="858"/>
                    <a:pt x="988" y="810"/>
                  </a:cubicBezTo>
                  <a:cubicBezTo>
                    <a:pt x="965" y="739"/>
                    <a:pt x="917" y="667"/>
                    <a:pt x="869" y="619"/>
                  </a:cubicBezTo>
                  <a:cubicBezTo>
                    <a:pt x="703" y="405"/>
                    <a:pt x="524" y="203"/>
                    <a:pt x="357" y="0"/>
                  </a:cubicBez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747;p71">
              <a:extLst>
                <a:ext uri="{FF2B5EF4-FFF2-40B4-BE49-F238E27FC236}">
                  <a16:creationId xmlns:a16="http://schemas.microsoft.com/office/drawing/2014/main" id="{3FD546D9-1987-8390-2C42-2A770B307F7D}"/>
                </a:ext>
              </a:extLst>
            </p:cNvPr>
            <p:cNvSpPr/>
            <p:nvPr/>
          </p:nvSpPr>
          <p:spPr>
            <a:xfrm>
              <a:off x="3953135" y="2787331"/>
              <a:ext cx="33872" cy="35917"/>
            </a:xfrm>
            <a:custGeom>
              <a:avLst/>
              <a:gdLst/>
              <a:ahLst/>
              <a:cxnLst/>
              <a:rect l="l" t="t" r="r" b="b"/>
              <a:pathLst>
                <a:path w="1060" h="1124" extrusionOk="0">
                  <a:moveTo>
                    <a:pt x="345" y="0"/>
                  </a:moveTo>
                  <a:lnTo>
                    <a:pt x="345" y="0"/>
                  </a:lnTo>
                  <a:cubicBezTo>
                    <a:pt x="393" y="119"/>
                    <a:pt x="464" y="215"/>
                    <a:pt x="548" y="310"/>
                  </a:cubicBezTo>
                  <a:lnTo>
                    <a:pt x="786" y="619"/>
                  </a:lnTo>
                  <a:cubicBezTo>
                    <a:pt x="834" y="667"/>
                    <a:pt x="869" y="727"/>
                    <a:pt x="905" y="786"/>
                  </a:cubicBezTo>
                  <a:cubicBezTo>
                    <a:pt x="941" y="846"/>
                    <a:pt x="941" y="917"/>
                    <a:pt x="905" y="977"/>
                  </a:cubicBezTo>
                  <a:cubicBezTo>
                    <a:pt x="882" y="1000"/>
                    <a:pt x="844" y="1013"/>
                    <a:pt x="804" y="1013"/>
                  </a:cubicBezTo>
                  <a:cubicBezTo>
                    <a:pt x="782" y="1013"/>
                    <a:pt x="759" y="1009"/>
                    <a:pt x="738" y="1000"/>
                  </a:cubicBezTo>
                  <a:cubicBezTo>
                    <a:pt x="679" y="977"/>
                    <a:pt x="619" y="941"/>
                    <a:pt x="572" y="893"/>
                  </a:cubicBezTo>
                  <a:lnTo>
                    <a:pt x="286" y="619"/>
                  </a:lnTo>
                  <a:cubicBezTo>
                    <a:pt x="191" y="536"/>
                    <a:pt x="95" y="465"/>
                    <a:pt x="0" y="405"/>
                  </a:cubicBezTo>
                  <a:lnTo>
                    <a:pt x="0" y="405"/>
                  </a:lnTo>
                  <a:cubicBezTo>
                    <a:pt x="60" y="500"/>
                    <a:pt x="131" y="596"/>
                    <a:pt x="226" y="679"/>
                  </a:cubicBezTo>
                  <a:lnTo>
                    <a:pt x="500" y="965"/>
                  </a:lnTo>
                  <a:cubicBezTo>
                    <a:pt x="560" y="1024"/>
                    <a:pt x="619" y="1072"/>
                    <a:pt x="703" y="1108"/>
                  </a:cubicBezTo>
                  <a:cubicBezTo>
                    <a:pt x="731" y="1118"/>
                    <a:pt x="762" y="1124"/>
                    <a:pt x="793" y="1124"/>
                  </a:cubicBezTo>
                  <a:cubicBezTo>
                    <a:pt x="865" y="1124"/>
                    <a:pt x="938" y="1095"/>
                    <a:pt x="988" y="1036"/>
                  </a:cubicBezTo>
                  <a:cubicBezTo>
                    <a:pt x="1048" y="953"/>
                    <a:pt x="1060" y="834"/>
                    <a:pt x="1000" y="750"/>
                  </a:cubicBezTo>
                  <a:cubicBezTo>
                    <a:pt x="965" y="679"/>
                    <a:pt x="917" y="608"/>
                    <a:pt x="857" y="548"/>
                  </a:cubicBezTo>
                  <a:lnTo>
                    <a:pt x="595" y="262"/>
                  </a:lnTo>
                  <a:cubicBezTo>
                    <a:pt x="524" y="155"/>
                    <a:pt x="441" y="72"/>
                    <a:pt x="345" y="0"/>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748;p71">
              <a:extLst>
                <a:ext uri="{FF2B5EF4-FFF2-40B4-BE49-F238E27FC236}">
                  <a16:creationId xmlns:a16="http://schemas.microsoft.com/office/drawing/2014/main" id="{89EA2451-AF8D-C721-1EDB-7F0EF8B4D96A}"/>
                </a:ext>
              </a:extLst>
            </p:cNvPr>
            <p:cNvSpPr/>
            <p:nvPr/>
          </p:nvSpPr>
          <p:spPr>
            <a:xfrm>
              <a:off x="3979370" y="2800592"/>
              <a:ext cx="19429" cy="31667"/>
            </a:xfrm>
            <a:custGeom>
              <a:avLst/>
              <a:gdLst/>
              <a:ahLst/>
              <a:cxnLst/>
              <a:rect l="l" t="t" r="r" b="b"/>
              <a:pathLst>
                <a:path w="608" h="991" extrusionOk="0">
                  <a:moveTo>
                    <a:pt x="603" y="0"/>
                  </a:moveTo>
                  <a:cubicBezTo>
                    <a:pt x="582" y="0"/>
                    <a:pt x="517" y="47"/>
                    <a:pt x="453" y="133"/>
                  </a:cubicBezTo>
                  <a:cubicBezTo>
                    <a:pt x="346" y="252"/>
                    <a:pt x="275" y="407"/>
                    <a:pt x="239" y="562"/>
                  </a:cubicBezTo>
                  <a:cubicBezTo>
                    <a:pt x="229" y="655"/>
                    <a:pt x="227" y="755"/>
                    <a:pt x="238" y="852"/>
                  </a:cubicBezTo>
                  <a:lnTo>
                    <a:pt x="238" y="852"/>
                  </a:lnTo>
                  <a:cubicBezTo>
                    <a:pt x="192" y="841"/>
                    <a:pt x="150" y="838"/>
                    <a:pt x="114" y="838"/>
                  </a:cubicBezTo>
                  <a:cubicBezTo>
                    <a:pt x="44" y="838"/>
                    <a:pt x="1" y="852"/>
                    <a:pt x="1" y="859"/>
                  </a:cubicBezTo>
                  <a:cubicBezTo>
                    <a:pt x="1" y="883"/>
                    <a:pt x="120" y="895"/>
                    <a:pt x="298" y="955"/>
                  </a:cubicBezTo>
                  <a:lnTo>
                    <a:pt x="370" y="990"/>
                  </a:lnTo>
                  <a:lnTo>
                    <a:pt x="358" y="907"/>
                  </a:lnTo>
                  <a:cubicBezTo>
                    <a:pt x="346" y="800"/>
                    <a:pt x="346" y="693"/>
                    <a:pt x="358" y="585"/>
                  </a:cubicBezTo>
                  <a:cubicBezTo>
                    <a:pt x="405" y="383"/>
                    <a:pt x="489" y="181"/>
                    <a:pt x="608" y="2"/>
                  </a:cubicBezTo>
                  <a:cubicBezTo>
                    <a:pt x="607" y="1"/>
                    <a:pt x="605" y="0"/>
                    <a:pt x="603" y="0"/>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749;p71">
              <a:extLst>
                <a:ext uri="{FF2B5EF4-FFF2-40B4-BE49-F238E27FC236}">
                  <a16:creationId xmlns:a16="http://schemas.microsoft.com/office/drawing/2014/main" id="{420B58E0-AEDE-86A9-B525-D36A2BBB2756}"/>
                </a:ext>
              </a:extLst>
            </p:cNvPr>
            <p:cNvSpPr/>
            <p:nvPr/>
          </p:nvSpPr>
          <p:spPr>
            <a:xfrm>
              <a:off x="4274986" y="2700190"/>
              <a:ext cx="166677" cy="288426"/>
            </a:xfrm>
            <a:custGeom>
              <a:avLst/>
              <a:gdLst/>
              <a:ahLst/>
              <a:cxnLst/>
              <a:rect l="l" t="t" r="r" b="b"/>
              <a:pathLst>
                <a:path w="5216" h="9026" extrusionOk="0">
                  <a:moveTo>
                    <a:pt x="48" y="1"/>
                  </a:moveTo>
                  <a:cubicBezTo>
                    <a:pt x="48" y="1"/>
                    <a:pt x="1" y="5525"/>
                    <a:pt x="203" y="6240"/>
                  </a:cubicBezTo>
                  <a:cubicBezTo>
                    <a:pt x="424" y="7037"/>
                    <a:pt x="1242" y="7151"/>
                    <a:pt x="1695" y="7151"/>
                  </a:cubicBezTo>
                  <a:cubicBezTo>
                    <a:pt x="1878" y="7151"/>
                    <a:pt x="2001" y="7133"/>
                    <a:pt x="2001" y="7133"/>
                  </a:cubicBezTo>
                  <a:lnTo>
                    <a:pt x="2120" y="9026"/>
                  </a:lnTo>
                  <a:lnTo>
                    <a:pt x="5216" y="8871"/>
                  </a:lnTo>
                  <a:lnTo>
                    <a:pt x="5192" y="977"/>
                  </a:lnTo>
                  <a:lnTo>
                    <a:pt x="48" y="1"/>
                  </a:ln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750;p71">
              <a:extLst>
                <a:ext uri="{FF2B5EF4-FFF2-40B4-BE49-F238E27FC236}">
                  <a16:creationId xmlns:a16="http://schemas.microsoft.com/office/drawing/2014/main" id="{1B3C2E6C-7C24-93BC-9DEB-896DF60BE46D}"/>
                </a:ext>
              </a:extLst>
            </p:cNvPr>
            <p:cNvSpPr/>
            <p:nvPr/>
          </p:nvSpPr>
          <p:spPr>
            <a:xfrm>
              <a:off x="4235617" y="2660821"/>
              <a:ext cx="254745" cy="267304"/>
            </a:xfrm>
            <a:custGeom>
              <a:avLst/>
              <a:gdLst/>
              <a:ahLst/>
              <a:cxnLst/>
              <a:rect l="l" t="t" r="r" b="b"/>
              <a:pathLst>
                <a:path w="7972" h="8365" extrusionOk="0">
                  <a:moveTo>
                    <a:pt x="2309" y="1"/>
                  </a:moveTo>
                  <a:cubicBezTo>
                    <a:pt x="1163" y="1"/>
                    <a:pt x="0" y="917"/>
                    <a:pt x="530" y="2019"/>
                  </a:cubicBezTo>
                  <a:cubicBezTo>
                    <a:pt x="757" y="2483"/>
                    <a:pt x="1852" y="3352"/>
                    <a:pt x="1852" y="3352"/>
                  </a:cubicBezTo>
                  <a:lnTo>
                    <a:pt x="2340" y="4662"/>
                  </a:lnTo>
                  <a:cubicBezTo>
                    <a:pt x="2507" y="4532"/>
                    <a:pt x="2695" y="4457"/>
                    <a:pt x="2869" y="4457"/>
                  </a:cubicBezTo>
                  <a:cubicBezTo>
                    <a:pt x="3143" y="4457"/>
                    <a:pt x="3382" y="4644"/>
                    <a:pt x="3447" y="5102"/>
                  </a:cubicBezTo>
                  <a:cubicBezTo>
                    <a:pt x="3531" y="5650"/>
                    <a:pt x="2852" y="5757"/>
                    <a:pt x="2852" y="5757"/>
                  </a:cubicBezTo>
                  <a:cubicBezTo>
                    <a:pt x="3245" y="6424"/>
                    <a:pt x="3507" y="6960"/>
                    <a:pt x="4090" y="7591"/>
                  </a:cubicBezTo>
                  <a:cubicBezTo>
                    <a:pt x="4709" y="8281"/>
                    <a:pt x="5055" y="8353"/>
                    <a:pt x="5721" y="8365"/>
                  </a:cubicBezTo>
                  <a:lnTo>
                    <a:pt x="6460" y="8365"/>
                  </a:lnTo>
                  <a:cubicBezTo>
                    <a:pt x="6460" y="8365"/>
                    <a:pt x="7972" y="7103"/>
                    <a:pt x="7674" y="3769"/>
                  </a:cubicBezTo>
                  <a:cubicBezTo>
                    <a:pt x="7376" y="447"/>
                    <a:pt x="4376" y="1411"/>
                    <a:pt x="3662" y="590"/>
                  </a:cubicBezTo>
                  <a:cubicBezTo>
                    <a:pt x="3310" y="176"/>
                    <a:pt x="2811" y="1"/>
                    <a:pt x="230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751;p71">
              <a:extLst>
                <a:ext uri="{FF2B5EF4-FFF2-40B4-BE49-F238E27FC236}">
                  <a16:creationId xmlns:a16="http://schemas.microsoft.com/office/drawing/2014/main" id="{72D5DE02-0DCF-F456-2D70-C44E81AA7940}"/>
                </a:ext>
              </a:extLst>
            </p:cNvPr>
            <p:cNvSpPr/>
            <p:nvPr/>
          </p:nvSpPr>
          <p:spPr>
            <a:xfrm>
              <a:off x="4253320" y="2701340"/>
              <a:ext cx="221832" cy="169202"/>
            </a:xfrm>
            <a:custGeom>
              <a:avLst/>
              <a:gdLst/>
              <a:ahLst/>
              <a:cxnLst/>
              <a:rect l="l" t="t" r="r" b="b"/>
              <a:pathLst>
                <a:path w="6942" h="5295" extrusionOk="0">
                  <a:moveTo>
                    <a:pt x="24" y="1"/>
                  </a:moveTo>
                  <a:lnTo>
                    <a:pt x="24" y="1"/>
                  </a:lnTo>
                  <a:cubicBezTo>
                    <a:pt x="0" y="120"/>
                    <a:pt x="0" y="239"/>
                    <a:pt x="36" y="358"/>
                  </a:cubicBezTo>
                  <a:cubicBezTo>
                    <a:pt x="119" y="691"/>
                    <a:pt x="322" y="989"/>
                    <a:pt x="584" y="1191"/>
                  </a:cubicBezTo>
                  <a:cubicBezTo>
                    <a:pt x="1000" y="1465"/>
                    <a:pt x="1477" y="1644"/>
                    <a:pt x="1965" y="1715"/>
                  </a:cubicBezTo>
                  <a:cubicBezTo>
                    <a:pt x="2512" y="1822"/>
                    <a:pt x="3143" y="1882"/>
                    <a:pt x="3679" y="2251"/>
                  </a:cubicBezTo>
                  <a:cubicBezTo>
                    <a:pt x="4203" y="2620"/>
                    <a:pt x="4513" y="3168"/>
                    <a:pt x="4810" y="3644"/>
                  </a:cubicBezTo>
                  <a:cubicBezTo>
                    <a:pt x="5037" y="4072"/>
                    <a:pt x="5346" y="4477"/>
                    <a:pt x="5703" y="4823"/>
                  </a:cubicBezTo>
                  <a:cubicBezTo>
                    <a:pt x="5941" y="5049"/>
                    <a:pt x="6251" y="5204"/>
                    <a:pt x="6584" y="5275"/>
                  </a:cubicBezTo>
                  <a:cubicBezTo>
                    <a:pt x="6654" y="5289"/>
                    <a:pt x="6724" y="5295"/>
                    <a:pt x="6794" y="5295"/>
                  </a:cubicBezTo>
                  <a:cubicBezTo>
                    <a:pt x="6843" y="5295"/>
                    <a:pt x="6892" y="5292"/>
                    <a:pt x="6942" y="5287"/>
                  </a:cubicBezTo>
                  <a:lnTo>
                    <a:pt x="6846" y="5287"/>
                  </a:lnTo>
                  <a:cubicBezTo>
                    <a:pt x="6763" y="5275"/>
                    <a:pt x="6668" y="5263"/>
                    <a:pt x="6584" y="5251"/>
                  </a:cubicBezTo>
                  <a:cubicBezTo>
                    <a:pt x="6263" y="5168"/>
                    <a:pt x="5965" y="5013"/>
                    <a:pt x="5715" y="4787"/>
                  </a:cubicBezTo>
                  <a:cubicBezTo>
                    <a:pt x="5370" y="4442"/>
                    <a:pt x="5072" y="4049"/>
                    <a:pt x="4834" y="3608"/>
                  </a:cubicBezTo>
                  <a:cubicBezTo>
                    <a:pt x="4548" y="3144"/>
                    <a:pt x="4251" y="2584"/>
                    <a:pt x="3703" y="2215"/>
                  </a:cubicBezTo>
                  <a:cubicBezTo>
                    <a:pt x="3143" y="1846"/>
                    <a:pt x="2512" y="1775"/>
                    <a:pt x="1977" y="1667"/>
                  </a:cubicBezTo>
                  <a:cubicBezTo>
                    <a:pt x="1488" y="1608"/>
                    <a:pt x="1024" y="1429"/>
                    <a:pt x="607" y="1155"/>
                  </a:cubicBezTo>
                  <a:cubicBezTo>
                    <a:pt x="334" y="965"/>
                    <a:pt x="143" y="679"/>
                    <a:pt x="48" y="358"/>
                  </a:cubicBezTo>
                  <a:cubicBezTo>
                    <a:pt x="24" y="239"/>
                    <a:pt x="12" y="120"/>
                    <a:pt x="24"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752;p71">
              <a:extLst>
                <a:ext uri="{FF2B5EF4-FFF2-40B4-BE49-F238E27FC236}">
                  <a16:creationId xmlns:a16="http://schemas.microsoft.com/office/drawing/2014/main" id="{49440C9C-B11A-59A7-24AC-2343097E01EE}"/>
                </a:ext>
              </a:extLst>
            </p:cNvPr>
            <p:cNvSpPr/>
            <p:nvPr/>
          </p:nvSpPr>
          <p:spPr>
            <a:xfrm>
              <a:off x="4254439" y="2687280"/>
              <a:ext cx="226433" cy="127916"/>
            </a:xfrm>
            <a:custGeom>
              <a:avLst/>
              <a:gdLst/>
              <a:ahLst/>
              <a:cxnLst/>
              <a:rect l="l" t="t" r="r" b="b"/>
              <a:pathLst>
                <a:path w="7086" h="4003" extrusionOk="0">
                  <a:moveTo>
                    <a:pt x="2414" y="490"/>
                  </a:moveTo>
                  <a:cubicBezTo>
                    <a:pt x="2500" y="490"/>
                    <a:pt x="2586" y="509"/>
                    <a:pt x="2668" y="548"/>
                  </a:cubicBezTo>
                  <a:cubicBezTo>
                    <a:pt x="2894" y="643"/>
                    <a:pt x="3013" y="881"/>
                    <a:pt x="2977" y="1119"/>
                  </a:cubicBezTo>
                  <a:cubicBezTo>
                    <a:pt x="2942" y="1334"/>
                    <a:pt x="2823" y="1536"/>
                    <a:pt x="2632" y="1655"/>
                  </a:cubicBezTo>
                  <a:cubicBezTo>
                    <a:pt x="2488" y="1742"/>
                    <a:pt x="2328" y="1797"/>
                    <a:pt x="2165" y="1815"/>
                  </a:cubicBezTo>
                  <a:lnTo>
                    <a:pt x="2165" y="1815"/>
                  </a:lnTo>
                  <a:cubicBezTo>
                    <a:pt x="2004" y="1702"/>
                    <a:pt x="1881" y="1543"/>
                    <a:pt x="1811" y="1357"/>
                  </a:cubicBezTo>
                  <a:cubicBezTo>
                    <a:pt x="1739" y="1107"/>
                    <a:pt x="1811" y="833"/>
                    <a:pt x="1989" y="655"/>
                  </a:cubicBezTo>
                  <a:cubicBezTo>
                    <a:pt x="2111" y="548"/>
                    <a:pt x="2262" y="490"/>
                    <a:pt x="2414" y="490"/>
                  </a:cubicBezTo>
                  <a:close/>
                  <a:moveTo>
                    <a:pt x="6930" y="2965"/>
                  </a:moveTo>
                  <a:lnTo>
                    <a:pt x="7085" y="3024"/>
                  </a:lnTo>
                  <a:cubicBezTo>
                    <a:pt x="7085" y="3024"/>
                    <a:pt x="7037" y="3000"/>
                    <a:pt x="6930" y="2965"/>
                  </a:cubicBezTo>
                  <a:close/>
                  <a:moveTo>
                    <a:pt x="6321" y="2859"/>
                  </a:moveTo>
                  <a:cubicBezTo>
                    <a:pt x="6369" y="2859"/>
                    <a:pt x="6418" y="2863"/>
                    <a:pt x="6466" y="2869"/>
                  </a:cubicBezTo>
                  <a:cubicBezTo>
                    <a:pt x="6508" y="2873"/>
                    <a:pt x="6550" y="2878"/>
                    <a:pt x="6592" y="2884"/>
                  </a:cubicBezTo>
                  <a:lnTo>
                    <a:pt x="6592" y="2884"/>
                  </a:lnTo>
                  <a:cubicBezTo>
                    <a:pt x="6616" y="3058"/>
                    <a:pt x="6600" y="3240"/>
                    <a:pt x="6537" y="3417"/>
                  </a:cubicBezTo>
                  <a:cubicBezTo>
                    <a:pt x="6478" y="3619"/>
                    <a:pt x="6347" y="3786"/>
                    <a:pt x="6168" y="3893"/>
                  </a:cubicBezTo>
                  <a:cubicBezTo>
                    <a:pt x="6085" y="3953"/>
                    <a:pt x="5990" y="3977"/>
                    <a:pt x="5894" y="3977"/>
                  </a:cubicBezTo>
                  <a:cubicBezTo>
                    <a:pt x="5799" y="3965"/>
                    <a:pt x="5716" y="3929"/>
                    <a:pt x="5644" y="3870"/>
                  </a:cubicBezTo>
                  <a:cubicBezTo>
                    <a:pt x="5525" y="3750"/>
                    <a:pt x="5466" y="3572"/>
                    <a:pt x="5502" y="3405"/>
                  </a:cubicBezTo>
                  <a:cubicBezTo>
                    <a:pt x="5525" y="3250"/>
                    <a:pt x="5621" y="3119"/>
                    <a:pt x="5752" y="3024"/>
                  </a:cubicBezTo>
                  <a:cubicBezTo>
                    <a:pt x="5915" y="2918"/>
                    <a:pt x="6117" y="2859"/>
                    <a:pt x="6321" y="2859"/>
                  </a:cubicBezTo>
                  <a:close/>
                  <a:moveTo>
                    <a:pt x="1" y="0"/>
                  </a:moveTo>
                  <a:cubicBezTo>
                    <a:pt x="1" y="0"/>
                    <a:pt x="13" y="60"/>
                    <a:pt x="37" y="167"/>
                  </a:cubicBezTo>
                  <a:cubicBezTo>
                    <a:pt x="72" y="321"/>
                    <a:pt x="120" y="476"/>
                    <a:pt x="191" y="619"/>
                  </a:cubicBezTo>
                  <a:cubicBezTo>
                    <a:pt x="287" y="845"/>
                    <a:pt x="441" y="1060"/>
                    <a:pt x="620" y="1238"/>
                  </a:cubicBezTo>
                  <a:cubicBezTo>
                    <a:pt x="858" y="1476"/>
                    <a:pt x="1144" y="1655"/>
                    <a:pt x="1465" y="1762"/>
                  </a:cubicBezTo>
                  <a:cubicBezTo>
                    <a:pt x="1656" y="1822"/>
                    <a:pt x="1846" y="1845"/>
                    <a:pt x="2049" y="1845"/>
                  </a:cubicBezTo>
                  <a:cubicBezTo>
                    <a:pt x="2083" y="1845"/>
                    <a:pt x="2116" y="1844"/>
                    <a:pt x="2150" y="1841"/>
                  </a:cubicBezTo>
                  <a:lnTo>
                    <a:pt x="2150" y="1841"/>
                  </a:lnTo>
                  <a:cubicBezTo>
                    <a:pt x="2207" y="1880"/>
                    <a:pt x="2269" y="1914"/>
                    <a:pt x="2335" y="1941"/>
                  </a:cubicBezTo>
                  <a:cubicBezTo>
                    <a:pt x="2596" y="2060"/>
                    <a:pt x="2870" y="2131"/>
                    <a:pt x="3144" y="2167"/>
                  </a:cubicBezTo>
                  <a:cubicBezTo>
                    <a:pt x="3287" y="2185"/>
                    <a:pt x="3430" y="2194"/>
                    <a:pt x="3571" y="2194"/>
                  </a:cubicBezTo>
                  <a:cubicBezTo>
                    <a:pt x="3713" y="2194"/>
                    <a:pt x="3853" y="2185"/>
                    <a:pt x="3989" y="2167"/>
                  </a:cubicBezTo>
                  <a:cubicBezTo>
                    <a:pt x="4263" y="2119"/>
                    <a:pt x="4525" y="2060"/>
                    <a:pt x="4787" y="1976"/>
                  </a:cubicBezTo>
                  <a:cubicBezTo>
                    <a:pt x="4977" y="1910"/>
                    <a:pt x="5181" y="1874"/>
                    <a:pt x="5389" y="1874"/>
                  </a:cubicBezTo>
                  <a:cubicBezTo>
                    <a:pt x="5442" y="1874"/>
                    <a:pt x="5496" y="1876"/>
                    <a:pt x="5549" y="1881"/>
                  </a:cubicBezTo>
                  <a:cubicBezTo>
                    <a:pt x="5633" y="1881"/>
                    <a:pt x="5716" y="1905"/>
                    <a:pt x="5799" y="1929"/>
                  </a:cubicBezTo>
                  <a:cubicBezTo>
                    <a:pt x="6234" y="2079"/>
                    <a:pt x="6528" y="2453"/>
                    <a:pt x="6590" y="2872"/>
                  </a:cubicBezTo>
                  <a:lnTo>
                    <a:pt x="6590" y="2872"/>
                  </a:lnTo>
                  <a:cubicBezTo>
                    <a:pt x="6549" y="2866"/>
                    <a:pt x="6507" y="2861"/>
                    <a:pt x="6466" y="2857"/>
                  </a:cubicBezTo>
                  <a:cubicBezTo>
                    <a:pt x="6409" y="2847"/>
                    <a:pt x="6351" y="2841"/>
                    <a:pt x="6294" y="2841"/>
                  </a:cubicBezTo>
                  <a:cubicBezTo>
                    <a:pt x="6099" y="2841"/>
                    <a:pt x="5905" y="2902"/>
                    <a:pt x="5740" y="3012"/>
                  </a:cubicBezTo>
                  <a:cubicBezTo>
                    <a:pt x="5597" y="3096"/>
                    <a:pt x="5502" y="3238"/>
                    <a:pt x="5478" y="3405"/>
                  </a:cubicBezTo>
                  <a:cubicBezTo>
                    <a:pt x="5442" y="3584"/>
                    <a:pt x="5490" y="3762"/>
                    <a:pt x="5621" y="3893"/>
                  </a:cubicBezTo>
                  <a:cubicBezTo>
                    <a:pt x="5704" y="3965"/>
                    <a:pt x="5799" y="4000"/>
                    <a:pt x="5894" y="4000"/>
                  </a:cubicBezTo>
                  <a:cubicBezTo>
                    <a:pt x="5909" y="4002"/>
                    <a:pt x="5922" y="4003"/>
                    <a:pt x="5936" y="4003"/>
                  </a:cubicBezTo>
                  <a:cubicBezTo>
                    <a:pt x="6026" y="4003"/>
                    <a:pt x="6108" y="3970"/>
                    <a:pt x="6180" y="3929"/>
                  </a:cubicBezTo>
                  <a:cubicBezTo>
                    <a:pt x="6371" y="3822"/>
                    <a:pt x="6514" y="3643"/>
                    <a:pt x="6573" y="3429"/>
                  </a:cubicBezTo>
                  <a:cubicBezTo>
                    <a:pt x="6609" y="3346"/>
                    <a:pt x="6621" y="3262"/>
                    <a:pt x="6633" y="3167"/>
                  </a:cubicBezTo>
                  <a:cubicBezTo>
                    <a:pt x="6643" y="3073"/>
                    <a:pt x="6642" y="2980"/>
                    <a:pt x="6631" y="2891"/>
                  </a:cubicBezTo>
                  <a:lnTo>
                    <a:pt x="6631" y="2891"/>
                  </a:lnTo>
                  <a:cubicBezTo>
                    <a:pt x="6730" y="2908"/>
                    <a:pt x="6830" y="2934"/>
                    <a:pt x="6930" y="2965"/>
                  </a:cubicBezTo>
                  <a:cubicBezTo>
                    <a:pt x="6830" y="2926"/>
                    <a:pt x="6729" y="2897"/>
                    <a:pt x="6629" y="2879"/>
                  </a:cubicBezTo>
                  <a:lnTo>
                    <a:pt x="6629" y="2879"/>
                  </a:lnTo>
                  <a:cubicBezTo>
                    <a:pt x="6557" y="2336"/>
                    <a:pt x="6118" y="1894"/>
                    <a:pt x="5549" y="1834"/>
                  </a:cubicBezTo>
                  <a:cubicBezTo>
                    <a:pt x="5515" y="1832"/>
                    <a:pt x="5481" y="1831"/>
                    <a:pt x="5447" y="1831"/>
                  </a:cubicBezTo>
                  <a:cubicBezTo>
                    <a:pt x="5210" y="1831"/>
                    <a:pt x="4982" y="1868"/>
                    <a:pt x="4763" y="1941"/>
                  </a:cubicBezTo>
                  <a:cubicBezTo>
                    <a:pt x="4501" y="2024"/>
                    <a:pt x="4240" y="2084"/>
                    <a:pt x="3978" y="2119"/>
                  </a:cubicBezTo>
                  <a:cubicBezTo>
                    <a:pt x="3841" y="2143"/>
                    <a:pt x="3704" y="2155"/>
                    <a:pt x="3567" y="2155"/>
                  </a:cubicBezTo>
                  <a:cubicBezTo>
                    <a:pt x="3430" y="2155"/>
                    <a:pt x="3293" y="2143"/>
                    <a:pt x="3156" y="2119"/>
                  </a:cubicBezTo>
                  <a:cubicBezTo>
                    <a:pt x="2870" y="2095"/>
                    <a:pt x="2608" y="2024"/>
                    <a:pt x="2346" y="1917"/>
                  </a:cubicBezTo>
                  <a:cubicBezTo>
                    <a:pt x="2293" y="1894"/>
                    <a:pt x="2243" y="1867"/>
                    <a:pt x="2196" y="1836"/>
                  </a:cubicBezTo>
                  <a:lnTo>
                    <a:pt x="2196" y="1836"/>
                  </a:lnTo>
                  <a:cubicBezTo>
                    <a:pt x="2359" y="1816"/>
                    <a:pt x="2518" y="1761"/>
                    <a:pt x="2656" y="1679"/>
                  </a:cubicBezTo>
                  <a:cubicBezTo>
                    <a:pt x="2858" y="1548"/>
                    <a:pt x="2989" y="1345"/>
                    <a:pt x="3025" y="1107"/>
                  </a:cubicBezTo>
                  <a:cubicBezTo>
                    <a:pt x="3037" y="988"/>
                    <a:pt x="3013" y="869"/>
                    <a:pt x="2966" y="750"/>
                  </a:cubicBezTo>
                  <a:cubicBezTo>
                    <a:pt x="2906" y="643"/>
                    <a:pt x="2811" y="560"/>
                    <a:pt x="2692" y="500"/>
                  </a:cubicBezTo>
                  <a:cubicBezTo>
                    <a:pt x="2602" y="460"/>
                    <a:pt x="2506" y="440"/>
                    <a:pt x="2411" y="440"/>
                  </a:cubicBezTo>
                  <a:cubicBezTo>
                    <a:pt x="2251" y="440"/>
                    <a:pt x="2092" y="496"/>
                    <a:pt x="1965" y="607"/>
                  </a:cubicBezTo>
                  <a:cubicBezTo>
                    <a:pt x="1775" y="810"/>
                    <a:pt x="1703" y="1095"/>
                    <a:pt x="1787" y="1357"/>
                  </a:cubicBezTo>
                  <a:cubicBezTo>
                    <a:pt x="1846" y="1542"/>
                    <a:pt x="1963" y="1703"/>
                    <a:pt x="2120" y="1819"/>
                  </a:cubicBezTo>
                  <a:lnTo>
                    <a:pt x="2120" y="1819"/>
                  </a:lnTo>
                  <a:cubicBezTo>
                    <a:pt x="2096" y="1821"/>
                    <a:pt x="2072" y="1822"/>
                    <a:pt x="2049" y="1822"/>
                  </a:cubicBezTo>
                  <a:cubicBezTo>
                    <a:pt x="1846" y="1822"/>
                    <a:pt x="1656" y="1798"/>
                    <a:pt x="1477" y="1738"/>
                  </a:cubicBezTo>
                  <a:cubicBezTo>
                    <a:pt x="1156" y="1631"/>
                    <a:pt x="870" y="1464"/>
                    <a:pt x="632" y="1226"/>
                  </a:cubicBezTo>
                  <a:cubicBezTo>
                    <a:pt x="453" y="1048"/>
                    <a:pt x="310" y="833"/>
                    <a:pt x="203" y="607"/>
                  </a:cubicBezTo>
                  <a:cubicBezTo>
                    <a:pt x="132" y="464"/>
                    <a:pt x="72" y="310"/>
                    <a:pt x="37" y="155"/>
                  </a:cubicBezTo>
                  <a:cubicBezTo>
                    <a:pt x="25" y="48"/>
                    <a:pt x="1" y="0"/>
                    <a:pt x="1" y="0"/>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753;p71">
              <a:extLst>
                <a:ext uri="{FF2B5EF4-FFF2-40B4-BE49-F238E27FC236}">
                  <a16:creationId xmlns:a16="http://schemas.microsoft.com/office/drawing/2014/main" id="{B42E2EEC-ED2F-7FAE-66D1-54D9C1F107AC}"/>
                </a:ext>
              </a:extLst>
            </p:cNvPr>
            <p:cNvSpPr/>
            <p:nvPr/>
          </p:nvSpPr>
          <p:spPr>
            <a:xfrm>
              <a:off x="4307899" y="3983119"/>
              <a:ext cx="140250" cy="161245"/>
            </a:xfrm>
            <a:custGeom>
              <a:avLst/>
              <a:gdLst/>
              <a:ahLst/>
              <a:cxnLst/>
              <a:rect l="l" t="t" r="r" b="b"/>
              <a:pathLst>
                <a:path w="4389" h="5046" extrusionOk="0">
                  <a:moveTo>
                    <a:pt x="2900" y="1"/>
                  </a:moveTo>
                  <a:lnTo>
                    <a:pt x="495" y="1906"/>
                  </a:lnTo>
                  <a:lnTo>
                    <a:pt x="1495" y="3191"/>
                  </a:lnTo>
                  <a:cubicBezTo>
                    <a:pt x="1495" y="3191"/>
                    <a:pt x="1" y="5046"/>
                    <a:pt x="352" y="5046"/>
                  </a:cubicBezTo>
                  <a:cubicBezTo>
                    <a:pt x="373" y="5046"/>
                    <a:pt x="400" y="5039"/>
                    <a:pt x="435" y="5025"/>
                  </a:cubicBezTo>
                  <a:cubicBezTo>
                    <a:pt x="983" y="4811"/>
                    <a:pt x="3614" y="2560"/>
                    <a:pt x="4245" y="2001"/>
                  </a:cubicBezTo>
                  <a:lnTo>
                    <a:pt x="4388" y="1870"/>
                  </a:lnTo>
                  <a:lnTo>
                    <a:pt x="2900" y="1"/>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754;p71">
              <a:extLst>
                <a:ext uri="{FF2B5EF4-FFF2-40B4-BE49-F238E27FC236}">
                  <a16:creationId xmlns:a16="http://schemas.microsoft.com/office/drawing/2014/main" id="{229DD5B9-6BA2-B0E2-E1C4-B95C7536E1AB}"/>
                </a:ext>
              </a:extLst>
            </p:cNvPr>
            <p:cNvSpPr/>
            <p:nvPr/>
          </p:nvSpPr>
          <p:spPr>
            <a:xfrm>
              <a:off x="4312661" y="4041341"/>
              <a:ext cx="135489" cy="103918"/>
            </a:xfrm>
            <a:custGeom>
              <a:avLst/>
              <a:gdLst/>
              <a:ahLst/>
              <a:cxnLst/>
              <a:rect l="l" t="t" r="r" b="b"/>
              <a:pathLst>
                <a:path w="4240" h="3252" extrusionOk="0">
                  <a:moveTo>
                    <a:pt x="4192" y="0"/>
                  </a:moveTo>
                  <a:lnTo>
                    <a:pt x="1013" y="2560"/>
                  </a:lnTo>
                  <a:cubicBezTo>
                    <a:pt x="1013" y="2560"/>
                    <a:pt x="798" y="2395"/>
                    <a:pt x="643" y="2395"/>
                  </a:cubicBezTo>
                  <a:cubicBezTo>
                    <a:pt x="612" y="2395"/>
                    <a:pt x="584" y="2401"/>
                    <a:pt x="560" y="2417"/>
                  </a:cubicBezTo>
                  <a:cubicBezTo>
                    <a:pt x="560" y="2417"/>
                    <a:pt x="1" y="3191"/>
                    <a:pt x="179" y="3251"/>
                  </a:cubicBezTo>
                  <a:cubicBezTo>
                    <a:pt x="181" y="3251"/>
                    <a:pt x="184" y="3251"/>
                    <a:pt x="186" y="3251"/>
                  </a:cubicBezTo>
                  <a:cubicBezTo>
                    <a:pt x="429" y="3251"/>
                    <a:pt x="3132" y="1108"/>
                    <a:pt x="4239" y="60"/>
                  </a:cubicBezTo>
                  <a:lnTo>
                    <a:pt x="4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755;p71">
              <a:extLst>
                <a:ext uri="{FF2B5EF4-FFF2-40B4-BE49-F238E27FC236}">
                  <a16:creationId xmlns:a16="http://schemas.microsoft.com/office/drawing/2014/main" id="{5A9E7856-8029-4C93-327E-946AB809EC40}"/>
                </a:ext>
              </a:extLst>
            </p:cNvPr>
            <p:cNvSpPr/>
            <p:nvPr/>
          </p:nvSpPr>
          <p:spPr>
            <a:xfrm>
              <a:off x="4317614" y="4040574"/>
              <a:ext cx="130153" cy="103151"/>
            </a:xfrm>
            <a:custGeom>
              <a:avLst/>
              <a:gdLst/>
              <a:ahLst/>
              <a:cxnLst/>
              <a:rect l="l" t="t" r="r" b="b"/>
              <a:pathLst>
                <a:path w="4073" h="3228" extrusionOk="0">
                  <a:moveTo>
                    <a:pt x="4072" y="0"/>
                  </a:moveTo>
                  <a:lnTo>
                    <a:pt x="4037" y="24"/>
                  </a:lnTo>
                  <a:lnTo>
                    <a:pt x="3917" y="120"/>
                  </a:lnTo>
                  <a:lnTo>
                    <a:pt x="3489" y="477"/>
                  </a:lnTo>
                  <a:cubicBezTo>
                    <a:pt x="3120" y="774"/>
                    <a:pt x="2620" y="1191"/>
                    <a:pt x="2060" y="1632"/>
                  </a:cubicBezTo>
                  <a:cubicBezTo>
                    <a:pt x="1489" y="2084"/>
                    <a:pt x="977" y="2477"/>
                    <a:pt x="596" y="2763"/>
                  </a:cubicBezTo>
                  <a:lnTo>
                    <a:pt x="155" y="3096"/>
                  </a:lnTo>
                  <a:lnTo>
                    <a:pt x="36" y="3191"/>
                  </a:lnTo>
                  <a:lnTo>
                    <a:pt x="0" y="3227"/>
                  </a:lnTo>
                  <a:lnTo>
                    <a:pt x="36" y="3203"/>
                  </a:lnTo>
                  <a:lnTo>
                    <a:pt x="167" y="3108"/>
                  </a:lnTo>
                  <a:lnTo>
                    <a:pt x="619" y="2787"/>
                  </a:lnTo>
                  <a:cubicBezTo>
                    <a:pt x="1000" y="2501"/>
                    <a:pt x="1512" y="2108"/>
                    <a:pt x="2084" y="1667"/>
                  </a:cubicBezTo>
                  <a:cubicBezTo>
                    <a:pt x="2644" y="1215"/>
                    <a:pt x="3144" y="798"/>
                    <a:pt x="3501" y="501"/>
                  </a:cubicBezTo>
                  <a:lnTo>
                    <a:pt x="3929" y="131"/>
                  </a:lnTo>
                  <a:lnTo>
                    <a:pt x="4037" y="36"/>
                  </a:lnTo>
                  <a:cubicBezTo>
                    <a:pt x="4048" y="24"/>
                    <a:pt x="4072" y="12"/>
                    <a:pt x="407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756;p71">
              <a:extLst>
                <a:ext uri="{FF2B5EF4-FFF2-40B4-BE49-F238E27FC236}">
                  <a16:creationId xmlns:a16="http://schemas.microsoft.com/office/drawing/2014/main" id="{8D281C2C-2C16-8366-518D-9ED20DE5E24D}"/>
                </a:ext>
              </a:extLst>
            </p:cNvPr>
            <p:cNvSpPr/>
            <p:nvPr/>
          </p:nvSpPr>
          <p:spPr>
            <a:xfrm>
              <a:off x="4329022" y="4117650"/>
              <a:ext cx="17160" cy="6647"/>
            </a:xfrm>
            <a:custGeom>
              <a:avLst/>
              <a:gdLst/>
              <a:ahLst/>
              <a:cxnLst/>
              <a:rect l="l" t="t" r="r" b="b"/>
              <a:pathLst>
                <a:path w="537" h="208" extrusionOk="0">
                  <a:moveTo>
                    <a:pt x="134" y="1"/>
                  </a:moveTo>
                  <a:cubicBezTo>
                    <a:pt x="89" y="1"/>
                    <a:pt x="43" y="7"/>
                    <a:pt x="1" y="17"/>
                  </a:cubicBezTo>
                  <a:cubicBezTo>
                    <a:pt x="96" y="29"/>
                    <a:pt x="191" y="41"/>
                    <a:pt x="286" y="65"/>
                  </a:cubicBezTo>
                  <a:cubicBezTo>
                    <a:pt x="370" y="101"/>
                    <a:pt x="453" y="160"/>
                    <a:pt x="536" y="208"/>
                  </a:cubicBezTo>
                  <a:cubicBezTo>
                    <a:pt x="477" y="124"/>
                    <a:pt x="393" y="65"/>
                    <a:pt x="298" y="29"/>
                  </a:cubicBezTo>
                  <a:cubicBezTo>
                    <a:pt x="246" y="10"/>
                    <a:pt x="190" y="1"/>
                    <a:pt x="13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757;p71">
              <a:extLst>
                <a:ext uri="{FF2B5EF4-FFF2-40B4-BE49-F238E27FC236}">
                  <a16:creationId xmlns:a16="http://schemas.microsoft.com/office/drawing/2014/main" id="{46098CA7-5318-9FAD-1A4F-F0C4ACC0CF93}"/>
                </a:ext>
              </a:extLst>
            </p:cNvPr>
            <p:cNvSpPr/>
            <p:nvPr/>
          </p:nvSpPr>
          <p:spPr>
            <a:xfrm>
              <a:off x="4350336" y="4091798"/>
              <a:ext cx="9139" cy="3355"/>
            </a:xfrm>
            <a:custGeom>
              <a:avLst/>
              <a:gdLst/>
              <a:ahLst/>
              <a:cxnLst/>
              <a:rect l="l" t="t" r="r" b="b"/>
              <a:pathLst>
                <a:path w="286" h="105" extrusionOk="0">
                  <a:moveTo>
                    <a:pt x="20" y="0"/>
                  </a:moveTo>
                  <a:cubicBezTo>
                    <a:pt x="10" y="0"/>
                    <a:pt x="3" y="2"/>
                    <a:pt x="0" y="5"/>
                  </a:cubicBezTo>
                  <a:cubicBezTo>
                    <a:pt x="0" y="5"/>
                    <a:pt x="60" y="41"/>
                    <a:pt x="143" y="64"/>
                  </a:cubicBezTo>
                  <a:cubicBezTo>
                    <a:pt x="197" y="91"/>
                    <a:pt x="250" y="104"/>
                    <a:pt x="274" y="104"/>
                  </a:cubicBezTo>
                  <a:cubicBezTo>
                    <a:pt x="282" y="104"/>
                    <a:pt x="286" y="103"/>
                    <a:pt x="286" y="100"/>
                  </a:cubicBezTo>
                  <a:cubicBezTo>
                    <a:pt x="250" y="64"/>
                    <a:pt x="203" y="41"/>
                    <a:pt x="155" y="29"/>
                  </a:cubicBezTo>
                  <a:cubicBezTo>
                    <a:pt x="94" y="11"/>
                    <a:pt x="46" y="0"/>
                    <a:pt x="20"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758;p71">
              <a:extLst>
                <a:ext uri="{FF2B5EF4-FFF2-40B4-BE49-F238E27FC236}">
                  <a16:creationId xmlns:a16="http://schemas.microsoft.com/office/drawing/2014/main" id="{BE17B540-943B-449B-57D7-BE3F154B718D}"/>
                </a:ext>
              </a:extLst>
            </p:cNvPr>
            <p:cNvSpPr/>
            <p:nvPr/>
          </p:nvSpPr>
          <p:spPr>
            <a:xfrm>
              <a:off x="4354905" y="4085854"/>
              <a:ext cx="8404" cy="1310"/>
            </a:xfrm>
            <a:custGeom>
              <a:avLst/>
              <a:gdLst/>
              <a:ahLst/>
              <a:cxnLst/>
              <a:rect l="l" t="t" r="r" b="b"/>
              <a:pathLst>
                <a:path w="263" h="41" extrusionOk="0">
                  <a:moveTo>
                    <a:pt x="131" y="0"/>
                  </a:moveTo>
                  <a:cubicBezTo>
                    <a:pt x="60" y="0"/>
                    <a:pt x="0" y="0"/>
                    <a:pt x="0" y="12"/>
                  </a:cubicBezTo>
                  <a:cubicBezTo>
                    <a:pt x="0" y="24"/>
                    <a:pt x="60" y="36"/>
                    <a:pt x="131" y="36"/>
                  </a:cubicBezTo>
                  <a:cubicBezTo>
                    <a:pt x="152" y="39"/>
                    <a:pt x="172" y="41"/>
                    <a:pt x="190" y="41"/>
                  </a:cubicBezTo>
                  <a:cubicBezTo>
                    <a:pt x="232" y="41"/>
                    <a:pt x="262" y="33"/>
                    <a:pt x="262" y="24"/>
                  </a:cubicBezTo>
                  <a:cubicBezTo>
                    <a:pt x="214" y="12"/>
                    <a:pt x="179" y="0"/>
                    <a:pt x="13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759;p71">
              <a:extLst>
                <a:ext uri="{FF2B5EF4-FFF2-40B4-BE49-F238E27FC236}">
                  <a16:creationId xmlns:a16="http://schemas.microsoft.com/office/drawing/2014/main" id="{A96F1F68-9F57-B29C-2616-B3A8F5B55992}"/>
                </a:ext>
              </a:extLst>
            </p:cNvPr>
            <p:cNvSpPr/>
            <p:nvPr/>
          </p:nvSpPr>
          <p:spPr>
            <a:xfrm>
              <a:off x="4353371" y="4076268"/>
              <a:ext cx="8021" cy="6615"/>
            </a:xfrm>
            <a:custGeom>
              <a:avLst/>
              <a:gdLst/>
              <a:ahLst/>
              <a:cxnLst/>
              <a:rect l="l" t="t" r="r" b="b"/>
              <a:pathLst>
                <a:path w="251" h="207" extrusionOk="0">
                  <a:moveTo>
                    <a:pt x="245" y="1"/>
                  </a:moveTo>
                  <a:cubicBezTo>
                    <a:pt x="226" y="1"/>
                    <a:pt x="173" y="43"/>
                    <a:pt x="120" y="86"/>
                  </a:cubicBezTo>
                  <a:cubicBezTo>
                    <a:pt x="48" y="146"/>
                    <a:pt x="1" y="193"/>
                    <a:pt x="1" y="205"/>
                  </a:cubicBezTo>
                  <a:cubicBezTo>
                    <a:pt x="2" y="206"/>
                    <a:pt x="4" y="207"/>
                    <a:pt x="6" y="207"/>
                  </a:cubicBezTo>
                  <a:cubicBezTo>
                    <a:pt x="25" y="207"/>
                    <a:pt x="78" y="164"/>
                    <a:pt x="131" y="122"/>
                  </a:cubicBezTo>
                  <a:cubicBezTo>
                    <a:pt x="203" y="62"/>
                    <a:pt x="251" y="3"/>
                    <a:pt x="251" y="3"/>
                  </a:cubicBezTo>
                  <a:cubicBezTo>
                    <a:pt x="249" y="1"/>
                    <a:pt x="247" y="1"/>
                    <a:pt x="24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760;p71">
              <a:extLst>
                <a:ext uri="{FF2B5EF4-FFF2-40B4-BE49-F238E27FC236}">
                  <a16:creationId xmlns:a16="http://schemas.microsoft.com/office/drawing/2014/main" id="{AB9055DE-CFE2-735F-8A54-8A0B59D67558}"/>
                </a:ext>
              </a:extLst>
            </p:cNvPr>
            <p:cNvSpPr/>
            <p:nvPr/>
          </p:nvSpPr>
          <p:spPr>
            <a:xfrm>
              <a:off x="4349952" y="4070197"/>
              <a:ext cx="8788" cy="8085"/>
            </a:xfrm>
            <a:custGeom>
              <a:avLst/>
              <a:gdLst/>
              <a:ahLst/>
              <a:cxnLst/>
              <a:rect l="l" t="t" r="r" b="b"/>
              <a:pathLst>
                <a:path w="275" h="253" extrusionOk="0">
                  <a:moveTo>
                    <a:pt x="271" y="1"/>
                  </a:moveTo>
                  <a:cubicBezTo>
                    <a:pt x="255" y="1"/>
                    <a:pt x="209" y="66"/>
                    <a:pt x="143" y="121"/>
                  </a:cubicBezTo>
                  <a:cubicBezTo>
                    <a:pt x="72" y="193"/>
                    <a:pt x="0" y="240"/>
                    <a:pt x="0" y="252"/>
                  </a:cubicBezTo>
                  <a:cubicBezTo>
                    <a:pt x="119" y="205"/>
                    <a:pt x="227" y="121"/>
                    <a:pt x="274" y="2"/>
                  </a:cubicBezTo>
                  <a:cubicBezTo>
                    <a:pt x="273" y="1"/>
                    <a:pt x="272" y="1"/>
                    <a:pt x="27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761;p71">
              <a:extLst>
                <a:ext uri="{FF2B5EF4-FFF2-40B4-BE49-F238E27FC236}">
                  <a16:creationId xmlns:a16="http://schemas.microsoft.com/office/drawing/2014/main" id="{4ED286FC-6D64-025A-0480-05AECE59C2E8}"/>
                </a:ext>
              </a:extLst>
            </p:cNvPr>
            <p:cNvSpPr/>
            <p:nvPr/>
          </p:nvSpPr>
          <p:spPr>
            <a:xfrm>
              <a:off x="4332824" y="4088635"/>
              <a:ext cx="19045" cy="9810"/>
            </a:xfrm>
            <a:custGeom>
              <a:avLst/>
              <a:gdLst/>
              <a:ahLst/>
              <a:cxnLst/>
              <a:rect l="l" t="t" r="r" b="b"/>
              <a:pathLst>
                <a:path w="596" h="307" extrusionOk="0">
                  <a:moveTo>
                    <a:pt x="360" y="28"/>
                  </a:moveTo>
                  <a:cubicBezTo>
                    <a:pt x="379" y="28"/>
                    <a:pt x="398" y="29"/>
                    <a:pt x="417" y="32"/>
                  </a:cubicBezTo>
                  <a:cubicBezTo>
                    <a:pt x="456" y="48"/>
                    <a:pt x="494" y="63"/>
                    <a:pt x="533" y="82"/>
                  </a:cubicBezTo>
                  <a:lnTo>
                    <a:pt x="533" y="82"/>
                  </a:lnTo>
                  <a:cubicBezTo>
                    <a:pt x="505" y="100"/>
                    <a:pt x="466" y="124"/>
                    <a:pt x="417" y="151"/>
                  </a:cubicBezTo>
                  <a:cubicBezTo>
                    <a:pt x="346" y="187"/>
                    <a:pt x="286" y="211"/>
                    <a:pt x="215" y="235"/>
                  </a:cubicBezTo>
                  <a:cubicBezTo>
                    <a:pt x="179" y="247"/>
                    <a:pt x="143" y="259"/>
                    <a:pt x="108" y="270"/>
                  </a:cubicBezTo>
                  <a:cubicBezTo>
                    <a:pt x="60" y="270"/>
                    <a:pt x="36" y="247"/>
                    <a:pt x="36" y="211"/>
                  </a:cubicBezTo>
                  <a:cubicBezTo>
                    <a:pt x="72" y="140"/>
                    <a:pt x="132" y="80"/>
                    <a:pt x="215" y="56"/>
                  </a:cubicBezTo>
                  <a:cubicBezTo>
                    <a:pt x="258" y="39"/>
                    <a:pt x="308" y="28"/>
                    <a:pt x="360" y="28"/>
                  </a:cubicBezTo>
                  <a:close/>
                  <a:moveTo>
                    <a:pt x="351" y="0"/>
                  </a:moveTo>
                  <a:cubicBezTo>
                    <a:pt x="210" y="0"/>
                    <a:pt x="73" y="80"/>
                    <a:pt x="12" y="211"/>
                  </a:cubicBezTo>
                  <a:cubicBezTo>
                    <a:pt x="1" y="235"/>
                    <a:pt x="12" y="270"/>
                    <a:pt x="36" y="282"/>
                  </a:cubicBezTo>
                  <a:cubicBezTo>
                    <a:pt x="60" y="306"/>
                    <a:pt x="84" y="306"/>
                    <a:pt x="120" y="306"/>
                  </a:cubicBezTo>
                  <a:cubicBezTo>
                    <a:pt x="155" y="294"/>
                    <a:pt x="203" y="282"/>
                    <a:pt x="239" y="270"/>
                  </a:cubicBezTo>
                  <a:cubicBezTo>
                    <a:pt x="310" y="247"/>
                    <a:pt x="370" y="211"/>
                    <a:pt x="429" y="175"/>
                  </a:cubicBezTo>
                  <a:cubicBezTo>
                    <a:pt x="473" y="149"/>
                    <a:pt x="517" y="122"/>
                    <a:pt x="552" y="91"/>
                  </a:cubicBezTo>
                  <a:lnTo>
                    <a:pt x="552" y="91"/>
                  </a:lnTo>
                  <a:cubicBezTo>
                    <a:pt x="566" y="99"/>
                    <a:pt x="581" y="107"/>
                    <a:pt x="596" y="116"/>
                  </a:cubicBezTo>
                  <a:cubicBezTo>
                    <a:pt x="596" y="116"/>
                    <a:pt x="585" y="93"/>
                    <a:pt x="562" y="81"/>
                  </a:cubicBezTo>
                  <a:lnTo>
                    <a:pt x="562" y="81"/>
                  </a:lnTo>
                  <a:cubicBezTo>
                    <a:pt x="570" y="73"/>
                    <a:pt x="577" y="65"/>
                    <a:pt x="584" y="56"/>
                  </a:cubicBezTo>
                  <a:cubicBezTo>
                    <a:pt x="584" y="55"/>
                    <a:pt x="583" y="54"/>
                    <a:pt x="582" y="54"/>
                  </a:cubicBezTo>
                  <a:cubicBezTo>
                    <a:pt x="578" y="54"/>
                    <a:pt x="567" y="60"/>
                    <a:pt x="551" y="71"/>
                  </a:cubicBezTo>
                  <a:lnTo>
                    <a:pt x="551" y="71"/>
                  </a:lnTo>
                  <a:cubicBezTo>
                    <a:pt x="516" y="40"/>
                    <a:pt x="473" y="19"/>
                    <a:pt x="429" y="9"/>
                  </a:cubicBezTo>
                  <a:cubicBezTo>
                    <a:pt x="403" y="3"/>
                    <a:pt x="377" y="0"/>
                    <a:pt x="35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762;p71">
              <a:extLst>
                <a:ext uri="{FF2B5EF4-FFF2-40B4-BE49-F238E27FC236}">
                  <a16:creationId xmlns:a16="http://schemas.microsoft.com/office/drawing/2014/main" id="{25C6CD01-2946-D99E-707C-3DF7200FD539}"/>
                </a:ext>
              </a:extLst>
            </p:cNvPr>
            <p:cNvSpPr/>
            <p:nvPr/>
          </p:nvSpPr>
          <p:spPr>
            <a:xfrm>
              <a:off x="4345383" y="4077866"/>
              <a:ext cx="6870" cy="13709"/>
            </a:xfrm>
            <a:custGeom>
              <a:avLst/>
              <a:gdLst/>
              <a:ahLst/>
              <a:cxnLst/>
              <a:rect l="l" t="t" r="r" b="b"/>
              <a:pathLst>
                <a:path w="215" h="429" extrusionOk="0">
                  <a:moveTo>
                    <a:pt x="122" y="0"/>
                  </a:moveTo>
                  <a:cubicBezTo>
                    <a:pt x="109" y="0"/>
                    <a:pt x="96" y="4"/>
                    <a:pt x="84" y="12"/>
                  </a:cubicBezTo>
                  <a:cubicBezTo>
                    <a:pt x="24" y="60"/>
                    <a:pt x="0" y="119"/>
                    <a:pt x="12" y="191"/>
                  </a:cubicBezTo>
                  <a:cubicBezTo>
                    <a:pt x="12" y="238"/>
                    <a:pt x="36" y="298"/>
                    <a:pt x="60" y="334"/>
                  </a:cubicBezTo>
                  <a:cubicBezTo>
                    <a:pt x="108" y="417"/>
                    <a:pt x="167" y="429"/>
                    <a:pt x="167" y="429"/>
                  </a:cubicBezTo>
                  <a:cubicBezTo>
                    <a:pt x="131" y="393"/>
                    <a:pt x="108" y="357"/>
                    <a:pt x="96" y="322"/>
                  </a:cubicBezTo>
                  <a:cubicBezTo>
                    <a:pt x="72" y="286"/>
                    <a:pt x="60" y="238"/>
                    <a:pt x="60" y="191"/>
                  </a:cubicBezTo>
                  <a:cubicBezTo>
                    <a:pt x="48" y="131"/>
                    <a:pt x="72" y="84"/>
                    <a:pt x="108" y="48"/>
                  </a:cubicBezTo>
                  <a:cubicBezTo>
                    <a:pt x="114" y="41"/>
                    <a:pt x="121" y="38"/>
                    <a:pt x="128" y="38"/>
                  </a:cubicBezTo>
                  <a:cubicBezTo>
                    <a:pt x="159" y="38"/>
                    <a:pt x="191" y="95"/>
                    <a:pt x="191" y="143"/>
                  </a:cubicBezTo>
                  <a:cubicBezTo>
                    <a:pt x="191" y="191"/>
                    <a:pt x="191" y="238"/>
                    <a:pt x="191" y="286"/>
                  </a:cubicBezTo>
                  <a:cubicBezTo>
                    <a:pt x="167" y="369"/>
                    <a:pt x="167" y="417"/>
                    <a:pt x="167" y="417"/>
                  </a:cubicBezTo>
                  <a:cubicBezTo>
                    <a:pt x="191" y="381"/>
                    <a:pt x="215" y="334"/>
                    <a:pt x="215" y="286"/>
                  </a:cubicBezTo>
                  <a:cubicBezTo>
                    <a:pt x="215" y="238"/>
                    <a:pt x="215" y="179"/>
                    <a:pt x="215" y="131"/>
                  </a:cubicBezTo>
                  <a:cubicBezTo>
                    <a:pt x="215" y="107"/>
                    <a:pt x="203" y="72"/>
                    <a:pt x="179" y="48"/>
                  </a:cubicBezTo>
                  <a:cubicBezTo>
                    <a:pt x="171" y="16"/>
                    <a:pt x="147" y="0"/>
                    <a:pt x="12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763;p71">
              <a:extLst>
                <a:ext uri="{FF2B5EF4-FFF2-40B4-BE49-F238E27FC236}">
                  <a16:creationId xmlns:a16="http://schemas.microsoft.com/office/drawing/2014/main" id="{1C9467CE-68B2-5765-07C6-E7A790FCE724}"/>
                </a:ext>
              </a:extLst>
            </p:cNvPr>
            <p:cNvSpPr/>
            <p:nvPr/>
          </p:nvSpPr>
          <p:spPr>
            <a:xfrm>
              <a:off x="4412712" y="4020411"/>
              <a:ext cx="17160" cy="43395"/>
            </a:xfrm>
            <a:custGeom>
              <a:avLst/>
              <a:gdLst/>
              <a:ahLst/>
              <a:cxnLst/>
              <a:rect l="l" t="t" r="r" b="b"/>
              <a:pathLst>
                <a:path w="537" h="1358" extrusionOk="0">
                  <a:moveTo>
                    <a:pt x="537" y="0"/>
                  </a:moveTo>
                  <a:lnTo>
                    <a:pt x="537" y="0"/>
                  </a:lnTo>
                  <a:cubicBezTo>
                    <a:pt x="513" y="12"/>
                    <a:pt x="489" y="24"/>
                    <a:pt x="477" y="36"/>
                  </a:cubicBezTo>
                  <a:cubicBezTo>
                    <a:pt x="430" y="60"/>
                    <a:pt x="382" y="96"/>
                    <a:pt x="346" y="131"/>
                  </a:cubicBezTo>
                  <a:cubicBezTo>
                    <a:pt x="203" y="262"/>
                    <a:pt x="108" y="429"/>
                    <a:pt x="60" y="608"/>
                  </a:cubicBezTo>
                  <a:cubicBezTo>
                    <a:pt x="25" y="798"/>
                    <a:pt x="37" y="989"/>
                    <a:pt x="96" y="1167"/>
                  </a:cubicBezTo>
                  <a:cubicBezTo>
                    <a:pt x="120" y="1215"/>
                    <a:pt x="144" y="1262"/>
                    <a:pt x="179" y="1310"/>
                  </a:cubicBezTo>
                  <a:cubicBezTo>
                    <a:pt x="203" y="1346"/>
                    <a:pt x="215" y="1358"/>
                    <a:pt x="215" y="1358"/>
                  </a:cubicBezTo>
                  <a:cubicBezTo>
                    <a:pt x="227" y="1358"/>
                    <a:pt x="168" y="1286"/>
                    <a:pt x="120" y="1155"/>
                  </a:cubicBezTo>
                  <a:cubicBezTo>
                    <a:pt x="1" y="798"/>
                    <a:pt x="96" y="417"/>
                    <a:pt x="358" y="155"/>
                  </a:cubicBezTo>
                  <a:cubicBezTo>
                    <a:pt x="453" y="48"/>
                    <a:pt x="537" y="0"/>
                    <a:pt x="53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764;p71">
              <a:extLst>
                <a:ext uri="{FF2B5EF4-FFF2-40B4-BE49-F238E27FC236}">
                  <a16:creationId xmlns:a16="http://schemas.microsoft.com/office/drawing/2014/main" id="{82341CE7-687C-E4E5-7E75-F7671115D4EC}"/>
                </a:ext>
              </a:extLst>
            </p:cNvPr>
            <p:cNvSpPr/>
            <p:nvPr/>
          </p:nvSpPr>
          <p:spPr>
            <a:xfrm>
              <a:off x="4396351" y="3994911"/>
              <a:ext cx="25532" cy="31252"/>
            </a:xfrm>
            <a:custGeom>
              <a:avLst/>
              <a:gdLst/>
              <a:ahLst/>
              <a:cxnLst/>
              <a:rect l="l" t="t" r="r" b="b"/>
              <a:pathLst>
                <a:path w="799" h="978" extrusionOk="0">
                  <a:moveTo>
                    <a:pt x="1" y="1"/>
                  </a:moveTo>
                  <a:lnTo>
                    <a:pt x="1" y="1"/>
                  </a:lnTo>
                  <a:cubicBezTo>
                    <a:pt x="120" y="179"/>
                    <a:pt x="251" y="346"/>
                    <a:pt x="382" y="501"/>
                  </a:cubicBezTo>
                  <a:cubicBezTo>
                    <a:pt x="513" y="667"/>
                    <a:pt x="656" y="834"/>
                    <a:pt x="799" y="977"/>
                  </a:cubicBezTo>
                  <a:cubicBezTo>
                    <a:pt x="799" y="977"/>
                    <a:pt x="632" y="751"/>
                    <a:pt x="418" y="477"/>
                  </a:cubicBezTo>
                  <a:cubicBezTo>
                    <a:pt x="287" y="310"/>
                    <a:pt x="144" y="155"/>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765;p71">
              <a:extLst>
                <a:ext uri="{FF2B5EF4-FFF2-40B4-BE49-F238E27FC236}">
                  <a16:creationId xmlns:a16="http://schemas.microsoft.com/office/drawing/2014/main" id="{B5DB2A1A-137A-955F-4D64-E71C07448B3B}"/>
                </a:ext>
              </a:extLst>
            </p:cNvPr>
            <p:cNvSpPr/>
            <p:nvPr/>
          </p:nvSpPr>
          <p:spPr>
            <a:xfrm>
              <a:off x="4381907" y="4064509"/>
              <a:ext cx="22464" cy="17959"/>
            </a:xfrm>
            <a:custGeom>
              <a:avLst/>
              <a:gdLst/>
              <a:ahLst/>
              <a:cxnLst/>
              <a:rect l="l" t="t" r="r" b="b"/>
              <a:pathLst>
                <a:path w="703" h="562" extrusionOk="0">
                  <a:moveTo>
                    <a:pt x="701" y="1"/>
                  </a:moveTo>
                  <a:cubicBezTo>
                    <a:pt x="680" y="1"/>
                    <a:pt x="541" y="139"/>
                    <a:pt x="358" y="287"/>
                  </a:cubicBezTo>
                  <a:cubicBezTo>
                    <a:pt x="155" y="442"/>
                    <a:pt x="0" y="561"/>
                    <a:pt x="0" y="561"/>
                  </a:cubicBezTo>
                  <a:cubicBezTo>
                    <a:pt x="131" y="502"/>
                    <a:pt x="262" y="418"/>
                    <a:pt x="370" y="311"/>
                  </a:cubicBezTo>
                  <a:cubicBezTo>
                    <a:pt x="501" y="228"/>
                    <a:pt x="608" y="121"/>
                    <a:pt x="703" y="2"/>
                  </a:cubicBezTo>
                  <a:cubicBezTo>
                    <a:pt x="702" y="1"/>
                    <a:pt x="702" y="1"/>
                    <a:pt x="70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766;p71">
              <a:extLst>
                <a:ext uri="{FF2B5EF4-FFF2-40B4-BE49-F238E27FC236}">
                  <a16:creationId xmlns:a16="http://schemas.microsoft.com/office/drawing/2014/main" id="{F70A83E1-208C-A80E-3151-2959DE3E341E}"/>
                </a:ext>
              </a:extLst>
            </p:cNvPr>
            <p:cNvSpPr/>
            <p:nvPr/>
          </p:nvSpPr>
          <p:spPr>
            <a:xfrm>
              <a:off x="4418432" y="4052749"/>
              <a:ext cx="2684" cy="5816"/>
            </a:xfrm>
            <a:custGeom>
              <a:avLst/>
              <a:gdLst/>
              <a:ahLst/>
              <a:cxnLst/>
              <a:rect l="l" t="t" r="r" b="b"/>
              <a:pathLst>
                <a:path w="84" h="182" extrusionOk="0">
                  <a:moveTo>
                    <a:pt x="24" y="0"/>
                  </a:moveTo>
                  <a:cubicBezTo>
                    <a:pt x="24" y="0"/>
                    <a:pt x="0" y="36"/>
                    <a:pt x="12" y="96"/>
                  </a:cubicBezTo>
                  <a:cubicBezTo>
                    <a:pt x="33" y="148"/>
                    <a:pt x="54" y="181"/>
                    <a:pt x="67" y="181"/>
                  </a:cubicBezTo>
                  <a:cubicBezTo>
                    <a:pt x="69" y="181"/>
                    <a:pt x="70" y="181"/>
                    <a:pt x="72" y="179"/>
                  </a:cubicBezTo>
                  <a:cubicBezTo>
                    <a:pt x="84" y="179"/>
                    <a:pt x="60" y="143"/>
                    <a:pt x="48" y="84"/>
                  </a:cubicBezTo>
                  <a:cubicBezTo>
                    <a:pt x="36" y="36"/>
                    <a:pt x="36" y="0"/>
                    <a:pt x="24"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767;p71">
              <a:extLst>
                <a:ext uri="{FF2B5EF4-FFF2-40B4-BE49-F238E27FC236}">
                  <a16:creationId xmlns:a16="http://schemas.microsoft.com/office/drawing/2014/main" id="{94830706-6F5B-D778-971A-2C6C4C6A2A9E}"/>
                </a:ext>
              </a:extLst>
            </p:cNvPr>
            <p:cNvSpPr/>
            <p:nvPr/>
          </p:nvSpPr>
          <p:spPr>
            <a:xfrm>
              <a:off x="4418048" y="4040958"/>
              <a:ext cx="1949" cy="5368"/>
            </a:xfrm>
            <a:custGeom>
              <a:avLst/>
              <a:gdLst/>
              <a:ahLst/>
              <a:cxnLst/>
              <a:rect l="l" t="t" r="r" b="b"/>
              <a:pathLst>
                <a:path w="61" h="168" extrusionOk="0">
                  <a:moveTo>
                    <a:pt x="48" y="0"/>
                  </a:moveTo>
                  <a:cubicBezTo>
                    <a:pt x="36" y="0"/>
                    <a:pt x="12" y="36"/>
                    <a:pt x="1" y="84"/>
                  </a:cubicBezTo>
                  <a:cubicBezTo>
                    <a:pt x="1" y="131"/>
                    <a:pt x="1" y="167"/>
                    <a:pt x="12" y="167"/>
                  </a:cubicBezTo>
                  <a:cubicBezTo>
                    <a:pt x="24" y="167"/>
                    <a:pt x="24" y="131"/>
                    <a:pt x="48" y="84"/>
                  </a:cubicBezTo>
                  <a:cubicBezTo>
                    <a:pt x="60" y="48"/>
                    <a:pt x="48" y="0"/>
                    <a:pt x="4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768;p71">
              <a:extLst>
                <a:ext uri="{FF2B5EF4-FFF2-40B4-BE49-F238E27FC236}">
                  <a16:creationId xmlns:a16="http://schemas.microsoft.com/office/drawing/2014/main" id="{EDDE052A-2D48-E2F9-420E-AACB73215953}"/>
                </a:ext>
              </a:extLst>
            </p:cNvPr>
            <p:cNvSpPr/>
            <p:nvPr/>
          </p:nvSpPr>
          <p:spPr>
            <a:xfrm>
              <a:off x="4421084" y="4031307"/>
              <a:ext cx="3835" cy="5113"/>
            </a:xfrm>
            <a:custGeom>
              <a:avLst/>
              <a:gdLst/>
              <a:ahLst/>
              <a:cxnLst/>
              <a:rect l="l" t="t" r="r" b="b"/>
              <a:pathLst>
                <a:path w="120" h="160" extrusionOk="0">
                  <a:moveTo>
                    <a:pt x="113" y="1"/>
                  </a:moveTo>
                  <a:cubicBezTo>
                    <a:pt x="99" y="1"/>
                    <a:pt x="64" y="18"/>
                    <a:pt x="37" y="64"/>
                  </a:cubicBezTo>
                  <a:cubicBezTo>
                    <a:pt x="1" y="112"/>
                    <a:pt x="13" y="159"/>
                    <a:pt x="25" y="159"/>
                  </a:cubicBezTo>
                  <a:cubicBezTo>
                    <a:pt x="37" y="159"/>
                    <a:pt x="48" y="124"/>
                    <a:pt x="72" y="76"/>
                  </a:cubicBezTo>
                  <a:cubicBezTo>
                    <a:pt x="96" y="40"/>
                    <a:pt x="120" y="5"/>
                    <a:pt x="120" y="5"/>
                  </a:cubicBezTo>
                  <a:cubicBezTo>
                    <a:pt x="120" y="2"/>
                    <a:pt x="117" y="1"/>
                    <a:pt x="113"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769;p71">
              <a:extLst>
                <a:ext uri="{FF2B5EF4-FFF2-40B4-BE49-F238E27FC236}">
                  <a16:creationId xmlns:a16="http://schemas.microsoft.com/office/drawing/2014/main" id="{ADC77F61-08F8-10B0-C56C-AC81A0445445}"/>
                </a:ext>
              </a:extLst>
            </p:cNvPr>
            <p:cNvSpPr/>
            <p:nvPr/>
          </p:nvSpPr>
          <p:spPr>
            <a:xfrm>
              <a:off x="4427954" y="4025364"/>
              <a:ext cx="1534" cy="2780"/>
            </a:xfrm>
            <a:custGeom>
              <a:avLst/>
              <a:gdLst/>
              <a:ahLst/>
              <a:cxnLst/>
              <a:rect l="l" t="t" r="r" b="b"/>
              <a:pathLst>
                <a:path w="48" h="87" extrusionOk="0">
                  <a:moveTo>
                    <a:pt x="48" y="0"/>
                  </a:moveTo>
                  <a:cubicBezTo>
                    <a:pt x="36" y="0"/>
                    <a:pt x="12" y="12"/>
                    <a:pt x="12" y="36"/>
                  </a:cubicBezTo>
                  <a:cubicBezTo>
                    <a:pt x="12" y="60"/>
                    <a:pt x="0" y="84"/>
                    <a:pt x="12" y="84"/>
                  </a:cubicBezTo>
                  <a:cubicBezTo>
                    <a:pt x="12" y="86"/>
                    <a:pt x="13" y="87"/>
                    <a:pt x="15" y="87"/>
                  </a:cubicBezTo>
                  <a:cubicBezTo>
                    <a:pt x="24" y="87"/>
                    <a:pt x="48" y="67"/>
                    <a:pt x="48" y="48"/>
                  </a:cubicBezTo>
                  <a:lnTo>
                    <a:pt x="48"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770;p71">
              <a:extLst>
                <a:ext uri="{FF2B5EF4-FFF2-40B4-BE49-F238E27FC236}">
                  <a16:creationId xmlns:a16="http://schemas.microsoft.com/office/drawing/2014/main" id="{88292C83-7E0D-9811-61BC-C084DF3F0657}"/>
                </a:ext>
              </a:extLst>
            </p:cNvPr>
            <p:cNvSpPr/>
            <p:nvPr/>
          </p:nvSpPr>
          <p:spPr>
            <a:xfrm>
              <a:off x="4343114" y="4013189"/>
              <a:ext cx="84872" cy="65092"/>
            </a:xfrm>
            <a:custGeom>
              <a:avLst/>
              <a:gdLst/>
              <a:ahLst/>
              <a:cxnLst/>
              <a:rect l="l" t="t" r="r" b="b"/>
              <a:pathLst>
                <a:path w="2656" h="2037" extrusionOk="0">
                  <a:moveTo>
                    <a:pt x="2560" y="0"/>
                  </a:moveTo>
                  <a:lnTo>
                    <a:pt x="0" y="1739"/>
                  </a:lnTo>
                  <a:lnTo>
                    <a:pt x="214" y="2036"/>
                  </a:lnTo>
                  <a:lnTo>
                    <a:pt x="2655" y="167"/>
                  </a:lnTo>
                  <a:lnTo>
                    <a:pt x="25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771;p71">
              <a:extLst>
                <a:ext uri="{FF2B5EF4-FFF2-40B4-BE49-F238E27FC236}">
                  <a16:creationId xmlns:a16="http://schemas.microsoft.com/office/drawing/2014/main" id="{0AC30682-EDE0-0D3C-C49C-532026395D1A}"/>
                </a:ext>
              </a:extLst>
            </p:cNvPr>
            <p:cNvSpPr/>
            <p:nvPr/>
          </p:nvSpPr>
          <p:spPr>
            <a:xfrm>
              <a:off x="3918879" y="4074063"/>
              <a:ext cx="181888" cy="80143"/>
            </a:xfrm>
            <a:custGeom>
              <a:avLst/>
              <a:gdLst/>
              <a:ahLst/>
              <a:cxnLst/>
              <a:rect l="l" t="t" r="r" b="b"/>
              <a:pathLst>
                <a:path w="5692" h="2508" extrusionOk="0">
                  <a:moveTo>
                    <a:pt x="5668" y="0"/>
                  </a:moveTo>
                  <a:lnTo>
                    <a:pt x="2596" y="12"/>
                  </a:lnTo>
                  <a:lnTo>
                    <a:pt x="2596" y="1643"/>
                  </a:lnTo>
                  <a:cubicBezTo>
                    <a:pt x="2596" y="1643"/>
                    <a:pt x="1" y="2239"/>
                    <a:pt x="620" y="2429"/>
                  </a:cubicBezTo>
                  <a:cubicBezTo>
                    <a:pt x="819" y="2487"/>
                    <a:pt x="1369" y="2508"/>
                    <a:pt x="2037" y="2508"/>
                  </a:cubicBezTo>
                  <a:cubicBezTo>
                    <a:pt x="3284" y="2508"/>
                    <a:pt x="4943" y="2436"/>
                    <a:pt x="5501" y="2405"/>
                  </a:cubicBezTo>
                  <a:lnTo>
                    <a:pt x="5692" y="2393"/>
                  </a:lnTo>
                  <a:lnTo>
                    <a:pt x="5668" y="0"/>
                  </a:ln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772;p71">
              <a:extLst>
                <a:ext uri="{FF2B5EF4-FFF2-40B4-BE49-F238E27FC236}">
                  <a16:creationId xmlns:a16="http://schemas.microsoft.com/office/drawing/2014/main" id="{09287379-B795-A6FB-4D44-699526417373}"/>
                </a:ext>
              </a:extLst>
            </p:cNvPr>
            <p:cNvSpPr/>
            <p:nvPr/>
          </p:nvSpPr>
          <p:spPr>
            <a:xfrm>
              <a:off x="3932205" y="4137206"/>
              <a:ext cx="168563" cy="16649"/>
            </a:xfrm>
            <a:custGeom>
              <a:avLst/>
              <a:gdLst/>
              <a:ahLst/>
              <a:cxnLst/>
              <a:rect l="l" t="t" r="r" b="b"/>
              <a:pathLst>
                <a:path w="5275" h="521" extrusionOk="0">
                  <a:moveTo>
                    <a:pt x="905" y="1"/>
                  </a:moveTo>
                  <a:cubicBezTo>
                    <a:pt x="905" y="1"/>
                    <a:pt x="0" y="274"/>
                    <a:pt x="107" y="417"/>
                  </a:cubicBezTo>
                  <a:cubicBezTo>
                    <a:pt x="166" y="487"/>
                    <a:pt x="1033" y="520"/>
                    <a:pt x="2085" y="520"/>
                  </a:cubicBezTo>
                  <a:cubicBezTo>
                    <a:pt x="3184" y="520"/>
                    <a:pt x="4484" y="484"/>
                    <a:pt x="5275" y="417"/>
                  </a:cubicBezTo>
                  <a:lnTo>
                    <a:pt x="5275" y="346"/>
                  </a:lnTo>
                  <a:lnTo>
                    <a:pt x="1191" y="405"/>
                  </a:lnTo>
                  <a:cubicBezTo>
                    <a:pt x="1191" y="405"/>
                    <a:pt x="1084" y="13"/>
                    <a:pt x="9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773;p71">
              <a:extLst>
                <a:ext uri="{FF2B5EF4-FFF2-40B4-BE49-F238E27FC236}">
                  <a16:creationId xmlns:a16="http://schemas.microsoft.com/office/drawing/2014/main" id="{69D70861-75C8-0840-14E3-E8893D9F2370}"/>
                </a:ext>
              </a:extLst>
            </p:cNvPr>
            <p:cNvSpPr/>
            <p:nvPr/>
          </p:nvSpPr>
          <p:spPr>
            <a:xfrm>
              <a:off x="3942079" y="4147879"/>
              <a:ext cx="160222" cy="2684"/>
            </a:xfrm>
            <a:custGeom>
              <a:avLst/>
              <a:gdLst/>
              <a:ahLst/>
              <a:cxnLst/>
              <a:rect l="l" t="t" r="r" b="b"/>
              <a:pathLst>
                <a:path w="5014" h="84" extrusionOk="0">
                  <a:moveTo>
                    <a:pt x="4799" y="0"/>
                  </a:moveTo>
                  <a:lnTo>
                    <a:pt x="4239" y="24"/>
                  </a:lnTo>
                  <a:cubicBezTo>
                    <a:pt x="3775" y="36"/>
                    <a:pt x="3120" y="48"/>
                    <a:pt x="2406" y="48"/>
                  </a:cubicBezTo>
                  <a:cubicBezTo>
                    <a:pt x="1692" y="48"/>
                    <a:pt x="1037" y="36"/>
                    <a:pt x="560" y="36"/>
                  </a:cubicBezTo>
                  <a:lnTo>
                    <a:pt x="1" y="36"/>
                  </a:lnTo>
                  <a:lnTo>
                    <a:pt x="560" y="60"/>
                  </a:lnTo>
                  <a:cubicBezTo>
                    <a:pt x="1037" y="83"/>
                    <a:pt x="1692" y="83"/>
                    <a:pt x="2406" y="83"/>
                  </a:cubicBezTo>
                  <a:cubicBezTo>
                    <a:pt x="3120" y="71"/>
                    <a:pt x="3775" y="60"/>
                    <a:pt x="4251" y="36"/>
                  </a:cubicBezTo>
                  <a:lnTo>
                    <a:pt x="4799" y="12"/>
                  </a:lnTo>
                  <a:lnTo>
                    <a:pt x="5013" y="12"/>
                  </a:lnTo>
                  <a:lnTo>
                    <a:pt x="5013"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774;p71">
              <a:extLst>
                <a:ext uri="{FF2B5EF4-FFF2-40B4-BE49-F238E27FC236}">
                  <a16:creationId xmlns:a16="http://schemas.microsoft.com/office/drawing/2014/main" id="{E713FCFE-58AA-D1E1-959E-7D21AA78EE74}"/>
                </a:ext>
              </a:extLst>
            </p:cNvPr>
            <p:cNvSpPr/>
            <p:nvPr/>
          </p:nvSpPr>
          <p:spPr>
            <a:xfrm>
              <a:off x="3960740" y="4136439"/>
              <a:ext cx="9523" cy="14891"/>
            </a:xfrm>
            <a:custGeom>
              <a:avLst/>
              <a:gdLst/>
              <a:ahLst/>
              <a:cxnLst/>
              <a:rect l="l" t="t" r="r" b="b"/>
              <a:pathLst>
                <a:path w="298" h="466" extrusionOk="0">
                  <a:moveTo>
                    <a:pt x="0" y="1"/>
                  </a:moveTo>
                  <a:cubicBezTo>
                    <a:pt x="72" y="60"/>
                    <a:pt x="131" y="132"/>
                    <a:pt x="179" y="203"/>
                  </a:cubicBezTo>
                  <a:cubicBezTo>
                    <a:pt x="226" y="287"/>
                    <a:pt x="262" y="382"/>
                    <a:pt x="286" y="465"/>
                  </a:cubicBezTo>
                  <a:cubicBezTo>
                    <a:pt x="298" y="370"/>
                    <a:pt x="274" y="275"/>
                    <a:pt x="215" y="191"/>
                  </a:cubicBezTo>
                  <a:cubicBezTo>
                    <a:pt x="167" y="108"/>
                    <a:pt x="96" y="37"/>
                    <a:pt x="0"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775;p71">
              <a:extLst>
                <a:ext uri="{FF2B5EF4-FFF2-40B4-BE49-F238E27FC236}">
                  <a16:creationId xmlns:a16="http://schemas.microsoft.com/office/drawing/2014/main" id="{4D5B2C58-FEBA-2A04-77FB-1BEA96A9B7C7}"/>
                </a:ext>
              </a:extLst>
            </p:cNvPr>
            <p:cNvSpPr/>
            <p:nvPr/>
          </p:nvSpPr>
          <p:spPr>
            <a:xfrm>
              <a:off x="3993462" y="4128451"/>
              <a:ext cx="5720" cy="8404"/>
            </a:xfrm>
            <a:custGeom>
              <a:avLst/>
              <a:gdLst/>
              <a:ahLst/>
              <a:cxnLst/>
              <a:rect l="l" t="t" r="r" b="b"/>
              <a:pathLst>
                <a:path w="179" h="263" extrusionOk="0">
                  <a:moveTo>
                    <a:pt x="12" y="1"/>
                  </a:moveTo>
                  <a:cubicBezTo>
                    <a:pt x="0" y="13"/>
                    <a:pt x="24" y="72"/>
                    <a:pt x="72" y="144"/>
                  </a:cubicBezTo>
                  <a:cubicBezTo>
                    <a:pt x="119" y="215"/>
                    <a:pt x="167" y="263"/>
                    <a:pt x="167" y="263"/>
                  </a:cubicBezTo>
                  <a:cubicBezTo>
                    <a:pt x="179" y="251"/>
                    <a:pt x="155" y="191"/>
                    <a:pt x="107" y="120"/>
                  </a:cubicBezTo>
                  <a:cubicBezTo>
                    <a:pt x="60" y="48"/>
                    <a:pt x="12" y="1"/>
                    <a:pt x="1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776;p71">
              <a:extLst>
                <a:ext uri="{FF2B5EF4-FFF2-40B4-BE49-F238E27FC236}">
                  <a16:creationId xmlns:a16="http://schemas.microsoft.com/office/drawing/2014/main" id="{2D9BED63-3DD3-FA20-591B-96D9FE2AD598}"/>
                </a:ext>
              </a:extLst>
            </p:cNvPr>
            <p:cNvSpPr/>
            <p:nvPr/>
          </p:nvSpPr>
          <p:spPr>
            <a:xfrm>
              <a:off x="4000301" y="4126853"/>
              <a:ext cx="6870" cy="5432"/>
            </a:xfrm>
            <a:custGeom>
              <a:avLst/>
              <a:gdLst/>
              <a:ahLst/>
              <a:cxnLst/>
              <a:rect l="l" t="t" r="r" b="b"/>
              <a:pathLst>
                <a:path w="215" h="170" extrusionOk="0">
                  <a:moveTo>
                    <a:pt x="15" y="1"/>
                  </a:moveTo>
                  <a:cubicBezTo>
                    <a:pt x="13" y="1"/>
                    <a:pt x="12" y="2"/>
                    <a:pt x="12" y="3"/>
                  </a:cubicBezTo>
                  <a:cubicBezTo>
                    <a:pt x="1" y="15"/>
                    <a:pt x="36" y="51"/>
                    <a:pt x="96" y="98"/>
                  </a:cubicBezTo>
                  <a:cubicBezTo>
                    <a:pt x="143" y="146"/>
                    <a:pt x="203" y="170"/>
                    <a:pt x="203" y="170"/>
                  </a:cubicBezTo>
                  <a:cubicBezTo>
                    <a:pt x="215" y="170"/>
                    <a:pt x="179" y="122"/>
                    <a:pt x="120" y="75"/>
                  </a:cubicBezTo>
                  <a:cubicBezTo>
                    <a:pt x="78" y="33"/>
                    <a:pt x="28" y="1"/>
                    <a:pt x="15"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777;p71">
              <a:extLst>
                <a:ext uri="{FF2B5EF4-FFF2-40B4-BE49-F238E27FC236}">
                  <a16:creationId xmlns:a16="http://schemas.microsoft.com/office/drawing/2014/main" id="{D194F4E9-F09F-6F30-ACD6-564F703A3397}"/>
                </a:ext>
              </a:extLst>
            </p:cNvPr>
            <p:cNvSpPr/>
            <p:nvPr/>
          </p:nvSpPr>
          <p:spPr>
            <a:xfrm>
              <a:off x="4001451" y="4122603"/>
              <a:ext cx="10290" cy="1310"/>
            </a:xfrm>
            <a:custGeom>
              <a:avLst/>
              <a:gdLst/>
              <a:ahLst/>
              <a:cxnLst/>
              <a:rect l="l" t="t" r="r" b="b"/>
              <a:pathLst>
                <a:path w="322" h="41" extrusionOk="0">
                  <a:moveTo>
                    <a:pt x="117" y="0"/>
                  </a:moveTo>
                  <a:cubicBezTo>
                    <a:pt x="78" y="0"/>
                    <a:pt x="42" y="9"/>
                    <a:pt x="0" y="17"/>
                  </a:cubicBezTo>
                  <a:cubicBezTo>
                    <a:pt x="60" y="41"/>
                    <a:pt x="107" y="41"/>
                    <a:pt x="167" y="41"/>
                  </a:cubicBezTo>
                  <a:cubicBezTo>
                    <a:pt x="215" y="41"/>
                    <a:pt x="274" y="41"/>
                    <a:pt x="322" y="17"/>
                  </a:cubicBezTo>
                  <a:cubicBezTo>
                    <a:pt x="288" y="9"/>
                    <a:pt x="248" y="0"/>
                    <a:pt x="211" y="0"/>
                  </a:cubicBezTo>
                  <a:cubicBezTo>
                    <a:pt x="196" y="0"/>
                    <a:pt x="181" y="2"/>
                    <a:pt x="167" y="5"/>
                  </a:cubicBezTo>
                  <a:cubicBezTo>
                    <a:pt x="149" y="2"/>
                    <a:pt x="133" y="0"/>
                    <a:pt x="117"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778;p71">
              <a:extLst>
                <a:ext uri="{FF2B5EF4-FFF2-40B4-BE49-F238E27FC236}">
                  <a16:creationId xmlns:a16="http://schemas.microsoft.com/office/drawing/2014/main" id="{200E340E-AD95-F222-C978-E9F267B0DDAE}"/>
                </a:ext>
              </a:extLst>
            </p:cNvPr>
            <p:cNvSpPr/>
            <p:nvPr/>
          </p:nvSpPr>
          <p:spPr>
            <a:xfrm>
              <a:off x="4001834" y="4116659"/>
              <a:ext cx="11823" cy="1789"/>
            </a:xfrm>
            <a:custGeom>
              <a:avLst/>
              <a:gdLst/>
              <a:ahLst/>
              <a:cxnLst/>
              <a:rect l="l" t="t" r="r" b="b"/>
              <a:pathLst>
                <a:path w="370" h="56" extrusionOk="0">
                  <a:moveTo>
                    <a:pt x="369" y="1"/>
                  </a:moveTo>
                  <a:cubicBezTo>
                    <a:pt x="310" y="1"/>
                    <a:pt x="238" y="1"/>
                    <a:pt x="179" y="13"/>
                  </a:cubicBezTo>
                  <a:cubicBezTo>
                    <a:pt x="119" y="13"/>
                    <a:pt x="60" y="25"/>
                    <a:pt x="0" y="25"/>
                  </a:cubicBezTo>
                  <a:cubicBezTo>
                    <a:pt x="38" y="47"/>
                    <a:pt x="76" y="55"/>
                    <a:pt x="116" y="55"/>
                  </a:cubicBezTo>
                  <a:cubicBezTo>
                    <a:pt x="140" y="55"/>
                    <a:pt x="164" y="53"/>
                    <a:pt x="191" y="48"/>
                  </a:cubicBezTo>
                  <a:cubicBezTo>
                    <a:pt x="250" y="48"/>
                    <a:pt x="310" y="36"/>
                    <a:pt x="36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779;p71">
              <a:extLst>
                <a:ext uri="{FF2B5EF4-FFF2-40B4-BE49-F238E27FC236}">
                  <a16:creationId xmlns:a16="http://schemas.microsoft.com/office/drawing/2014/main" id="{D1671DA8-4D80-661C-5621-26D861B29ADB}"/>
                </a:ext>
              </a:extLst>
            </p:cNvPr>
            <p:cNvSpPr/>
            <p:nvPr/>
          </p:nvSpPr>
          <p:spPr>
            <a:xfrm>
              <a:off x="3976718" y="4119535"/>
              <a:ext cx="18662" cy="10481"/>
            </a:xfrm>
            <a:custGeom>
              <a:avLst/>
              <a:gdLst/>
              <a:ahLst/>
              <a:cxnLst/>
              <a:rect l="l" t="t" r="r" b="b"/>
              <a:pathLst>
                <a:path w="584" h="328" extrusionOk="0">
                  <a:moveTo>
                    <a:pt x="192" y="32"/>
                  </a:moveTo>
                  <a:cubicBezTo>
                    <a:pt x="224" y="32"/>
                    <a:pt x="256" y="39"/>
                    <a:pt x="286" y="54"/>
                  </a:cubicBezTo>
                  <a:cubicBezTo>
                    <a:pt x="358" y="65"/>
                    <a:pt x="417" y="101"/>
                    <a:pt x="453" y="161"/>
                  </a:cubicBezTo>
                  <a:cubicBezTo>
                    <a:pt x="483" y="191"/>
                    <a:pt x="504" y="226"/>
                    <a:pt x="521" y="263"/>
                  </a:cubicBezTo>
                  <a:lnTo>
                    <a:pt x="521" y="263"/>
                  </a:lnTo>
                  <a:cubicBezTo>
                    <a:pt x="490" y="260"/>
                    <a:pt x="448" y="254"/>
                    <a:pt x="393" y="244"/>
                  </a:cubicBezTo>
                  <a:cubicBezTo>
                    <a:pt x="322" y="232"/>
                    <a:pt x="250" y="220"/>
                    <a:pt x="179" y="196"/>
                  </a:cubicBezTo>
                  <a:cubicBezTo>
                    <a:pt x="143" y="185"/>
                    <a:pt x="107" y="173"/>
                    <a:pt x="72" y="149"/>
                  </a:cubicBezTo>
                  <a:cubicBezTo>
                    <a:pt x="36" y="125"/>
                    <a:pt x="24" y="89"/>
                    <a:pt x="60" y="65"/>
                  </a:cubicBezTo>
                  <a:cubicBezTo>
                    <a:pt x="101" y="45"/>
                    <a:pt x="147" y="32"/>
                    <a:pt x="192" y="32"/>
                  </a:cubicBezTo>
                  <a:close/>
                  <a:moveTo>
                    <a:pt x="201" y="0"/>
                  </a:moveTo>
                  <a:cubicBezTo>
                    <a:pt x="145" y="0"/>
                    <a:pt x="89" y="13"/>
                    <a:pt x="36" y="42"/>
                  </a:cubicBezTo>
                  <a:cubicBezTo>
                    <a:pt x="12" y="54"/>
                    <a:pt x="0" y="89"/>
                    <a:pt x="12" y="113"/>
                  </a:cubicBezTo>
                  <a:cubicBezTo>
                    <a:pt x="12" y="137"/>
                    <a:pt x="36" y="161"/>
                    <a:pt x="60" y="173"/>
                  </a:cubicBezTo>
                  <a:cubicBezTo>
                    <a:pt x="96" y="196"/>
                    <a:pt x="131" y="220"/>
                    <a:pt x="179" y="220"/>
                  </a:cubicBezTo>
                  <a:cubicBezTo>
                    <a:pt x="238" y="244"/>
                    <a:pt x="310" y="268"/>
                    <a:pt x="381" y="268"/>
                  </a:cubicBezTo>
                  <a:cubicBezTo>
                    <a:pt x="417" y="274"/>
                    <a:pt x="453" y="277"/>
                    <a:pt x="487" y="277"/>
                  </a:cubicBezTo>
                  <a:cubicBezTo>
                    <a:pt x="500" y="277"/>
                    <a:pt x="514" y="276"/>
                    <a:pt x="527" y="275"/>
                  </a:cubicBezTo>
                  <a:lnTo>
                    <a:pt x="527" y="275"/>
                  </a:lnTo>
                  <a:cubicBezTo>
                    <a:pt x="534" y="293"/>
                    <a:pt x="541" y="310"/>
                    <a:pt x="548" y="327"/>
                  </a:cubicBezTo>
                  <a:cubicBezTo>
                    <a:pt x="548" y="306"/>
                    <a:pt x="548" y="294"/>
                    <a:pt x="548" y="273"/>
                  </a:cubicBezTo>
                  <a:lnTo>
                    <a:pt x="548" y="273"/>
                  </a:lnTo>
                  <a:cubicBezTo>
                    <a:pt x="560" y="272"/>
                    <a:pt x="572" y="270"/>
                    <a:pt x="584" y="268"/>
                  </a:cubicBezTo>
                  <a:cubicBezTo>
                    <a:pt x="584" y="268"/>
                    <a:pt x="572" y="268"/>
                    <a:pt x="547" y="266"/>
                  </a:cubicBezTo>
                  <a:lnTo>
                    <a:pt x="547" y="266"/>
                  </a:lnTo>
                  <a:cubicBezTo>
                    <a:pt x="535" y="219"/>
                    <a:pt x="512" y="184"/>
                    <a:pt x="488" y="137"/>
                  </a:cubicBezTo>
                  <a:cubicBezTo>
                    <a:pt x="418" y="50"/>
                    <a:pt x="310" y="0"/>
                    <a:pt x="20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780;p71">
              <a:extLst>
                <a:ext uri="{FF2B5EF4-FFF2-40B4-BE49-F238E27FC236}">
                  <a16:creationId xmlns:a16="http://schemas.microsoft.com/office/drawing/2014/main" id="{6687F359-52E4-04B4-39E3-84FA4F32EB34}"/>
                </a:ext>
              </a:extLst>
            </p:cNvPr>
            <p:cNvSpPr/>
            <p:nvPr/>
          </p:nvSpPr>
          <p:spPr>
            <a:xfrm>
              <a:off x="3992695" y="4116276"/>
              <a:ext cx="9555" cy="12207"/>
            </a:xfrm>
            <a:custGeom>
              <a:avLst/>
              <a:gdLst/>
              <a:ahLst/>
              <a:cxnLst/>
              <a:rect l="l" t="t" r="r" b="b"/>
              <a:pathLst>
                <a:path w="299" h="382" extrusionOk="0">
                  <a:moveTo>
                    <a:pt x="227" y="1"/>
                  </a:moveTo>
                  <a:cubicBezTo>
                    <a:pt x="167" y="1"/>
                    <a:pt x="108" y="48"/>
                    <a:pt x="72" y="96"/>
                  </a:cubicBezTo>
                  <a:cubicBezTo>
                    <a:pt x="36" y="144"/>
                    <a:pt x="24" y="191"/>
                    <a:pt x="12" y="251"/>
                  </a:cubicBezTo>
                  <a:cubicBezTo>
                    <a:pt x="0" y="287"/>
                    <a:pt x="12" y="334"/>
                    <a:pt x="36" y="382"/>
                  </a:cubicBezTo>
                  <a:cubicBezTo>
                    <a:pt x="36" y="334"/>
                    <a:pt x="36" y="298"/>
                    <a:pt x="48" y="251"/>
                  </a:cubicBezTo>
                  <a:cubicBezTo>
                    <a:pt x="60" y="203"/>
                    <a:pt x="72" y="156"/>
                    <a:pt x="108" y="120"/>
                  </a:cubicBezTo>
                  <a:cubicBezTo>
                    <a:pt x="129" y="87"/>
                    <a:pt x="181" y="35"/>
                    <a:pt x="217" y="35"/>
                  </a:cubicBezTo>
                  <a:cubicBezTo>
                    <a:pt x="220" y="35"/>
                    <a:pt x="223" y="35"/>
                    <a:pt x="227" y="37"/>
                  </a:cubicBezTo>
                  <a:cubicBezTo>
                    <a:pt x="274" y="48"/>
                    <a:pt x="262" y="120"/>
                    <a:pt x="227" y="167"/>
                  </a:cubicBezTo>
                  <a:cubicBezTo>
                    <a:pt x="203" y="203"/>
                    <a:pt x="179" y="239"/>
                    <a:pt x="143" y="275"/>
                  </a:cubicBezTo>
                  <a:cubicBezTo>
                    <a:pt x="96" y="346"/>
                    <a:pt x="48" y="370"/>
                    <a:pt x="48" y="382"/>
                  </a:cubicBezTo>
                  <a:cubicBezTo>
                    <a:pt x="60" y="382"/>
                    <a:pt x="108" y="358"/>
                    <a:pt x="167" y="298"/>
                  </a:cubicBezTo>
                  <a:cubicBezTo>
                    <a:pt x="203" y="263"/>
                    <a:pt x="239" y="227"/>
                    <a:pt x="262" y="179"/>
                  </a:cubicBezTo>
                  <a:cubicBezTo>
                    <a:pt x="274" y="156"/>
                    <a:pt x="286" y="120"/>
                    <a:pt x="298" y="96"/>
                  </a:cubicBezTo>
                  <a:lnTo>
                    <a:pt x="298" y="84"/>
                  </a:lnTo>
                  <a:cubicBezTo>
                    <a:pt x="298" y="48"/>
                    <a:pt x="274" y="13"/>
                    <a:pt x="22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781;p71">
              <a:extLst>
                <a:ext uri="{FF2B5EF4-FFF2-40B4-BE49-F238E27FC236}">
                  <a16:creationId xmlns:a16="http://schemas.microsoft.com/office/drawing/2014/main" id="{6E5D23A9-9509-997D-191C-3709D3471CFC}"/>
                </a:ext>
              </a:extLst>
            </p:cNvPr>
            <p:cNvSpPr/>
            <p:nvPr/>
          </p:nvSpPr>
          <p:spPr>
            <a:xfrm>
              <a:off x="4065361" y="4120174"/>
              <a:ext cx="34639" cy="28855"/>
            </a:xfrm>
            <a:custGeom>
              <a:avLst/>
              <a:gdLst/>
              <a:ahLst/>
              <a:cxnLst/>
              <a:rect l="l" t="t" r="r" b="b"/>
              <a:pathLst>
                <a:path w="1084" h="903" extrusionOk="0">
                  <a:moveTo>
                    <a:pt x="937" y="1"/>
                  </a:moveTo>
                  <a:cubicBezTo>
                    <a:pt x="908" y="1"/>
                    <a:pt x="882" y="4"/>
                    <a:pt x="858" y="10"/>
                  </a:cubicBezTo>
                  <a:cubicBezTo>
                    <a:pt x="667" y="22"/>
                    <a:pt x="489" y="93"/>
                    <a:pt x="334" y="212"/>
                  </a:cubicBezTo>
                  <a:cubicBezTo>
                    <a:pt x="191" y="331"/>
                    <a:pt x="84" y="498"/>
                    <a:pt x="36" y="677"/>
                  </a:cubicBezTo>
                  <a:cubicBezTo>
                    <a:pt x="12" y="724"/>
                    <a:pt x="0" y="784"/>
                    <a:pt x="0" y="843"/>
                  </a:cubicBezTo>
                  <a:cubicBezTo>
                    <a:pt x="0" y="867"/>
                    <a:pt x="0" y="879"/>
                    <a:pt x="0" y="903"/>
                  </a:cubicBezTo>
                  <a:cubicBezTo>
                    <a:pt x="12" y="831"/>
                    <a:pt x="36" y="760"/>
                    <a:pt x="60" y="688"/>
                  </a:cubicBezTo>
                  <a:cubicBezTo>
                    <a:pt x="120" y="510"/>
                    <a:pt x="227" y="355"/>
                    <a:pt x="370" y="248"/>
                  </a:cubicBezTo>
                  <a:cubicBezTo>
                    <a:pt x="501" y="129"/>
                    <a:pt x="679" y="57"/>
                    <a:pt x="858" y="34"/>
                  </a:cubicBezTo>
                  <a:lnTo>
                    <a:pt x="1084" y="34"/>
                  </a:lnTo>
                  <a:cubicBezTo>
                    <a:pt x="1060" y="22"/>
                    <a:pt x="1048" y="10"/>
                    <a:pt x="1024" y="10"/>
                  </a:cubicBezTo>
                  <a:cubicBezTo>
                    <a:pt x="995" y="4"/>
                    <a:pt x="965" y="1"/>
                    <a:pt x="937"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782;p71">
              <a:extLst>
                <a:ext uri="{FF2B5EF4-FFF2-40B4-BE49-F238E27FC236}">
                  <a16:creationId xmlns:a16="http://schemas.microsoft.com/office/drawing/2014/main" id="{2B563A0C-8635-51AB-F3B7-83D1676C1D24}"/>
                </a:ext>
              </a:extLst>
            </p:cNvPr>
            <p:cNvSpPr/>
            <p:nvPr/>
          </p:nvSpPr>
          <p:spPr>
            <a:xfrm>
              <a:off x="4089327" y="4080518"/>
              <a:ext cx="1566" cy="40359"/>
            </a:xfrm>
            <a:custGeom>
              <a:avLst/>
              <a:gdLst/>
              <a:ahLst/>
              <a:cxnLst/>
              <a:rect l="l" t="t" r="r" b="b"/>
              <a:pathLst>
                <a:path w="49" h="1263" extrusionOk="0">
                  <a:moveTo>
                    <a:pt x="12" y="1"/>
                  </a:moveTo>
                  <a:cubicBezTo>
                    <a:pt x="1" y="215"/>
                    <a:pt x="1" y="429"/>
                    <a:pt x="12" y="632"/>
                  </a:cubicBezTo>
                  <a:cubicBezTo>
                    <a:pt x="12" y="846"/>
                    <a:pt x="12" y="1060"/>
                    <a:pt x="36" y="1263"/>
                  </a:cubicBezTo>
                  <a:cubicBezTo>
                    <a:pt x="48" y="1060"/>
                    <a:pt x="48" y="846"/>
                    <a:pt x="36" y="632"/>
                  </a:cubicBezTo>
                  <a:cubicBezTo>
                    <a:pt x="48" y="429"/>
                    <a:pt x="36" y="215"/>
                    <a:pt x="12"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783;p71">
              <a:extLst>
                <a:ext uri="{FF2B5EF4-FFF2-40B4-BE49-F238E27FC236}">
                  <a16:creationId xmlns:a16="http://schemas.microsoft.com/office/drawing/2014/main" id="{9DF85A22-2E4E-6606-54F8-1319B7999DFE}"/>
                </a:ext>
              </a:extLst>
            </p:cNvPr>
            <p:cNvSpPr/>
            <p:nvPr/>
          </p:nvSpPr>
          <p:spPr>
            <a:xfrm>
              <a:off x="4023883" y="4140242"/>
              <a:ext cx="28568" cy="1694"/>
            </a:xfrm>
            <a:custGeom>
              <a:avLst/>
              <a:gdLst/>
              <a:ahLst/>
              <a:cxnLst/>
              <a:rect l="l" t="t" r="r" b="b"/>
              <a:pathLst>
                <a:path w="894" h="53" extrusionOk="0">
                  <a:moveTo>
                    <a:pt x="894" y="1"/>
                  </a:moveTo>
                  <a:cubicBezTo>
                    <a:pt x="894" y="1"/>
                    <a:pt x="691" y="13"/>
                    <a:pt x="453" y="13"/>
                  </a:cubicBezTo>
                  <a:cubicBezTo>
                    <a:pt x="286" y="13"/>
                    <a:pt x="141" y="7"/>
                    <a:pt x="62" y="7"/>
                  </a:cubicBezTo>
                  <a:cubicBezTo>
                    <a:pt x="23" y="7"/>
                    <a:pt x="1" y="9"/>
                    <a:pt x="1" y="13"/>
                  </a:cubicBezTo>
                  <a:cubicBezTo>
                    <a:pt x="108" y="40"/>
                    <a:pt x="222" y="53"/>
                    <a:pt x="337" y="53"/>
                  </a:cubicBezTo>
                  <a:cubicBezTo>
                    <a:pt x="376" y="53"/>
                    <a:pt x="414" y="51"/>
                    <a:pt x="453" y="49"/>
                  </a:cubicBezTo>
                  <a:cubicBezTo>
                    <a:pt x="596" y="49"/>
                    <a:pt x="751" y="37"/>
                    <a:pt x="894"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784;p71">
              <a:extLst>
                <a:ext uri="{FF2B5EF4-FFF2-40B4-BE49-F238E27FC236}">
                  <a16:creationId xmlns:a16="http://schemas.microsoft.com/office/drawing/2014/main" id="{598128CC-6924-4F41-9F77-6830E1F318A0}"/>
                </a:ext>
              </a:extLst>
            </p:cNvPr>
            <p:cNvSpPr/>
            <p:nvPr/>
          </p:nvSpPr>
          <p:spPr>
            <a:xfrm>
              <a:off x="4069164" y="4140242"/>
              <a:ext cx="3068" cy="5752"/>
            </a:xfrm>
            <a:custGeom>
              <a:avLst/>
              <a:gdLst/>
              <a:ahLst/>
              <a:cxnLst/>
              <a:rect l="l" t="t" r="r" b="b"/>
              <a:pathLst>
                <a:path w="96" h="180" extrusionOk="0">
                  <a:moveTo>
                    <a:pt x="96" y="1"/>
                  </a:moveTo>
                  <a:cubicBezTo>
                    <a:pt x="84" y="1"/>
                    <a:pt x="36" y="25"/>
                    <a:pt x="12" y="72"/>
                  </a:cubicBezTo>
                  <a:cubicBezTo>
                    <a:pt x="1" y="132"/>
                    <a:pt x="12" y="179"/>
                    <a:pt x="12" y="179"/>
                  </a:cubicBezTo>
                  <a:cubicBezTo>
                    <a:pt x="24" y="179"/>
                    <a:pt x="36" y="132"/>
                    <a:pt x="60" y="96"/>
                  </a:cubicBezTo>
                  <a:cubicBezTo>
                    <a:pt x="84" y="49"/>
                    <a:pt x="96" y="1"/>
                    <a:pt x="96"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785;p71">
              <a:extLst>
                <a:ext uri="{FF2B5EF4-FFF2-40B4-BE49-F238E27FC236}">
                  <a16:creationId xmlns:a16="http://schemas.microsoft.com/office/drawing/2014/main" id="{9D5CD532-7FFE-AACF-804E-8D0C8B5C5D2A}"/>
                </a:ext>
              </a:extLst>
            </p:cNvPr>
            <p:cNvSpPr/>
            <p:nvPr/>
          </p:nvSpPr>
          <p:spPr>
            <a:xfrm>
              <a:off x="4075267" y="4131135"/>
              <a:ext cx="3835" cy="3930"/>
            </a:xfrm>
            <a:custGeom>
              <a:avLst/>
              <a:gdLst/>
              <a:ahLst/>
              <a:cxnLst/>
              <a:rect l="l" t="t" r="r" b="b"/>
              <a:pathLst>
                <a:path w="120" h="123" extrusionOk="0">
                  <a:moveTo>
                    <a:pt x="119" y="0"/>
                  </a:moveTo>
                  <a:cubicBezTo>
                    <a:pt x="107" y="0"/>
                    <a:pt x="83" y="12"/>
                    <a:pt x="60" y="48"/>
                  </a:cubicBezTo>
                  <a:cubicBezTo>
                    <a:pt x="24" y="83"/>
                    <a:pt x="0" y="119"/>
                    <a:pt x="12" y="119"/>
                  </a:cubicBezTo>
                  <a:cubicBezTo>
                    <a:pt x="12" y="121"/>
                    <a:pt x="13" y="122"/>
                    <a:pt x="15" y="122"/>
                  </a:cubicBezTo>
                  <a:cubicBezTo>
                    <a:pt x="25" y="122"/>
                    <a:pt x="54" y="101"/>
                    <a:pt x="83" y="72"/>
                  </a:cubicBezTo>
                  <a:cubicBezTo>
                    <a:pt x="107" y="36"/>
                    <a:pt x="119" y="0"/>
                    <a:pt x="119"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786;p71">
              <a:extLst>
                <a:ext uri="{FF2B5EF4-FFF2-40B4-BE49-F238E27FC236}">
                  <a16:creationId xmlns:a16="http://schemas.microsoft.com/office/drawing/2014/main" id="{9FA089C8-6ABF-B49B-7E56-E68266FBEFB4}"/>
                </a:ext>
              </a:extLst>
            </p:cNvPr>
            <p:cNvSpPr/>
            <p:nvPr/>
          </p:nvSpPr>
          <p:spPr>
            <a:xfrm>
              <a:off x="4083607" y="4126501"/>
              <a:ext cx="6135" cy="2748"/>
            </a:xfrm>
            <a:custGeom>
              <a:avLst/>
              <a:gdLst/>
              <a:ahLst/>
              <a:cxnLst/>
              <a:rect l="l" t="t" r="r" b="b"/>
              <a:pathLst>
                <a:path w="192" h="86" extrusionOk="0">
                  <a:moveTo>
                    <a:pt x="151" y="0"/>
                  </a:moveTo>
                  <a:cubicBezTo>
                    <a:pt x="133" y="0"/>
                    <a:pt x="109" y="4"/>
                    <a:pt x="84" y="14"/>
                  </a:cubicBezTo>
                  <a:cubicBezTo>
                    <a:pt x="25" y="26"/>
                    <a:pt x="1" y="74"/>
                    <a:pt x="13" y="86"/>
                  </a:cubicBezTo>
                  <a:cubicBezTo>
                    <a:pt x="25" y="86"/>
                    <a:pt x="49" y="74"/>
                    <a:pt x="96" y="50"/>
                  </a:cubicBezTo>
                  <a:cubicBezTo>
                    <a:pt x="144" y="14"/>
                    <a:pt x="191" y="14"/>
                    <a:pt x="191" y="14"/>
                  </a:cubicBezTo>
                  <a:cubicBezTo>
                    <a:pt x="191" y="7"/>
                    <a:pt x="176" y="0"/>
                    <a:pt x="151"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787;p71">
              <a:extLst>
                <a:ext uri="{FF2B5EF4-FFF2-40B4-BE49-F238E27FC236}">
                  <a16:creationId xmlns:a16="http://schemas.microsoft.com/office/drawing/2014/main" id="{A3F484D2-1C99-99DA-EC1A-7338F9FA8C80}"/>
                </a:ext>
              </a:extLst>
            </p:cNvPr>
            <p:cNvSpPr/>
            <p:nvPr/>
          </p:nvSpPr>
          <p:spPr>
            <a:xfrm>
              <a:off x="4093897" y="4124744"/>
              <a:ext cx="3068" cy="1758"/>
            </a:xfrm>
            <a:custGeom>
              <a:avLst/>
              <a:gdLst/>
              <a:ahLst/>
              <a:cxnLst/>
              <a:rect l="l" t="t" r="r" b="b"/>
              <a:pathLst>
                <a:path w="96" h="55" extrusionOk="0">
                  <a:moveTo>
                    <a:pt x="79" y="1"/>
                  </a:moveTo>
                  <a:cubicBezTo>
                    <a:pt x="69" y="1"/>
                    <a:pt x="54" y="4"/>
                    <a:pt x="36" y="10"/>
                  </a:cubicBezTo>
                  <a:cubicBezTo>
                    <a:pt x="12" y="22"/>
                    <a:pt x="0" y="33"/>
                    <a:pt x="0" y="45"/>
                  </a:cubicBezTo>
                  <a:cubicBezTo>
                    <a:pt x="0" y="51"/>
                    <a:pt x="9" y="54"/>
                    <a:pt x="21" y="54"/>
                  </a:cubicBezTo>
                  <a:cubicBezTo>
                    <a:pt x="33" y="54"/>
                    <a:pt x="48" y="51"/>
                    <a:pt x="60" y="45"/>
                  </a:cubicBezTo>
                  <a:cubicBezTo>
                    <a:pt x="84" y="33"/>
                    <a:pt x="96" y="22"/>
                    <a:pt x="96" y="10"/>
                  </a:cubicBezTo>
                  <a:cubicBezTo>
                    <a:pt x="96" y="4"/>
                    <a:pt x="90" y="1"/>
                    <a:pt x="79"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788;p71">
              <a:extLst>
                <a:ext uri="{FF2B5EF4-FFF2-40B4-BE49-F238E27FC236}">
                  <a16:creationId xmlns:a16="http://schemas.microsoft.com/office/drawing/2014/main" id="{8EE0253F-9A4F-898B-2830-592A324C13DF}"/>
                </a:ext>
              </a:extLst>
            </p:cNvPr>
            <p:cNvSpPr/>
            <p:nvPr/>
          </p:nvSpPr>
          <p:spPr>
            <a:xfrm>
              <a:off x="4001834" y="4105251"/>
              <a:ext cx="98933" cy="12207"/>
            </a:xfrm>
            <a:custGeom>
              <a:avLst/>
              <a:gdLst/>
              <a:ahLst/>
              <a:cxnLst/>
              <a:rect l="l" t="t" r="r" b="b"/>
              <a:pathLst>
                <a:path w="3096" h="382" extrusionOk="0">
                  <a:moveTo>
                    <a:pt x="3084" y="1"/>
                  </a:moveTo>
                  <a:lnTo>
                    <a:pt x="0" y="12"/>
                  </a:lnTo>
                  <a:lnTo>
                    <a:pt x="0" y="382"/>
                  </a:lnTo>
                  <a:lnTo>
                    <a:pt x="3096" y="382"/>
                  </a:lnTo>
                  <a:lnTo>
                    <a:pt x="30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789;p71">
              <a:extLst>
                <a:ext uri="{FF2B5EF4-FFF2-40B4-BE49-F238E27FC236}">
                  <a16:creationId xmlns:a16="http://schemas.microsoft.com/office/drawing/2014/main" id="{AED8FFA4-BCAB-FE7F-7ED6-63FE0D268C5E}"/>
                </a:ext>
              </a:extLst>
            </p:cNvPr>
            <p:cNvSpPr/>
            <p:nvPr/>
          </p:nvSpPr>
          <p:spPr>
            <a:xfrm>
              <a:off x="3914310" y="3180346"/>
              <a:ext cx="329520" cy="198632"/>
            </a:xfrm>
            <a:custGeom>
              <a:avLst/>
              <a:gdLst/>
              <a:ahLst/>
              <a:cxnLst/>
              <a:rect l="l" t="t" r="r" b="b"/>
              <a:pathLst>
                <a:path w="10312" h="6216" extrusionOk="0">
                  <a:moveTo>
                    <a:pt x="7728" y="0"/>
                  </a:moveTo>
                  <a:lnTo>
                    <a:pt x="6240" y="3799"/>
                  </a:lnTo>
                  <a:lnTo>
                    <a:pt x="1" y="4692"/>
                  </a:lnTo>
                  <a:lnTo>
                    <a:pt x="1" y="6216"/>
                  </a:lnTo>
                  <a:lnTo>
                    <a:pt x="6811" y="6216"/>
                  </a:lnTo>
                  <a:cubicBezTo>
                    <a:pt x="7871" y="6216"/>
                    <a:pt x="8752" y="6049"/>
                    <a:pt x="9085" y="5049"/>
                  </a:cubicBezTo>
                  <a:lnTo>
                    <a:pt x="10312" y="1346"/>
                  </a:lnTo>
                  <a:lnTo>
                    <a:pt x="7728" y="0"/>
                  </a:ln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790;p71">
              <a:extLst>
                <a:ext uri="{FF2B5EF4-FFF2-40B4-BE49-F238E27FC236}">
                  <a16:creationId xmlns:a16="http://schemas.microsoft.com/office/drawing/2014/main" id="{9BBAE2CA-B3AF-917A-04C7-0E06DBE90A30}"/>
                </a:ext>
              </a:extLst>
            </p:cNvPr>
            <p:cNvSpPr/>
            <p:nvPr/>
          </p:nvSpPr>
          <p:spPr>
            <a:xfrm>
              <a:off x="3778884" y="3276946"/>
              <a:ext cx="135457" cy="102032"/>
            </a:xfrm>
            <a:custGeom>
              <a:avLst/>
              <a:gdLst/>
              <a:ahLst/>
              <a:cxnLst/>
              <a:rect l="l" t="t" r="r" b="b"/>
              <a:pathLst>
                <a:path w="4239" h="3193" extrusionOk="0">
                  <a:moveTo>
                    <a:pt x="2235" y="0"/>
                  </a:moveTo>
                  <a:cubicBezTo>
                    <a:pt x="2232" y="0"/>
                    <a:pt x="2229" y="1"/>
                    <a:pt x="2227" y="2"/>
                  </a:cubicBezTo>
                  <a:cubicBezTo>
                    <a:pt x="2084" y="37"/>
                    <a:pt x="2048" y="371"/>
                    <a:pt x="2286" y="895"/>
                  </a:cubicBezTo>
                  <a:lnTo>
                    <a:pt x="1560" y="692"/>
                  </a:lnTo>
                  <a:cubicBezTo>
                    <a:pt x="1560" y="692"/>
                    <a:pt x="0" y="1407"/>
                    <a:pt x="72" y="1514"/>
                  </a:cubicBezTo>
                  <a:cubicBezTo>
                    <a:pt x="126" y="1649"/>
                    <a:pt x="262" y="1730"/>
                    <a:pt x="408" y="1730"/>
                  </a:cubicBezTo>
                  <a:cubicBezTo>
                    <a:pt x="454" y="1730"/>
                    <a:pt x="502" y="1722"/>
                    <a:pt x="548" y="1704"/>
                  </a:cubicBezTo>
                  <a:cubicBezTo>
                    <a:pt x="572" y="1692"/>
                    <a:pt x="583" y="1680"/>
                    <a:pt x="607" y="1669"/>
                  </a:cubicBezTo>
                  <a:cubicBezTo>
                    <a:pt x="953" y="1490"/>
                    <a:pt x="1393" y="1288"/>
                    <a:pt x="1393" y="1288"/>
                  </a:cubicBezTo>
                  <a:lnTo>
                    <a:pt x="2238" y="1526"/>
                  </a:lnTo>
                  <a:lnTo>
                    <a:pt x="1155" y="1669"/>
                  </a:lnTo>
                  <a:lnTo>
                    <a:pt x="119" y="2597"/>
                  </a:lnTo>
                  <a:cubicBezTo>
                    <a:pt x="212" y="2661"/>
                    <a:pt x="320" y="2694"/>
                    <a:pt x="426" y="2694"/>
                  </a:cubicBezTo>
                  <a:cubicBezTo>
                    <a:pt x="537" y="2694"/>
                    <a:pt x="647" y="2658"/>
                    <a:pt x="738" y="2585"/>
                  </a:cubicBezTo>
                  <a:lnTo>
                    <a:pt x="3417" y="3145"/>
                  </a:lnTo>
                  <a:lnTo>
                    <a:pt x="4239" y="3193"/>
                  </a:lnTo>
                  <a:lnTo>
                    <a:pt x="4239" y="1657"/>
                  </a:lnTo>
                  <a:lnTo>
                    <a:pt x="3489" y="1335"/>
                  </a:lnTo>
                  <a:lnTo>
                    <a:pt x="2941" y="1085"/>
                  </a:lnTo>
                  <a:cubicBezTo>
                    <a:pt x="2941" y="1085"/>
                    <a:pt x="2381" y="0"/>
                    <a:pt x="2235" y="0"/>
                  </a:cubicBezTo>
                  <a:close/>
                </a:path>
              </a:pathLst>
            </a:custGeom>
            <a:solidFill>
              <a:srgbClr val="B58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791;p71">
              <a:extLst>
                <a:ext uri="{FF2B5EF4-FFF2-40B4-BE49-F238E27FC236}">
                  <a16:creationId xmlns:a16="http://schemas.microsoft.com/office/drawing/2014/main" id="{84DF53BD-00D7-2A54-8F00-598B4DF0E24B}"/>
                </a:ext>
              </a:extLst>
            </p:cNvPr>
            <p:cNvSpPr/>
            <p:nvPr/>
          </p:nvSpPr>
          <p:spPr>
            <a:xfrm>
              <a:off x="3802851" y="3341942"/>
              <a:ext cx="45664" cy="17256"/>
            </a:xfrm>
            <a:custGeom>
              <a:avLst/>
              <a:gdLst/>
              <a:ahLst/>
              <a:cxnLst/>
              <a:rect l="l" t="t" r="r" b="b"/>
              <a:pathLst>
                <a:path w="1429" h="540" extrusionOk="0">
                  <a:moveTo>
                    <a:pt x="1293" y="1"/>
                  </a:moveTo>
                  <a:cubicBezTo>
                    <a:pt x="1073" y="1"/>
                    <a:pt x="848" y="24"/>
                    <a:pt x="631" y="63"/>
                  </a:cubicBezTo>
                  <a:cubicBezTo>
                    <a:pt x="512" y="63"/>
                    <a:pt x="405" y="99"/>
                    <a:pt x="310" y="146"/>
                  </a:cubicBezTo>
                  <a:cubicBezTo>
                    <a:pt x="238" y="194"/>
                    <a:pt x="167" y="254"/>
                    <a:pt x="107" y="325"/>
                  </a:cubicBezTo>
                  <a:cubicBezTo>
                    <a:pt x="60" y="385"/>
                    <a:pt x="24" y="456"/>
                    <a:pt x="0" y="539"/>
                  </a:cubicBezTo>
                  <a:cubicBezTo>
                    <a:pt x="12" y="539"/>
                    <a:pt x="60" y="468"/>
                    <a:pt x="155" y="361"/>
                  </a:cubicBezTo>
                  <a:cubicBezTo>
                    <a:pt x="214" y="301"/>
                    <a:pt x="286" y="254"/>
                    <a:pt x="357" y="218"/>
                  </a:cubicBezTo>
                  <a:cubicBezTo>
                    <a:pt x="441" y="170"/>
                    <a:pt x="536" y="146"/>
                    <a:pt x="643" y="135"/>
                  </a:cubicBezTo>
                  <a:cubicBezTo>
                    <a:pt x="905" y="123"/>
                    <a:pt x="1179" y="75"/>
                    <a:pt x="1429" y="4"/>
                  </a:cubicBezTo>
                  <a:cubicBezTo>
                    <a:pt x="1384" y="2"/>
                    <a:pt x="1339" y="1"/>
                    <a:pt x="1293" y="1"/>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792;p71">
              <a:extLst>
                <a:ext uri="{FF2B5EF4-FFF2-40B4-BE49-F238E27FC236}">
                  <a16:creationId xmlns:a16="http://schemas.microsoft.com/office/drawing/2014/main" id="{23E2ECD9-C8D6-2D2D-C5B9-E4B8C706A7A9}"/>
                </a:ext>
              </a:extLst>
            </p:cNvPr>
            <p:cNvSpPr/>
            <p:nvPr/>
          </p:nvSpPr>
          <p:spPr>
            <a:xfrm>
              <a:off x="3815761" y="3355843"/>
              <a:ext cx="28568" cy="6774"/>
            </a:xfrm>
            <a:custGeom>
              <a:avLst/>
              <a:gdLst/>
              <a:ahLst/>
              <a:cxnLst/>
              <a:rect l="l" t="t" r="r" b="b"/>
              <a:pathLst>
                <a:path w="894" h="212" extrusionOk="0">
                  <a:moveTo>
                    <a:pt x="601" y="1"/>
                  </a:moveTo>
                  <a:cubicBezTo>
                    <a:pt x="541" y="1"/>
                    <a:pt x="480" y="8"/>
                    <a:pt x="418" y="21"/>
                  </a:cubicBezTo>
                  <a:cubicBezTo>
                    <a:pt x="311" y="21"/>
                    <a:pt x="191" y="45"/>
                    <a:pt x="84" y="81"/>
                  </a:cubicBezTo>
                  <a:cubicBezTo>
                    <a:pt x="49" y="104"/>
                    <a:pt x="25" y="128"/>
                    <a:pt x="1" y="164"/>
                  </a:cubicBezTo>
                  <a:cubicBezTo>
                    <a:pt x="1" y="200"/>
                    <a:pt x="13" y="212"/>
                    <a:pt x="13" y="212"/>
                  </a:cubicBezTo>
                  <a:cubicBezTo>
                    <a:pt x="25" y="212"/>
                    <a:pt x="37" y="152"/>
                    <a:pt x="108" y="140"/>
                  </a:cubicBezTo>
                  <a:cubicBezTo>
                    <a:pt x="180" y="128"/>
                    <a:pt x="299" y="116"/>
                    <a:pt x="430" y="104"/>
                  </a:cubicBezTo>
                  <a:cubicBezTo>
                    <a:pt x="584" y="92"/>
                    <a:pt x="739" y="81"/>
                    <a:pt x="894" y="57"/>
                  </a:cubicBezTo>
                  <a:cubicBezTo>
                    <a:pt x="797" y="20"/>
                    <a:pt x="700" y="1"/>
                    <a:pt x="601" y="1"/>
                  </a:cubicBezTo>
                  <a:close/>
                </a:path>
              </a:pathLst>
            </a:custGeom>
            <a:solidFill>
              <a:srgbClr val="A966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793;p71">
              <a:extLst>
                <a:ext uri="{FF2B5EF4-FFF2-40B4-BE49-F238E27FC236}">
                  <a16:creationId xmlns:a16="http://schemas.microsoft.com/office/drawing/2014/main" id="{A7D520A5-7FB9-5356-1EA2-84CF4347CE8A}"/>
                </a:ext>
              </a:extLst>
            </p:cNvPr>
            <p:cNvSpPr/>
            <p:nvPr/>
          </p:nvSpPr>
          <p:spPr>
            <a:xfrm>
              <a:off x="4139177" y="2957779"/>
              <a:ext cx="436409" cy="510225"/>
            </a:xfrm>
            <a:custGeom>
              <a:avLst/>
              <a:gdLst/>
              <a:ahLst/>
              <a:cxnLst/>
              <a:rect l="l" t="t" r="r" b="b"/>
              <a:pathLst>
                <a:path w="13657" h="15967" extrusionOk="0">
                  <a:moveTo>
                    <a:pt x="8370" y="0"/>
                  </a:moveTo>
                  <a:cubicBezTo>
                    <a:pt x="7299" y="12"/>
                    <a:pt x="6239" y="119"/>
                    <a:pt x="5180" y="310"/>
                  </a:cubicBezTo>
                  <a:cubicBezTo>
                    <a:pt x="3620" y="572"/>
                    <a:pt x="2310" y="1631"/>
                    <a:pt x="1727" y="3096"/>
                  </a:cubicBezTo>
                  <a:cubicBezTo>
                    <a:pt x="667" y="5739"/>
                    <a:pt x="119" y="7394"/>
                    <a:pt x="0" y="7763"/>
                  </a:cubicBezTo>
                  <a:lnTo>
                    <a:pt x="3334" y="9287"/>
                  </a:lnTo>
                  <a:lnTo>
                    <a:pt x="3858" y="7501"/>
                  </a:lnTo>
                  <a:lnTo>
                    <a:pt x="3560" y="15967"/>
                  </a:lnTo>
                  <a:lnTo>
                    <a:pt x="13145" y="15633"/>
                  </a:lnTo>
                  <a:lnTo>
                    <a:pt x="13383" y="9894"/>
                  </a:lnTo>
                  <a:cubicBezTo>
                    <a:pt x="13383" y="6894"/>
                    <a:pt x="13657" y="4418"/>
                    <a:pt x="13371" y="3025"/>
                  </a:cubicBezTo>
                  <a:cubicBezTo>
                    <a:pt x="13002" y="1191"/>
                    <a:pt x="10252" y="24"/>
                    <a:pt x="8370" y="0"/>
                  </a:cubicBezTo>
                  <a:close/>
                </a:path>
              </a:pathLst>
            </a:custGeom>
            <a:solidFill>
              <a:srgbClr val="F067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794;p71">
              <a:extLst>
                <a:ext uri="{FF2B5EF4-FFF2-40B4-BE49-F238E27FC236}">
                  <a16:creationId xmlns:a16="http://schemas.microsoft.com/office/drawing/2014/main" id="{2F6C9438-4998-9365-407B-9BA4C9A795BC}"/>
                </a:ext>
              </a:extLst>
            </p:cNvPr>
            <p:cNvSpPr/>
            <p:nvPr/>
          </p:nvSpPr>
          <p:spPr>
            <a:xfrm>
              <a:off x="4339279" y="3228278"/>
              <a:ext cx="227168" cy="253435"/>
            </a:xfrm>
            <a:custGeom>
              <a:avLst/>
              <a:gdLst/>
              <a:ahLst/>
              <a:cxnLst/>
              <a:rect l="l" t="t" r="r" b="b"/>
              <a:pathLst>
                <a:path w="7109" h="7931" extrusionOk="0">
                  <a:moveTo>
                    <a:pt x="2791" y="1"/>
                  </a:moveTo>
                  <a:cubicBezTo>
                    <a:pt x="2310" y="1"/>
                    <a:pt x="1839" y="70"/>
                    <a:pt x="1465" y="358"/>
                  </a:cubicBezTo>
                  <a:cubicBezTo>
                    <a:pt x="1013" y="703"/>
                    <a:pt x="834" y="1298"/>
                    <a:pt x="703" y="1858"/>
                  </a:cubicBezTo>
                  <a:cubicBezTo>
                    <a:pt x="203" y="3977"/>
                    <a:pt x="108" y="5406"/>
                    <a:pt x="1" y="7585"/>
                  </a:cubicBezTo>
                  <a:lnTo>
                    <a:pt x="5764" y="7930"/>
                  </a:lnTo>
                  <a:lnTo>
                    <a:pt x="7109" y="108"/>
                  </a:lnTo>
                  <a:lnTo>
                    <a:pt x="7109" y="108"/>
                  </a:lnTo>
                  <a:cubicBezTo>
                    <a:pt x="6737" y="184"/>
                    <a:pt x="6362" y="211"/>
                    <a:pt x="5985" y="211"/>
                  </a:cubicBezTo>
                  <a:cubicBezTo>
                    <a:pt x="5178" y="211"/>
                    <a:pt x="4361" y="85"/>
                    <a:pt x="3549" y="36"/>
                  </a:cubicBezTo>
                  <a:cubicBezTo>
                    <a:pt x="3302" y="20"/>
                    <a:pt x="3045" y="1"/>
                    <a:pt x="2791"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795;p71">
              <a:extLst>
                <a:ext uri="{FF2B5EF4-FFF2-40B4-BE49-F238E27FC236}">
                  <a16:creationId xmlns:a16="http://schemas.microsoft.com/office/drawing/2014/main" id="{B45906BB-334D-3E98-D764-D0FD4EB4A7D5}"/>
                </a:ext>
              </a:extLst>
            </p:cNvPr>
            <p:cNvSpPr/>
            <p:nvPr/>
          </p:nvSpPr>
          <p:spPr>
            <a:xfrm>
              <a:off x="4254439" y="2998490"/>
              <a:ext cx="39624" cy="196715"/>
            </a:xfrm>
            <a:custGeom>
              <a:avLst/>
              <a:gdLst/>
              <a:ahLst/>
              <a:cxnLst/>
              <a:rect l="l" t="t" r="r" b="b"/>
              <a:pathLst>
                <a:path w="1240" h="6156" extrusionOk="0">
                  <a:moveTo>
                    <a:pt x="1" y="0"/>
                  </a:moveTo>
                  <a:cubicBezTo>
                    <a:pt x="1" y="0"/>
                    <a:pt x="96" y="12"/>
                    <a:pt x="263" y="84"/>
                  </a:cubicBezTo>
                  <a:cubicBezTo>
                    <a:pt x="477" y="179"/>
                    <a:pt x="668" y="334"/>
                    <a:pt x="811" y="524"/>
                  </a:cubicBezTo>
                  <a:cubicBezTo>
                    <a:pt x="1013" y="822"/>
                    <a:pt x="1132" y="1167"/>
                    <a:pt x="1144" y="1524"/>
                  </a:cubicBezTo>
                  <a:cubicBezTo>
                    <a:pt x="1156" y="1965"/>
                    <a:pt x="1120" y="2405"/>
                    <a:pt x="1037" y="2834"/>
                  </a:cubicBezTo>
                  <a:cubicBezTo>
                    <a:pt x="906" y="3632"/>
                    <a:pt x="727" y="4418"/>
                    <a:pt x="501" y="5191"/>
                  </a:cubicBezTo>
                  <a:cubicBezTo>
                    <a:pt x="430" y="5477"/>
                    <a:pt x="358" y="5715"/>
                    <a:pt x="310" y="5894"/>
                  </a:cubicBezTo>
                  <a:cubicBezTo>
                    <a:pt x="287" y="5977"/>
                    <a:pt x="263" y="6072"/>
                    <a:pt x="251" y="6156"/>
                  </a:cubicBezTo>
                  <a:cubicBezTo>
                    <a:pt x="287" y="6072"/>
                    <a:pt x="322" y="5989"/>
                    <a:pt x="346" y="5906"/>
                  </a:cubicBezTo>
                  <a:cubicBezTo>
                    <a:pt x="394" y="5739"/>
                    <a:pt x="477" y="5501"/>
                    <a:pt x="560" y="5203"/>
                  </a:cubicBezTo>
                  <a:cubicBezTo>
                    <a:pt x="799" y="4429"/>
                    <a:pt x="989" y="3644"/>
                    <a:pt x="1120" y="2846"/>
                  </a:cubicBezTo>
                  <a:cubicBezTo>
                    <a:pt x="1203" y="2417"/>
                    <a:pt x="1239" y="1965"/>
                    <a:pt x="1215" y="1524"/>
                  </a:cubicBezTo>
                  <a:cubicBezTo>
                    <a:pt x="1203" y="1143"/>
                    <a:pt x="1072" y="786"/>
                    <a:pt x="858" y="488"/>
                  </a:cubicBezTo>
                  <a:cubicBezTo>
                    <a:pt x="703" y="286"/>
                    <a:pt x="501" y="131"/>
                    <a:pt x="275" y="48"/>
                  </a:cubicBezTo>
                  <a:cubicBezTo>
                    <a:pt x="203" y="24"/>
                    <a:pt x="144" y="12"/>
                    <a:pt x="72"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796;p71">
              <a:extLst>
                <a:ext uri="{FF2B5EF4-FFF2-40B4-BE49-F238E27FC236}">
                  <a16:creationId xmlns:a16="http://schemas.microsoft.com/office/drawing/2014/main" id="{42798227-BE6B-F46E-122F-0689C80D9D00}"/>
                </a:ext>
              </a:extLst>
            </p:cNvPr>
            <p:cNvSpPr/>
            <p:nvPr/>
          </p:nvSpPr>
          <p:spPr>
            <a:xfrm>
              <a:off x="4142213" y="3191754"/>
              <a:ext cx="107688" cy="48348"/>
            </a:xfrm>
            <a:custGeom>
              <a:avLst/>
              <a:gdLst/>
              <a:ahLst/>
              <a:cxnLst/>
              <a:rect l="l" t="t" r="r" b="b"/>
              <a:pathLst>
                <a:path w="3370" h="1513" extrusionOk="0">
                  <a:moveTo>
                    <a:pt x="1" y="1"/>
                  </a:moveTo>
                  <a:cubicBezTo>
                    <a:pt x="155" y="96"/>
                    <a:pt x="310" y="191"/>
                    <a:pt x="477" y="263"/>
                  </a:cubicBezTo>
                  <a:cubicBezTo>
                    <a:pt x="774" y="417"/>
                    <a:pt x="1191" y="620"/>
                    <a:pt x="1656" y="834"/>
                  </a:cubicBezTo>
                  <a:cubicBezTo>
                    <a:pt x="2120" y="1048"/>
                    <a:pt x="2548" y="1215"/>
                    <a:pt x="2858" y="1334"/>
                  </a:cubicBezTo>
                  <a:cubicBezTo>
                    <a:pt x="3025" y="1417"/>
                    <a:pt x="3191" y="1465"/>
                    <a:pt x="3370" y="1513"/>
                  </a:cubicBezTo>
                  <a:cubicBezTo>
                    <a:pt x="3215" y="1429"/>
                    <a:pt x="3049" y="1346"/>
                    <a:pt x="2882" y="1287"/>
                  </a:cubicBezTo>
                  <a:cubicBezTo>
                    <a:pt x="2572" y="1156"/>
                    <a:pt x="2144" y="965"/>
                    <a:pt x="1691" y="763"/>
                  </a:cubicBezTo>
                  <a:cubicBezTo>
                    <a:pt x="1227" y="548"/>
                    <a:pt x="798" y="346"/>
                    <a:pt x="501" y="215"/>
                  </a:cubicBezTo>
                  <a:cubicBezTo>
                    <a:pt x="346" y="132"/>
                    <a:pt x="179" y="60"/>
                    <a:pt x="1" y="1"/>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797;p71">
              <a:extLst>
                <a:ext uri="{FF2B5EF4-FFF2-40B4-BE49-F238E27FC236}">
                  <a16:creationId xmlns:a16="http://schemas.microsoft.com/office/drawing/2014/main" id="{BBDDB698-AE31-F698-551B-3AEF9E7F93B6}"/>
                </a:ext>
              </a:extLst>
            </p:cNvPr>
            <p:cNvSpPr/>
            <p:nvPr/>
          </p:nvSpPr>
          <p:spPr>
            <a:xfrm>
              <a:off x="4021615" y="3481681"/>
              <a:ext cx="417013" cy="604205"/>
            </a:xfrm>
            <a:custGeom>
              <a:avLst/>
              <a:gdLst/>
              <a:ahLst/>
              <a:cxnLst/>
              <a:rect l="l" t="t" r="r" b="b"/>
              <a:pathLst>
                <a:path w="13050" h="18908" extrusionOk="0">
                  <a:moveTo>
                    <a:pt x="2251" y="0"/>
                  </a:moveTo>
                  <a:cubicBezTo>
                    <a:pt x="619" y="893"/>
                    <a:pt x="0" y="2929"/>
                    <a:pt x="858" y="4572"/>
                  </a:cubicBezTo>
                  <a:lnTo>
                    <a:pt x="9204" y="18907"/>
                  </a:lnTo>
                  <a:lnTo>
                    <a:pt x="13050" y="16574"/>
                  </a:lnTo>
                  <a:lnTo>
                    <a:pt x="6573" y="3644"/>
                  </a:lnTo>
                  <a:lnTo>
                    <a:pt x="11264" y="584"/>
                  </a:lnTo>
                  <a:lnTo>
                    <a:pt x="2251" y="0"/>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798;p71">
              <a:extLst>
                <a:ext uri="{FF2B5EF4-FFF2-40B4-BE49-F238E27FC236}">
                  <a16:creationId xmlns:a16="http://schemas.microsoft.com/office/drawing/2014/main" id="{DE82846F-5F09-5723-154C-8FCDC571CA49}"/>
                </a:ext>
              </a:extLst>
            </p:cNvPr>
            <p:cNvSpPr/>
            <p:nvPr/>
          </p:nvSpPr>
          <p:spPr>
            <a:xfrm>
              <a:off x="3945881" y="3459217"/>
              <a:ext cx="472199" cy="646450"/>
            </a:xfrm>
            <a:custGeom>
              <a:avLst/>
              <a:gdLst/>
              <a:ahLst/>
              <a:cxnLst/>
              <a:rect l="l" t="t" r="r" b="b"/>
              <a:pathLst>
                <a:path w="14777" h="20230" extrusionOk="0">
                  <a:moveTo>
                    <a:pt x="14777" y="1"/>
                  </a:moveTo>
                  <a:lnTo>
                    <a:pt x="3323" y="406"/>
                  </a:lnTo>
                  <a:cubicBezTo>
                    <a:pt x="1465" y="477"/>
                    <a:pt x="1" y="2013"/>
                    <a:pt x="37" y="3870"/>
                  </a:cubicBezTo>
                  <a:lnTo>
                    <a:pt x="513" y="20229"/>
                  </a:lnTo>
                  <a:lnTo>
                    <a:pt x="5323" y="20229"/>
                  </a:lnTo>
                  <a:lnTo>
                    <a:pt x="5168" y="4763"/>
                  </a:lnTo>
                  <a:lnTo>
                    <a:pt x="14777" y="4513"/>
                  </a:lnTo>
                  <a:lnTo>
                    <a:pt x="14777" y="1"/>
                  </a:ln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799;p71">
              <a:extLst>
                <a:ext uri="{FF2B5EF4-FFF2-40B4-BE49-F238E27FC236}">
                  <a16:creationId xmlns:a16="http://schemas.microsoft.com/office/drawing/2014/main" id="{DCFF09CF-4CA9-1697-BD95-62FFDD31955C}"/>
                </a:ext>
              </a:extLst>
            </p:cNvPr>
            <p:cNvSpPr/>
            <p:nvPr/>
          </p:nvSpPr>
          <p:spPr>
            <a:xfrm>
              <a:off x="4110641" y="3628898"/>
              <a:ext cx="5720" cy="476385"/>
            </a:xfrm>
            <a:custGeom>
              <a:avLst/>
              <a:gdLst/>
              <a:ahLst/>
              <a:cxnLst/>
              <a:rect l="l" t="t" r="r" b="b"/>
              <a:pathLst>
                <a:path w="179" h="14908" extrusionOk="0">
                  <a:moveTo>
                    <a:pt x="12" y="1"/>
                  </a:moveTo>
                  <a:cubicBezTo>
                    <a:pt x="0" y="49"/>
                    <a:pt x="12" y="96"/>
                    <a:pt x="12" y="144"/>
                  </a:cubicBezTo>
                  <a:lnTo>
                    <a:pt x="12" y="584"/>
                  </a:lnTo>
                  <a:lnTo>
                    <a:pt x="12" y="2180"/>
                  </a:lnTo>
                  <a:cubicBezTo>
                    <a:pt x="24" y="3537"/>
                    <a:pt x="36" y="5394"/>
                    <a:pt x="48" y="7454"/>
                  </a:cubicBezTo>
                  <a:cubicBezTo>
                    <a:pt x="60" y="9514"/>
                    <a:pt x="72" y="11371"/>
                    <a:pt x="107" y="12717"/>
                  </a:cubicBezTo>
                  <a:cubicBezTo>
                    <a:pt x="119" y="13395"/>
                    <a:pt x="131" y="13943"/>
                    <a:pt x="143" y="14312"/>
                  </a:cubicBezTo>
                  <a:cubicBezTo>
                    <a:pt x="155" y="14503"/>
                    <a:pt x="167" y="14646"/>
                    <a:pt x="167" y="14753"/>
                  </a:cubicBezTo>
                  <a:cubicBezTo>
                    <a:pt x="167" y="14800"/>
                    <a:pt x="167" y="14848"/>
                    <a:pt x="179" y="14908"/>
                  </a:cubicBezTo>
                  <a:cubicBezTo>
                    <a:pt x="179" y="14848"/>
                    <a:pt x="179" y="14800"/>
                    <a:pt x="179" y="14753"/>
                  </a:cubicBezTo>
                  <a:lnTo>
                    <a:pt x="179" y="14312"/>
                  </a:lnTo>
                  <a:cubicBezTo>
                    <a:pt x="167" y="13931"/>
                    <a:pt x="167" y="13384"/>
                    <a:pt x="167" y="12717"/>
                  </a:cubicBezTo>
                  <a:cubicBezTo>
                    <a:pt x="167" y="11359"/>
                    <a:pt x="155" y="9502"/>
                    <a:pt x="143" y="7454"/>
                  </a:cubicBezTo>
                  <a:cubicBezTo>
                    <a:pt x="131" y="5394"/>
                    <a:pt x="107" y="3525"/>
                    <a:pt x="84" y="2180"/>
                  </a:cubicBezTo>
                  <a:cubicBezTo>
                    <a:pt x="72" y="1501"/>
                    <a:pt x="60" y="965"/>
                    <a:pt x="36" y="584"/>
                  </a:cubicBezTo>
                  <a:cubicBezTo>
                    <a:pt x="24" y="406"/>
                    <a:pt x="24" y="263"/>
                    <a:pt x="24" y="156"/>
                  </a:cubicBezTo>
                  <a:cubicBezTo>
                    <a:pt x="24" y="96"/>
                    <a:pt x="12" y="49"/>
                    <a:pt x="12" y="1"/>
                  </a:cubicBezTo>
                  <a:close/>
                </a:path>
              </a:pathLst>
            </a:custGeom>
            <a:solidFill>
              <a:srgbClr val="234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800;p71">
              <a:extLst>
                <a:ext uri="{FF2B5EF4-FFF2-40B4-BE49-F238E27FC236}">
                  <a16:creationId xmlns:a16="http://schemas.microsoft.com/office/drawing/2014/main" id="{F4140265-A0C8-B2F8-EF03-1B349EBC4618}"/>
                </a:ext>
              </a:extLst>
            </p:cNvPr>
            <p:cNvSpPr/>
            <p:nvPr/>
          </p:nvSpPr>
          <p:spPr>
            <a:xfrm>
              <a:off x="4108341" y="3127460"/>
              <a:ext cx="549434" cy="522400"/>
            </a:xfrm>
            <a:custGeom>
              <a:avLst/>
              <a:gdLst/>
              <a:ahLst/>
              <a:cxnLst/>
              <a:rect l="l" t="t" r="r" b="b"/>
              <a:pathLst>
                <a:path w="17194" h="16348" extrusionOk="0">
                  <a:moveTo>
                    <a:pt x="11193" y="1"/>
                  </a:moveTo>
                  <a:cubicBezTo>
                    <a:pt x="9800" y="1"/>
                    <a:pt x="8669" y="1132"/>
                    <a:pt x="8669" y="2525"/>
                  </a:cubicBezTo>
                  <a:lnTo>
                    <a:pt x="8669" y="14609"/>
                  </a:lnTo>
                  <a:lnTo>
                    <a:pt x="1751" y="14609"/>
                  </a:lnTo>
                  <a:cubicBezTo>
                    <a:pt x="787" y="14609"/>
                    <a:pt x="1" y="15383"/>
                    <a:pt x="1" y="16348"/>
                  </a:cubicBezTo>
                  <a:lnTo>
                    <a:pt x="15812" y="16348"/>
                  </a:lnTo>
                  <a:cubicBezTo>
                    <a:pt x="16586" y="16324"/>
                    <a:pt x="17194" y="15681"/>
                    <a:pt x="17194" y="14907"/>
                  </a:cubicBezTo>
                  <a:lnTo>
                    <a:pt x="17194" y="2525"/>
                  </a:lnTo>
                  <a:cubicBezTo>
                    <a:pt x="17194" y="1132"/>
                    <a:pt x="16062" y="1"/>
                    <a:pt x="14669" y="1"/>
                  </a:cubicBez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801;p71">
              <a:extLst>
                <a:ext uri="{FF2B5EF4-FFF2-40B4-BE49-F238E27FC236}">
                  <a16:creationId xmlns:a16="http://schemas.microsoft.com/office/drawing/2014/main" id="{98F5515F-18C4-D886-24C0-D447B047ED17}"/>
                </a:ext>
              </a:extLst>
            </p:cNvPr>
            <p:cNvSpPr/>
            <p:nvPr/>
          </p:nvSpPr>
          <p:spPr>
            <a:xfrm>
              <a:off x="4415780" y="3140018"/>
              <a:ext cx="3451" cy="507190"/>
            </a:xfrm>
            <a:custGeom>
              <a:avLst/>
              <a:gdLst/>
              <a:ahLst/>
              <a:cxnLst/>
              <a:rect l="l" t="t" r="r" b="b"/>
              <a:pathLst>
                <a:path w="108" h="15872" extrusionOk="0">
                  <a:moveTo>
                    <a:pt x="48" y="0"/>
                  </a:moveTo>
                  <a:cubicBezTo>
                    <a:pt x="24" y="0"/>
                    <a:pt x="0" y="3560"/>
                    <a:pt x="0" y="7942"/>
                  </a:cubicBezTo>
                  <a:cubicBezTo>
                    <a:pt x="0" y="12323"/>
                    <a:pt x="24" y="15871"/>
                    <a:pt x="48" y="15871"/>
                  </a:cubicBezTo>
                  <a:cubicBezTo>
                    <a:pt x="83" y="15871"/>
                    <a:pt x="107" y="12323"/>
                    <a:pt x="107" y="7942"/>
                  </a:cubicBezTo>
                  <a:cubicBezTo>
                    <a:pt x="107" y="3560"/>
                    <a:pt x="83" y="0"/>
                    <a:pt x="48" y="0"/>
                  </a:cubicBezTo>
                  <a:close/>
                </a:path>
              </a:pathLst>
            </a:custGeom>
            <a:solidFill>
              <a:srgbClr val="1C1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802;p71">
              <a:extLst>
                <a:ext uri="{FF2B5EF4-FFF2-40B4-BE49-F238E27FC236}">
                  <a16:creationId xmlns:a16="http://schemas.microsoft.com/office/drawing/2014/main" id="{A4B26B1D-265C-B0AE-5770-39939AD062A7}"/>
                </a:ext>
              </a:extLst>
            </p:cNvPr>
            <p:cNvSpPr/>
            <p:nvPr/>
          </p:nvSpPr>
          <p:spPr>
            <a:xfrm>
              <a:off x="4230856" y="3650595"/>
              <a:ext cx="320764" cy="501853"/>
            </a:xfrm>
            <a:custGeom>
              <a:avLst/>
              <a:gdLst/>
              <a:ahLst/>
              <a:cxnLst/>
              <a:rect l="l" t="t" r="r" b="b"/>
              <a:pathLst>
                <a:path w="10038" h="15705" extrusionOk="0">
                  <a:moveTo>
                    <a:pt x="4275" y="1"/>
                  </a:moveTo>
                  <a:lnTo>
                    <a:pt x="4275" y="12681"/>
                  </a:lnTo>
                  <a:cubicBezTo>
                    <a:pt x="3584" y="14026"/>
                    <a:pt x="1965" y="14943"/>
                    <a:pt x="1" y="15705"/>
                  </a:cubicBezTo>
                  <a:lnTo>
                    <a:pt x="10038" y="15705"/>
                  </a:lnTo>
                  <a:cubicBezTo>
                    <a:pt x="8014" y="14871"/>
                    <a:pt x="6156" y="14240"/>
                    <a:pt x="5406" y="12681"/>
                  </a:cubicBezTo>
                  <a:lnTo>
                    <a:pt x="5406" y="1"/>
                  </a:ln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7131;p43">
            <a:extLst>
              <a:ext uri="{FF2B5EF4-FFF2-40B4-BE49-F238E27FC236}">
                <a16:creationId xmlns:a16="http://schemas.microsoft.com/office/drawing/2014/main" id="{F1218A07-623D-7D85-C30E-EAC1A4C40255}"/>
              </a:ext>
            </a:extLst>
          </p:cNvPr>
          <p:cNvGrpSpPr/>
          <p:nvPr/>
        </p:nvGrpSpPr>
        <p:grpSpPr>
          <a:xfrm rot="21343964" flipH="1">
            <a:off x="5329855" y="2086970"/>
            <a:ext cx="2842143" cy="5234270"/>
            <a:chOff x="6601775" y="1650925"/>
            <a:chExt cx="982400" cy="1809250"/>
          </a:xfrm>
        </p:grpSpPr>
        <p:sp>
          <p:nvSpPr>
            <p:cNvPr id="2606" name="Google Shape;7132;p43">
              <a:extLst>
                <a:ext uri="{FF2B5EF4-FFF2-40B4-BE49-F238E27FC236}">
                  <a16:creationId xmlns:a16="http://schemas.microsoft.com/office/drawing/2014/main" id="{38414D38-19CA-1AD2-56CD-14171C615050}"/>
                </a:ext>
              </a:extLst>
            </p:cNvPr>
            <p:cNvSpPr/>
            <p:nvPr/>
          </p:nvSpPr>
          <p:spPr>
            <a:xfrm>
              <a:off x="6601775" y="3199975"/>
              <a:ext cx="203500" cy="143450"/>
            </a:xfrm>
            <a:custGeom>
              <a:avLst/>
              <a:gdLst/>
              <a:ahLst/>
              <a:cxnLst/>
              <a:rect l="l" t="t" r="r" b="b"/>
              <a:pathLst>
                <a:path w="8140" h="5738" extrusionOk="0">
                  <a:moveTo>
                    <a:pt x="4771" y="0"/>
                  </a:moveTo>
                  <a:lnTo>
                    <a:pt x="3670" y="2202"/>
                  </a:lnTo>
                  <a:lnTo>
                    <a:pt x="1" y="2369"/>
                  </a:lnTo>
                  <a:lnTo>
                    <a:pt x="5938" y="5738"/>
                  </a:lnTo>
                  <a:lnTo>
                    <a:pt x="7973" y="2569"/>
                  </a:lnTo>
                  <a:lnTo>
                    <a:pt x="8140" y="2669"/>
                  </a:lnTo>
                  <a:lnTo>
                    <a:pt x="4771"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7133;p43">
              <a:extLst>
                <a:ext uri="{FF2B5EF4-FFF2-40B4-BE49-F238E27FC236}">
                  <a16:creationId xmlns:a16="http://schemas.microsoft.com/office/drawing/2014/main" id="{FA445D66-4CDE-D525-FE86-6BB27617C61D}"/>
                </a:ext>
              </a:extLst>
            </p:cNvPr>
            <p:cNvSpPr/>
            <p:nvPr/>
          </p:nvSpPr>
          <p:spPr>
            <a:xfrm>
              <a:off x="7055425" y="3295875"/>
              <a:ext cx="153475" cy="164300"/>
            </a:xfrm>
            <a:custGeom>
              <a:avLst/>
              <a:gdLst/>
              <a:ahLst/>
              <a:cxnLst/>
              <a:rect l="l" t="t" r="r" b="b"/>
              <a:pathLst>
                <a:path w="6139" h="6572" extrusionOk="0">
                  <a:moveTo>
                    <a:pt x="4804" y="0"/>
                  </a:moveTo>
                  <a:lnTo>
                    <a:pt x="701" y="1335"/>
                  </a:lnTo>
                  <a:lnTo>
                    <a:pt x="1902" y="3403"/>
                  </a:lnTo>
                  <a:lnTo>
                    <a:pt x="1" y="6572"/>
                  </a:lnTo>
                  <a:lnTo>
                    <a:pt x="6139" y="3536"/>
                  </a:lnTo>
                  <a:lnTo>
                    <a:pt x="4637" y="67"/>
                  </a:lnTo>
                  <a:lnTo>
                    <a:pt x="4804" y="0"/>
                  </a:lnTo>
                  <a:close/>
                </a:path>
              </a:pathLst>
            </a:custGeom>
            <a:solidFill>
              <a:srgbClr val="14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7134;p43">
              <a:extLst>
                <a:ext uri="{FF2B5EF4-FFF2-40B4-BE49-F238E27FC236}">
                  <a16:creationId xmlns:a16="http://schemas.microsoft.com/office/drawing/2014/main" id="{4683B472-9616-A142-A8D4-D593625184EE}"/>
                </a:ext>
              </a:extLst>
            </p:cNvPr>
            <p:cNvSpPr/>
            <p:nvPr/>
          </p:nvSpPr>
          <p:spPr>
            <a:xfrm>
              <a:off x="6697675" y="2610375"/>
              <a:ext cx="606300" cy="762250"/>
            </a:xfrm>
            <a:custGeom>
              <a:avLst/>
              <a:gdLst/>
              <a:ahLst/>
              <a:cxnLst/>
              <a:rect l="l" t="t" r="r" b="b"/>
              <a:pathLst>
                <a:path w="24252" h="30490" extrusionOk="0">
                  <a:moveTo>
                    <a:pt x="13877" y="1"/>
                  </a:moveTo>
                  <a:lnTo>
                    <a:pt x="1" y="25119"/>
                  </a:lnTo>
                  <a:lnTo>
                    <a:pt x="3203" y="27787"/>
                  </a:lnTo>
                  <a:cubicBezTo>
                    <a:pt x="3203" y="27787"/>
                    <a:pt x="14678" y="9274"/>
                    <a:pt x="15478" y="8040"/>
                  </a:cubicBezTo>
                  <a:cubicBezTo>
                    <a:pt x="16059" y="7204"/>
                    <a:pt x="16477" y="6708"/>
                    <a:pt x="16847" y="6708"/>
                  </a:cubicBezTo>
                  <a:cubicBezTo>
                    <a:pt x="17009" y="6708"/>
                    <a:pt x="17161" y="6803"/>
                    <a:pt x="17313" y="7006"/>
                  </a:cubicBezTo>
                  <a:cubicBezTo>
                    <a:pt x="17813" y="7673"/>
                    <a:pt x="12710" y="16579"/>
                    <a:pt x="12309" y="18514"/>
                  </a:cubicBezTo>
                  <a:cubicBezTo>
                    <a:pt x="11876" y="20482"/>
                    <a:pt x="15512" y="30489"/>
                    <a:pt x="15512" y="30489"/>
                  </a:cubicBezTo>
                  <a:lnTo>
                    <a:pt x="19681" y="28888"/>
                  </a:lnTo>
                  <a:cubicBezTo>
                    <a:pt x="19681" y="28888"/>
                    <a:pt x="16212" y="20082"/>
                    <a:pt x="16379" y="19115"/>
                  </a:cubicBezTo>
                  <a:cubicBezTo>
                    <a:pt x="16546" y="18181"/>
                    <a:pt x="24151" y="4838"/>
                    <a:pt x="24251" y="4638"/>
                  </a:cubicBezTo>
                  <a:lnTo>
                    <a:pt x="13877"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7135;p43">
              <a:extLst>
                <a:ext uri="{FF2B5EF4-FFF2-40B4-BE49-F238E27FC236}">
                  <a16:creationId xmlns:a16="http://schemas.microsoft.com/office/drawing/2014/main" id="{0C25604E-E604-B05C-47D4-A1BDD321AB31}"/>
                </a:ext>
              </a:extLst>
            </p:cNvPr>
            <p:cNvSpPr/>
            <p:nvPr/>
          </p:nvSpPr>
          <p:spPr>
            <a:xfrm>
              <a:off x="7021250" y="2271575"/>
              <a:ext cx="407800" cy="476425"/>
            </a:xfrm>
            <a:custGeom>
              <a:avLst/>
              <a:gdLst/>
              <a:ahLst/>
              <a:cxnLst/>
              <a:rect l="l" t="t" r="r" b="b"/>
              <a:pathLst>
                <a:path w="16312" h="19057" extrusionOk="0">
                  <a:moveTo>
                    <a:pt x="10616" y="0"/>
                  </a:moveTo>
                  <a:cubicBezTo>
                    <a:pt x="6137" y="0"/>
                    <a:pt x="0" y="14320"/>
                    <a:pt x="0" y="14320"/>
                  </a:cubicBezTo>
                  <a:lnTo>
                    <a:pt x="11542" y="19057"/>
                  </a:lnTo>
                  <a:lnTo>
                    <a:pt x="15611" y="6615"/>
                  </a:lnTo>
                  <a:cubicBezTo>
                    <a:pt x="16312" y="5013"/>
                    <a:pt x="15478" y="2512"/>
                    <a:pt x="13510" y="1311"/>
                  </a:cubicBezTo>
                  <a:cubicBezTo>
                    <a:pt x="12909" y="977"/>
                    <a:pt x="12242" y="610"/>
                    <a:pt x="11508" y="210"/>
                  </a:cubicBezTo>
                  <a:cubicBezTo>
                    <a:pt x="11220" y="67"/>
                    <a:pt x="10922" y="0"/>
                    <a:pt x="10616"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7136;p43">
              <a:extLst>
                <a:ext uri="{FF2B5EF4-FFF2-40B4-BE49-F238E27FC236}">
                  <a16:creationId xmlns:a16="http://schemas.microsoft.com/office/drawing/2014/main" id="{B6D85E20-2FD1-7A4D-62D9-0B2ACE790042}"/>
                </a:ext>
              </a:extLst>
            </p:cNvPr>
            <p:cNvSpPr/>
            <p:nvPr/>
          </p:nvSpPr>
          <p:spPr>
            <a:xfrm>
              <a:off x="7155500" y="1650925"/>
              <a:ext cx="131800" cy="191425"/>
            </a:xfrm>
            <a:custGeom>
              <a:avLst/>
              <a:gdLst/>
              <a:ahLst/>
              <a:cxnLst/>
              <a:rect l="l" t="t" r="r" b="b"/>
              <a:pathLst>
                <a:path w="5272" h="7657" extrusionOk="0">
                  <a:moveTo>
                    <a:pt x="3078" y="1"/>
                  </a:moveTo>
                  <a:cubicBezTo>
                    <a:pt x="2975" y="1"/>
                    <a:pt x="2903" y="151"/>
                    <a:pt x="2903" y="151"/>
                  </a:cubicBezTo>
                  <a:lnTo>
                    <a:pt x="2703" y="2987"/>
                  </a:lnTo>
                  <a:cubicBezTo>
                    <a:pt x="2703" y="2987"/>
                    <a:pt x="2569" y="2553"/>
                    <a:pt x="2369" y="2386"/>
                  </a:cubicBezTo>
                  <a:cubicBezTo>
                    <a:pt x="2354" y="2379"/>
                    <a:pt x="2336" y="2375"/>
                    <a:pt x="2316" y="2375"/>
                  </a:cubicBezTo>
                  <a:cubicBezTo>
                    <a:pt x="2104" y="2375"/>
                    <a:pt x="1681" y="2798"/>
                    <a:pt x="1612" y="2798"/>
                  </a:cubicBezTo>
                  <a:cubicBezTo>
                    <a:pt x="1605" y="2798"/>
                    <a:pt x="1602" y="2794"/>
                    <a:pt x="1602" y="2787"/>
                  </a:cubicBezTo>
                  <a:cubicBezTo>
                    <a:pt x="1602" y="2755"/>
                    <a:pt x="1562" y="2740"/>
                    <a:pt x="1495" y="2740"/>
                  </a:cubicBezTo>
                  <a:cubicBezTo>
                    <a:pt x="1282" y="2740"/>
                    <a:pt x="790" y="2892"/>
                    <a:pt x="434" y="3120"/>
                  </a:cubicBezTo>
                  <a:cubicBezTo>
                    <a:pt x="1" y="3420"/>
                    <a:pt x="868" y="5455"/>
                    <a:pt x="868" y="5455"/>
                  </a:cubicBezTo>
                  <a:lnTo>
                    <a:pt x="768" y="6656"/>
                  </a:lnTo>
                  <a:lnTo>
                    <a:pt x="3070" y="7657"/>
                  </a:lnTo>
                  <a:lnTo>
                    <a:pt x="3236" y="6690"/>
                  </a:lnTo>
                  <a:cubicBezTo>
                    <a:pt x="3236" y="6690"/>
                    <a:pt x="3503" y="6122"/>
                    <a:pt x="3870" y="5322"/>
                  </a:cubicBezTo>
                  <a:cubicBezTo>
                    <a:pt x="4237" y="4521"/>
                    <a:pt x="5271" y="3220"/>
                    <a:pt x="5071" y="2820"/>
                  </a:cubicBezTo>
                  <a:cubicBezTo>
                    <a:pt x="5049" y="2780"/>
                    <a:pt x="5020" y="2762"/>
                    <a:pt x="4986" y="2762"/>
                  </a:cubicBezTo>
                  <a:cubicBezTo>
                    <a:pt x="4704" y="2762"/>
                    <a:pt x="4045" y="3961"/>
                    <a:pt x="3837" y="4021"/>
                  </a:cubicBezTo>
                  <a:cubicBezTo>
                    <a:pt x="3830" y="4023"/>
                    <a:pt x="3824" y="4025"/>
                    <a:pt x="3817" y="4025"/>
                  </a:cubicBezTo>
                  <a:cubicBezTo>
                    <a:pt x="3572" y="4025"/>
                    <a:pt x="3603" y="2153"/>
                    <a:pt x="3603" y="2153"/>
                  </a:cubicBezTo>
                  <a:cubicBezTo>
                    <a:pt x="3462" y="355"/>
                    <a:pt x="3235" y="1"/>
                    <a:pt x="3078" y="1"/>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7137;p43">
              <a:extLst>
                <a:ext uri="{FF2B5EF4-FFF2-40B4-BE49-F238E27FC236}">
                  <a16:creationId xmlns:a16="http://schemas.microsoft.com/office/drawing/2014/main" id="{E9C3AA1F-AC0F-3617-C491-4618CCBD3626}"/>
                </a:ext>
              </a:extLst>
            </p:cNvPr>
            <p:cNvSpPr/>
            <p:nvPr/>
          </p:nvSpPr>
          <p:spPr>
            <a:xfrm>
              <a:off x="7092125" y="1799800"/>
              <a:ext cx="193500" cy="557925"/>
            </a:xfrm>
            <a:custGeom>
              <a:avLst/>
              <a:gdLst/>
              <a:ahLst/>
              <a:cxnLst/>
              <a:rect l="l" t="t" r="r" b="b"/>
              <a:pathLst>
                <a:path w="7740" h="22317" extrusionOk="0">
                  <a:moveTo>
                    <a:pt x="3169" y="1"/>
                  </a:moveTo>
                  <a:cubicBezTo>
                    <a:pt x="3169" y="1"/>
                    <a:pt x="34" y="8640"/>
                    <a:pt x="34" y="8974"/>
                  </a:cubicBezTo>
                  <a:cubicBezTo>
                    <a:pt x="1" y="9307"/>
                    <a:pt x="201" y="9574"/>
                    <a:pt x="401" y="11075"/>
                  </a:cubicBezTo>
                  <a:cubicBezTo>
                    <a:pt x="668" y="12576"/>
                    <a:pt x="3436" y="22317"/>
                    <a:pt x="3436" y="22317"/>
                  </a:cubicBezTo>
                  <a:lnTo>
                    <a:pt x="7739" y="19381"/>
                  </a:lnTo>
                  <a:cubicBezTo>
                    <a:pt x="7739" y="19381"/>
                    <a:pt x="4504" y="9674"/>
                    <a:pt x="4570" y="8540"/>
                  </a:cubicBezTo>
                  <a:cubicBezTo>
                    <a:pt x="4671" y="7406"/>
                    <a:pt x="6405" y="968"/>
                    <a:pt x="6405" y="968"/>
                  </a:cubicBezTo>
                  <a:lnTo>
                    <a:pt x="3169"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7138;p43">
              <a:extLst>
                <a:ext uri="{FF2B5EF4-FFF2-40B4-BE49-F238E27FC236}">
                  <a16:creationId xmlns:a16="http://schemas.microsoft.com/office/drawing/2014/main" id="{2D22AB0C-859F-1A02-DFC9-2305E8C94F81}"/>
                </a:ext>
              </a:extLst>
            </p:cNvPr>
            <p:cNvSpPr/>
            <p:nvPr/>
          </p:nvSpPr>
          <p:spPr>
            <a:xfrm>
              <a:off x="7278100" y="2354375"/>
              <a:ext cx="306075" cy="382925"/>
            </a:xfrm>
            <a:custGeom>
              <a:avLst/>
              <a:gdLst/>
              <a:ahLst/>
              <a:cxnLst/>
              <a:rect l="l" t="t" r="r" b="b"/>
              <a:pathLst>
                <a:path w="12243" h="15317" extrusionOk="0">
                  <a:moveTo>
                    <a:pt x="5070" y="0"/>
                  </a:moveTo>
                  <a:lnTo>
                    <a:pt x="3803" y="4904"/>
                  </a:lnTo>
                  <a:cubicBezTo>
                    <a:pt x="3803" y="4904"/>
                    <a:pt x="6105" y="9240"/>
                    <a:pt x="5638" y="10508"/>
                  </a:cubicBezTo>
                  <a:cubicBezTo>
                    <a:pt x="5508" y="10851"/>
                    <a:pt x="5101" y="10975"/>
                    <a:pt x="4583" y="10975"/>
                  </a:cubicBezTo>
                  <a:cubicBezTo>
                    <a:pt x="3237" y="10975"/>
                    <a:pt x="1134" y="10141"/>
                    <a:pt x="1134" y="10141"/>
                  </a:cubicBezTo>
                  <a:lnTo>
                    <a:pt x="0" y="13343"/>
                  </a:lnTo>
                  <a:cubicBezTo>
                    <a:pt x="0" y="13343"/>
                    <a:pt x="2296" y="15316"/>
                    <a:pt x="5086" y="15316"/>
                  </a:cubicBezTo>
                  <a:cubicBezTo>
                    <a:pt x="6101" y="15316"/>
                    <a:pt x="7181" y="15055"/>
                    <a:pt x="8239" y="14344"/>
                  </a:cubicBezTo>
                  <a:cubicBezTo>
                    <a:pt x="12242" y="11642"/>
                    <a:pt x="5070" y="0"/>
                    <a:pt x="5070"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7139;p43">
              <a:extLst>
                <a:ext uri="{FF2B5EF4-FFF2-40B4-BE49-F238E27FC236}">
                  <a16:creationId xmlns:a16="http://schemas.microsoft.com/office/drawing/2014/main" id="{8388EC62-9756-B28D-F3F2-A220DA1E6E21}"/>
                </a:ext>
              </a:extLst>
            </p:cNvPr>
            <p:cNvSpPr/>
            <p:nvPr/>
          </p:nvSpPr>
          <p:spPr>
            <a:xfrm>
              <a:off x="7315125" y="2451100"/>
              <a:ext cx="87250" cy="252550"/>
            </a:xfrm>
            <a:custGeom>
              <a:avLst/>
              <a:gdLst/>
              <a:ahLst/>
              <a:cxnLst/>
              <a:rect l="l" t="t" r="r" b="b"/>
              <a:pathLst>
                <a:path w="3490" h="10102" extrusionOk="0">
                  <a:moveTo>
                    <a:pt x="3489" y="1"/>
                  </a:moveTo>
                  <a:cubicBezTo>
                    <a:pt x="2455" y="3370"/>
                    <a:pt x="1288" y="6705"/>
                    <a:pt x="20" y="10008"/>
                  </a:cubicBezTo>
                  <a:cubicBezTo>
                    <a:pt x="1" y="10066"/>
                    <a:pt x="38" y="10102"/>
                    <a:pt x="72" y="10102"/>
                  </a:cubicBezTo>
                  <a:cubicBezTo>
                    <a:pt x="97" y="10102"/>
                    <a:pt x="120" y="10083"/>
                    <a:pt x="120" y="10041"/>
                  </a:cubicBezTo>
                  <a:cubicBezTo>
                    <a:pt x="1488" y="6805"/>
                    <a:pt x="2589" y="3436"/>
                    <a:pt x="34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7140;p43">
              <a:extLst>
                <a:ext uri="{FF2B5EF4-FFF2-40B4-BE49-F238E27FC236}">
                  <a16:creationId xmlns:a16="http://schemas.microsoft.com/office/drawing/2014/main" id="{4F055305-1193-B43E-DC5D-6AD01895D827}"/>
                </a:ext>
              </a:extLst>
            </p:cNvPr>
            <p:cNvSpPr/>
            <p:nvPr/>
          </p:nvSpPr>
          <p:spPr>
            <a:xfrm>
              <a:off x="7163025" y="1820475"/>
              <a:ext cx="83950" cy="25600"/>
            </a:xfrm>
            <a:custGeom>
              <a:avLst/>
              <a:gdLst/>
              <a:ahLst/>
              <a:cxnLst/>
              <a:rect l="l" t="t" r="r" b="b"/>
              <a:pathLst>
                <a:path w="3358" h="1024" extrusionOk="0">
                  <a:moveTo>
                    <a:pt x="43" y="1"/>
                  </a:moveTo>
                  <a:cubicBezTo>
                    <a:pt x="1" y="1"/>
                    <a:pt x="4" y="83"/>
                    <a:pt x="33" y="141"/>
                  </a:cubicBezTo>
                  <a:cubicBezTo>
                    <a:pt x="1101" y="408"/>
                    <a:pt x="2235" y="875"/>
                    <a:pt x="3336" y="1008"/>
                  </a:cubicBezTo>
                  <a:cubicBezTo>
                    <a:pt x="2335" y="541"/>
                    <a:pt x="1167" y="308"/>
                    <a:pt x="67" y="8"/>
                  </a:cubicBezTo>
                  <a:cubicBezTo>
                    <a:pt x="57" y="3"/>
                    <a:pt x="50" y="1"/>
                    <a:pt x="43" y="1"/>
                  </a:cubicBezTo>
                  <a:close/>
                  <a:moveTo>
                    <a:pt x="3336" y="1008"/>
                  </a:moveTo>
                  <a:cubicBezTo>
                    <a:pt x="3336" y="1019"/>
                    <a:pt x="3339" y="1023"/>
                    <a:pt x="3343" y="1023"/>
                  </a:cubicBezTo>
                  <a:cubicBezTo>
                    <a:pt x="3350" y="1023"/>
                    <a:pt x="3358" y="1008"/>
                    <a:pt x="3336" y="1008"/>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7141;p43">
              <a:extLst>
                <a:ext uri="{FF2B5EF4-FFF2-40B4-BE49-F238E27FC236}">
                  <a16:creationId xmlns:a16="http://schemas.microsoft.com/office/drawing/2014/main" id="{0002411A-F1EA-ABA1-F857-BA37CFB08C9D}"/>
                </a:ext>
              </a:extLst>
            </p:cNvPr>
            <p:cNvSpPr/>
            <p:nvPr/>
          </p:nvSpPr>
          <p:spPr>
            <a:xfrm>
              <a:off x="7177175" y="1815650"/>
              <a:ext cx="5050" cy="2525"/>
            </a:xfrm>
            <a:custGeom>
              <a:avLst/>
              <a:gdLst/>
              <a:ahLst/>
              <a:cxnLst/>
              <a:rect l="l" t="t" r="r" b="b"/>
              <a:pathLst>
                <a:path w="202" h="101" extrusionOk="0">
                  <a:moveTo>
                    <a:pt x="101" y="0"/>
                  </a:moveTo>
                  <a:cubicBezTo>
                    <a:pt x="1" y="0"/>
                    <a:pt x="1" y="67"/>
                    <a:pt x="34" y="101"/>
                  </a:cubicBezTo>
                  <a:lnTo>
                    <a:pt x="168" y="101"/>
                  </a:lnTo>
                  <a:cubicBezTo>
                    <a:pt x="201" y="101"/>
                    <a:pt x="201" y="67"/>
                    <a:pt x="168" y="34"/>
                  </a:cubicBezTo>
                  <a:cubicBezTo>
                    <a:pt x="134" y="0"/>
                    <a:pt x="134" y="0"/>
                    <a:pt x="101"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7142;p43">
              <a:extLst>
                <a:ext uri="{FF2B5EF4-FFF2-40B4-BE49-F238E27FC236}">
                  <a16:creationId xmlns:a16="http://schemas.microsoft.com/office/drawing/2014/main" id="{0EE27365-AF6B-5AC0-AA85-70AE4DC78759}"/>
                </a:ext>
              </a:extLst>
            </p:cNvPr>
            <p:cNvSpPr/>
            <p:nvPr/>
          </p:nvSpPr>
          <p:spPr>
            <a:xfrm>
              <a:off x="6763875" y="2789675"/>
              <a:ext cx="315775" cy="503800"/>
            </a:xfrm>
            <a:custGeom>
              <a:avLst/>
              <a:gdLst/>
              <a:ahLst/>
              <a:cxnLst/>
              <a:rect l="l" t="t" r="r" b="b"/>
              <a:pathLst>
                <a:path w="12631" h="20152" extrusionOk="0">
                  <a:moveTo>
                    <a:pt x="12630" y="1"/>
                  </a:moveTo>
                  <a:cubicBezTo>
                    <a:pt x="8027" y="6439"/>
                    <a:pt x="3824" y="13110"/>
                    <a:pt x="21" y="20082"/>
                  </a:cubicBezTo>
                  <a:cubicBezTo>
                    <a:pt x="1" y="20123"/>
                    <a:pt x="44" y="20151"/>
                    <a:pt x="87" y="20151"/>
                  </a:cubicBezTo>
                  <a:cubicBezTo>
                    <a:pt x="115" y="20151"/>
                    <a:pt x="142" y="20141"/>
                    <a:pt x="155" y="20115"/>
                  </a:cubicBezTo>
                  <a:cubicBezTo>
                    <a:pt x="3891" y="13177"/>
                    <a:pt x="8060" y="6439"/>
                    <a:pt x="126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7143;p43">
              <a:extLst>
                <a:ext uri="{FF2B5EF4-FFF2-40B4-BE49-F238E27FC236}">
                  <a16:creationId xmlns:a16="http://schemas.microsoft.com/office/drawing/2014/main" id="{C98A1F04-A770-8BEC-DF7F-6B39FAEE45D1}"/>
                </a:ext>
              </a:extLst>
            </p:cNvPr>
            <p:cNvSpPr/>
            <p:nvPr/>
          </p:nvSpPr>
          <p:spPr>
            <a:xfrm>
              <a:off x="7410050" y="2624000"/>
              <a:ext cx="42350" cy="43950"/>
            </a:xfrm>
            <a:custGeom>
              <a:avLst/>
              <a:gdLst/>
              <a:ahLst/>
              <a:cxnLst/>
              <a:rect l="l" t="t" r="r" b="b"/>
              <a:pathLst>
                <a:path w="1694" h="1758" extrusionOk="0">
                  <a:moveTo>
                    <a:pt x="36" y="0"/>
                  </a:moveTo>
                  <a:cubicBezTo>
                    <a:pt x="14" y="0"/>
                    <a:pt x="1" y="64"/>
                    <a:pt x="26" y="90"/>
                  </a:cubicBezTo>
                  <a:cubicBezTo>
                    <a:pt x="660" y="557"/>
                    <a:pt x="1193" y="1124"/>
                    <a:pt x="1694" y="1758"/>
                  </a:cubicBezTo>
                  <a:cubicBezTo>
                    <a:pt x="1227" y="1090"/>
                    <a:pt x="726" y="523"/>
                    <a:pt x="59" y="23"/>
                  </a:cubicBezTo>
                  <a:cubicBezTo>
                    <a:pt x="51" y="7"/>
                    <a:pt x="43" y="0"/>
                    <a:pt x="3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7144;p43">
              <a:extLst>
                <a:ext uri="{FF2B5EF4-FFF2-40B4-BE49-F238E27FC236}">
                  <a16:creationId xmlns:a16="http://schemas.microsoft.com/office/drawing/2014/main" id="{02483A5B-E4B7-6A2E-601A-9E2767552092}"/>
                </a:ext>
              </a:extLst>
            </p:cNvPr>
            <p:cNvSpPr/>
            <p:nvPr/>
          </p:nvSpPr>
          <p:spPr>
            <a:xfrm>
              <a:off x="7415700" y="2628025"/>
              <a:ext cx="16700" cy="32425"/>
            </a:xfrm>
            <a:custGeom>
              <a:avLst/>
              <a:gdLst/>
              <a:ahLst/>
              <a:cxnLst/>
              <a:rect l="l" t="t" r="r" b="b"/>
              <a:pathLst>
                <a:path w="668" h="1297" extrusionOk="0">
                  <a:moveTo>
                    <a:pt x="63" y="0"/>
                  </a:moveTo>
                  <a:cubicBezTo>
                    <a:pt x="32" y="0"/>
                    <a:pt x="0" y="39"/>
                    <a:pt x="0" y="62"/>
                  </a:cubicBezTo>
                  <a:cubicBezTo>
                    <a:pt x="67" y="262"/>
                    <a:pt x="167" y="462"/>
                    <a:pt x="300" y="696"/>
                  </a:cubicBezTo>
                  <a:cubicBezTo>
                    <a:pt x="400" y="896"/>
                    <a:pt x="500" y="1096"/>
                    <a:pt x="601" y="1296"/>
                  </a:cubicBezTo>
                  <a:cubicBezTo>
                    <a:pt x="634" y="1296"/>
                    <a:pt x="667" y="1296"/>
                    <a:pt x="667" y="1263"/>
                  </a:cubicBezTo>
                  <a:cubicBezTo>
                    <a:pt x="601" y="1063"/>
                    <a:pt x="467" y="863"/>
                    <a:pt x="400" y="596"/>
                  </a:cubicBezTo>
                  <a:cubicBezTo>
                    <a:pt x="300" y="396"/>
                    <a:pt x="234" y="195"/>
                    <a:pt x="100" y="29"/>
                  </a:cubicBezTo>
                  <a:cubicBezTo>
                    <a:pt x="90" y="8"/>
                    <a:pt x="76" y="0"/>
                    <a:pt x="6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7145;p43">
              <a:extLst>
                <a:ext uri="{FF2B5EF4-FFF2-40B4-BE49-F238E27FC236}">
                  <a16:creationId xmlns:a16="http://schemas.microsoft.com/office/drawing/2014/main" id="{30BE3E47-1943-0F48-92FD-EE48E78F0CDD}"/>
                </a:ext>
              </a:extLst>
            </p:cNvPr>
            <p:cNvSpPr/>
            <p:nvPr/>
          </p:nvSpPr>
          <p:spPr>
            <a:xfrm>
              <a:off x="7266425" y="2043150"/>
              <a:ext cx="170150" cy="229175"/>
            </a:xfrm>
            <a:custGeom>
              <a:avLst/>
              <a:gdLst/>
              <a:ahLst/>
              <a:cxnLst/>
              <a:rect l="l" t="t" r="r" b="b"/>
              <a:pathLst>
                <a:path w="6806" h="9167" extrusionOk="0">
                  <a:moveTo>
                    <a:pt x="4100" y="0"/>
                  </a:moveTo>
                  <a:cubicBezTo>
                    <a:pt x="4064" y="0"/>
                    <a:pt x="3860" y="74"/>
                    <a:pt x="3803" y="74"/>
                  </a:cubicBezTo>
                  <a:cubicBezTo>
                    <a:pt x="3670" y="48"/>
                    <a:pt x="3540" y="36"/>
                    <a:pt x="3413" y="36"/>
                  </a:cubicBezTo>
                  <a:cubicBezTo>
                    <a:pt x="1885" y="36"/>
                    <a:pt x="814" y="1810"/>
                    <a:pt x="567" y="3443"/>
                  </a:cubicBezTo>
                  <a:cubicBezTo>
                    <a:pt x="134" y="5744"/>
                    <a:pt x="0" y="8113"/>
                    <a:pt x="2402" y="8913"/>
                  </a:cubicBezTo>
                  <a:cubicBezTo>
                    <a:pt x="2930" y="9090"/>
                    <a:pt x="3396" y="9167"/>
                    <a:pt x="3806" y="9167"/>
                  </a:cubicBezTo>
                  <a:cubicBezTo>
                    <a:pt x="6110" y="9167"/>
                    <a:pt x="6643" y="6716"/>
                    <a:pt x="6672" y="5611"/>
                  </a:cubicBezTo>
                  <a:cubicBezTo>
                    <a:pt x="6805" y="2242"/>
                    <a:pt x="6805" y="507"/>
                    <a:pt x="4103" y="7"/>
                  </a:cubicBezTo>
                  <a:cubicBezTo>
                    <a:pt x="4108" y="2"/>
                    <a:pt x="4107" y="0"/>
                    <a:pt x="4100"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7146;p43">
              <a:extLst>
                <a:ext uri="{FF2B5EF4-FFF2-40B4-BE49-F238E27FC236}">
                  <a16:creationId xmlns:a16="http://schemas.microsoft.com/office/drawing/2014/main" id="{1E271831-1BDA-EEF7-FDD6-B09F62BA73C1}"/>
                </a:ext>
              </a:extLst>
            </p:cNvPr>
            <p:cNvSpPr/>
            <p:nvPr/>
          </p:nvSpPr>
          <p:spPr>
            <a:xfrm>
              <a:off x="7407350" y="2139525"/>
              <a:ext cx="5250" cy="4325"/>
            </a:xfrm>
            <a:custGeom>
              <a:avLst/>
              <a:gdLst/>
              <a:ahLst/>
              <a:cxnLst/>
              <a:rect l="l" t="t" r="r" b="b"/>
              <a:pathLst>
                <a:path w="210" h="173" extrusionOk="0">
                  <a:moveTo>
                    <a:pt x="79" y="0"/>
                  </a:moveTo>
                  <a:cubicBezTo>
                    <a:pt x="39" y="0"/>
                    <a:pt x="1" y="35"/>
                    <a:pt x="1" y="88"/>
                  </a:cubicBezTo>
                  <a:cubicBezTo>
                    <a:pt x="1" y="121"/>
                    <a:pt x="1" y="121"/>
                    <a:pt x="67" y="121"/>
                  </a:cubicBezTo>
                  <a:cubicBezTo>
                    <a:pt x="92" y="158"/>
                    <a:pt x="121" y="172"/>
                    <a:pt x="144" y="172"/>
                  </a:cubicBezTo>
                  <a:cubicBezTo>
                    <a:pt x="185" y="172"/>
                    <a:pt x="210" y="130"/>
                    <a:pt x="167" y="88"/>
                  </a:cubicBezTo>
                  <a:cubicBezTo>
                    <a:pt x="152" y="26"/>
                    <a:pt x="115" y="0"/>
                    <a:pt x="79"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7147;p43">
              <a:extLst>
                <a:ext uri="{FF2B5EF4-FFF2-40B4-BE49-F238E27FC236}">
                  <a16:creationId xmlns:a16="http://schemas.microsoft.com/office/drawing/2014/main" id="{D76A8798-460A-5425-6C6A-B3BCD72C8C0C}"/>
                </a:ext>
              </a:extLst>
            </p:cNvPr>
            <p:cNvSpPr/>
            <p:nvPr/>
          </p:nvSpPr>
          <p:spPr>
            <a:xfrm>
              <a:off x="7332625" y="2132600"/>
              <a:ext cx="7050" cy="5175"/>
            </a:xfrm>
            <a:custGeom>
              <a:avLst/>
              <a:gdLst/>
              <a:ahLst/>
              <a:cxnLst/>
              <a:rect l="l" t="t" r="r" b="b"/>
              <a:pathLst>
                <a:path w="282" h="207" extrusionOk="0">
                  <a:moveTo>
                    <a:pt x="144" y="1"/>
                  </a:moveTo>
                  <a:cubicBezTo>
                    <a:pt x="54" y="1"/>
                    <a:pt x="0" y="126"/>
                    <a:pt x="121" y="198"/>
                  </a:cubicBezTo>
                  <a:cubicBezTo>
                    <a:pt x="133" y="204"/>
                    <a:pt x="146" y="207"/>
                    <a:pt x="158" y="207"/>
                  </a:cubicBezTo>
                  <a:cubicBezTo>
                    <a:pt x="219" y="207"/>
                    <a:pt x="282" y="147"/>
                    <a:pt x="254" y="65"/>
                  </a:cubicBezTo>
                  <a:cubicBezTo>
                    <a:pt x="217" y="19"/>
                    <a:pt x="178" y="1"/>
                    <a:pt x="1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7148;p43">
              <a:extLst>
                <a:ext uri="{FF2B5EF4-FFF2-40B4-BE49-F238E27FC236}">
                  <a16:creationId xmlns:a16="http://schemas.microsoft.com/office/drawing/2014/main" id="{96C12480-2235-512E-780F-97FCB5F88B70}"/>
                </a:ext>
              </a:extLst>
            </p:cNvPr>
            <p:cNvSpPr/>
            <p:nvPr/>
          </p:nvSpPr>
          <p:spPr>
            <a:xfrm>
              <a:off x="7285600" y="2239275"/>
              <a:ext cx="100925" cy="136800"/>
            </a:xfrm>
            <a:custGeom>
              <a:avLst/>
              <a:gdLst/>
              <a:ahLst/>
              <a:cxnLst/>
              <a:rect l="l" t="t" r="r" b="b"/>
              <a:pathLst>
                <a:path w="4037" h="5472" extrusionOk="0">
                  <a:moveTo>
                    <a:pt x="334" y="1"/>
                  </a:moveTo>
                  <a:lnTo>
                    <a:pt x="67" y="3570"/>
                  </a:lnTo>
                  <a:cubicBezTo>
                    <a:pt x="0" y="4604"/>
                    <a:pt x="834" y="5471"/>
                    <a:pt x="1868" y="5471"/>
                  </a:cubicBezTo>
                  <a:cubicBezTo>
                    <a:pt x="2802" y="5471"/>
                    <a:pt x="3603" y="4804"/>
                    <a:pt x="3670" y="3904"/>
                  </a:cubicBezTo>
                  <a:lnTo>
                    <a:pt x="4037" y="368"/>
                  </a:lnTo>
                  <a:lnTo>
                    <a:pt x="334" y="1"/>
                  </a:ln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7149;p43">
              <a:extLst>
                <a:ext uri="{FF2B5EF4-FFF2-40B4-BE49-F238E27FC236}">
                  <a16:creationId xmlns:a16="http://schemas.microsoft.com/office/drawing/2014/main" id="{C2120DFE-23FA-FE04-5D4E-6DE67BD1441D}"/>
                </a:ext>
              </a:extLst>
            </p:cNvPr>
            <p:cNvSpPr/>
            <p:nvPr/>
          </p:nvSpPr>
          <p:spPr>
            <a:xfrm>
              <a:off x="7363975" y="2128575"/>
              <a:ext cx="28400" cy="57600"/>
            </a:xfrm>
            <a:custGeom>
              <a:avLst/>
              <a:gdLst/>
              <a:ahLst/>
              <a:cxnLst/>
              <a:rect l="l" t="t" r="r" b="b"/>
              <a:pathLst>
                <a:path w="1136" h="2304" extrusionOk="0">
                  <a:moveTo>
                    <a:pt x="264" y="1"/>
                  </a:moveTo>
                  <a:cubicBezTo>
                    <a:pt x="243" y="1"/>
                    <a:pt x="218" y="9"/>
                    <a:pt x="201" y="26"/>
                  </a:cubicBezTo>
                  <a:cubicBezTo>
                    <a:pt x="134" y="593"/>
                    <a:pt x="68" y="1193"/>
                    <a:pt x="1" y="1827"/>
                  </a:cubicBezTo>
                  <a:cubicBezTo>
                    <a:pt x="1" y="1854"/>
                    <a:pt x="23" y="1903"/>
                    <a:pt x="49" y="1903"/>
                  </a:cubicBezTo>
                  <a:cubicBezTo>
                    <a:pt x="55" y="1903"/>
                    <a:pt x="61" y="1900"/>
                    <a:pt x="68" y="1894"/>
                  </a:cubicBezTo>
                  <a:cubicBezTo>
                    <a:pt x="191" y="1863"/>
                    <a:pt x="485" y="1690"/>
                    <a:pt x="634" y="1690"/>
                  </a:cubicBezTo>
                  <a:cubicBezTo>
                    <a:pt x="647" y="1690"/>
                    <a:pt x="658" y="1691"/>
                    <a:pt x="668" y="1694"/>
                  </a:cubicBezTo>
                  <a:cubicBezTo>
                    <a:pt x="735" y="1727"/>
                    <a:pt x="601" y="1827"/>
                    <a:pt x="568" y="1894"/>
                  </a:cubicBezTo>
                  <a:cubicBezTo>
                    <a:pt x="501" y="1994"/>
                    <a:pt x="401" y="2094"/>
                    <a:pt x="335" y="2194"/>
                  </a:cubicBezTo>
                  <a:cubicBezTo>
                    <a:pt x="265" y="2240"/>
                    <a:pt x="308" y="2303"/>
                    <a:pt x="375" y="2303"/>
                  </a:cubicBezTo>
                  <a:cubicBezTo>
                    <a:pt x="404" y="2303"/>
                    <a:pt x="438" y="2291"/>
                    <a:pt x="468" y="2261"/>
                  </a:cubicBezTo>
                  <a:cubicBezTo>
                    <a:pt x="568" y="2127"/>
                    <a:pt x="1135" y="1760"/>
                    <a:pt x="902" y="1527"/>
                  </a:cubicBezTo>
                  <a:cubicBezTo>
                    <a:pt x="862" y="1472"/>
                    <a:pt x="804" y="1450"/>
                    <a:pt x="736" y="1450"/>
                  </a:cubicBezTo>
                  <a:cubicBezTo>
                    <a:pt x="564" y="1450"/>
                    <a:pt x="330" y="1589"/>
                    <a:pt x="175" y="1673"/>
                  </a:cubicBezTo>
                  <a:lnTo>
                    <a:pt x="175" y="1673"/>
                  </a:lnTo>
                  <a:cubicBezTo>
                    <a:pt x="206" y="1138"/>
                    <a:pt x="239" y="553"/>
                    <a:pt x="301" y="26"/>
                  </a:cubicBezTo>
                  <a:cubicBezTo>
                    <a:pt x="301" y="9"/>
                    <a:pt x="285" y="1"/>
                    <a:pt x="26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7150;p43">
              <a:extLst>
                <a:ext uri="{FF2B5EF4-FFF2-40B4-BE49-F238E27FC236}">
                  <a16:creationId xmlns:a16="http://schemas.microsoft.com/office/drawing/2014/main" id="{740813CD-E485-36DD-E17D-612098092880}"/>
                </a:ext>
              </a:extLst>
            </p:cNvPr>
            <p:cNvSpPr/>
            <p:nvPr/>
          </p:nvSpPr>
          <p:spPr>
            <a:xfrm>
              <a:off x="7244400" y="2124650"/>
              <a:ext cx="47900" cy="58425"/>
            </a:xfrm>
            <a:custGeom>
              <a:avLst/>
              <a:gdLst/>
              <a:ahLst/>
              <a:cxnLst/>
              <a:rect l="l" t="t" r="r" b="b"/>
              <a:pathLst>
                <a:path w="1916" h="2337" extrusionOk="0">
                  <a:moveTo>
                    <a:pt x="1013" y="0"/>
                  </a:moveTo>
                  <a:cubicBezTo>
                    <a:pt x="640" y="0"/>
                    <a:pt x="337" y="355"/>
                    <a:pt x="247" y="683"/>
                  </a:cubicBezTo>
                  <a:cubicBezTo>
                    <a:pt x="0" y="1424"/>
                    <a:pt x="439" y="2336"/>
                    <a:pt x="1246" y="2336"/>
                  </a:cubicBezTo>
                  <a:cubicBezTo>
                    <a:pt x="1311" y="2336"/>
                    <a:pt x="1378" y="2330"/>
                    <a:pt x="1448" y="2318"/>
                  </a:cubicBezTo>
                  <a:lnTo>
                    <a:pt x="1782" y="650"/>
                  </a:lnTo>
                  <a:cubicBezTo>
                    <a:pt x="1915" y="316"/>
                    <a:pt x="1415" y="49"/>
                    <a:pt x="1148" y="16"/>
                  </a:cubicBezTo>
                  <a:cubicBezTo>
                    <a:pt x="1102" y="5"/>
                    <a:pt x="1057" y="0"/>
                    <a:pt x="1013" y="0"/>
                  </a:cubicBezTo>
                  <a:close/>
                </a:path>
              </a:pathLst>
            </a:custGeom>
            <a:solidFill>
              <a:srgbClr val="FFA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7151;p43">
              <a:extLst>
                <a:ext uri="{FF2B5EF4-FFF2-40B4-BE49-F238E27FC236}">
                  <a16:creationId xmlns:a16="http://schemas.microsoft.com/office/drawing/2014/main" id="{3CF2F307-F39D-C9D8-49F1-A7F80DAB645A}"/>
                </a:ext>
              </a:extLst>
            </p:cNvPr>
            <p:cNvSpPr/>
            <p:nvPr/>
          </p:nvSpPr>
          <p:spPr>
            <a:xfrm>
              <a:off x="7344350" y="2185175"/>
              <a:ext cx="40300" cy="21425"/>
            </a:xfrm>
            <a:custGeom>
              <a:avLst/>
              <a:gdLst/>
              <a:ahLst/>
              <a:cxnLst/>
              <a:rect l="l" t="t" r="r" b="b"/>
              <a:pathLst>
                <a:path w="1612" h="857" extrusionOk="0">
                  <a:moveTo>
                    <a:pt x="32" y="0"/>
                  </a:moveTo>
                  <a:cubicBezTo>
                    <a:pt x="12" y="0"/>
                    <a:pt x="0" y="27"/>
                    <a:pt x="19" y="63"/>
                  </a:cubicBezTo>
                  <a:cubicBezTo>
                    <a:pt x="152" y="397"/>
                    <a:pt x="286" y="731"/>
                    <a:pt x="653" y="831"/>
                  </a:cubicBezTo>
                  <a:cubicBezTo>
                    <a:pt x="712" y="849"/>
                    <a:pt x="773" y="857"/>
                    <a:pt x="834" y="857"/>
                  </a:cubicBezTo>
                  <a:cubicBezTo>
                    <a:pt x="1113" y="857"/>
                    <a:pt x="1395" y="683"/>
                    <a:pt x="1587" y="464"/>
                  </a:cubicBezTo>
                  <a:cubicBezTo>
                    <a:pt x="1612" y="438"/>
                    <a:pt x="1599" y="375"/>
                    <a:pt x="1547" y="375"/>
                  </a:cubicBezTo>
                  <a:cubicBezTo>
                    <a:pt x="1531" y="375"/>
                    <a:pt x="1511" y="381"/>
                    <a:pt x="1486" y="397"/>
                  </a:cubicBezTo>
                  <a:cubicBezTo>
                    <a:pt x="1270" y="551"/>
                    <a:pt x="1054" y="734"/>
                    <a:pt x="759" y="734"/>
                  </a:cubicBezTo>
                  <a:cubicBezTo>
                    <a:pt x="735" y="734"/>
                    <a:pt x="711" y="733"/>
                    <a:pt x="686" y="731"/>
                  </a:cubicBezTo>
                  <a:cubicBezTo>
                    <a:pt x="352" y="630"/>
                    <a:pt x="186" y="330"/>
                    <a:pt x="85" y="63"/>
                  </a:cubicBezTo>
                  <a:cubicBezTo>
                    <a:pt x="70" y="18"/>
                    <a:pt x="49" y="0"/>
                    <a:pt x="3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7152;p43">
              <a:extLst>
                <a:ext uri="{FF2B5EF4-FFF2-40B4-BE49-F238E27FC236}">
                  <a16:creationId xmlns:a16="http://schemas.microsoft.com/office/drawing/2014/main" id="{B8BECE18-402B-C3CA-1D63-D24C9AF5A796}"/>
                </a:ext>
              </a:extLst>
            </p:cNvPr>
            <p:cNvSpPr/>
            <p:nvPr/>
          </p:nvSpPr>
          <p:spPr>
            <a:xfrm>
              <a:off x="7335025" y="2181750"/>
              <a:ext cx="21300" cy="11175"/>
            </a:xfrm>
            <a:custGeom>
              <a:avLst/>
              <a:gdLst/>
              <a:ahLst/>
              <a:cxnLst/>
              <a:rect l="l" t="t" r="r" b="b"/>
              <a:pathLst>
                <a:path w="852" h="447" extrusionOk="0">
                  <a:moveTo>
                    <a:pt x="544" y="1"/>
                  </a:moveTo>
                  <a:cubicBezTo>
                    <a:pt x="325" y="1"/>
                    <a:pt x="122" y="149"/>
                    <a:pt x="25" y="367"/>
                  </a:cubicBezTo>
                  <a:cubicBezTo>
                    <a:pt x="0" y="416"/>
                    <a:pt x="65" y="447"/>
                    <a:pt x="102" y="447"/>
                  </a:cubicBezTo>
                  <a:cubicBezTo>
                    <a:pt x="115" y="447"/>
                    <a:pt x="125" y="443"/>
                    <a:pt x="125" y="434"/>
                  </a:cubicBezTo>
                  <a:cubicBezTo>
                    <a:pt x="201" y="257"/>
                    <a:pt x="372" y="176"/>
                    <a:pt x="552" y="176"/>
                  </a:cubicBezTo>
                  <a:cubicBezTo>
                    <a:pt x="610" y="176"/>
                    <a:pt x="669" y="184"/>
                    <a:pt x="725" y="200"/>
                  </a:cubicBezTo>
                  <a:cubicBezTo>
                    <a:pt x="736" y="204"/>
                    <a:pt x="746" y="206"/>
                    <a:pt x="756" y="206"/>
                  </a:cubicBezTo>
                  <a:cubicBezTo>
                    <a:pt x="832" y="206"/>
                    <a:pt x="851" y="97"/>
                    <a:pt x="792" y="67"/>
                  </a:cubicBezTo>
                  <a:cubicBezTo>
                    <a:pt x="710" y="22"/>
                    <a:pt x="626" y="1"/>
                    <a:pt x="544"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7153;p43">
              <a:extLst>
                <a:ext uri="{FF2B5EF4-FFF2-40B4-BE49-F238E27FC236}">
                  <a16:creationId xmlns:a16="http://schemas.microsoft.com/office/drawing/2014/main" id="{245AE094-EABB-1F69-8E3F-8D3710181E91}"/>
                </a:ext>
              </a:extLst>
            </p:cNvPr>
            <p:cNvSpPr/>
            <p:nvPr/>
          </p:nvSpPr>
          <p:spPr>
            <a:xfrm>
              <a:off x="7281425" y="2033825"/>
              <a:ext cx="160975" cy="109575"/>
            </a:xfrm>
            <a:custGeom>
              <a:avLst/>
              <a:gdLst/>
              <a:ahLst/>
              <a:cxnLst/>
              <a:rect l="l" t="t" r="r" b="b"/>
              <a:pathLst>
                <a:path w="6439" h="4383" extrusionOk="0">
                  <a:moveTo>
                    <a:pt x="3574" y="0"/>
                  </a:moveTo>
                  <a:cubicBezTo>
                    <a:pt x="2900" y="0"/>
                    <a:pt x="2217" y="193"/>
                    <a:pt x="1635" y="513"/>
                  </a:cubicBezTo>
                  <a:cubicBezTo>
                    <a:pt x="1135" y="814"/>
                    <a:pt x="634" y="1181"/>
                    <a:pt x="368" y="1681"/>
                  </a:cubicBezTo>
                  <a:cubicBezTo>
                    <a:pt x="167" y="2148"/>
                    <a:pt x="101" y="2648"/>
                    <a:pt x="34" y="3115"/>
                  </a:cubicBezTo>
                  <a:cubicBezTo>
                    <a:pt x="1" y="3349"/>
                    <a:pt x="1" y="3582"/>
                    <a:pt x="34" y="3849"/>
                  </a:cubicBezTo>
                  <a:cubicBezTo>
                    <a:pt x="101" y="4116"/>
                    <a:pt x="267" y="4316"/>
                    <a:pt x="501" y="4383"/>
                  </a:cubicBezTo>
                  <a:lnTo>
                    <a:pt x="634" y="2515"/>
                  </a:lnTo>
                  <a:cubicBezTo>
                    <a:pt x="668" y="2281"/>
                    <a:pt x="701" y="1948"/>
                    <a:pt x="868" y="1781"/>
                  </a:cubicBezTo>
                  <a:cubicBezTo>
                    <a:pt x="972" y="1677"/>
                    <a:pt x="1106" y="1639"/>
                    <a:pt x="1235" y="1639"/>
                  </a:cubicBezTo>
                  <a:cubicBezTo>
                    <a:pt x="1438" y="1639"/>
                    <a:pt x="1628" y="1733"/>
                    <a:pt x="1668" y="1814"/>
                  </a:cubicBezTo>
                  <a:cubicBezTo>
                    <a:pt x="1802" y="2181"/>
                    <a:pt x="1969" y="2548"/>
                    <a:pt x="2236" y="2815"/>
                  </a:cubicBezTo>
                  <a:cubicBezTo>
                    <a:pt x="2454" y="2985"/>
                    <a:pt x="2742" y="3102"/>
                    <a:pt x="3025" y="3102"/>
                  </a:cubicBezTo>
                  <a:cubicBezTo>
                    <a:pt x="3131" y="3102"/>
                    <a:pt x="3236" y="3085"/>
                    <a:pt x="3336" y="3049"/>
                  </a:cubicBezTo>
                  <a:cubicBezTo>
                    <a:pt x="3672" y="2957"/>
                    <a:pt x="3924" y="2558"/>
                    <a:pt x="3837" y="2235"/>
                  </a:cubicBezTo>
                  <a:lnTo>
                    <a:pt x="3837" y="2235"/>
                  </a:lnTo>
                  <a:cubicBezTo>
                    <a:pt x="3969" y="2568"/>
                    <a:pt x="4161" y="2872"/>
                    <a:pt x="4437" y="3149"/>
                  </a:cubicBezTo>
                  <a:cubicBezTo>
                    <a:pt x="4562" y="3299"/>
                    <a:pt x="4744" y="3430"/>
                    <a:pt x="4939" y="3430"/>
                  </a:cubicBezTo>
                  <a:cubicBezTo>
                    <a:pt x="5004" y="3430"/>
                    <a:pt x="5071" y="3415"/>
                    <a:pt x="5138" y="3382"/>
                  </a:cubicBezTo>
                  <a:cubicBezTo>
                    <a:pt x="5271" y="3315"/>
                    <a:pt x="5338" y="3149"/>
                    <a:pt x="5338" y="3015"/>
                  </a:cubicBezTo>
                  <a:cubicBezTo>
                    <a:pt x="5338" y="2848"/>
                    <a:pt x="5271" y="2715"/>
                    <a:pt x="5204" y="2548"/>
                  </a:cubicBezTo>
                  <a:lnTo>
                    <a:pt x="5204" y="2548"/>
                  </a:lnTo>
                  <a:cubicBezTo>
                    <a:pt x="5338" y="2848"/>
                    <a:pt x="5505" y="3149"/>
                    <a:pt x="5771" y="3382"/>
                  </a:cubicBezTo>
                  <a:cubicBezTo>
                    <a:pt x="5799" y="3437"/>
                    <a:pt x="5848" y="3491"/>
                    <a:pt x="5920" y="3491"/>
                  </a:cubicBezTo>
                  <a:cubicBezTo>
                    <a:pt x="5936" y="3491"/>
                    <a:pt x="5953" y="3488"/>
                    <a:pt x="5972" y="3482"/>
                  </a:cubicBezTo>
                  <a:cubicBezTo>
                    <a:pt x="6005" y="3482"/>
                    <a:pt x="6038" y="3382"/>
                    <a:pt x="6105" y="3349"/>
                  </a:cubicBezTo>
                  <a:cubicBezTo>
                    <a:pt x="6439" y="2648"/>
                    <a:pt x="6338" y="1748"/>
                    <a:pt x="5871" y="1147"/>
                  </a:cubicBezTo>
                  <a:cubicBezTo>
                    <a:pt x="5438" y="513"/>
                    <a:pt x="4671" y="80"/>
                    <a:pt x="3870" y="13"/>
                  </a:cubicBezTo>
                  <a:cubicBezTo>
                    <a:pt x="3772" y="4"/>
                    <a:pt x="3673" y="0"/>
                    <a:pt x="35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7154;p43">
              <a:extLst>
                <a:ext uri="{FF2B5EF4-FFF2-40B4-BE49-F238E27FC236}">
                  <a16:creationId xmlns:a16="http://schemas.microsoft.com/office/drawing/2014/main" id="{10A8796A-5DF0-CE91-C6C3-23EC7F7C7724}"/>
                </a:ext>
              </a:extLst>
            </p:cNvPr>
            <p:cNvSpPr/>
            <p:nvPr/>
          </p:nvSpPr>
          <p:spPr>
            <a:xfrm>
              <a:off x="7298950" y="2249300"/>
              <a:ext cx="83400" cy="23850"/>
            </a:xfrm>
            <a:custGeom>
              <a:avLst/>
              <a:gdLst/>
              <a:ahLst/>
              <a:cxnLst/>
              <a:rect l="l" t="t" r="r" b="b"/>
              <a:pathLst>
                <a:path w="3336" h="954" extrusionOk="0">
                  <a:moveTo>
                    <a:pt x="134" y="0"/>
                  </a:moveTo>
                  <a:cubicBezTo>
                    <a:pt x="67" y="0"/>
                    <a:pt x="0" y="34"/>
                    <a:pt x="67" y="34"/>
                  </a:cubicBezTo>
                  <a:cubicBezTo>
                    <a:pt x="723" y="589"/>
                    <a:pt x="1570" y="953"/>
                    <a:pt x="2449" y="953"/>
                  </a:cubicBezTo>
                  <a:cubicBezTo>
                    <a:pt x="2732" y="953"/>
                    <a:pt x="3018" y="915"/>
                    <a:pt x="3302" y="834"/>
                  </a:cubicBezTo>
                  <a:cubicBezTo>
                    <a:pt x="3336" y="834"/>
                    <a:pt x="3336" y="734"/>
                    <a:pt x="3302" y="734"/>
                  </a:cubicBezTo>
                  <a:cubicBezTo>
                    <a:pt x="3008" y="785"/>
                    <a:pt x="2719" y="812"/>
                    <a:pt x="2438" y="812"/>
                  </a:cubicBezTo>
                  <a:cubicBezTo>
                    <a:pt x="1605" y="812"/>
                    <a:pt x="832" y="574"/>
                    <a:pt x="1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7155;p43">
              <a:extLst>
                <a:ext uri="{FF2B5EF4-FFF2-40B4-BE49-F238E27FC236}">
                  <a16:creationId xmlns:a16="http://schemas.microsoft.com/office/drawing/2014/main" id="{6CB7585B-7FEC-0D6E-E640-EB4E3484730E}"/>
                </a:ext>
              </a:extLst>
            </p:cNvPr>
            <p:cNvSpPr/>
            <p:nvPr/>
          </p:nvSpPr>
          <p:spPr>
            <a:xfrm>
              <a:off x="7348975" y="2216900"/>
              <a:ext cx="30050" cy="34075"/>
            </a:xfrm>
            <a:custGeom>
              <a:avLst/>
              <a:gdLst/>
              <a:ahLst/>
              <a:cxnLst/>
              <a:rect l="l" t="t" r="r" b="b"/>
              <a:pathLst>
                <a:path w="1202" h="1363" extrusionOk="0">
                  <a:moveTo>
                    <a:pt x="403" y="0"/>
                  </a:moveTo>
                  <a:cubicBezTo>
                    <a:pt x="361" y="0"/>
                    <a:pt x="290" y="39"/>
                    <a:pt x="267" y="62"/>
                  </a:cubicBezTo>
                  <a:cubicBezTo>
                    <a:pt x="234" y="129"/>
                    <a:pt x="167" y="195"/>
                    <a:pt x="134" y="295"/>
                  </a:cubicBezTo>
                  <a:cubicBezTo>
                    <a:pt x="101" y="462"/>
                    <a:pt x="1" y="629"/>
                    <a:pt x="1" y="829"/>
                  </a:cubicBezTo>
                  <a:cubicBezTo>
                    <a:pt x="1" y="896"/>
                    <a:pt x="1" y="996"/>
                    <a:pt x="101" y="1063"/>
                  </a:cubicBezTo>
                  <a:cubicBezTo>
                    <a:pt x="126" y="1138"/>
                    <a:pt x="207" y="1175"/>
                    <a:pt x="274" y="1175"/>
                  </a:cubicBezTo>
                  <a:cubicBezTo>
                    <a:pt x="297" y="1175"/>
                    <a:pt x="317" y="1171"/>
                    <a:pt x="334" y="1163"/>
                  </a:cubicBezTo>
                  <a:cubicBezTo>
                    <a:pt x="388" y="1145"/>
                    <a:pt x="422" y="1099"/>
                    <a:pt x="432" y="1054"/>
                  </a:cubicBezTo>
                  <a:lnTo>
                    <a:pt x="432" y="1054"/>
                  </a:lnTo>
                  <a:cubicBezTo>
                    <a:pt x="434" y="1078"/>
                    <a:pt x="434" y="1104"/>
                    <a:pt x="434" y="1129"/>
                  </a:cubicBezTo>
                  <a:lnTo>
                    <a:pt x="434" y="1296"/>
                  </a:lnTo>
                  <a:cubicBezTo>
                    <a:pt x="468" y="1330"/>
                    <a:pt x="501" y="1363"/>
                    <a:pt x="601" y="1363"/>
                  </a:cubicBezTo>
                  <a:cubicBezTo>
                    <a:pt x="634" y="1363"/>
                    <a:pt x="634" y="1330"/>
                    <a:pt x="668" y="1296"/>
                  </a:cubicBezTo>
                  <a:cubicBezTo>
                    <a:pt x="734" y="1196"/>
                    <a:pt x="734" y="1063"/>
                    <a:pt x="768" y="963"/>
                  </a:cubicBezTo>
                  <a:cubicBezTo>
                    <a:pt x="768" y="1029"/>
                    <a:pt x="768" y="1063"/>
                    <a:pt x="801" y="1163"/>
                  </a:cubicBezTo>
                  <a:cubicBezTo>
                    <a:pt x="834" y="1229"/>
                    <a:pt x="901" y="1296"/>
                    <a:pt x="968" y="1296"/>
                  </a:cubicBezTo>
                  <a:cubicBezTo>
                    <a:pt x="1068" y="1296"/>
                    <a:pt x="1101" y="1163"/>
                    <a:pt x="1135" y="1063"/>
                  </a:cubicBezTo>
                  <a:cubicBezTo>
                    <a:pt x="1168" y="829"/>
                    <a:pt x="1201" y="562"/>
                    <a:pt x="1101" y="362"/>
                  </a:cubicBezTo>
                  <a:cubicBezTo>
                    <a:pt x="960" y="164"/>
                    <a:pt x="746" y="14"/>
                    <a:pt x="542" y="14"/>
                  </a:cubicBezTo>
                  <a:cubicBezTo>
                    <a:pt x="505" y="14"/>
                    <a:pt x="469" y="19"/>
                    <a:pt x="434" y="29"/>
                  </a:cubicBezTo>
                  <a:cubicBezTo>
                    <a:pt x="434" y="8"/>
                    <a:pt x="421" y="0"/>
                    <a:pt x="403"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8101176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271"/>
                                        </p:tgtEl>
                                        <p:attrNameLst>
                                          <p:attrName>style.visibility</p:attrName>
                                        </p:attrNameLst>
                                      </p:cBhvr>
                                      <p:to>
                                        <p:strVal val="visible"/>
                                      </p:to>
                                    </p:set>
                                    <p:animEffect transition="in" filter="wipe(down)">
                                      <p:cBhvr>
                                        <p:cTn id="7" dur="580">
                                          <p:stCondLst>
                                            <p:cond delay="0"/>
                                          </p:stCondLst>
                                        </p:cTn>
                                        <p:tgtEl>
                                          <p:spTgt spid="2271"/>
                                        </p:tgtEl>
                                      </p:cBhvr>
                                    </p:animEffect>
                                    <p:anim calcmode="lin" valueType="num">
                                      <p:cBhvr>
                                        <p:cTn id="8" dur="1822" tmFilter="0,0; 0.14,0.36; 0.43,0.73; 0.71,0.91; 1.0,1.0">
                                          <p:stCondLst>
                                            <p:cond delay="0"/>
                                          </p:stCondLst>
                                        </p:cTn>
                                        <p:tgtEl>
                                          <p:spTgt spid="227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27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27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27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271"/>
                                        </p:tgtEl>
                                        <p:attrNameLst>
                                          <p:attrName>ppt_y</p:attrName>
                                        </p:attrNameLst>
                                      </p:cBhvr>
                                      <p:tavLst>
                                        <p:tav tm="0" fmla="#ppt_y-sin(pi*$)/81">
                                          <p:val>
                                            <p:fltVal val="0"/>
                                          </p:val>
                                        </p:tav>
                                        <p:tav tm="100000">
                                          <p:val>
                                            <p:fltVal val="1"/>
                                          </p:val>
                                        </p:tav>
                                      </p:tavLst>
                                    </p:anim>
                                    <p:animScale>
                                      <p:cBhvr>
                                        <p:cTn id="13" dur="26">
                                          <p:stCondLst>
                                            <p:cond delay="650"/>
                                          </p:stCondLst>
                                        </p:cTn>
                                        <p:tgtEl>
                                          <p:spTgt spid="2271"/>
                                        </p:tgtEl>
                                      </p:cBhvr>
                                      <p:to x="100000" y="60000"/>
                                    </p:animScale>
                                    <p:animScale>
                                      <p:cBhvr>
                                        <p:cTn id="14" dur="166" decel="50000">
                                          <p:stCondLst>
                                            <p:cond delay="676"/>
                                          </p:stCondLst>
                                        </p:cTn>
                                        <p:tgtEl>
                                          <p:spTgt spid="2271"/>
                                        </p:tgtEl>
                                      </p:cBhvr>
                                      <p:to x="100000" y="100000"/>
                                    </p:animScale>
                                    <p:animScale>
                                      <p:cBhvr>
                                        <p:cTn id="15" dur="26">
                                          <p:stCondLst>
                                            <p:cond delay="1312"/>
                                          </p:stCondLst>
                                        </p:cTn>
                                        <p:tgtEl>
                                          <p:spTgt spid="2271"/>
                                        </p:tgtEl>
                                      </p:cBhvr>
                                      <p:to x="100000" y="80000"/>
                                    </p:animScale>
                                    <p:animScale>
                                      <p:cBhvr>
                                        <p:cTn id="16" dur="166" decel="50000">
                                          <p:stCondLst>
                                            <p:cond delay="1338"/>
                                          </p:stCondLst>
                                        </p:cTn>
                                        <p:tgtEl>
                                          <p:spTgt spid="2271"/>
                                        </p:tgtEl>
                                      </p:cBhvr>
                                      <p:to x="100000" y="100000"/>
                                    </p:animScale>
                                    <p:animScale>
                                      <p:cBhvr>
                                        <p:cTn id="17" dur="26">
                                          <p:stCondLst>
                                            <p:cond delay="1642"/>
                                          </p:stCondLst>
                                        </p:cTn>
                                        <p:tgtEl>
                                          <p:spTgt spid="2271"/>
                                        </p:tgtEl>
                                      </p:cBhvr>
                                      <p:to x="100000" y="90000"/>
                                    </p:animScale>
                                    <p:animScale>
                                      <p:cBhvr>
                                        <p:cTn id="18" dur="166" decel="50000">
                                          <p:stCondLst>
                                            <p:cond delay="1668"/>
                                          </p:stCondLst>
                                        </p:cTn>
                                        <p:tgtEl>
                                          <p:spTgt spid="2271"/>
                                        </p:tgtEl>
                                      </p:cBhvr>
                                      <p:to x="100000" y="100000"/>
                                    </p:animScale>
                                    <p:animScale>
                                      <p:cBhvr>
                                        <p:cTn id="19" dur="26">
                                          <p:stCondLst>
                                            <p:cond delay="1808"/>
                                          </p:stCondLst>
                                        </p:cTn>
                                        <p:tgtEl>
                                          <p:spTgt spid="2271"/>
                                        </p:tgtEl>
                                      </p:cBhvr>
                                      <p:to x="100000" y="95000"/>
                                    </p:animScale>
                                    <p:animScale>
                                      <p:cBhvr>
                                        <p:cTn id="20" dur="166" decel="50000">
                                          <p:stCondLst>
                                            <p:cond delay="1834"/>
                                          </p:stCondLst>
                                        </p:cTn>
                                        <p:tgtEl>
                                          <p:spTgt spid="2271"/>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2272">
                                            <p:txEl>
                                              <p:pRg st="0" end="0"/>
                                            </p:txEl>
                                          </p:spTgt>
                                        </p:tgtEl>
                                        <p:attrNameLst>
                                          <p:attrName>style.visibility</p:attrName>
                                        </p:attrNameLst>
                                      </p:cBhvr>
                                      <p:to>
                                        <p:strVal val="visible"/>
                                      </p:to>
                                    </p:set>
                                    <p:animEffect transition="in" filter="wipe(down)">
                                      <p:cBhvr>
                                        <p:cTn id="23" dur="580">
                                          <p:stCondLst>
                                            <p:cond delay="0"/>
                                          </p:stCondLst>
                                        </p:cTn>
                                        <p:tgtEl>
                                          <p:spTgt spid="2272">
                                            <p:txEl>
                                              <p:pRg st="0" end="0"/>
                                            </p:txEl>
                                          </p:spTgt>
                                        </p:tgtEl>
                                      </p:cBhvr>
                                    </p:animEffect>
                                    <p:anim calcmode="lin" valueType="num">
                                      <p:cBhvr>
                                        <p:cTn id="24" dur="1822" tmFilter="0,0; 0.14,0.36; 0.43,0.73; 0.71,0.91; 1.0,1.0">
                                          <p:stCondLst>
                                            <p:cond delay="0"/>
                                          </p:stCondLst>
                                        </p:cTn>
                                        <p:tgtEl>
                                          <p:spTgt spid="2272">
                                            <p:txEl>
                                              <p:pRg st="0" end="0"/>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2272">
                                            <p:txEl>
                                              <p:pRg st="0" end="0"/>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2272">
                                            <p:txEl>
                                              <p:pRg st="0" end="0"/>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2272">
                                            <p:txEl>
                                              <p:pRg st="0" end="0"/>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2272">
                                            <p:txEl>
                                              <p:pRg st="0" end="0"/>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2272">
                                            <p:txEl>
                                              <p:pRg st="0" end="0"/>
                                            </p:txEl>
                                          </p:spTgt>
                                        </p:tgtEl>
                                      </p:cBhvr>
                                      <p:to x="100000" y="60000"/>
                                    </p:animScale>
                                    <p:animScale>
                                      <p:cBhvr>
                                        <p:cTn id="30" dur="166" decel="50000">
                                          <p:stCondLst>
                                            <p:cond delay="676"/>
                                          </p:stCondLst>
                                        </p:cTn>
                                        <p:tgtEl>
                                          <p:spTgt spid="2272">
                                            <p:txEl>
                                              <p:pRg st="0" end="0"/>
                                            </p:txEl>
                                          </p:spTgt>
                                        </p:tgtEl>
                                      </p:cBhvr>
                                      <p:to x="100000" y="100000"/>
                                    </p:animScale>
                                    <p:animScale>
                                      <p:cBhvr>
                                        <p:cTn id="31" dur="26">
                                          <p:stCondLst>
                                            <p:cond delay="1312"/>
                                          </p:stCondLst>
                                        </p:cTn>
                                        <p:tgtEl>
                                          <p:spTgt spid="2272">
                                            <p:txEl>
                                              <p:pRg st="0" end="0"/>
                                            </p:txEl>
                                          </p:spTgt>
                                        </p:tgtEl>
                                      </p:cBhvr>
                                      <p:to x="100000" y="80000"/>
                                    </p:animScale>
                                    <p:animScale>
                                      <p:cBhvr>
                                        <p:cTn id="32" dur="166" decel="50000">
                                          <p:stCondLst>
                                            <p:cond delay="1338"/>
                                          </p:stCondLst>
                                        </p:cTn>
                                        <p:tgtEl>
                                          <p:spTgt spid="2272">
                                            <p:txEl>
                                              <p:pRg st="0" end="0"/>
                                            </p:txEl>
                                          </p:spTgt>
                                        </p:tgtEl>
                                      </p:cBhvr>
                                      <p:to x="100000" y="100000"/>
                                    </p:animScale>
                                    <p:animScale>
                                      <p:cBhvr>
                                        <p:cTn id="33" dur="26">
                                          <p:stCondLst>
                                            <p:cond delay="1642"/>
                                          </p:stCondLst>
                                        </p:cTn>
                                        <p:tgtEl>
                                          <p:spTgt spid="2272">
                                            <p:txEl>
                                              <p:pRg st="0" end="0"/>
                                            </p:txEl>
                                          </p:spTgt>
                                        </p:tgtEl>
                                      </p:cBhvr>
                                      <p:to x="100000" y="90000"/>
                                    </p:animScale>
                                    <p:animScale>
                                      <p:cBhvr>
                                        <p:cTn id="34" dur="166" decel="50000">
                                          <p:stCondLst>
                                            <p:cond delay="1668"/>
                                          </p:stCondLst>
                                        </p:cTn>
                                        <p:tgtEl>
                                          <p:spTgt spid="2272">
                                            <p:txEl>
                                              <p:pRg st="0" end="0"/>
                                            </p:txEl>
                                          </p:spTgt>
                                        </p:tgtEl>
                                      </p:cBhvr>
                                      <p:to x="100000" y="100000"/>
                                    </p:animScale>
                                    <p:animScale>
                                      <p:cBhvr>
                                        <p:cTn id="35" dur="26">
                                          <p:stCondLst>
                                            <p:cond delay="1808"/>
                                          </p:stCondLst>
                                        </p:cTn>
                                        <p:tgtEl>
                                          <p:spTgt spid="2272">
                                            <p:txEl>
                                              <p:pRg st="0" end="0"/>
                                            </p:txEl>
                                          </p:spTgt>
                                        </p:tgtEl>
                                      </p:cBhvr>
                                      <p:to x="100000" y="95000"/>
                                    </p:animScale>
                                    <p:animScale>
                                      <p:cBhvr>
                                        <p:cTn id="36" dur="166" decel="50000">
                                          <p:stCondLst>
                                            <p:cond delay="1834"/>
                                          </p:stCondLst>
                                        </p:cTn>
                                        <p:tgtEl>
                                          <p:spTgt spid="2272">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1" grpId="0"/>
      <p:bldP spid="227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9" name="Google Shape;1049;p46"/>
          <p:cNvSpPr txBox="1">
            <a:spLocks noGrp="1"/>
          </p:cNvSpPr>
          <p:nvPr>
            <p:ph type="subTitle" idx="4"/>
          </p:nvPr>
        </p:nvSpPr>
        <p:spPr>
          <a:xfrm>
            <a:off x="1001725" y="883096"/>
            <a:ext cx="5176740" cy="63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mj-lt"/>
              </a:rPr>
              <a:t>Mô hình C4 là một phương pháp mô tả kiến trúc phần mềm một cách tinh gọn nhất</a:t>
            </a:r>
            <a:endParaRPr>
              <a:latin typeface="+mj-lt"/>
            </a:endParaRPr>
          </a:p>
        </p:txBody>
      </p:sp>
      <p:sp>
        <p:nvSpPr>
          <p:cNvPr id="1051" name="Google Shape;1051;p46"/>
          <p:cNvSpPr txBox="1">
            <a:spLocks noGrp="1"/>
          </p:cNvSpPr>
          <p:nvPr>
            <p:ph type="subTitle" idx="6"/>
          </p:nvPr>
        </p:nvSpPr>
        <p:spPr>
          <a:xfrm>
            <a:off x="970952" y="1475275"/>
            <a:ext cx="8091755" cy="636900"/>
          </a:xfrm>
          <a:prstGeom prst="rect">
            <a:avLst/>
          </a:prstGeom>
        </p:spPr>
        <p:txBody>
          <a:bodyPr spcFirstLastPara="1" wrap="square" lIns="91425" tIns="91425" rIns="91425" bIns="91425" anchor="t" anchorCtr="0">
            <a:noAutofit/>
          </a:bodyPr>
          <a:lstStyle/>
          <a:p>
            <a:pPr marL="0" lvl="0" indent="0" algn="just"/>
            <a:r>
              <a:rPr lang="vi-VN">
                <a:latin typeface="Times New Roman" panose="02020603050405020304" pitchFamily="18" charset="0"/>
                <a:cs typeface="Times New Roman" panose="02020603050405020304" pitchFamily="18" charset="0"/>
              </a:rPr>
              <a:t> Nó bao gồm một tập hợp 4 sơ đồ mô tả cấu trúc tĩnh của một hệ thống phần mềm</a:t>
            </a:r>
            <a:r>
              <a:rPr lang="en-US">
                <a:latin typeface="Times New Roman" panose="02020603050405020304" pitchFamily="18" charset="0"/>
                <a:cs typeface="Times New Roman" panose="02020603050405020304" pitchFamily="18" charset="0"/>
              </a:rPr>
              <a:t> đó là</a:t>
            </a:r>
          </a:p>
          <a:p>
            <a:pPr marL="0" lvl="0" indent="0" algn="just"/>
            <a:r>
              <a:rPr lang="en-US">
                <a:latin typeface="Times New Roman" panose="02020603050405020304" pitchFamily="18" charset="0"/>
                <a:cs typeface="Times New Roman" panose="02020603050405020304" pitchFamily="18" charset="0"/>
              </a:rPr>
              <a:t> SystemContext, Container, Component, Code </a:t>
            </a:r>
          </a:p>
        </p:txBody>
      </p:sp>
      <p:sp>
        <p:nvSpPr>
          <p:cNvPr id="1052" name="Google Shape;1052;p46"/>
          <p:cNvSpPr txBox="1">
            <a:spLocks noGrp="1"/>
          </p:cNvSpPr>
          <p:nvPr>
            <p:ph type="title"/>
          </p:nvPr>
        </p:nvSpPr>
        <p:spPr>
          <a:xfrm>
            <a:off x="1168574" y="191392"/>
            <a:ext cx="681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2.1 Khái niệm C4 MODEL</a:t>
            </a:r>
            <a:endParaRPr/>
          </a:p>
        </p:txBody>
      </p:sp>
      <p:grpSp>
        <p:nvGrpSpPr>
          <p:cNvPr id="1053" name="Google Shape;1053;p46"/>
          <p:cNvGrpSpPr/>
          <p:nvPr/>
        </p:nvGrpSpPr>
        <p:grpSpPr>
          <a:xfrm>
            <a:off x="7223904" y="1984439"/>
            <a:ext cx="2619746" cy="3159061"/>
            <a:chOff x="1565350" y="1224400"/>
            <a:chExt cx="2949500" cy="3556700"/>
          </a:xfrm>
        </p:grpSpPr>
        <p:sp>
          <p:nvSpPr>
            <p:cNvPr id="1054" name="Google Shape;1054;p46"/>
            <p:cNvSpPr/>
            <p:nvPr/>
          </p:nvSpPr>
          <p:spPr>
            <a:xfrm>
              <a:off x="2585725" y="1608375"/>
              <a:ext cx="1550200" cy="494125"/>
            </a:xfrm>
            <a:custGeom>
              <a:avLst/>
              <a:gdLst/>
              <a:ahLst/>
              <a:cxnLst/>
              <a:rect l="l" t="t" r="r" b="b"/>
              <a:pathLst>
                <a:path w="62008" h="19765" extrusionOk="0">
                  <a:moveTo>
                    <a:pt x="36545" y="0"/>
                  </a:moveTo>
                  <a:cubicBezTo>
                    <a:pt x="35991" y="0"/>
                    <a:pt x="35430" y="12"/>
                    <a:pt x="34862" y="36"/>
                  </a:cubicBezTo>
                  <a:cubicBezTo>
                    <a:pt x="24301" y="488"/>
                    <a:pt x="18467" y="5489"/>
                    <a:pt x="15443" y="9608"/>
                  </a:cubicBezTo>
                  <a:cubicBezTo>
                    <a:pt x="13502" y="12240"/>
                    <a:pt x="12121" y="15228"/>
                    <a:pt x="11371" y="18407"/>
                  </a:cubicBezTo>
                  <a:lnTo>
                    <a:pt x="334" y="18407"/>
                  </a:lnTo>
                  <a:cubicBezTo>
                    <a:pt x="334" y="17562"/>
                    <a:pt x="393" y="13597"/>
                    <a:pt x="834" y="11513"/>
                  </a:cubicBezTo>
                  <a:lnTo>
                    <a:pt x="512" y="11442"/>
                  </a:lnTo>
                  <a:cubicBezTo>
                    <a:pt x="0" y="13811"/>
                    <a:pt x="0" y="18514"/>
                    <a:pt x="0" y="18574"/>
                  </a:cubicBezTo>
                  <a:lnTo>
                    <a:pt x="0" y="18729"/>
                  </a:lnTo>
                  <a:lnTo>
                    <a:pt x="11621" y="18729"/>
                  </a:lnTo>
                  <a:lnTo>
                    <a:pt x="11645" y="18598"/>
                  </a:lnTo>
                  <a:cubicBezTo>
                    <a:pt x="12371" y="15407"/>
                    <a:pt x="13752" y="12406"/>
                    <a:pt x="15705" y="9787"/>
                  </a:cubicBezTo>
                  <a:cubicBezTo>
                    <a:pt x="18693" y="5727"/>
                    <a:pt x="24456" y="798"/>
                    <a:pt x="34874" y="357"/>
                  </a:cubicBezTo>
                  <a:cubicBezTo>
                    <a:pt x="35450" y="333"/>
                    <a:pt x="36015" y="321"/>
                    <a:pt x="36568" y="321"/>
                  </a:cubicBezTo>
                  <a:cubicBezTo>
                    <a:pt x="56117" y="321"/>
                    <a:pt x="60737" y="15121"/>
                    <a:pt x="61698" y="19764"/>
                  </a:cubicBezTo>
                  <a:lnTo>
                    <a:pt x="62008" y="19705"/>
                  </a:lnTo>
                  <a:cubicBezTo>
                    <a:pt x="61436" y="16895"/>
                    <a:pt x="59793" y="11513"/>
                    <a:pt x="55305" y="7013"/>
                  </a:cubicBezTo>
                  <a:cubicBezTo>
                    <a:pt x="50668" y="2354"/>
                    <a:pt x="44360" y="0"/>
                    <a:pt x="36545"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6"/>
            <p:cNvSpPr/>
            <p:nvPr/>
          </p:nvSpPr>
          <p:spPr>
            <a:xfrm>
              <a:off x="2471425" y="1685450"/>
              <a:ext cx="1804400" cy="2279175"/>
            </a:xfrm>
            <a:custGeom>
              <a:avLst/>
              <a:gdLst/>
              <a:ahLst/>
              <a:cxnLst/>
              <a:rect l="l" t="t" r="r" b="b"/>
              <a:pathLst>
                <a:path w="72176" h="91167" extrusionOk="0">
                  <a:moveTo>
                    <a:pt x="40398" y="1"/>
                  </a:moveTo>
                  <a:cubicBezTo>
                    <a:pt x="30611" y="1"/>
                    <a:pt x="25158" y="5001"/>
                    <a:pt x="22324" y="9204"/>
                  </a:cubicBezTo>
                  <a:cubicBezTo>
                    <a:pt x="20455" y="12002"/>
                    <a:pt x="19145" y="15134"/>
                    <a:pt x="18467" y="18432"/>
                  </a:cubicBezTo>
                  <a:lnTo>
                    <a:pt x="2715" y="18455"/>
                  </a:lnTo>
                  <a:lnTo>
                    <a:pt x="2715" y="14443"/>
                  </a:lnTo>
                  <a:lnTo>
                    <a:pt x="24" y="14157"/>
                  </a:lnTo>
                  <a:lnTo>
                    <a:pt x="24" y="14336"/>
                  </a:lnTo>
                  <a:cubicBezTo>
                    <a:pt x="24" y="14407"/>
                    <a:pt x="0" y="20634"/>
                    <a:pt x="24" y="22480"/>
                  </a:cubicBezTo>
                  <a:lnTo>
                    <a:pt x="24" y="22634"/>
                  </a:lnTo>
                  <a:lnTo>
                    <a:pt x="21848" y="22634"/>
                  </a:lnTo>
                  <a:lnTo>
                    <a:pt x="21848" y="22468"/>
                  </a:lnTo>
                  <a:cubicBezTo>
                    <a:pt x="21979" y="19289"/>
                    <a:pt x="22777" y="16181"/>
                    <a:pt x="24206" y="13336"/>
                  </a:cubicBezTo>
                  <a:cubicBezTo>
                    <a:pt x="28111" y="5775"/>
                    <a:pt x="35338" y="4085"/>
                    <a:pt x="40720" y="3989"/>
                  </a:cubicBezTo>
                  <a:cubicBezTo>
                    <a:pt x="40850" y="3987"/>
                    <a:pt x="40979" y="3986"/>
                    <a:pt x="41108" y="3986"/>
                  </a:cubicBezTo>
                  <a:cubicBezTo>
                    <a:pt x="51827" y="3986"/>
                    <a:pt x="56251" y="11769"/>
                    <a:pt x="57686" y="15157"/>
                  </a:cubicBezTo>
                  <a:cubicBezTo>
                    <a:pt x="59996" y="20694"/>
                    <a:pt x="59436" y="27242"/>
                    <a:pt x="56138" y="32671"/>
                  </a:cubicBezTo>
                  <a:cubicBezTo>
                    <a:pt x="53782" y="36551"/>
                    <a:pt x="48354" y="42321"/>
                    <a:pt x="36890" y="42321"/>
                  </a:cubicBezTo>
                  <a:cubicBezTo>
                    <a:pt x="34739" y="42321"/>
                    <a:pt x="32374" y="42118"/>
                    <a:pt x="29778" y="41661"/>
                  </a:cubicBezTo>
                  <a:lnTo>
                    <a:pt x="29587" y="41625"/>
                  </a:lnTo>
                  <a:lnTo>
                    <a:pt x="29587" y="91167"/>
                  </a:lnTo>
                  <a:lnTo>
                    <a:pt x="46982" y="91167"/>
                  </a:lnTo>
                  <a:lnTo>
                    <a:pt x="46982" y="90845"/>
                  </a:lnTo>
                  <a:lnTo>
                    <a:pt x="29909" y="90845"/>
                  </a:lnTo>
                  <a:lnTo>
                    <a:pt x="29909" y="42006"/>
                  </a:lnTo>
                  <a:cubicBezTo>
                    <a:pt x="32219" y="42423"/>
                    <a:pt x="34552" y="42637"/>
                    <a:pt x="36898" y="42649"/>
                  </a:cubicBezTo>
                  <a:cubicBezTo>
                    <a:pt x="48506" y="42649"/>
                    <a:pt x="54019" y="36779"/>
                    <a:pt x="56400" y="32850"/>
                  </a:cubicBezTo>
                  <a:cubicBezTo>
                    <a:pt x="59746" y="27337"/>
                    <a:pt x="60329" y="20670"/>
                    <a:pt x="57972" y="15038"/>
                  </a:cubicBezTo>
                  <a:cubicBezTo>
                    <a:pt x="56519" y="11597"/>
                    <a:pt x="52007" y="3668"/>
                    <a:pt x="41113" y="3668"/>
                  </a:cubicBezTo>
                  <a:lnTo>
                    <a:pt x="40720" y="3668"/>
                  </a:lnTo>
                  <a:cubicBezTo>
                    <a:pt x="30814" y="3835"/>
                    <a:pt x="26111" y="8942"/>
                    <a:pt x="23908" y="13193"/>
                  </a:cubicBezTo>
                  <a:cubicBezTo>
                    <a:pt x="22491" y="16038"/>
                    <a:pt x="21670" y="19134"/>
                    <a:pt x="21515" y="22313"/>
                  </a:cubicBezTo>
                  <a:lnTo>
                    <a:pt x="322" y="22313"/>
                  </a:lnTo>
                  <a:lnTo>
                    <a:pt x="322" y="14514"/>
                  </a:lnTo>
                  <a:lnTo>
                    <a:pt x="2370" y="14729"/>
                  </a:lnTo>
                  <a:lnTo>
                    <a:pt x="2370" y="18789"/>
                  </a:lnTo>
                  <a:lnTo>
                    <a:pt x="18705" y="18765"/>
                  </a:lnTo>
                  <a:lnTo>
                    <a:pt x="18729" y="18622"/>
                  </a:lnTo>
                  <a:cubicBezTo>
                    <a:pt x="19396" y="15324"/>
                    <a:pt x="20705" y="12181"/>
                    <a:pt x="22586" y="9383"/>
                  </a:cubicBezTo>
                  <a:cubicBezTo>
                    <a:pt x="25393" y="5232"/>
                    <a:pt x="30758" y="321"/>
                    <a:pt x="40441" y="321"/>
                  </a:cubicBezTo>
                  <a:cubicBezTo>
                    <a:pt x="40533" y="321"/>
                    <a:pt x="40626" y="321"/>
                    <a:pt x="40720" y="322"/>
                  </a:cubicBezTo>
                  <a:cubicBezTo>
                    <a:pt x="47792" y="406"/>
                    <a:pt x="53626" y="2882"/>
                    <a:pt x="57591" y="7502"/>
                  </a:cubicBezTo>
                  <a:cubicBezTo>
                    <a:pt x="61853" y="12478"/>
                    <a:pt x="63151" y="19051"/>
                    <a:pt x="62532" y="23385"/>
                  </a:cubicBezTo>
                  <a:cubicBezTo>
                    <a:pt x="62532" y="23480"/>
                    <a:pt x="62127" y="33422"/>
                    <a:pt x="54650" y="40029"/>
                  </a:cubicBezTo>
                  <a:cubicBezTo>
                    <a:pt x="50199" y="43984"/>
                    <a:pt x="44176" y="45980"/>
                    <a:pt x="36719" y="45980"/>
                  </a:cubicBezTo>
                  <a:cubicBezTo>
                    <a:pt x="35399" y="45980"/>
                    <a:pt x="34033" y="45917"/>
                    <a:pt x="32623" y="45792"/>
                  </a:cubicBezTo>
                  <a:lnTo>
                    <a:pt x="32445" y="45780"/>
                  </a:lnTo>
                  <a:lnTo>
                    <a:pt x="32445" y="61854"/>
                  </a:lnTo>
                  <a:lnTo>
                    <a:pt x="36314" y="61854"/>
                  </a:lnTo>
                  <a:lnTo>
                    <a:pt x="36314" y="49566"/>
                  </a:lnTo>
                  <a:cubicBezTo>
                    <a:pt x="36847" y="49590"/>
                    <a:pt x="37380" y="49602"/>
                    <a:pt x="37913" y="49602"/>
                  </a:cubicBezTo>
                  <a:cubicBezTo>
                    <a:pt x="40287" y="49602"/>
                    <a:pt x="42660" y="49364"/>
                    <a:pt x="44994" y="48888"/>
                  </a:cubicBezTo>
                  <a:cubicBezTo>
                    <a:pt x="49471" y="47971"/>
                    <a:pt x="55650" y="45709"/>
                    <a:pt x="59662" y="40149"/>
                  </a:cubicBezTo>
                  <a:cubicBezTo>
                    <a:pt x="66806" y="30219"/>
                    <a:pt x="66878" y="24599"/>
                    <a:pt x="66937" y="20491"/>
                  </a:cubicBezTo>
                  <a:lnTo>
                    <a:pt x="66937" y="19527"/>
                  </a:lnTo>
                  <a:lnTo>
                    <a:pt x="66913" y="19039"/>
                  </a:lnTo>
                  <a:lnTo>
                    <a:pt x="71092" y="19039"/>
                  </a:lnTo>
                  <a:cubicBezTo>
                    <a:pt x="71152" y="20313"/>
                    <a:pt x="71295" y="29659"/>
                    <a:pt x="63556" y="40077"/>
                  </a:cubicBezTo>
                  <a:cubicBezTo>
                    <a:pt x="58400" y="47018"/>
                    <a:pt x="52364" y="51483"/>
                    <a:pt x="46577" y="52650"/>
                  </a:cubicBezTo>
                  <a:lnTo>
                    <a:pt x="46649" y="52972"/>
                  </a:lnTo>
                  <a:cubicBezTo>
                    <a:pt x="52507" y="51793"/>
                    <a:pt x="58615" y="47280"/>
                    <a:pt x="63818" y="40280"/>
                  </a:cubicBezTo>
                  <a:cubicBezTo>
                    <a:pt x="72176" y="29016"/>
                    <a:pt x="71402" y="18979"/>
                    <a:pt x="71402" y="18872"/>
                  </a:cubicBezTo>
                  <a:lnTo>
                    <a:pt x="71402" y="18729"/>
                  </a:lnTo>
                  <a:lnTo>
                    <a:pt x="66580" y="18729"/>
                  </a:lnTo>
                  <a:lnTo>
                    <a:pt x="66616" y="19539"/>
                  </a:lnTo>
                  <a:lnTo>
                    <a:pt x="66616" y="20503"/>
                  </a:lnTo>
                  <a:cubicBezTo>
                    <a:pt x="66568" y="24563"/>
                    <a:pt x="66485" y="30135"/>
                    <a:pt x="59401" y="39970"/>
                  </a:cubicBezTo>
                  <a:cubicBezTo>
                    <a:pt x="55448" y="45447"/>
                    <a:pt x="49352" y="47673"/>
                    <a:pt x="44934" y="48578"/>
                  </a:cubicBezTo>
                  <a:cubicBezTo>
                    <a:pt x="42640" y="49052"/>
                    <a:pt x="40308" y="49292"/>
                    <a:pt x="37969" y="49292"/>
                  </a:cubicBezTo>
                  <a:cubicBezTo>
                    <a:pt x="37370" y="49292"/>
                    <a:pt x="36771" y="49276"/>
                    <a:pt x="36171" y="49245"/>
                  </a:cubicBezTo>
                  <a:lnTo>
                    <a:pt x="36005" y="49233"/>
                  </a:lnTo>
                  <a:lnTo>
                    <a:pt x="36005" y="61532"/>
                  </a:lnTo>
                  <a:lnTo>
                    <a:pt x="32766" y="61532"/>
                  </a:lnTo>
                  <a:lnTo>
                    <a:pt x="32766" y="46125"/>
                  </a:lnTo>
                  <a:cubicBezTo>
                    <a:pt x="34122" y="46241"/>
                    <a:pt x="35438" y="46298"/>
                    <a:pt x="36712" y="46298"/>
                  </a:cubicBezTo>
                  <a:cubicBezTo>
                    <a:pt x="44254" y="46298"/>
                    <a:pt x="50352" y="44281"/>
                    <a:pt x="54864" y="40268"/>
                  </a:cubicBezTo>
                  <a:cubicBezTo>
                    <a:pt x="62437" y="33564"/>
                    <a:pt x="62853" y="23492"/>
                    <a:pt x="62853" y="23408"/>
                  </a:cubicBezTo>
                  <a:cubicBezTo>
                    <a:pt x="63472" y="19027"/>
                    <a:pt x="62163" y="12348"/>
                    <a:pt x="57829" y="7299"/>
                  </a:cubicBezTo>
                  <a:cubicBezTo>
                    <a:pt x="53805" y="2596"/>
                    <a:pt x="47887" y="84"/>
                    <a:pt x="40720"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6"/>
            <p:cNvSpPr/>
            <p:nvPr/>
          </p:nvSpPr>
          <p:spPr>
            <a:xfrm>
              <a:off x="2490775" y="1224400"/>
              <a:ext cx="2024075" cy="2736075"/>
            </a:xfrm>
            <a:custGeom>
              <a:avLst/>
              <a:gdLst/>
              <a:ahLst/>
              <a:cxnLst/>
              <a:rect l="l" t="t" r="r" b="b"/>
              <a:pathLst>
                <a:path w="80963" h="109443" extrusionOk="0">
                  <a:moveTo>
                    <a:pt x="39946" y="0"/>
                  </a:moveTo>
                  <a:cubicBezTo>
                    <a:pt x="30766" y="0"/>
                    <a:pt x="8620" y="2346"/>
                    <a:pt x="1322" y="24039"/>
                  </a:cubicBezTo>
                  <a:cubicBezTo>
                    <a:pt x="750" y="26015"/>
                    <a:pt x="298" y="28027"/>
                    <a:pt x="0" y="30063"/>
                  </a:cubicBezTo>
                  <a:lnTo>
                    <a:pt x="322" y="30111"/>
                  </a:lnTo>
                  <a:cubicBezTo>
                    <a:pt x="619" y="28087"/>
                    <a:pt x="1072" y="26087"/>
                    <a:pt x="1643" y="24122"/>
                  </a:cubicBezTo>
                  <a:cubicBezTo>
                    <a:pt x="8870" y="2643"/>
                    <a:pt x="30849" y="321"/>
                    <a:pt x="39969" y="321"/>
                  </a:cubicBezTo>
                  <a:cubicBezTo>
                    <a:pt x="46137" y="321"/>
                    <a:pt x="56376" y="2369"/>
                    <a:pt x="64889" y="8156"/>
                  </a:cubicBezTo>
                  <a:cubicBezTo>
                    <a:pt x="75176" y="15169"/>
                    <a:pt x="80641" y="25991"/>
                    <a:pt x="80641" y="39469"/>
                  </a:cubicBezTo>
                  <a:cubicBezTo>
                    <a:pt x="80641" y="56626"/>
                    <a:pt x="72462" y="66853"/>
                    <a:pt x="65592" y="72426"/>
                  </a:cubicBezTo>
                  <a:cubicBezTo>
                    <a:pt x="58138" y="78462"/>
                    <a:pt x="50590" y="80462"/>
                    <a:pt x="50506" y="80486"/>
                  </a:cubicBezTo>
                  <a:lnTo>
                    <a:pt x="50387" y="80510"/>
                  </a:lnTo>
                  <a:lnTo>
                    <a:pt x="50387" y="109442"/>
                  </a:lnTo>
                  <a:lnTo>
                    <a:pt x="50709" y="109442"/>
                  </a:lnTo>
                  <a:lnTo>
                    <a:pt x="50709" y="80760"/>
                  </a:lnTo>
                  <a:cubicBezTo>
                    <a:pt x="56198" y="79045"/>
                    <a:pt x="61305" y="76307"/>
                    <a:pt x="65770" y="72676"/>
                  </a:cubicBezTo>
                  <a:cubicBezTo>
                    <a:pt x="72700" y="67068"/>
                    <a:pt x="80963" y="56757"/>
                    <a:pt x="80963" y="39469"/>
                  </a:cubicBezTo>
                  <a:cubicBezTo>
                    <a:pt x="80963" y="25896"/>
                    <a:pt x="75462" y="14966"/>
                    <a:pt x="65056" y="7894"/>
                  </a:cubicBezTo>
                  <a:cubicBezTo>
                    <a:pt x="56471" y="2072"/>
                    <a:pt x="46161" y="0"/>
                    <a:pt x="39946"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6"/>
            <p:cNvSpPr/>
            <p:nvPr/>
          </p:nvSpPr>
          <p:spPr>
            <a:xfrm>
              <a:off x="2610125" y="1305700"/>
              <a:ext cx="1849075" cy="2189825"/>
            </a:xfrm>
            <a:custGeom>
              <a:avLst/>
              <a:gdLst/>
              <a:ahLst/>
              <a:cxnLst/>
              <a:rect l="l" t="t" r="r" b="b"/>
              <a:pathLst>
                <a:path w="73963" h="87593" extrusionOk="0">
                  <a:moveTo>
                    <a:pt x="33730" y="1"/>
                  </a:moveTo>
                  <a:cubicBezTo>
                    <a:pt x="29569" y="1"/>
                    <a:pt x="23334" y="789"/>
                    <a:pt x="17515" y="3082"/>
                  </a:cubicBezTo>
                  <a:cubicBezTo>
                    <a:pt x="8633" y="6559"/>
                    <a:pt x="2739" y="12464"/>
                    <a:pt x="1" y="20620"/>
                  </a:cubicBezTo>
                  <a:lnTo>
                    <a:pt x="322" y="20727"/>
                  </a:lnTo>
                  <a:cubicBezTo>
                    <a:pt x="3037" y="12655"/>
                    <a:pt x="8859" y="6809"/>
                    <a:pt x="17646" y="3368"/>
                  </a:cubicBezTo>
                  <a:cubicBezTo>
                    <a:pt x="23456" y="1086"/>
                    <a:pt x="29667" y="313"/>
                    <a:pt x="33792" y="313"/>
                  </a:cubicBezTo>
                  <a:cubicBezTo>
                    <a:pt x="34274" y="313"/>
                    <a:pt x="34727" y="324"/>
                    <a:pt x="35148" y="344"/>
                  </a:cubicBezTo>
                  <a:cubicBezTo>
                    <a:pt x="40279" y="594"/>
                    <a:pt x="50197" y="1975"/>
                    <a:pt x="58794" y="8499"/>
                  </a:cubicBezTo>
                  <a:cubicBezTo>
                    <a:pt x="67021" y="14750"/>
                    <a:pt x="71605" y="23811"/>
                    <a:pt x="72402" y="35455"/>
                  </a:cubicBezTo>
                  <a:cubicBezTo>
                    <a:pt x="72414" y="35538"/>
                    <a:pt x="73653" y="44623"/>
                    <a:pt x="66902" y="56410"/>
                  </a:cubicBezTo>
                  <a:cubicBezTo>
                    <a:pt x="62163" y="64673"/>
                    <a:pt x="56031" y="69185"/>
                    <a:pt x="51709" y="71519"/>
                  </a:cubicBezTo>
                  <a:cubicBezTo>
                    <a:pt x="47030" y="74055"/>
                    <a:pt x="43423" y="74639"/>
                    <a:pt x="43387" y="74639"/>
                  </a:cubicBezTo>
                  <a:lnTo>
                    <a:pt x="43244" y="74662"/>
                  </a:lnTo>
                  <a:lnTo>
                    <a:pt x="43220" y="87593"/>
                  </a:lnTo>
                  <a:lnTo>
                    <a:pt x="43542" y="87593"/>
                  </a:lnTo>
                  <a:lnTo>
                    <a:pt x="43554" y="74948"/>
                  </a:lnTo>
                  <a:cubicBezTo>
                    <a:pt x="44256" y="74817"/>
                    <a:pt x="47614" y="74103"/>
                    <a:pt x="51828" y="71829"/>
                  </a:cubicBezTo>
                  <a:cubicBezTo>
                    <a:pt x="56198" y="69471"/>
                    <a:pt x="62389" y="64923"/>
                    <a:pt x="67152" y="56577"/>
                  </a:cubicBezTo>
                  <a:cubicBezTo>
                    <a:pt x="73962" y="44682"/>
                    <a:pt x="72712" y="35503"/>
                    <a:pt x="72712" y="35431"/>
                  </a:cubicBezTo>
                  <a:cubicBezTo>
                    <a:pt x="71902" y="23704"/>
                    <a:pt x="67283" y="14560"/>
                    <a:pt x="58972" y="8261"/>
                  </a:cubicBezTo>
                  <a:cubicBezTo>
                    <a:pt x="50304" y="1677"/>
                    <a:pt x="40315" y="272"/>
                    <a:pt x="35148" y="34"/>
                  </a:cubicBezTo>
                  <a:cubicBezTo>
                    <a:pt x="34709" y="12"/>
                    <a:pt x="34235" y="1"/>
                    <a:pt x="33730"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6"/>
            <p:cNvSpPr/>
            <p:nvPr/>
          </p:nvSpPr>
          <p:spPr>
            <a:xfrm>
              <a:off x="3375700" y="3633625"/>
              <a:ext cx="322975" cy="257775"/>
            </a:xfrm>
            <a:custGeom>
              <a:avLst/>
              <a:gdLst/>
              <a:ahLst/>
              <a:cxnLst/>
              <a:rect l="l" t="t" r="r" b="b"/>
              <a:pathLst>
                <a:path w="12919" h="10311" extrusionOk="0">
                  <a:moveTo>
                    <a:pt x="12597" y="0"/>
                  </a:moveTo>
                  <a:lnTo>
                    <a:pt x="12573" y="9989"/>
                  </a:lnTo>
                  <a:lnTo>
                    <a:pt x="0" y="9989"/>
                  </a:lnTo>
                  <a:lnTo>
                    <a:pt x="0" y="10311"/>
                  </a:lnTo>
                  <a:lnTo>
                    <a:pt x="12895" y="10311"/>
                  </a:lnTo>
                  <a:lnTo>
                    <a:pt x="12919"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6"/>
            <p:cNvSpPr/>
            <p:nvPr/>
          </p:nvSpPr>
          <p:spPr>
            <a:xfrm>
              <a:off x="3289075" y="3323450"/>
              <a:ext cx="90525" cy="567950"/>
            </a:xfrm>
            <a:custGeom>
              <a:avLst/>
              <a:gdLst/>
              <a:ahLst/>
              <a:cxnLst/>
              <a:rect l="l" t="t" r="r" b="b"/>
              <a:pathLst>
                <a:path w="3621" h="22718" extrusionOk="0">
                  <a:moveTo>
                    <a:pt x="1" y="1"/>
                  </a:moveTo>
                  <a:lnTo>
                    <a:pt x="1" y="22718"/>
                  </a:lnTo>
                  <a:lnTo>
                    <a:pt x="3465" y="22718"/>
                  </a:lnTo>
                  <a:lnTo>
                    <a:pt x="3465" y="22396"/>
                  </a:lnTo>
                  <a:lnTo>
                    <a:pt x="322" y="22396"/>
                  </a:lnTo>
                  <a:lnTo>
                    <a:pt x="322" y="322"/>
                  </a:lnTo>
                  <a:lnTo>
                    <a:pt x="3299" y="322"/>
                  </a:lnTo>
                  <a:lnTo>
                    <a:pt x="3299" y="19860"/>
                  </a:lnTo>
                  <a:lnTo>
                    <a:pt x="3620" y="19860"/>
                  </a:lnTo>
                  <a:lnTo>
                    <a:pt x="3620"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6"/>
            <p:cNvSpPr/>
            <p:nvPr/>
          </p:nvSpPr>
          <p:spPr>
            <a:xfrm>
              <a:off x="2673525" y="1512525"/>
              <a:ext cx="350375" cy="468225"/>
            </a:xfrm>
            <a:custGeom>
              <a:avLst/>
              <a:gdLst/>
              <a:ahLst/>
              <a:cxnLst/>
              <a:rect l="l" t="t" r="r" b="b"/>
              <a:pathLst>
                <a:path w="14015" h="18729" extrusionOk="0">
                  <a:moveTo>
                    <a:pt x="6168" y="0"/>
                  </a:moveTo>
                  <a:lnTo>
                    <a:pt x="5954" y="250"/>
                  </a:lnTo>
                  <a:lnTo>
                    <a:pt x="9002" y="2893"/>
                  </a:lnTo>
                  <a:cubicBezTo>
                    <a:pt x="7406" y="3763"/>
                    <a:pt x="5954" y="4918"/>
                    <a:pt x="4739" y="6275"/>
                  </a:cubicBezTo>
                  <a:cubicBezTo>
                    <a:pt x="2679" y="8537"/>
                    <a:pt x="191" y="12502"/>
                    <a:pt x="1" y="18562"/>
                  </a:cubicBezTo>
                  <a:lnTo>
                    <a:pt x="1" y="18729"/>
                  </a:lnTo>
                  <a:lnTo>
                    <a:pt x="5894" y="18729"/>
                  </a:lnTo>
                  <a:lnTo>
                    <a:pt x="5918" y="18598"/>
                  </a:lnTo>
                  <a:cubicBezTo>
                    <a:pt x="5954" y="18503"/>
                    <a:pt x="7883" y="9299"/>
                    <a:pt x="13776" y="7239"/>
                  </a:cubicBezTo>
                  <a:lnTo>
                    <a:pt x="14014" y="7156"/>
                  </a:lnTo>
                  <a:lnTo>
                    <a:pt x="11740" y="4775"/>
                  </a:lnTo>
                  <a:lnTo>
                    <a:pt x="11657" y="4798"/>
                  </a:lnTo>
                  <a:cubicBezTo>
                    <a:pt x="11442" y="4846"/>
                    <a:pt x="6406" y="6084"/>
                    <a:pt x="3644" y="15193"/>
                  </a:cubicBezTo>
                  <a:lnTo>
                    <a:pt x="3965" y="15276"/>
                  </a:lnTo>
                  <a:cubicBezTo>
                    <a:pt x="6466" y="6989"/>
                    <a:pt x="10966" y="5322"/>
                    <a:pt x="11633" y="5120"/>
                  </a:cubicBezTo>
                  <a:lnTo>
                    <a:pt x="13443" y="7013"/>
                  </a:lnTo>
                  <a:cubicBezTo>
                    <a:pt x="7918" y="9156"/>
                    <a:pt x="5882" y="17276"/>
                    <a:pt x="5632" y="18407"/>
                  </a:cubicBezTo>
                  <a:lnTo>
                    <a:pt x="346" y="18407"/>
                  </a:lnTo>
                  <a:cubicBezTo>
                    <a:pt x="763" y="7144"/>
                    <a:pt x="9287" y="3108"/>
                    <a:pt x="9371" y="3072"/>
                  </a:cubicBezTo>
                  <a:lnTo>
                    <a:pt x="9597" y="2965"/>
                  </a:lnTo>
                  <a:lnTo>
                    <a:pt x="6168"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6"/>
            <p:cNvSpPr/>
            <p:nvPr/>
          </p:nvSpPr>
          <p:spPr>
            <a:xfrm>
              <a:off x="2880400" y="1388900"/>
              <a:ext cx="1001350" cy="253125"/>
            </a:xfrm>
            <a:custGeom>
              <a:avLst/>
              <a:gdLst/>
              <a:ahLst/>
              <a:cxnLst/>
              <a:rect l="l" t="t" r="r" b="b"/>
              <a:pathLst>
                <a:path w="40054" h="10125" extrusionOk="0">
                  <a:moveTo>
                    <a:pt x="22053" y="1"/>
                  </a:moveTo>
                  <a:cubicBezTo>
                    <a:pt x="17103" y="1"/>
                    <a:pt x="11718" y="960"/>
                    <a:pt x="6727" y="3850"/>
                  </a:cubicBezTo>
                  <a:lnTo>
                    <a:pt x="6894" y="4124"/>
                  </a:lnTo>
                  <a:cubicBezTo>
                    <a:pt x="11826" y="1266"/>
                    <a:pt x="17152" y="317"/>
                    <a:pt x="22051" y="317"/>
                  </a:cubicBezTo>
                  <a:cubicBezTo>
                    <a:pt x="30932" y="317"/>
                    <a:pt x="38411" y="3435"/>
                    <a:pt x="39601" y="3957"/>
                  </a:cubicBezTo>
                  <a:lnTo>
                    <a:pt x="37207" y="7946"/>
                  </a:lnTo>
                  <a:cubicBezTo>
                    <a:pt x="34868" y="6562"/>
                    <a:pt x="30017" y="5161"/>
                    <a:pt x="23240" y="5161"/>
                  </a:cubicBezTo>
                  <a:cubicBezTo>
                    <a:pt x="22085" y="5161"/>
                    <a:pt x="20874" y="5202"/>
                    <a:pt x="19610" y="5291"/>
                  </a:cubicBezTo>
                  <a:cubicBezTo>
                    <a:pt x="16324" y="5481"/>
                    <a:pt x="13109" y="6314"/>
                    <a:pt x="10145" y="7755"/>
                  </a:cubicBezTo>
                  <a:cubicBezTo>
                    <a:pt x="9073" y="8267"/>
                    <a:pt x="8085" y="8922"/>
                    <a:pt x="7180" y="9684"/>
                  </a:cubicBezTo>
                  <a:lnTo>
                    <a:pt x="227" y="3219"/>
                  </a:lnTo>
                  <a:lnTo>
                    <a:pt x="0" y="3457"/>
                  </a:lnTo>
                  <a:lnTo>
                    <a:pt x="7180" y="10124"/>
                  </a:lnTo>
                  <a:lnTo>
                    <a:pt x="7287" y="10017"/>
                  </a:lnTo>
                  <a:cubicBezTo>
                    <a:pt x="7323" y="9970"/>
                    <a:pt x="11311" y="6207"/>
                    <a:pt x="19634" y="5636"/>
                  </a:cubicBezTo>
                  <a:cubicBezTo>
                    <a:pt x="20908" y="5546"/>
                    <a:pt x="22127" y="5504"/>
                    <a:pt x="23289" y="5504"/>
                  </a:cubicBezTo>
                  <a:cubicBezTo>
                    <a:pt x="30106" y="5504"/>
                    <a:pt x="34935" y="6931"/>
                    <a:pt x="37184" y="8315"/>
                  </a:cubicBezTo>
                  <a:lnTo>
                    <a:pt x="37327" y="8410"/>
                  </a:lnTo>
                  <a:lnTo>
                    <a:pt x="40053" y="3814"/>
                  </a:lnTo>
                  <a:lnTo>
                    <a:pt x="39898" y="3743"/>
                  </a:lnTo>
                  <a:cubicBezTo>
                    <a:pt x="39772" y="3680"/>
                    <a:pt x="31747" y="1"/>
                    <a:pt x="22053"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6"/>
            <p:cNvSpPr/>
            <p:nvPr/>
          </p:nvSpPr>
          <p:spPr>
            <a:xfrm>
              <a:off x="3610850" y="1502700"/>
              <a:ext cx="798325" cy="2282150"/>
            </a:xfrm>
            <a:custGeom>
              <a:avLst/>
              <a:gdLst/>
              <a:ahLst/>
              <a:cxnLst/>
              <a:rect l="l" t="t" r="r" b="b"/>
              <a:pathLst>
                <a:path w="31933" h="91286" extrusionOk="0">
                  <a:moveTo>
                    <a:pt x="12049" y="0"/>
                  </a:moveTo>
                  <a:lnTo>
                    <a:pt x="9382" y="4822"/>
                  </a:lnTo>
                  <a:lnTo>
                    <a:pt x="9561" y="4882"/>
                  </a:lnTo>
                  <a:cubicBezTo>
                    <a:pt x="9692" y="4941"/>
                    <a:pt x="23158" y="10252"/>
                    <a:pt x="23158" y="23896"/>
                  </a:cubicBezTo>
                  <a:lnTo>
                    <a:pt x="23158" y="24051"/>
                  </a:lnTo>
                  <a:lnTo>
                    <a:pt x="28540" y="24099"/>
                  </a:lnTo>
                  <a:lnTo>
                    <a:pt x="28540" y="23777"/>
                  </a:lnTo>
                  <a:lnTo>
                    <a:pt x="23468" y="23729"/>
                  </a:lnTo>
                  <a:cubicBezTo>
                    <a:pt x="23372" y="10823"/>
                    <a:pt x="11418" y="5322"/>
                    <a:pt x="9835" y="4656"/>
                  </a:cubicBezTo>
                  <a:lnTo>
                    <a:pt x="12180" y="417"/>
                  </a:lnTo>
                  <a:cubicBezTo>
                    <a:pt x="16395" y="2786"/>
                    <a:pt x="20074" y="6001"/>
                    <a:pt x="22979" y="9871"/>
                  </a:cubicBezTo>
                  <a:cubicBezTo>
                    <a:pt x="27397" y="15812"/>
                    <a:pt x="31576" y="25908"/>
                    <a:pt x="26432" y="40327"/>
                  </a:cubicBezTo>
                  <a:cubicBezTo>
                    <a:pt x="22753" y="50649"/>
                    <a:pt x="9871" y="63830"/>
                    <a:pt x="655" y="63889"/>
                  </a:cubicBezTo>
                  <a:lnTo>
                    <a:pt x="489" y="63889"/>
                  </a:lnTo>
                  <a:lnTo>
                    <a:pt x="0" y="91285"/>
                  </a:lnTo>
                  <a:lnTo>
                    <a:pt x="322" y="91285"/>
                  </a:lnTo>
                  <a:lnTo>
                    <a:pt x="798" y="64199"/>
                  </a:lnTo>
                  <a:cubicBezTo>
                    <a:pt x="4632" y="64092"/>
                    <a:pt x="9894" y="61436"/>
                    <a:pt x="14919" y="57043"/>
                  </a:cubicBezTo>
                  <a:cubicBezTo>
                    <a:pt x="20348" y="52316"/>
                    <a:pt x="24658" y="46232"/>
                    <a:pt x="26730" y="40422"/>
                  </a:cubicBezTo>
                  <a:cubicBezTo>
                    <a:pt x="31933" y="25861"/>
                    <a:pt x="27694" y="15657"/>
                    <a:pt x="23229" y="9656"/>
                  </a:cubicBezTo>
                  <a:cubicBezTo>
                    <a:pt x="20265" y="5715"/>
                    <a:pt x="16502" y="2429"/>
                    <a:pt x="12180" y="48"/>
                  </a:cubicBezTo>
                  <a:lnTo>
                    <a:pt x="12049"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6"/>
            <p:cNvSpPr/>
            <p:nvPr/>
          </p:nvSpPr>
          <p:spPr>
            <a:xfrm>
              <a:off x="3441775" y="3030275"/>
              <a:ext cx="111650" cy="758450"/>
            </a:xfrm>
            <a:custGeom>
              <a:avLst/>
              <a:gdLst/>
              <a:ahLst/>
              <a:cxnLst/>
              <a:rect l="l" t="t" r="r" b="b"/>
              <a:pathLst>
                <a:path w="4466" h="30338" extrusionOk="0">
                  <a:moveTo>
                    <a:pt x="501" y="0"/>
                  </a:moveTo>
                  <a:lnTo>
                    <a:pt x="513" y="1881"/>
                  </a:lnTo>
                  <a:lnTo>
                    <a:pt x="1" y="30170"/>
                  </a:lnTo>
                  <a:lnTo>
                    <a:pt x="1" y="30337"/>
                  </a:lnTo>
                  <a:lnTo>
                    <a:pt x="4394" y="30337"/>
                  </a:lnTo>
                  <a:lnTo>
                    <a:pt x="4394" y="30016"/>
                  </a:lnTo>
                  <a:lnTo>
                    <a:pt x="334" y="30016"/>
                  </a:lnTo>
                  <a:lnTo>
                    <a:pt x="834" y="1893"/>
                  </a:lnTo>
                  <a:lnTo>
                    <a:pt x="822" y="322"/>
                  </a:lnTo>
                  <a:lnTo>
                    <a:pt x="4144" y="322"/>
                  </a:lnTo>
                  <a:lnTo>
                    <a:pt x="4144" y="26765"/>
                  </a:lnTo>
                  <a:lnTo>
                    <a:pt x="4465" y="26765"/>
                  </a:lnTo>
                  <a:lnTo>
                    <a:pt x="4465"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6"/>
            <p:cNvSpPr/>
            <p:nvPr/>
          </p:nvSpPr>
          <p:spPr>
            <a:xfrm>
              <a:off x="4184725" y="2852850"/>
              <a:ext cx="72050" cy="73550"/>
            </a:xfrm>
            <a:custGeom>
              <a:avLst/>
              <a:gdLst/>
              <a:ahLst/>
              <a:cxnLst/>
              <a:rect l="l" t="t" r="r" b="b"/>
              <a:pathLst>
                <a:path w="2882" h="2942" extrusionOk="0">
                  <a:moveTo>
                    <a:pt x="143" y="1"/>
                  </a:moveTo>
                  <a:lnTo>
                    <a:pt x="24" y="120"/>
                  </a:lnTo>
                  <a:cubicBezTo>
                    <a:pt x="1" y="180"/>
                    <a:pt x="13" y="239"/>
                    <a:pt x="60" y="275"/>
                  </a:cubicBezTo>
                  <a:lnTo>
                    <a:pt x="108" y="322"/>
                  </a:lnTo>
                  <a:lnTo>
                    <a:pt x="155" y="370"/>
                  </a:lnTo>
                  <a:cubicBezTo>
                    <a:pt x="596" y="822"/>
                    <a:pt x="2358" y="2620"/>
                    <a:pt x="2632" y="2942"/>
                  </a:cubicBezTo>
                  <a:lnTo>
                    <a:pt x="2882" y="2739"/>
                  </a:lnTo>
                  <a:cubicBezTo>
                    <a:pt x="2739" y="2561"/>
                    <a:pt x="2263" y="2061"/>
                    <a:pt x="1453" y="1239"/>
                  </a:cubicBezTo>
                  <a:cubicBezTo>
                    <a:pt x="846" y="620"/>
                    <a:pt x="536" y="311"/>
                    <a:pt x="370" y="156"/>
                  </a:cubicBezTo>
                  <a:lnTo>
                    <a:pt x="274" y="61"/>
                  </a:lnTo>
                  <a:cubicBezTo>
                    <a:pt x="203" y="1"/>
                    <a:pt x="179" y="1"/>
                    <a:pt x="143"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3946300" y="1360425"/>
              <a:ext cx="55700" cy="67575"/>
            </a:xfrm>
            <a:custGeom>
              <a:avLst/>
              <a:gdLst/>
              <a:ahLst/>
              <a:cxnLst/>
              <a:rect l="l" t="t" r="r" b="b"/>
              <a:pathLst>
                <a:path w="2228" h="2703" extrusionOk="0">
                  <a:moveTo>
                    <a:pt x="1977" y="0"/>
                  </a:moveTo>
                  <a:lnTo>
                    <a:pt x="1" y="2500"/>
                  </a:lnTo>
                  <a:lnTo>
                    <a:pt x="251" y="2703"/>
                  </a:lnTo>
                  <a:lnTo>
                    <a:pt x="2227" y="191"/>
                  </a:lnTo>
                  <a:lnTo>
                    <a:pt x="1977"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6"/>
            <p:cNvSpPr/>
            <p:nvPr/>
          </p:nvSpPr>
          <p:spPr>
            <a:xfrm>
              <a:off x="3951675" y="2206825"/>
              <a:ext cx="90800" cy="8475"/>
            </a:xfrm>
            <a:custGeom>
              <a:avLst/>
              <a:gdLst/>
              <a:ahLst/>
              <a:cxnLst/>
              <a:rect l="l" t="t" r="r" b="b"/>
              <a:pathLst>
                <a:path w="3632" h="339" extrusionOk="0">
                  <a:moveTo>
                    <a:pt x="3067" y="0"/>
                  </a:moveTo>
                  <a:cubicBezTo>
                    <a:pt x="2667" y="0"/>
                    <a:pt x="2230" y="5"/>
                    <a:pt x="1810" y="5"/>
                  </a:cubicBezTo>
                  <a:cubicBezTo>
                    <a:pt x="1381" y="5"/>
                    <a:pt x="942" y="16"/>
                    <a:pt x="549" y="16"/>
                  </a:cubicBezTo>
                  <a:cubicBezTo>
                    <a:pt x="352" y="16"/>
                    <a:pt x="167" y="13"/>
                    <a:pt x="0" y="5"/>
                  </a:cubicBezTo>
                  <a:lnTo>
                    <a:pt x="0" y="339"/>
                  </a:lnTo>
                  <a:lnTo>
                    <a:pt x="1822" y="339"/>
                  </a:lnTo>
                  <a:cubicBezTo>
                    <a:pt x="2242" y="339"/>
                    <a:pt x="2679" y="328"/>
                    <a:pt x="3075" y="328"/>
                  </a:cubicBezTo>
                  <a:cubicBezTo>
                    <a:pt x="3273" y="328"/>
                    <a:pt x="3461" y="331"/>
                    <a:pt x="3631" y="339"/>
                  </a:cubicBezTo>
                  <a:lnTo>
                    <a:pt x="3631" y="5"/>
                  </a:lnTo>
                  <a:cubicBezTo>
                    <a:pt x="3457" y="1"/>
                    <a:pt x="3266" y="0"/>
                    <a:pt x="3067" y="0"/>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6"/>
            <p:cNvSpPr/>
            <p:nvPr/>
          </p:nvSpPr>
          <p:spPr>
            <a:xfrm>
              <a:off x="2716975" y="2151575"/>
              <a:ext cx="8075" cy="92000"/>
            </a:xfrm>
            <a:custGeom>
              <a:avLst/>
              <a:gdLst/>
              <a:ahLst/>
              <a:cxnLst/>
              <a:rect l="l" t="t" r="r" b="b"/>
              <a:pathLst>
                <a:path w="323" h="3680" extrusionOk="0">
                  <a:moveTo>
                    <a:pt x="1" y="1"/>
                  </a:moveTo>
                  <a:lnTo>
                    <a:pt x="1" y="3680"/>
                  </a:lnTo>
                  <a:lnTo>
                    <a:pt x="322" y="3680"/>
                  </a:lnTo>
                  <a:lnTo>
                    <a:pt x="32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6"/>
            <p:cNvSpPr/>
            <p:nvPr/>
          </p:nvSpPr>
          <p:spPr>
            <a:xfrm>
              <a:off x="3461125" y="1695575"/>
              <a:ext cx="8050" cy="79200"/>
            </a:xfrm>
            <a:custGeom>
              <a:avLst/>
              <a:gdLst/>
              <a:ahLst/>
              <a:cxnLst/>
              <a:rect l="l" t="t" r="r" b="b"/>
              <a:pathLst>
                <a:path w="322" h="3168" extrusionOk="0">
                  <a:moveTo>
                    <a:pt x="1" y="1"/>
                  </a:moveTo>
                  <a:lnTo>
                    <a:pt x="1" y="3168"/>
                  </a:lnTo>
                  <a:lnTo>
                    <a:pt x="322" y="3168"/>
                  </a:lnTo>
                  <a:lnTo>
                    <a:pt x="32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6"/>
            <p:cNvSpPr/>
            <p:nvPr/>
          </p:nvSpPr>
          <p:spPr>
            <a:xfrm>
              <a:off x="4187100" y="2682000"/>
              <a:ext cx="95275" cy="47650"/>
            </a:xfrm>
            <a:custGeom>
              <a:avLst/>
              <a:gdLst/>
              <a:ahLst/>
              <a:cxnLst/>
              <a:rect l="l" t="t" r="r" b="b"/>
              <a:pathLst>
                <a:path w="3811" h="1906" extrusionOk="0">
                  <a:moveTo>
                    <a:pt x="132" y="1"/>
                  </a:moveTo>
                  <a:lnTo>
                    <a:pt x="1" y="298"/>
                  </a:lnTo>
                  <a:lnTo>
                    <a:pt x="3680" y="1906"/>
                  </a:lnTo>
                  <a:lnTo>
                    <a:pt x="3811" y="1620"/>
                  </a:lnTo>
                  <a:lnTo>
                    <a:pt x="13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6"/>
            <p:cNvSpPr/>
            <p:nvPr/>
          </p:nvSpPr>
          <p:spPr>
            <a:xfrm>
              <a:off x="3804025" y="2822200"/>
              <a:ext cx="64925" cy="81575"/>
            </a:xfrm>
            <a:custGeom>
              <a:avLst/>
              <a:gdLst/>
              <a:ahLst/>
              <a:cxnLst/>
              <a:rect l="l" t="t" r="r" b="b"/>
              <a:pathLst>
                <a:path w="2597" h="3263" extrusionOk="0">
                  <a:moveTo>
                    <a:pt x="251" y="1"/>
                  </a:moveTo>
                  <a:lnTo>
                    <a:pt x="1" y="191"/>
                  </a:lnTo>
                  <a:lnTo>
                    <a:pt x="2346" y="3263"/>
                  </a:lnTo>
                  <a:lnTo>
                    <a:pt x="2596" y="3061"/>
                  </a:lnTo>
                  <a:lnTo>
                    <a:pt x="251"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4376725" y="1908100"/>
              <a:ext cx="96450" cy="33950"/>
            </a:xfrm>
            <a:custGeom>
              <a:avLst/>
              <a:gdLst/>
              <a:ahLst/>
              <a:cxnLst/>
              <a:rect l="l" t="t" r="r" b="b"/>
              <a:pathLst>
                <a:path w="3858" h="1358" extrusionOk="0">
                  <a:moveTo>
                    <a:pt x="3774" y="1"/>
                  </a:moveTo>
                  <a:lnTo>
                    <a:pt x="0" y="1048"/>
                  </a:lnTo>
                  <a:lnTo>
                    <a:pt x="83" y="1358"/>
                  </a:lnTo>
                  <a:lnTo>
                    <a:pt x="3858" y="310"/>
                  </a:lnTo>
                  <a:lnTo>
                    <a:pt x="3774"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6"/>
            <p:cNvSpPr/>
            <p:nvPr/>
          </p:nvSpPr>
          <p:spPr>
            <a:xfrm>
              <a:off x="3209600" y="4072050"/>
              <a:ext cx="555450" cy="519450"/>
            </a:xfrm>
            <a:custGeom>
              <a:avLst/>
              <a:gdLst/>
              <a:ahLst/>
              <a:cxnLst/>
              <a:rect l="l" t="t" r="r" b="b"/>
              <a:pathLst>
                <a:path w="22218" h="20778" extrusionOk="0">
                  <a:moveTo>
                    <a:pt x="167" y="1"/>
                  </a:moveTo>
                  <a:lnTo>
                    <a:pt x="167" y="322"/>
                  </a:lnTo>
                  <a:lnTo>
                    <a:pt x="21896" y="322"/>
                  </a:lnTo>
                  <a:lnTo>
                    <a:pt x="21896" y="20456"/>
                  </a:lnTo>
                  <a:lnTo>
                    <a:pt x="322" y="20456"/>
                  </a:lnTo>
                  <a:lnTo>
                    <a:pt x="322" y="3870"/>
                  </a:lnTo>
                  <a:lnTo>
                    <a:pt x="1" y="3870"/>
                  </a:lnTo>
                  <a:lnTo>
                    <a:pt x="1" y="20777"/>
                  </a:lnTo>
                  <a:lnTo>
                    <a:pt x="22218" y="20777"/>
                  </a:lnTo>
                  <a:lnTo>
                    <a:pt x="22218"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6"/>
            <p:cNvSpPr/>
            <p:nvPr/>
          </p:nvSpPr>
          <p:spPr>
            <a:xfrm>
              <a:off x="3213775" y="4167900"/>
              <a:ext cx="484900" cy="336075"/>
            </a:xfrm>
            <a:custGeom>
              <a:avLst/>
              <a:gdLst/>
              <a:ahLst/>
              <a:cxnLst/>
              <a:rect l="l" t="t" r="r" b="b"/>
              <a:pathLst>
                <a:path w="19396" h="13443" extrusionOk="0">
                  <a:moveTo>
                    <a:pt x="0" y="1"/>
                  </a:moveTo>
                  <a:lnTo>
                    <a:pt x="0" y="322"/>
                  </a:lnTo>
                  <a:lnTo>
                    <a:pt x="19074" y="322"/>
                  </a:lnTo>
                  <a:lnTo>
                    <a:pt x="19074" y="13121"/>
                  </a:lnTo>
                  <a:lnTo>
                    <a:pt x="3334" y="13121"/>
                  </a:lnTo>
                  <a:lnTo>
                    <a:pt x="3334" y="3799"/>
                  </a:lnTo>
                  <a:lnTo>
                    <a:pt x="15883" y="3799"/>
                  </a:lnTo>
                  <a:lnTo>
                    <a:pt x="15883" y="9097"/>
                  </a:lnTo>
                  <a:lnTo>
                    <a:pt x="6799" y="9097"/>
                  </a:lnTo>
                  <a:lnTo>
                    <a:pt x="6799" y="6882"/>
                  </a:lnTo>
                  <a:lnTo>
                    <a:pt x="12847" y="6882"/>
                  </a:lnTo>
                  <a:lnTo>
                    <a:pt x="12847" y="6561"/>
                  </a:lnTo>
                  <a:lnTo>
                    <a:pt x="6477" y="6561"/>
                  </a:lnTo>
                  <a:lnTo>
                    <a:pt x="6477" y="9418"/>
                  </a:lnTo>
                  <a:lnTo>
                    <a:pt x="16205" y="9418"/>
                  </a:lnTo>
                  <a:lnTo>
                    <a:pt x="16205" y="3477"/>
                  </a:lnTo>
                  <a:lnTo>
                    <a:pt x="3013" y="3477"/>
                  </a:lnTo>
                  <a:lnTo>
                    <a:pt x="3013" y="13443"/>
                  </a:lnTo>
                  <a:lnTo>
                    <a:pt x="19396" y="13443"/>
                  </a:lnTo>
                  <a:lnTo>
                    <a:pt x="19396"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3384325" y="4499800"/>
              <a:ext cx="8075" cy="87525"/>
            </a:xfrm>
            <a:custGeom>
              <a:avLst/>
              <a:gdLst/>
              <a:ahLst/>
              <a:cxnLst/>
              <a:rect l="l" t="t" r="r" b="b"/>
              <a:pathLst>
                <a:path w="323" h="3501" extrusionOk="0">
                  <a:moveTo>
                    <a:pt x="1" y="0"/>
                  </a:moveTo>
                  <a:lnTo>
                    <a:pt x="1" y="3501"/>
                  </a:lnTo>
                  <a:lnTo>
                    <a:pt x="322" y="3501"/>
                  </a:lnTo>
                  <a:lnTo>
                    <a:pt x="322"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6"/>
            <p:cNvSpPr/>
            <p:nvPr/>
          </p:nvSpPr>
          <p:spPr>
            <a:xfrm>
              <a:off x="3694500" y="4307200"/>
              <a:ext cx="66675" cy="8075"/>
            </a:xfrm>
            <a:custGeom>
              <a:avLst/>
              <a:gdLst/>
              <a:ahLst/>
              <a:cxnLst/>
              <a:rect l="l" t="t" r="r" b="b"/>
              <a:pathLst>
                <a:path w="2667" h="323" extrusionOk="0">
                  <a:moveTo>
                    <a:pt x="0" y="1"/>
                  </a:moveTo>
                  <a:lnTo>
                    <a:pt x="0" y="322"/>
                  </a:lnTo>
                  <a:lnTo>
                    <a:pt x="2667" y="322"/>
                  </a:lnTo>
                  <a:lnTo>
                    <a:pt x="2667"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3441775" y="4258975"/>
              <a:ext cx="8075" cy="72675"/>
            </a:xfrm>
            <a:custGeom>
              <a:avLst/>
              <a:gdLst/>
              <a:ahLst/>
              <a:cxnLst/>
              <a:rect l="l" t="t" r="r" b="b"/>
              <a:pathLst>
                <a:path w="323" h="2907" extrusionOk="0">
                  <a:moveTo>
                    <a:pt x="1" y="1"/>
                  </a:moveTo>
                  <a:lnTo>
                    <a:pt x="1" y="2906"/>
                  </a:lnTo>
                  <a:lnTo>
                    <a:pt x="322" y="2906"/>
                  </a:lnTo>
                  <a:lnTo>
                    <a:pt x="322"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6"/>
            <p:cNvSpPr/>
            <p:nvPr/>
          </p:nvSpPr>
          <p:spPr>
            <a:xfrm>
              <a:off x="3213775" y="4378050"/>
              <a:ext cx="79500" cy="8050"/>
            </a:xfrm>
            <a:custGeom>
              <a:avLst/>
              <a:gdLst/>
              <a:ahLst/>
              <a:cxnLst/>
              <a:rect l="l" t="t" r="r" b="b"/>
              <a:pathLst>
                <a:path w="3180" h="322" extrusionOk="0">
                  <a:moveTo>
                    <a:pt x="0" y="0"/>
                  </a:moveTo>
                  <a:lnTo>
                    <a:pt x="0" y="322"/>
                  </a:lnTo>
                  <a:lnTo>
                    <a:pt x="3179" y="322"/>
                  </a:lnTo>
                  <a:lnTo>
                    <a:pt x="3179" y="0"/>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6"/>
            <p:cNvSpPr/>
            <p:nvPr/>
          </p:nvSpPr>
          <p:spPr>
            <a:xfrm>
              <a:off x="2779500" y="2099200"/>
              <a:ext cx="49725" cy="21150"/>
            </a:xfrm>
            <a:custGeom>
              <a:avLst/>
              <a:gdLst/>
              <a:ahLst/>
              <a:cxnLst/>
              <a:rect l="l" t="t" r="r" b="b"/>
              <a:pathLst>
                <a:path w="1989" h="846" extrusionOk="0">
                  <a:moveTo>
                    <a:pt x="1584" y="0"/>
                  </a:moveTo>
                  <a:lnTo>
                    <a:pt x="465" y="274"/>
                  </a:lnTo>
                  <a:lnTo>
                    <a:pt x="0" y="691"/>
                  </a:lnTo>
                  <a:lnTo>
                    <a:pt x="619" y="846"/>
                  </a:lnTo>
                  <a:lnTo>
                    <a:pt x="1989" y="453"/>
                  </a:lnTo>
                  <a:lnTo>
                    <a:pt x="1584"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2794375" y="2060200"/>
              <a:ext cx="132775" cy="153025"/>
            </a:xfrm>
            <a:custGeom>
              <a:avLst/>
              <a:gdLst/>
              <a:ahLst/>
              <a:cxnLst/>
              <a:rect l="l" t="t" r="r" b="b"/>
              <a:pathLst>
                <a:path w="5311" h="6121" extrusionOk="0">
                  <a:moveTo>
                    <a:pt x="2310" y="1060"/>
                  </a:moveTo>
                  <a:lnTo>
                    <a:pt x="2798" y="1953"/>
                  </a:lnTo>
                  <a:lnTo>
                    <a:pt x="2453" y="3049"/>
                  </a:lnTo>
                  <a:lnTo>
                    <a:pt x="1560" y="2620"/>
                  </a:lnTo>
                  <a:cubicBezTo>
                    <a:pt x="1429" y="2251"/>
                    <a:pt x="1203" y="1906"/>
                    <a:pt x="917" y="1644"/>
                  </a:cubicBezTo>
                  <a:lnTo>
                    <a:pt x="1013" y="1644"/>
                  </a:lnTo>
                  <a:cubicBezTo>
                    <a:pt x="1120" y="1620"/>
                    <a:pt x="1239" y="1584"/>
                    <a:pt x="1346" y="1525"/>
                  </a:cubicBezTo>
                  <a:cubicBezTo>
                    <a:pt x="2108" y="1144"/>
                    <a:pt x="2310" y="1060"/>
                    <a:pt x="2310" y="1060"/>
                  </a:cubicBezTo>
                  <a:close/>
                  <a:moveTo>
                    <a:pt x="1632" y="1"/>
                  </a:moveTo>
                  <a:lnTo>
                    <a:pt x="536" y="1287"/>
                  </a:lnTo>
                  <a:cubicBezTo>
                    <a:pt x="536" y="1358"/>
                    <a:pt x="560" y="1429"/>
                    <a:pt x="608" y="1489"/>
                  </a:cubicBezTo>
                  <a:cubicBezTo>
                    <a:pt x="540" y="1473"/>
                    <a:pt x="470" y="1465"/>
                    <a:pt x="400" y="1465"/>
                  </a:cubicBezTo>
                  <a:cubicBezTo>
                    <a:pt x="260" y="1465"/>
                    <a:pt x="120" y="1497"/>
                    <a:pt x="1" y="1560"/>
                  </a:cubicBezTo>
                  <a:lnTo>
                    <a:pt x="1001" y="4215"/>
                  </a:lnTo>
                  <a:lnTo>
                    <a:pt x="2906" y="6120"/>
                  </a:lnTo>
                  <a:lnTo>
                    <a:pt x="5311" y="5442"/>
                  </a:lnTo>
                  <a:lnTo>
                    <a:pt x="5073" y="2084"/>
                  </a:lnTo>
                  <a:lnTo>
                    <a:pt x="3370"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2862250" y="2061350"/>
              <a:ext cx="25900" cy="34900"/>
            </a:xfrm>
            <a:custGeom>
              <a:avLst/>
              <a:gdLst/>
              <a:ahLst/>
              <a:cxnLst/>
              <a:rect l="l" t="t" r="r" b="b"/>
              <a:pathLst>
                <a:path w="1036" h="1396" extrusionOk="0">
                  <a:moveTo>
                    <a:pt x="5" y="1"/>
                  </a:moveTo>
                  <a:cubicBezTo>
                    <a:pt x="3" y="1"/>
                    <a:pt x="2" y="1"/>
                    <a:pt x="0" y="2"/>
                  </a:cubicBezTo>
                  <a:cubicBezTo>
                    <a:pt x="95" y="276"/>
                    <a:pt x="250" y="538"/>
                    <a:pt x="453" y="752"/>
                  </a:cubicBezTo>
                  <a:cubicBezTo>
                    <a:pt x="607" y="1002"/>
                    <a:pt x="798" y="1217"/>
                    <a:pt x="1036" y="1395"/>
                  </a:cubicBezTo>
                  <a:cubicBezTo>
                    <a:pt x="929" y="1122"/>
                    <a:pt x="786" y="860"/>
                    <a:pt x="584" y="645"/>
                  </a:cubicBezTo>
                  <a:cubicBezTo>
                    <a:pt x="309" y="279"/>
                    <a:pt x="56" y="1"/>
                    <a:pt x="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2795275" y="2095250"/>
              <a:ext cx="60450" cy="41175"/>
            </a:xfrm>
            <a:custGeom>
              <a:avLst/>
              <a:gdLst/>
              <a:ahLst/>
              <a:cxnLst/>
              <a:rect l="l" t="t" r="r" b="b"/>
              <a:pathLst>
                <a:path w="2418" h="1647" extrusionOk="0">
                  <a:moveTo>
                    <a:pt x="400" y="1"/>
                  </a:moveTo>
                  <a:cubicBezTo>
                    <a:pt x="294" y="1"/>
                    <a:pt x="197" y="25"/>
                    <a:pt x="107" y="75"/>
                  </a:cubicBezTo>
                  <a:cubicBezTo>
                    <a:pt x="24" y="111"/>
                    <a:pt x="0" y="158"/>
                    <a:pt x="0" y="158"/>
                  </a:cubicBezTo>
                  <a:cubicBezTo>
                    <a:pt x="107" y="132"/>
                    <a:pt x="221" y="118"/>
                    <a:pt x="332" y="118"/>
                  </a:cubicBezTo>
                  <a:cubicBezTo>
                    <a:pt x="369" y="118"/>
                    <a:pt x="405" y="120"/>
                    <a:pt x="441" y="123"/>
                  </a:cubicBezTo>
                  <a:cubicBezTo>
                    <a:pt x="774" y="242"/>
                    <a:pt x="1060" y="492"/>
                    <a:pt x="1203" y="813"/>
                  </a:cubicBezTo>
                  <a:cubicBezTo>
                    <a:pt x="1298" y="980"/>
                    <a:pt x="1358" y="1147"/>
                    <a:pt x="1417" y="1325"/>
                  </a:cubicBezTo>
                  <a:lnTo>
                    <a:pt x="1417" y="1373"/>
                  </a:lnTo>
                  <a:lnTo>
                    <a:pt x="1453" y="1373"/>
                  </a:lnTo>
                  <a:cubicBezTo>
                    <a:pt x="1762" y="1504"/>
                    <a:pt x="2084" y="1599"/>
                    <a:pt x="2417" y="1647"/>
                  </a:cubicBezTo>
                  <a:cubicBezTo>
                    <a:pt x="2147" y="1489"/>
                    <a:pt x="1866" y="1352"/>
                    <a:pt x="1564" y="1258"/>
                  </a:cubicBezTo>
                  <a:lnTo>
                    <a:pt x="1564" y="1258"/>
                  </a:lnTo>
                  <a:cubicBezTo>
                    <a:pt x="1516" y="1078"/>
                    <a:pt x="1447" y="899"/>
                    <a:pt x="1358" y="730"/>
                  </a:cubicBezTo>
                  <a:cubicBezTo>
                    <a:pt x="1179" y="373"/>
                    <a:pt x="857" y="99"/>
                    <a:pt x="465" y="4"/>
                  </a:cubicBezTo>
                  <a:cubicBezTo>
                    <a:pt x="443" y="2"/>
                    <a:pt x="421" y="1"/>
                    <a:pt x="40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6"/>
            <p:cNvSpPr/>
            <p:nvPr/>
          </p:nvSpPr>
          <p:spPr>
            <a:xfrm>
              <a:off x="2816700" y="2071125"/>
              <a:ext cx="114625" cy="40300"/>
            </a:xfrm>
            <a:custGeom>
              <a:avLst/>
              <a:gdLst/>
              <a:ahLst/>
              <a:cxnLst/>
              <a:rect l="l" t="t" r="r" b="b"/>
              <a:pathLst>
                <a:path w="4585" h="1612" extrusionOk="0">
                  <a:moveTo>
                    <a:pt x="4264" y="0"/>
                  </a:moveTo>
                  <a:cubicBezTo>
                    <a:pt x="4248" y="0"/>
                    <a:pt x="4232" y="1"/>
                    <a:pt x="4215" y="4"/>
                  </a:cubicBezTo>
                  <a:lnTo>
                    <a:pt x="0" y="1147"/>
                  </a:lnTo>
                  <a:cubicBezTo>
                    <a:pt x="143" y="1278"/>
                    <a:pt x="274" y="1433"/>
                    <a:pt x="370" y="1612"/>
                  </a:cubicBezTo>
                  <a:lnTo>
                    <a:pt x="4346" y="564"/>
                  </a:lnTo>
                  <a:cubicBezTo>
                    <a:pt x="4489" y="516"/>
                    <a:pt x="4584" y="361"/>
                    <a:pt x="4549" y="207"/>
                  </a:cubicBezTo>
                  <a:cubicBezTo>
                    <a:pt x="4537" y="207"/>
                    <a:pt x="4537" y="207"/>
                    <a:pt x="4537" y="195"/>
                  </a:cubicBezTo>
                  <a:cubicBezTo>
                    <a:pt x="4505" y="79"/>
                    <a:pt x="4390" y="0"/>
                    <a:pt x="4264"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6"/>
            <p:cNvSpPr/>
            <p:nvPr/>
          </p:nvSpPr>
          <p:spPr>
            <a:xfrm>
              <a:off x="2066000" y="3320175"/>
              <a:ext cx="63425" cy="136050"/>
            </a:xfrm>
            <a:custGeom>
              <a:avLst/>
              <a:gdLst/>
              <a:ahLst/>
              <a:cxnLst/>
              <a:rect l="l" t="t" r="r" b="b"/>
              <a:pathLst>
                <a:path w="2537" h="5442" extrusionOk="0">
                  <a:moveTo>
                    <a:pt x="2442" y="1"/>
                  </a:moveTo>
                  <a:lnTo>
                    <a:pt x="37" y="1299"/>
                  </a:lnTo>
                  <a:lnTo>
                    <a:pt x="49" y="1299"/>
                  </a:lnTo>
                  <a:cubicBezTo>
                    <a:pt x="13" y="1394"/>
                    <a:pt x="1" y="1489"/>
                    <a:pt x="1" y="1584"/>
                  </a:cubicBezTo>
                  <a:cubicBezTo>
                    <a:pt x="1" y="1715"/>
                    <a:pt x="394" y="3406"/>
                    <a:pt x="394" y="3406"/>
                  </a:cubicBezTo>
                  <a:cubicBezTo>
                    <a:pt x="620" y="4120"/>
                    <a:pt x="930" y="4799"/>
                    <a:pt x="1323" y="5442"/>
                  </a:cubicBezTo>
                  <a:lnTo>
                    <a:pt x="2537" y="894"/>
                  </a:lnTo>
                  <a:lnTo>
                    <a:pt x="244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6"/>
            <p:cNvSpPr/>
            <p:nvPr/>
          </p:nvSpPr>
          <p:spPr>
            <a:xfrm>
              <a:off x="2558925" y="4531925"/>
              <a:ext cx="141125" cy="245300"/>
            </a:xfrm>
            <a:custGeom>
              <a:avLst/>
              <a:gdLst/>
              <a:ahLst/>
              <a:cxnLst/>
              <a:rect l="l" t="t" r="r" b="b"/>
              <a:pathLst>
                <a:path w="5645" h="9812" extrusionOk="0">
                  <a:moveTo>
                    <a:pt x="5251" y="1"/>
                  </a:moveTo>
                  <a:lnTo>
                    <a:pt x="1" y="132"/>
                  </a:lnTo>
                  <a:lnTo>
                    <a:pt x="417" y="9812"/>
                  </a:lnTo>
                  <a:lnTo>
                    <a:pt x="5644" y="9693"/>
                  </a:lnTo>
                  <a:lnTo>
                    <a:pt x="5251"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2619350" y="4530450"/>
              <a:ext cx="15200" cy="236350"/>
            </a:xfrm>
            <a:custGeom>
              <a:avLst/>
              <a:gdLst/>
              <a:ahLst/>
              <a:cxnLst/>
              <a:rect l="l" t="t" r="r" b="b"/>
              <a:pathLst>
                <a:path w="608" h="9454" extrusionOk="0">
                  <a:moveTo>
                    <a:pt x="48" y="0"/>
                  </a:moveTo>
                  <a:cubicBezTo>
                    <a:pt x="1" y="0"/>
                    <a:pt x="84" y="2120"/>
                    <a:pt x="227" y="4727"/>
                  </a:cubicBezTo>
                  <a:cubicBezTo>
                    <a:pt x="370" y="7347"/>
                    <a:pt x="525" y="9454"/>
                    <a:pt x="560" y="9454"/>
                  </a:cubicBezTo>
                  <a:cubicBezTo>
                    <a:pt x="608" y="9454"/>
                    <a:pt x="525" y="7335"/>
                    <a:pt x="382" y="4727"/>
                  </a:cubicBezTo>
                  <a:cubicBezTo>
                    <a:pt x="239" y="2108"/>
                    <a:pt x="84" y="0"/>
                    <a:pt x="48"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2568750" y="4757250"/>
              <a:ext cx="131300" cy="19975"/>
            </a:xfrm>
            <a:custGeom>
              <a:avLst/>
              <a:gdLst/>
              <a:ahLst/>
              <a:cxnLst/>
              <a:rect l="l" t="t" r="r" b="b"/>
              <a:pathLst>
                <a:path w="5252" h="799" extrusionOk="0">
                  <a:moveTo>
                    <a:pt x="5216" y="1"/>
                  </a:moveTo>
                  <a:lnTo>
                    <a:pt x="1" y="132"/>
                  </a:lnTo>
                  <a:lnTo>
                    <a:pt x="24" y="799"/>
                  </a:lnTo>
                  <a:lnTo>
                    <a:pt x="5251" y="680"/>
                  </a:lnTo>
                  <a:lnTo>
                    <a:pt x="5216"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2567850" y="4661025"/>
              <a:ext cx="128925" cy="45075"/>
            </a:xfrm>
            <a:custGeom>
              <a:avLst/>
              <a:gdLst/>
              <a:ahLst/>
              <a:cxnLst/>
              <a:rect l="l" t="t" r="r" b="b"/>
              <a:pathLst>
                <a:path w="5157" h="1803" extrusionOk="0">
                  <a:moveTo>
                    <a:pt x="2571" y="0"/>
                  </a:moveTo>
                  <a:cubicBezTo>
                    <a:pt x="2524" y="0"/>
                    <a:pt x="2477" y="2"/>
                    <a:pt x="2430" y="4"/>
                  </a:cubicBezTo>
                  <a:cubicBezTo>
                    <a:pt x="1656" y="40"/>
                    <a:pt x="930" y="385"/>
                    <a:pt x="429" y="981"/>
                  </a:cubicBezTo>
                  <a:cubicBezTo>
                    <a:pt x="287" y="1159"/>
                    <a:pt x="168" y="1350"/>
                    <a:pt x="72" y="1564"/>
                  </a:cubicBezTo>
                  <a:cubicBezTo>
                    <a:pt x="37" y="1635"/>
                    <a:pt x="13" y="1719"/>
                    <a:pt x="1" y="1802"/>
                  </a:cubicBezTo>
                  <a:cubicBezTo>
                    <a:pt x="156" y="1540"/>
                    <a:pt x="322" y="1290"/>
                    <a:pt x="513" y="1052"/>
                  </a:cubicBezTo>
                  <a:cubicBezTo>
                    <a:pt x="1013" y="516"/>
                    <a:pt x="1715" y="195"/>
                    <a:pt x="2442" y="159"/>
                  </a:cubicBezTo>
                  <a:cubicBezTo>
                    <a:pt x="2459" y="159"/>
                    <a:pt x="2477" y="159"/>
                    <a:pt x="2494" y="159"/>
                  </a:cubicBezTo>
                  <a:cubicBezTo>
                    <a:pt x="3214" y="159"/>
                    <a:pt x="3908" y="396"/>
                    <a:pt x="4466" y="838"/>
                  </a:cubicBezTo>
                  <a:cubicBezTo>
                    <a:pt x="4888" y="1169"/>
                    <a:pt x="5114" y="1434"/>
                    <a:pt x="5152" y="1434"/>
                  </a:cubicBezTo>
                  <a:cubicBezTo>
                    <a:pt x="5154" y="1434"/>
                    <a:pt x="5155" y="1434"/>
                    <a:pt x="5156" y="1433"/>
                  </a:cubicBezTo>
                  <a:cubicBezTo>
                    <a:pt x="5121" y="1362"/>
                    <a:pt x="5073" y="1290"/>
                    <a:pt x="5013" y="1231"/>
                  </a:cubicBezTo>
                  <a:cubicBezTo>
                    <a:pt x="4644" y="790"/>
                    <a:pt x="4180" y="457"/>
                    <a:pt x="3656" y="231"/>
                  </a:cubicBezTo>
                  <a:cubicBezTo>
                    <a:pt x="3318" y="83"/>
                    <a:pt x="2942" y="0"/>
                    <a:pt x="2571"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6"/>
            <p:cNvSpPr/>
            <p:nvPr/>
          </p:nvSpPr>
          <p:spPr>
            <a:xfrm>
              <a:off x="2562200" y="4633150"/>
              <a:ext cx="132775" cy="21450"/>
            </a:xfrm>
            <a:custGeom>
              <a:avLst/>
              <a:gdLst/>
              <a:ahLst/>
              <a:cxnLst/>
              <a:rect l="l" t="t" r="r" b="b"/>
              <a:pathLst>
                <a:path w="5311" h="858" extrusionOk="0">
                  <a:moveTo>
                    <a:pt x="1" y="0"/>
                  </a:moveTo>
                  <a:lnTo>
                    <a:pt x="72" y="857"/>
                  </a:lnTo>
                  <a:lnTo>
                    <a:pt x="5311" y="857"/>
                  </a:lnTo>
                  <a:lnTo>
                    <a:pt x="52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1967200" y="4549800"/>
              <a:ext cx="291725" cy="230100"/>
            </a:xfrm>
            <a:custGeom>
              <a:avLst/>
              <a:gdLst/>
              <a:ahLst/>
              <a:cxnLst/>
              <a:rect l="l" t="t" r="r" b="b"/>
              <a:pathLst>
                <a:path w="11669" h="9204" extrusionOk="0">
                  <a:moveTo>
                    <a:pt x="11668" y="0"/>
                  </a:moveTo>
                  <a:lnTo>
                    <a:pt x="6060" y="96"/>
                  </a:lnTo>
                  <a:lnTo>
                    <a:pt x="5870" y="5906"/>
                  </a:lnTo>
                  <a:cubicBezTo>
                    <a:pt x="5870" y="5906"/>
                    <a:pt x="36" y="8108"/>
                    <a:pt x="0" y="9204"/>
                  </a:cubicBezTo>
                  <a:lnTo>
                    <a:pt x="11406" y="9061"/>
                  </a:lnTo>
                  <a:lnTo>
                    <a:pt x="11668"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6"/>
            <p:cNvSpPr/>
            <p:nvPr/>
          </p:nvSpPr>
          <p:spPr>
            <a:xfrm>
              <a:off x="2185675" y="4683250"/>
              <a:ext cx="24125" cy="22175"/>
            </a:xfrm>
            <a:custGeom>
              <a:avLst/>
              <a:gdLst/>
              <a:ahLst/>
              <a:cxnLst/>
              <a:rect l="l" t="t" r="r" b="b"/>
              <a:pathLst>
                <a:path w="965" h="887" extrusionOk="0">
                  <a:moveTo>
                    <a:pt x="598" y="12"/>
                  </a:moveTo>
                  <a:lnTo>
                    <a:pt x="631" y="20"/>
                  </a:lnTo>
                  <a:cubicBezTo>
                    <a:pt x="620" y="17"/>
                    <a:pt x="609" y="14"/>
                    <a:pt x="598" y="12"/>
                  </a:cubicBezTo>
                  <a:close/>
                  <a:moveTo>
                    <a:pt x="494" y="1"/>
                  </a:moveTo>
                  <a:cubicBezTo>
                    <a:pt x="295" y="1"/>
                    <a:pt x="116" y="124"/>
                    <a:pt x="48" y="318"/>
                  </a:cubicBezTo>
                  <a:cubicBezTo>
                    <a:pt x="0" y="568"/>
                    <a:pt x="155" y="806"/>
                    <a:pt x="405" y="877"/>
                  </a:cubicBezTo>
                  <a:cubicBezTo>
                    <a:pt x="433" y="883"/>
                    <a:pt x="461" y="886"/>
                    <a:pt x="488" y="886"/>
                  </a:cubicBezTo>
                  <a:cubicBezTo>
                    <a:pt x="687" y="886"/>
                    <a:pt x="877" y="743"/>
                    <a:pt x="929" y="544"/>
                  </a:cubicBezTo>
                  <a:cubicBezTo>
                    <a:pt x="964" y="308"/>
                    <a:pt x="824" y="84"/>
                    <a:pt x="590" y="10"/>
                  </a:cubicBezTo>
                  <a:lnTo>
                    <a:pt x="590" y="10"/>
                  </a:lnTo>
                  <a:cubicBezTo>
                    <a:pt x="592" y="11"/>
                    <a:pt x="595" y="11"/>
                    <a:pt x="598" y="12"/>
                  </a:cubicBezTo>
                  <a:lnTo>
                    <a:pt x="598" y="12"/>
                  </a:lnTo>
                  <a:lnTo>
                    <a:pt x="584" y="8"/>
                  </a:lnTo>
                  <a:lnTo>
                    <a:pt x="584" y="8"/>
                  </a:lnTo>
                  <a:cubicBezTo>
                    <a:pt x="586" y="9"/>
                    <a:pt x="588" y="10"/>
                    <a:pt x="590" y="10"/>
                  </a:cubicBezTo>
                  <a:lnTo>
                    <a:pt x="590" y="10"/>
                  </a:lnTo>
                  <a:cubicBezTo>
                    <a:pt x="558" y="4"/>
                    <a:pt x="525" y="1"/>
                    <a:pt x="49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1965700" y="4757850"/>
              <a:ext cx="286675" cy="23250"/>
            </a:xfrm>
            <a:custGeom>
              <a:avLst/>
              <a:gdLst/>
              <a:ahLst/>
              <a:cxnLst/>
              <a:rect l="l" t="t" r="r" b="b"/>
              <a:pathLst>
                <a:path w="11467" h="930" extrusionOk="0">
                  <a:moveTo>
                    <a:pt x="11466" y="1"/>
                  </a:moveTo>
                  <a:lnTo>
                    <a:pt x="382" y="358"/>
                  </a:lnTo>
                  <a:cubicBezTo>
                    <a:pt x="179" y="489"/>
                    <a:pt x="48" y="691"/>
                    <a:pt x="1" y="929"/>
                  </a:cubicBezTo>
                  <a:lnTo>
                    <a:pt x="11466" y="739"/>
                  </a:lnTo>
                  <a:lnTo>
                    <a:pt x="11466"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2111400" y="4697025"/>
              <a:ext cx="27550" cy="17150"/>
            </a:xfrm>
            <a:custGeom>
              <a:avLst/>
              <a:gdLst/>
              <a:ahLst/>
              <a:cxnLst/>
              <a:rect l="l" t="t" r="r" b="b"/>
              <a:pathLst>
                <a:path w="1102" h="686" extrusionOk="0">
                  <a:moveTo>
                    <a:pt x="197" y="0"/>
                  </a:moveTo>
                  <a:cubicBezTo>
                    <a:pt x="77" y="0"/>
                    <a:pt x="1" y="29"/>
                    <a:pt x="7" y="53"/>
                  </a:cubicBezTo>
                  <a:cubicBezTo>
                    <a:pt x="7" y="112"/>
                    <a:pt x="292" y="124"/>
                    <a:pt x="566" y="303"/>
                  </a:cubicBezTo>
                  <a:cubicBezTo>
                    <a:pt x="838" y="472"/>
                    <a:pt x="991" y="685"/>
                    <a:pt x="1047" y="685"/>
                  </a:cubicBezTo>
                  <a:cubicBezTo>
                    <a:pt x="1049" y="685"/>
                    <a:pt x="1052" y="685"/>
                    <a:pt x="1054" y="684"/>
                  </a:cubicBezTo>
                  <a:cubicBezTo>
                    <a:pt x="1102" y="660"/>
                    <a:pt x="1019" y="338"/>
                    <a:pt x="673" y="136"/>
                  </a:cubicBezTo>
                  <a:cubicBezTo>
                    <a:pt x="497" y="32"/>
                    <a:pt x="323" y="0"/>
                    <a:pt x="19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2081500" y="4711025"/>
              <a:ext cx="21150" cy="21875"/>
            </a:xfrm>
            <a:custGeom>
              <a:avLst/>
              <a:gdLst/>
              <a:ahLst/>
              <a:cxnLst/>
              <a:rect l="l" t="t" r="r" b="b"/>
              <a:pathLst>
                <a:path w="846" h="875" extrusionOk="0">
                  <a:moveTo>
                    <a:pt x="63" y="0"/>
                  </a:moveTo>
                  <a:cubicBezTo>
                    <a:pt x="24" y="0"/>
                    <a:pt x="0" y="7"/>
                    <a:pt x="0" y="16"/>
                  </a:cubicBezTo>
                  <a:cubicBezTo>
                    <a:pt x="0" y="76"/>
                    <a:pt x="238" y="159"/>
                    <a:pt x="441" y="397"/>
                  </a:cubicBezTo>
                  <a:cubicBezTo>
                    <a:pt x="627" y="630"/>
                    <a:pt x="688" y="874"/>
                    <a:pt x="757" y="874"/>
                  </a:cubicBezTo>
                  <a:cubicBezTo>
                    <a:pt x="759" y="874"/>
                    <a:pt x="760" y="874"/>
                    <a:pt x="762" y="874"/>
                  </a:cubicBezTo>
                  <a:cubicBezTo>
                    <a:pt x="822" y="874"/>
                    <a:pt x="845" y="552"/>
                    <a:pt x="595" y="266"/>
                  </a:cubicBezTo>
                  <a:cubicBezTo>
                    <a:pt x="411" y="55"/>
                    <a:pt x="174" y="0"/>
                    <a:pt x="63"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2052925" y="4723975"/>
              <a:ext cx="15500" cy="24075"/>
            </a:xfrm>
            <a:custGeom>
              <a:avLst/>
              <a:gdLst/>
              <a:ahLst/>
              <a:cxnLst/>
              <a:rect l="l" t="t" r="r" b="b"/>
              <a:pathLst>
                <a:path w="620" h="963" extrusionOk="0">
                  <a:moveTo>
                    <a:pt x="47" y="0"/>
                  </a:moveTo>
                  <a:cubicBezTo>
                    <a:pt x="35" y="0"/>
                    <a:pt x="27" y="4"/>
                    <a:pt x="24" y="10"/>
                  </a:cubicBezTo>
                  <a:cubicBezTo>
                    <a:pt x="0" y="58"/>
                    <a:pt x="167" y="225"/>
                    <a:pt x="298" y="475"/>
                  </a:cubicBezTo>
                  <a:cubicBezTo>
                    <a:pt x="417" y="725"/>
                    <a:pt x="441" y="963"/>
                    <a:pt x="500" y="963"/>
                  </a:cubicBezTo>
                  <a:cubicBezTo>
                    <a:pt x="548" y="963"/>
                    <a:pt x="619" y="689"/>
                    <a:pt x="464" y="391"/>
                  </a:cubicBezTo>
                  <a:cubicBezTo>
                    <a:pt x="331" y="126"/>
                    <a:pt x="120" y="0"/>
                    <a:pt x="4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2112475" y="4659025"/>
              <a:ext cx="31550" cy="6625"/>
            </a:xfrm>
            <a:custGeom>
              <a:avLst/>
              <a:gdLst/>
              <a:ahLst/>
              <a:cxnLst/>
              <a:rect l="l" t="t" r="r" b="b"/>
              <a:pathLst>
                <a:path w="1262" h="265" extrusionOk="0">
                  <a:moveTo>
                    <a:pt x="606" y="0"/>
                  </a:moveTo>
                  <a:cubicBezTo>
                    <a:pt x="245" y="0"/>
                    <a:pt x="0" y="169"/>
                    <a:pt x="35" y="215"/>
                  </a:cubicBezTo>
                  <a:cubicBezTo>
                    <a:pt x="40" y="226"/>
                    <a:pt x="57" y="230"/>
                    <a:pt x="84" y="230"/>
                  </a:cubicBezTo>
                  <a:cubicBezTo>
                    <a:pt x="167" y="230"/>
                    <a:pt x="346" y="190"/>
                    <a:pt x="566" y="190"/>
                  </a:cubicBezTo>
                  <a:cubicBezTo>
                    <a:pt x="587" y="190"/>
                    <a:pt x="608" y="191"/>
                    <a:pt x="630" y="191"/>
                  </a:cubicBezTo>
                  <a:cubicBezTo>
                    <a:pt x="888" y="201"/>
                    <a:pt x="1100" y="264"/>
                    <a:pt x="1186" y="264"/>
                  </a:cubicBezTo>
                  <a:cubicBezTo>
                    <a:pt x="1207" y="264"/>
                    <a:pt x="1221" y="260"/>
                    <a:pt x="1226" y="251"/>
                  </a:cubicBezTo>
                  <a:cubicBezTo>
                    <a:pt x="1261" y="203"/>
                    <a:pt x="1011" y="13"/>
                    <a:pt x="642" y="1"/>
                  </a:cubicBezTo>
                  <a:cubicBezTo>
                    <a:pt x="630" y="1"/>
                    <a:pt x="618" y="0"/>
                    <a:pt x="606"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2107075" y="4608725"/>
              <a:ext cx="43800" cy="25050"/>
            </a:xfrm>
            <a:custGeom>
              <a:avLst/>
              <a:gdLst/>
              <a:ahLst/>
              <a:cxnLst/>
              <a:rect l="l" t="t" r="r" b="b"/>
              <a:pathLst>
                <a:path w="1752" h="1002" extrusionOk="0">
                  <a:moveTo>
                    <a:pt x="1439" y="196"/>
                  </a:moveTo>
                  <a:cubicBezTo>
                    <a:pt x="1479" y="196"/>
                    <a:pt x="1508" y="205"/>
                    <a:pt x="1525" y="227"/>
                  </a:cubicBezTo>
                  <a:cubicBezTo>
                    <a:pt x="1561" y="263"/>
                    <a:pt x="1525" y="251"/>
                    <a:pt x="1525" y="287"/>
                  </a:cubicBezTo>
                  <a:cubicBezTo>
                    <a:pt x="1489" y="322"/>
                    <a:pt x="1442" y="358"/>
                    <a:pt x="1394" y="394"/>
                  </a:cubicBezTo>
                  <a:cubicBezTo>
                    <a:pt x="1299" y="453"/>
                    <a:pt x="1204" y="513"/>
                    <a:pt x="1096" y="572"/>
                  </a:cubicBezTo>
                  <a:cubicBezTo>
                    <a:pt x="918" y="668"/>
                    <a:pt x="739" y="739"/>
                    <a:pt x="549" y="799"/>
                  </a:cubicBezTo>
                  <a:cubicBezTo>
                    <a:pt x="401" y="826"/>
                    <a:pt x="261" y="868"/>
                    <a:pt x="122" y="919"/>
                  </a:cubicBezTo>
                  <a:lnTo>
                    <a:pt x="122" y="919"/>
                  </a:lnTo>
                  <a:cubicBezTo>
                    <a:pt x="189" y="852"/>
                    <a:pt x="292" y="749"/>
                    <a:pt x="442" y="632"/>
                  </a:cubicBezTo>
                  <a:cubicBezTo>
                    <a:pt x="596" y="513"/>
                    <a:pt x="763" y="406"/>
                    <a:pt x="942" y="334"/>
                  </a:cubicBezTo>
                  <a:cubicBezTo>
                    <a:pt x="1049" y="287"/>
                    <a:pt x="1156" y="251"/>
                    <a:pt x="1263" y="227"/>
                  </a:cubicBezTo>
                  <a:cubicBezTo>
                    <a:pt x="1333" y="208"/>
                    <a:pt x="1393" y="196"/>
                    <a:pt x="1439" y="196"/>
                  </a:cubicBezTo>
                  <a:close/>
                  <a:moveTo>
                    <a:pt x="1442" y="1"/>
                  </a:moveTo>
                  <a:cubicBezTo>
                    <a:pt x="1358" y="1"/>
                    <a:pt x="1287" y="13"/>
                    <a:pt x="1215" y="37"/>
                  </a:cubicBezTo>
                  <a:cubicBezTo>
                    <a:pt x="1096" y="72"/>
                    <a:pt x="977" y="108"/>
                    <a:pt x="870" y="167"/>
                  </a:cubicBezTo>
                  <a:cubicBezTo>
                    <a:pt x="668" y="263"/>
                    <a:pt x="501" y="382"/>
                    <a:pt x="346" y="525"/>
                  </a:cubicBezTo>
                  <a:cubicBezTo>
                    <a:pt x="152" y="719"/>
                    <a:pt x="49" y="881"/>
                    <a:pt x="24" y="956"/>
                  </a:cubicBezTo>
                  <a:lnTo>
                    <a:pt x="24" y="956"/>
                  </a:lnTo>
                  <a:cubicBezTo>
                    <a:pt x="16" y="959"/>
                    <a:pt x="9" y="962"/>
                    <a:pt x="1" y="965"/>
                  </a:cubicBezTo>
                  <a:cubicBezTo>
                    <a:pt x="7" y="967"/>
                    <a:pt x="14" y="968"/>
                    <a:pt x="20" y="970"/>
                  </a:cubicBezTo>
                  <a:lnTo>
                    <a:pt x="20" y="970"/>
                  </a:lnTo>
                  <a:cubicBezTo>
                    <a:pt x="16" y="988"/>
                    <a:pt x="17" y="998"/>
                    <a:pt x="25" y="1001"/>
                  </a:cubicBezTo>
                  <a:cubicBezTo>
                    <a:pt x="26" y="1001"/>
                    <a:pt x="27" y="1002"/>
                    <a:pt x="28" y="1002"/>
                  </a:cubicBezTo>
                  <a:cubicBezTo>
                    <a:pt x="34" y="1002"/>
                    <a:pt x="45" y="993"/>
                    <a:pt x="62" y="978"/>
                  </a:cubicBezTo>
                  <a:lnTo>
                    <a:pt x="62" y="978"/>
                  </a:lnTo>
                  <a:cubicBezTo>
                    <a:pt x="122" y="989"/>
                    <a:pt x="183" y="995"/>
                    <a:pt x="243" y="995"/>
                  </a:cubicBezTo>
                  <a:cubicBezTo>
                    <a:pt x="356" y="995"/>
                    <a:pt x="468" y="976"/>
                    <a:pt x="572" y="941"/>
                  </a:cubicBezTo>
                  <a:cubicBezTo>
                    <a:pt x="787" y="906"/>
                    <a:pt x="989" y="834"/>
                    <a:pt x="1180" y="751"/>
                  </a:cubicBezTo>
                  <a:cubicBezTo>
                    <a:pt x="1287" y="691"/>
                    <a:pt x="1394" y="632"/>
                    <a:pt x="1501" y="560"/>
                  </a:cubicBezTo>
                  <a:cubicBezTo>
                    <a:pt x="1561" y="525"/>
                    <a:pt x="1620" y="477"/>
                    <a:pt x="1668" y="418"/>
                  </a:cubicBezTo>
                  <a:cubicBezTo>
                    <a:pt x="1739" y="334"/>
                    <a:pt x="1751" y="215"/>
                    <a:pt x="1680" y="120"/>
                  </a:cubicBezTo>
                  <a:cubicBezTo>
                    <a:pt x="1620" y="48"/>
                    <a:pt x="1537" y="1"/>
                    <a:pt x="1442"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2114825" y="4634925"/>
              <a:ext cx="141700" cy="35450"/>
            </a:xfrm>
            <a:custGeom>
              <a:avLst/>
              <a:gdLst/>
              <a:ahLst/>
              <a:cxnLst/>
              <a:rect l="l" t="t" r="r" b="b"/>
              <a:pathLst>
                <a:path w="5668" h="1418" extrusionOk="0">
                  <a:moveTo>
                    <a:pt x="5668" y="1"/>
                  </a:moveTo>
                  <a:lnTo>
                    <a:pt x="60" y="203"/>
                  </a:lnTo>
                  <a:lnTo>
                    <a:pt x="1" y="1417"/>
                  </a:lnTo>
                  <a:lnTo>
                    <a:pt x="5632" y="1334"/>
                  </a:lnTo>
                  <a:lnTo>
                    <a:pt x="56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2181800" y="2053300"/>
              <a:ext cx="303925" cy="455500"/>
            </a:xfrm>
            <a:custGeom>
              <a:avLst/>
              <a:gdLst/>
              <a:ahLst/>
              <a:cxnLst/>
              <a:rect l="l" t="t" r="r" b="b"/>
              <a:pathLst>
                <a:path w="12157" h="18220" extrusionOk="0">
                  <a:moveTo>
                    <a:pt x="5801" y="0"/>
                  </a:moveTo>
                  <a:cubicBezTo>
                    <a:pt x="5467" y="0"/>
                    <a:pt x="5127" y="32"/>
                    <a:pt x="4787" y="98"/>
                  </a:cubicBezTo>
                  <a:cubicBezTo>
                    <a:pt x="4775" y="98"/>
                    <a:pt x="4751" y="98"/>
                    <a:pt x="4727" y="110"/>
                  </a:cubicBezTo>
                  <a:cubicBezTo>
                    <a:pt x="1858" y="693"/>
                    <a:pt x="0" y="3491"/>
                    <a:pt x="584" y="6361"/>
                  </a:cubicBezTo>
                  <a:cubicBezTo>
                    <a:pt x="596" y="6420"/>
                    <a:pt x="608" y="6468"/>
                    <a:pt x="620" y="6527"/>
                  </a:cubicBezTo>
                  <a:lnTo>
                    <a:pt x="3382" y="18219"/>
                  </a:lnTo>
                  <a:lnTo>
                    <a:pt x="9966" y="17350"/>
                  </a:lnTo>
                  <a:lnTo>
                    <a:pt x="9478" y="13612"/>
                  </a:lnTo>
                  <a:lnTo>
                    <a:pt x="9478" y="13612"/>
                  </a:lnTo>
                  <a:cubicBezTo>
                    <a:pt x="9478" y="13612"/>
                    <a:pt x="9482" y="13612"/>
                    <a:pt x="9489" y="13612"/>
                  </a:cubicBezTo>
                  <a:cubicBezTo>
                    <a:pt x="9669" y="13612"/>
                    <a:pt x="11891" y="13568"/>
                    <a:pt x="12085" y="11397"/>
                  </a:cubicBezTo>
                  <a:cubicBezTo>
                    <a:pt x="12157" y="10647"/>
                    <a:pt x="11573" y="7325"/>
                    <a:pt x="10990" y="4313"/>
                  </a:cubicBezTo>
                  <a:cubicBezTo>
                    <a:pt x="10507" y="1772"/>
                    <a:pt x="8293" y="0"/>
                    <a:pt x="580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6"/>
            <p:cNvSpPr/>
            <p:nvPr/>
          </p:nvSpPr>
          <p:spPr>
            <a:xfrm>
              <a:off x="2172275" y="2044650"/>
              <a:ext cx="287550" cy="344200"/>
            </a:xfrm>
            <a:custGeom>
              <a:avLst/>
              <a:gdLst/>
              <a:ahLst/>
              <a:cxnLst/>
              <a:rect l="l" t="t" r="r" b="b"/>
              <a:pathLst>
                <a:path w="11502" h="13768" extrusionOk="0">
                  <a:moveTo>
                    <a:pt x="6286" y="1"/>
                  </a:moveTo>
                  <a:cubicBezTo>
                    <a:pt x="5435" y="1"/>
                    <a:pt x="4595" y="195"/>
                    <a:pt x="3834" y="575"/>
                  </a:cubicBezTo>
                  <a:cubicBezTo>
                    <a:pt x="3429" y="777"/>
                    <a:pt x="3037" y="1016"/>
                    <a:pt x="2667" y="1278"/>
                  </a:cubicBezTo>
                  <a:cubicBezTo>
                    <a:pt x="2132" y="1659"/>
                    <a:pt x="1679" y="2123"/>
                    <a:pt x="1298" y="2659"/>
                  </a:cubicBezTo>
                  <a:cubicBezTo>
                    <a:pt x="524" y="3897"/>
                    <a:pt x="0" y="5742"/>
                    <a:pt x="155" y="7112"/>
                  </a:cubicBezTo>
                  <a:cubicBezTo>
                    <a:pt x="298" y="8493"/>
                    <a:pt x="2632" y="13767"/>
                    <a:pt x="2632" y="13767"/>
                  </a:cubicBezTo>
                  <a:lnTo>
                    <a:pt x="7775" y="13291"/>
                  </a:lnTo>
                  <a:cubicBezTo>
                    <a:pt x="7775" y="13291"/>
                    <a:pt x="8942" y="11719"/>
                    <a:pt x="9025" y="10660"/>
                  </a:cubicBezTo>
                  <a:cubicBezTo>
                    <a:pt x="9073" y="9981"/>
                    <a:pt x="9025" y="8886"/>
                    <a:pt x="9144" y="8147"/>
                  </a:cubicBezTo>
                  <a:cubicBezTo>
                    <a:pt x="9216" y="7862"/>
                    <a:pt x="9335" y="7600"/>
                    <a:pt x="9502" y="7350"/>
                  </a:cubicBezTo>
                  <a:cubicBezTo>
                    <a:pt x="9537" y="7195"/>
                    <a:pt x="9668" y="6612"/>
                    <a:pt x="10228" y="6600"/>
                  </a:cubicBezTo>
                  <a:cubicBezTo>
                    <a:pt x="10788" y="6600"/>
                    <a:pt x="11026" y="8302"/>
                    <a:pt x="11026" y="8302"/>
                  </a:cubicBezTo>
                  <a:lnTo>
                    <a:pt x="11502" y="8052"/>
                  </a:lnTo>
                  <a:cubicBezTo>
                    <a:pt x="11502" y="8052"/>
                    <a:pt x="11264" y="6492"/>
                    <a:pt x="11145" y="5969"/>
                  </a:cubicBezTo>
                  <a:cubicBezTo>
                    <a:pt x="11085" y="5683"/>
                    <a:pt x="10633" y="4111"/>
                    <a:pt x="10680" y="3790"/>
                  </a:cubicBezTo>
                  <a:cubicBezTo>
                    <a:pt x="10740" y="3480"/>
                    <a:pt x="10918" y="3409"/>
                    <a:pt x="10621" y="2849"/>
                  </a:cubicBezTo>
                  <a:cubicBezTo>
                    <a:pt x="10323" y="2290"/>
                    <a:pt x="9204" y="1397"/>
                    <a:pt x="8716" y="1206"/>
                  </a:cubicBezTo>
                  <a:cubicBezTo>
                    <a:pt x="8228" y="1004"/>
                    <a:pt x="7728" y="1028"/>
                    <a:pt x="7609" y="777"/>
                  </a:cubicBezTo>
                  <a:cubicBezTo>
                    <a:pt x="7489" y="516"/>
                    <a:pt x="7632" y="242"/>
                    <a:pt x="7073" y="39"/>
                  </a:cubicBezTo>
                  <a:lnTo>
                    <a:pt x="6692" y="15"/>
                  </a:lnTo>
                  <a:cubicBezTo>
                    <a:pt x="6557" y="6"/>
                    <a:pt x="6421" y="1"/>
                    <a:pt x="6286"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6"/>
            <p:cNvSpPr/>
            <p:nvPr/>
          </p:nvSpPr>
          <p:spPr>
            <a:xfrm>
              <a:off x="2399675" y="2210225"/>
              <a:ext cx="49150" cy="94675"/>
            </a:xfrm>
            <a:custGeom>
              <a:avLst/>
              <a:gdLst/>
              <a:ahLst/>
              <a:cxnLst/>
              <a:rect l="l" t="t" r="r" b="b"/>
              <a:pathLst>
                <a:path w="1966" h="3787" extrusionOk="0">
                  <a:moveTo>
                    <a:pt x="1001" y="0"/>
                  </a:moveTo>
                  <a:cubicBezTo>
                    <a:pt x="918" y="0"/>
                    <a:pt x="846" y="24"/>
                    <a:pt x="787" y="72"/>
                  </a:cubicBezTo>
                  <a:cubicBezTo>
                    <a:pt x="620" y="179"/>
                    <a:pt x="477" y="322"/>
                    <a:pt x="394" y="500"/>
                  </a:cubicBezTo>
                  <a:cubicBezTo>
                    <a:pt x="96" y="1096"/>
                    <a:pt x="1" y="1763"/>
                    <a:pt x="96" y="2405"/>
                  </a:cubicBezTo>
                  <a:cubicBezTo>
                    <a:pt x="132" y="2775"/>
                    <a:pt x="275" y="3120"/>
                    <a:pt x="501" y="3406"/>
                  </a:cubicBezTo>
                  <a:cubicBezTo>
                    <a:pt x="703" y="3644"/>
                    <a:pt x="989" y="3787"/>
                    <a:pt x="1299" y="3787"/>
                  </a:cubicBezTo>
                  <a:cubicBezTo>
                    <a:pt x="1513" y="3787"/>
                    <a:pt x="1703" y="3703"/>
                    <a:pt x="1858" y="3560"/>
                  </a:cubicBezTo>
                  <a:cubicBezTo>
                    <a:pt x="1965" y="3453"/>
                    <a:pt x="1965" y="3370"/>
                    <a:pt x="1965" y="3370"/>
                  </a:cubicBezTo>
                  <a:lnTo>
                    <a:pt x="1965" y="3370"/>
                  </a:lnTo>
                  <a:cubicBezTo>
                    <a:pt x="1953" y="3370"/>
                    <a:pt x="1918" y="3429"/>
                    <a:pt x="1811" y="3513"/>
                  </a:cubicBezTo>
                  <a:cubicBezTo>
                    <a:pt x="1680" y="3611"/>
                    <a:pt x="1519" y="3669"/>
                    <a:pt x="1347" y="3669"/>
                  </a:cubicBezTo>
                  <a:cubicBezTo>
                    <a:pt x="1331" y="3669"/>
                    <a:pt x="1315" y="3669"/>
                    <a:pt x="1299" y="3668"/>
                  </a:cubicBezTo>
                  <a:cubicBezTo>
                    <a:pt x="1037" y="3644"/>
                    <a:pt x="787" y="3513"/>
                    <a:pt x="620" y="3298"/>
                  </a:cubicBezTo>
                  <a:cubicBezTo>
                    <a:pt x="418" y="3037"/>
                    <a:pt x="298" y="2715"/>
                    <a:pt x="263" y="2382"/>
                  </a:cubicBezTo>
                  <a:cubicBezTo>
                    <a:pt x="168" y="1763"/>
                    <a:pt x="251" y="1132"/>
                    <a:pt x="489" y="560"/>
                  </a:cubicBezTo>
                  <a:cubicBezTo>
                    <a:pt x="608" y="334"/>
                    <a:pt x="787" y="131"/>
                    <a:pt x="100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2418725" y="2239650"/>
              <a:ext cx="15025" cy="36850"/>
            </a:xfrm>
            <a:custGeom>
              <a:avLst/>
              <a:gdLst/>
              <a:ahLst/>
              <a:cxnLst/>
              <a:rect l="l" t="t" r="r" b="b"/>
              <a:pathLst>
                <a:path w="601" h="1474" extrusionOk="0">
                  <a:moveTo>
                    <a:pt x="445" y="0"/>
                  </a:moveTo>
                  <a:cubicBezTo>
                    <a:pt x="416" y="0"/>
                    <a:pt x="322" y="43"/>
                    <a:pt x="227" y="169"/>
                  </a:cubicBezTo>
                  <a:cubicBezTo>
                    <a:pt x="84" y="347"/>
                    <a:pt x="1" y="574"/>
                    <a:pt x="1" y="812"/>
                  </a:cubicBezTo>
                  <a:cubicBezTo>
                    <a:pt x="1" y="1050"/>
                    <a:pt x="108" y="1288"/>
                    <a:pt x="298" y="1431"/>
                  </a:cubicBezTo>
                  <a:cubicBezTo>
                    <a:pt x="358" y="1463"/>
                    <a:pt x="412" y="1473"/>
                    <a:pt x="457" y="1473"/>
                  </a:cubicBezTo>
                  <a:cubicBezTo>
                    <a:pt x="547" y="1473"/>
                    <a:pt x="600" y="1431"/>
                    <a:pt x="584" y="1431"/>
                  </a:cubicBezTo>
                  <a:cubicBezTo>
                    <a:pt x="584" y="1395"/>
                    <a:pt x="477" y="1407"/>
                    <a:pt x="370" y="1336"/>
                  </a:cubicBezTo>
                  <a:cubicBezTo>
                    <a:pt x="239" y="1193"/>
                    <a:pt x="168" y="1002"/>
                    <a:pt x="179" y="800"/>
                  </a:cubicBezTo>
                  <a:cubicBezTo>
                    <a:pt x="191" y="514"/>
                    <a:pt x="298" y="240"/>
                    <a:pt x="453" y="2"/>
                  </a:cubicBezTo>
                  <a:cubicBezTo>
                    <a:pt x="452" y="1"/>
                    <a:pt x="449" y="0"/>
                    <a:pt x="44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2089825" y="3234450"/>
              <a:ext cx="617350" cy="1432050"/>
            </a:xfrm>
            <a:custGeom>
              <a:avLst/>
              <a:gdLst/>
              <a:ahLst/>
              <a:cxnLst/>
              <a:rect l="l" t="t" r="r" b="b"/>
              <a:pathLst>
                <a:path w="24694" h="57282" extrusionOk="0">
                  <a:moveTo>
                    <a:pt x="2417" y="1"/>
                  </a:moveTo>
                  <a:lnTo>
                    <a:pt x="0" y="10062"/>
                  </a:lnTo>
                  <a:lnTo>
                    <a:pt x="0" y="57055"/>
                  </a:lnTo>
                  <a:lnTo>
                    <a:pt x="7239" y="57282"/>
                  </a:lnTo>
                  <a:lnTo>
                    <a:pt x="7882" y="29338"/>
                  </a:lnTo>
                  <a:lnTo>
                    <a:pt x="11526" y="12038"/>
                  </a:lnTo>
                  <a:lnTo>
                    <a:pt x="14883" y="29814"/>
                  </a:lnTo>
                  <a:lnTo>
                    <a:pt x="18241" y="56567"/>
                  </a:lnTo>
                  <a:lnTo>
                    <a:pt x="24694" y="56377"/>
                  </a:lnTo>
                  <a:cubicBezTo>
                    <a:pt x="24694" y="56377"/>
                    <a:pt x="23599" y="45054"/>
                    <a:pt x="23801" y="41887"/>
                  </a:cubicBezTo>
                  <a:cubicBezTo>
                    <a:pt x="23992" y="38732"/>
                    <a:pt x="22670" y="28754"/>
                    <a:pt x="22670" y="28754"/>
                  </a:cubicBezTo>
                  <a:cubicBezTo>
                    <a:pt x="22670" y="28754"/>
                    <a:pt x="22872" y="12121"/>
                    <a:pt x="22527" y="10109"/>
                  </a:cubicBezTo>
                  <a:cubicBezTo>
                    <a:pt x="22134" y="7859"/>
                    <a:pt x="21813" y="560"/>
                    <a:pt x="21813" y="275"/>
                  </a:cubicBezTo>
                  <a:lnTo>
                    <a:pt x="2417"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2181500" y="3537950"/>
              <a:ext cx="196175" cy="57050"/>
            </a:xfrm>
            <a:custGeom>
              <a:avLst/>
              <a:gdLst/>
              <a:ahLst/>
              <a:cxnLst/>
              <a:rect l="l" t="t" r="r" b="b"/>
              <a:pathLst>
                <a:path w="7847" h="2282" extrusionOk="0">
                  <a:moveTo>
                    <a:pt x="7761" y="0"/>
                  </a:moveTo>
                  <a:cubicBezTo>
                    <a:pt x="7682" y="0"/>
                    <a:pt x="7604" y="11"/>
                    <a:pt x="7525" y="29"/>
                  </a:cubicBezTo>
                  <a:cubicBezTo>
                    <a:pt x="7323" y="53"/>
                    <a:pt x="7025" y="88"/>
                    <a:pt x="6656" y="148"/>
                  </a:cubicBezTo>
                  <a:cubicBezTo>
                    <a:pt x="5704" y="315"/>
                    <a:pt x="4763" y="529"/>
                    <a:pt x="3822" y="791"/>
                  </a:cubicBezTo>
                  <a:cubicBezTo>
                    <a:pt x="2894" y="1065"/>
                    <a:pt x="1977" y="1386"/>
                    <a:pt x="1084" y="1755"/>
                  </a:cubicBezTo>
                  <a:cubicBezTo>
                    <a:pt x="751" y="1910"/>
                    <a:pt x="465" y="2029"/>
                    <a:pt x="286" y="2124"/>
                  </a:cubicBezTo>
                  <a:cubicBezTo>
                    <a:pt x="191" y="2160"/>
                    <a:pt x="96" y="2220"/>
                    <a:pt x="1" y="2279"/>
                  </a:cubicBezTo>
                  <a:cubicBezTo>
                    <a:pt x="1" y="2281"/>
                    <a:pt x="4" y="2282"/>
                    <a:pt x="9" y="2282"/>
                  </a:cubicBezTo>
                  <a:cubicBezTo>
                    <a:pt x="71" y="2282"/>
                    <a:pt x="488" y="2130"/>
                    <a:pt x="1132" y="1874"/>
                  </a:cubicBezTo>
                  <a:cubicBezTo>
                    <a:pt x="1822" y="1589"/>
                    <a:pt x="2787" y="1267"/>
                    <a:pt x="3870" y="946"/>
                  </a:cubicBezTo>
                  <a:cubicBezTo>
                    <a:pt x="4954" y="636"/>
                    <a:pt x="5954" y="410"/>
                    <a:pt x="6680" y="255"/>
                  </a:cubicBezTo>
                  <a:cubicBezTo>
                    <a:pt x="7073" y="196"/>
                    <a:pt x="7466" y="112"/>
                    <a:pt x="7847" y="5"/>
                  </a:cubicBezTo>
                  <a:cubicBezTo>
                    <a:pt x="7818" y="2"/>
                    <a:pt x="7789" y="0"/>
                    <a:pt x="776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2378250" y="3515750"/>
              <a:ext cx="180700" cy="26350"/>
            </a:xfrm>
            <a:custGeom>
              <a:avLst/>
              <a:gdLst/>
              <a:ahLst/>
              <a:cxnLst/>
              <a:rect l="l" t="t" r="r" b="b"/>
              <a:pathLst>
                <a:path w="7228" h="1054" extrusionOk="0">
                  <a:moveTo>
                    <a:pt x="7228" y="0"/>
                  </a:moveTo>
                  <a:lnTo>
                    <a:pt x="7228" y="0"/>
                  </a:lnTo>
                  <a:cubicBezTo>
                    <a:pt x="6870" y="72"/>
                    <a:pt x="6525" y="155"/>
                    <a:pt x="6192" y="262"/>
                  </a:cubicBezTo>
                  <a:cubicBezTo>
                    <a:pt x="5358" y="488"/>
                    <a:pt x="4501" y="655"/>
                    <a:pt x="3644" y="762"/>
                  </a:cubicBezTo>
                  <a:cubicBezTo>
                    <a:pt x="2883" y="859"/>
                    <a:pt x="2113" y="907"/>
                    <a:pt x="1333" y="907"/>
                  </a:cubicBezTo>
                  <a:cubicBezTo>
                    <a:pt x="1246" y="907"/>
                    <a:pt x="1159" y="906"/>
                    <a:pt x="1072" y="905"/>
                  </a:cubicBezTo>
                  <a:cubicBezTo>
                    <a:pt x="894" y="899"/>
                    <a:pt x="715" y="896"/>
                    <a:pt x="536" y="896"/>
                  </a:cubicBezTo>
                  <a:cubicBezTo>
                    <a:pt x="358" y="896"/>
                    <a:pt x="179" y="899"/>
                    <a:pt x="1" y="905"/>
                  </a:cubicBezTo>
                  <a:cubicBezTo>
                    <a:pt x="84" y="941"/>
                    <a:pt x="191" y="965"/>
                    <a:pt x="286" y="965"/>
                  </a:cubicBezTo>
                  <a:cubicBezTo>
                    <a:pt x="465" y="988"/>
                    <a:pt x="751" y="1024"/>
                    <a:pt x="1072" y="1036"/>
                  </a:cubicBezTo>
                  <a:cubicBezTo>
                    <a:pt x="1315" y="1048"/>
                    <a:pt x="1559" y="1053"/>
                    <a:pt x="1802" y="1053"/>
                  </a:cubicBezTo>
                  <a:cubicBezTo>
                    <a:pt x="3296" y="1053"/>
                    <a:pt x="4782" y="833"/>
                    <a:pt x="6216" y="393"/>
                  </a:cubicBezTo>
                  <a:cubicBezTo>
                    <a:pt x="6537" y="286"/>
                    <a:pt x="6787" y="203"/>
                    <a:pt x="6966" y="131"/>
                  </a:cubicBezTo>
                  <a:cubicBezTo>
                    <a:pt x="7049" y="95"/>
                    <a:pt x="7144" y="60"/>
                    <a:pt x="722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6"/>
            <p:cNvSpPr/>
            <p:nvPr/>
          </p:nvSpPr>
          <p:spPr>
            <a:xfrm>
              <a:off x="2377050" y="3540450"/>
              <a:ext cx="169400" cy="167600"/>
            </a:xfrm>
            <a:custGeom>
              <a:avLst/>
              <a:gdLst/>
              <a:ahLst/>
              <a:cxnLst/>
              <a:rect l="l" t="t" r="r" b="b"/>
              <a:pathLst>
                <a:path w="6776" h="6704" extrusionOk="0">
                  <a:moveTo>
                    <a:pt x="38" y="0"/>
                  </a:moveTo>
                  <a:cubicBezTo>
                    <a:pt x="37" y="0"/>
                    <a:pt x="37" y="0"/>
                    <a:pt x="37" y="0"/>
                  </a:cubicBezTo>
                  <a:cubicBezTo>
                    <a:pt x="1" y="36"/>
                    <a:pt x="1477" y="1560"/>
                    <a:pt x="3323" y="3417"/>
                  </a:cubicBezTo>
                  <a:cubicBezTo>
                    <a:pt x="5165" y="5248"/>
                    <a:pt x="6680" y="6704"/>
                    <a:pt x="6739" y="6704"/>
                  </a:cubicBezTo>
                  <a:cubicBezTo>
                    <a:pt x="6739" y="6704"/>
                    <a:pt x="6740" y="6704"/>
                    <a:pt x="6740" y="6704"/>
                  </a:cubicBezTo>
                  <a:cubicBezTo>
                    <a:pt x="6776" y="6668"/>
                    <a:pt x="5299" y="5144"/>
                    <a:pt x="3442" y="3298"/>
                  </a:cubicBezTo>
                  <a:cubicBezTo>
                    <a:pt x="1611" y="1456"/>
                    <a:pt x="97" y="0"/>
                    <a:pt x="38"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6"/>
            <p:cNvSpPr/>
            <p:nvPr/>
          </p:nvSpPr>
          <p:spPr>
            <a:xfrm>
              <a:off x="2139225" y="3234450"/>
              <a:ext cx="86950" cy="44975"/>
            </a:xfrm>
            <a:custGeom>
              <a:avLst/>
              <a:gdLst/>
              <a:ahLst/>
              <a:cxnLst/>
              <a:rect l="l" t="t" r="r" b="b"/>
              <a:pathLst>
                <a:path w="3478" h="1799" extrusionOk="0">
                  <a:moveTo>
                    <a:pt x="441" y="1"/>
                  </a:moveTo>
                  <a:lnTo>
                    <a:pt x="1" y="1799"/>
                  </a:lnTo>
                  <a:lnTo>
                    <a:pt x="1" y="1799"/>
                  </a:lnTo>
                  <a:lnTo>
                    <a:pt x="3096" y="1691"/>
                  </a:lnTo>
                  <a:lnTo>
                    <a:pt x="3477" y="48"/>
                  </a:lnTo>
                  <a:lnTo>
                    <a:pt x="441" y="1"/>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6"/>
            <p:cNvSpPr/>
            <p:nvPr/>
          </p:nvSpPr>
          <p:spPr>
            <a:xfrm>
              <a:off x="2243700" y="3235950"/>
              <a:ext cx="272400" cy="43475"/>
            </a:xfrm>
            <a:custGeom>
              <a:avLst/>
              <a:gdLst/>
              <a:ahLst/>
              <a:cxnLst/>
              <a:rect l="l" t="t" r="r" b="b"/>
              <a:pathLst>
                <a:path w="10896" h="1739" extrusionOk="0">
                  <a:moveTo>
                    <a:pt x="287" y="0"/>
                  </a:moveTo>
                  <a:lnTo>
                    <a:pt x="1" y="1739"/>
                  </a:lnTo>
                  <a:lnTo>
                    <a:pt x="10871" y="1739"/>
                  </a:lnTo>
                  <a:lnTo>
                    <a:pt x="10895" y="143"/>
                  </a:lnTo>
                  <a:lnTo>
                    <a:pt x="287"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2539575" y="3239825"/>
              <a:ext cx="97075" cy="39600"/>
            </a:xfrm>
            <a:custGeom>
              <a:avLst/>
              <a:gdLst/>
              <a:ahLst/>
              <a:cxnLst/>
              <a:rect l="l" t="t" r="r" b="b"/>
              <a:pathLst>
                <a:path w="3883" h="1584" extrusionOk="0">
                  <a:moveTo>
                    <a:pt x="1" y="0"/>
                  </a:moveTo>
                  <a:lnTo>
                    <a:pt x="1" y="1584"/>
                  </a:lnTo>
                  <a:lnTo>
                    <a:pt x="3882" y="1584"/>
                  </a:lnTo>
                  <a:lnTo>
                    <a:pt x="3811" y="60"/>
                  </a:lnTo>
                  <a:lnTo>
                    <a:pt x="1" y="0"/>
                  </a:ln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2147275" y="3952100"/>
              <a:ext cx="60750" cy="194400"/>
            </a:xfrm>
            <a:custGeom>
              <a:avLst/>
              <a:gdLst/>
              <a:ahLst/>
              <a:cxnLst/>
              <a:rect l="l" t="t" r="r" b="b"/>
              <a:pathLst>
                <a:path w="2430" h="7776" extrusionOk="0">
                  <a:moveTo>
                    <a:pt x="48" y="1"/>
                  </a:moveTo>
                  <a:cubicBezTo>
                    <a:pt x="48" y="1"/>
                    <a:pt x="48" y="1"/>
                    <a:pt x="48" y="1"/>
                  </a:cubicBezTo>
                  <a:cubicBezTo>
                    <a:pt x="0" y="13"/>
                    <a:pt x="500" y="1787"/>
                    <a:pt x="1143" y="3918"/>
                  </a:cubicBezTo>
                  <a:cubicBezTo>
                    <a:pt x="1786" y="6061"/>
                    <a:pt x="2346" y="7775"/>
                    <a:pt x="2382" y="7775"/>
                  </a:cubicBezTo>
                  <a:cubicBezTo>
                    <a:pt x="2429" y="7764"/>
                    <a:pt x="1941" y="6001"/>
                    <a:pt x="1298" y="3858"/>
                  </a:cubicBezTo>
                  <a:cubicBezTo>
                    <a:pt x="657" y="1723"/>
                    <a:pt x="99" y="1"/>
                    <a:pt x="48" y="1"/>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2508025" y="3991700"/>
              <a:ext cx="75325" cy="114900"/>
            </a:xfrm>
            <a:custGeom>
              <a:avLst/>
              <a:gdLst/>
              <a:ahLst/>
              <a:cxnLst/>
              <a:rect l="l" t="t" r="r" b="b"/>
              <a:pathLst>
                <a:path w="3013" h="4596" extrusionOk="0">
                  <a:moveTo>
                    <a:pt x="1" y="0"/>
                  </a:moveTo>
                  <a:cubicBezTo>
                    <a:pt x="429" y="810"/>
                    <a:pt x="906" y="1596"/>
                    <a:pt x="1429" y="2358"/>
                  </a:cubicBezTo>
                  <a:cubicBezTo>
                    <a:pt x="1918" y="3132"/>
                    <a:pt x="2441" y="3882"/>
                    <a:pt x="3013" y="4596"/>
                  </a:cubicBezTo>
                  <a:cubicBezTo>
                    <a:pt x="2584" y="3786"/>
                    <a:pt x="2096" y="3001"/>
                    <a:pt x="1572" y="2250"/>
                  </a:cubicBezTo>
                  <a:cubicBezTo>
                    <a:pt x="1096" y="1465"/>
                    <a:pt x="572" y="715"/>
                    <a:pt x="1" y="0"/>
                  </a:cubicBezTo>
                  <a:close/>
                </a:path>
              </a:pathLst>
            </a:custGeom>
            <a:solidFill>
              <a:srgbClr val="1D1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2000825" y="2545675"/>
              <a:ext cx="170575" cy="812925"/>
            </a:xfrm>
            <a:custGeom>
              <a:avLst/>
              <a:gdLst/>
              <a:ahLst/>
              <a:cxnLst/>
              <a:rect l="l" t="t" r="r" b="b"/>
              <a:pathLst>
                <a:path w="6823" h="32517" extrusionOk="0">
                  <a:moveTo>
                    <a:pt x="6823" y="1"/>
                  </a:moveTo>
                  <a:cubicBezTo>
                    <a:pt x="6822" y="1"/>
                    <a:pt x="2620" y="1751"/>
                    <a:pt x="2096" y="3608"/>
                  </a:cubicBezTo>
                  <a:cubicBezTo>
                    <a:pt x="1501" y="5668"/>
                    <a:pt x="893" y="10192"/>
                    <a:pt x="893" y="10192"/>
                  </a:cubicBezTo>
                  <a:lnTo>
                    <a:pt x="893" y="22111"/>
                  </a:lnTo>
                  <a:cubicBezTo>
                    <a:pt x="893" y="22111"/>
                    <a:pt x="0" y="26135"/>
                    <a:pt x="167" y="27826"/>
                  </a:cubicBezTo>
                  <a:cubicBezTo>
                    <a:pt x="334" y="29516"/>
                    <a:pt x="2167" y="32517"/>
                    <a:pt x="2167" y="32517"/>
                  </a:cubicBezTo>
                  <a:lnTo>
                    <a:pt x="5120" y="31076"/>
                  </a:lnTo>
                  <a:lnTo>
                    <a:pt x="6049" y="26885"/>
                  </a:lnTo>
                  <a:lnTo>
                    <a:pt x="6227" y="14086"/>
                  </a:lnTo>
                  <a:lnTo>
                    <a:pt x="5906" y="7740"/>
                  </a:lnTo>
                  <a:lnTo>
                    <a:pt x="6823"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2131500" y="2412025"/>
              <a:ext cx="527775" cy="829000"/>
            </a:xfrm>
            <a:custGeom>
              <a:avLst/>
              <a:gdLst/>
              <a:ahLst/>
              <a:cxnLst/>
              <a:rect l="l" t="t" r="r" b="b"/>
              <a:pathLst>
                <a:path w="21111" h="33160" extrusionOk="0">
                  <a:moveTo>
                    <a:pt x="11704" y="1"/>
                  </a:moveTo>
                  <a:lnTo>
                    <a:pt x="4525" y="1215"/>
                  </a:lnTo>
                  <a:lnTo>
                    <a:pt x="4382" y="3120"/>
                  </a:lnTo>
                  <a:lnTo>
                    <a:pt x="1596" y="5347"/>
                  </a:lnTo>
                  <a:lnTo>
                    <a:pt x="0" y="13645"/>
                  </a:lnTo>
                  <a:lnTo>
                    <a:pt x="262" y="29885"/>
                  </a:lnTo>
                  <a:cubicBezTo>
                    <a:pt x="167" y="31183"/>
                    <a:pt x="238" y="32279"/>
                    <a:pt x="738" y="32898"/>
                  </a:cubicBezTo>
                  <a:lnTo>
                    <a:pt x="20134" y="33160"/>
                  </a:lnTo>
                  <a:cubicBezTo>
                    <a:pt x="20289" y="29826"/>
                    <a:pt x="19086" y="23397"/>
                    <a:pt x="19086" y="23397"/>
                  </a:cubicBezTo>
                  <a:lnTo>
                    <a:pt x="21110" y="11312"/>
                  </a:lnTo>
                  <a:lnTo>
                    <a:pt x="18431" y="3073"/>
                  </a:lnTo>
                  <a:lnTo>
                    <a:pt x="17895" y="1834"/>
                  </a:lnTo>
                  <a:lnTo>
                    <a:pt x="15740" y="2477"/>
                  </a:lnTo>
                  <a:lnTo>
                    <a:pt x="12526" y="1608"/>
                  </a:lnTo>
                  <a:lnTo>
                    <a:pt x="11704" y="1"/>
                  </a:ln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2163350" y="2525450"/>
              <a:ext cx="409000" cy="96150"/>
            </a:xfrm>
            <a:custGeom>
              <a:avLst/>
              <a:gdLst/>
              <a:ahLst/>
              <a:cxnLst/>
              <a:rect l="l" t="t" r="r" b="b"/>
              <a:pathLst>
                <a:path w="16360" h="3846" extrusionOk="0">
                  <a:moveTo>
                    <a:pt x="16359" y="0"/>
                  </a:moveTo>
                  <a:cubicBezTo>
                    <a:pt x="16312" y="0"/>
                    <a:pt x="16252" y="0"/>
                    <a:pt x="16205" y="12"/>
                  </a:cubicBezTo>
                  <a:lnTo>
                    <a:pt x="15717" y="83"/>
                  </a:lnTo>
                  <a:cubicBezTo>
                    <a:pt x="15300" y="143"/>
                    <a:pt x="14693" y="238"/>
                    <a:pt x="13942" y="381"/>
                  </a:cubicBezTo>
                  <a:cubicBezTo>
                    <a:pt x="12442" y="643"/>
                    <a:pt x="10383" y="1048"/>
                    <a:pt x="8108" y="1596"/>
                  </a:cubicBezTo>
                  <a:cubicBezTo>
                    <a:pt x="5846" y="2143"/>
                    <a:pt x="3810" y="2679"/>
                    <a:pt x="2346" y="3096"/>
                  </a:cubicBezTo>
                  <a:cubicBezTo>
                    <a:pt x="1620" y="3310"/>
                    <a:pt x="1024" y="3489"/>
                    <a:pt x="619" y="3632"/>
                  </a:cubicBezTo>
                  <a:lnTo>
                    <a:pt x="155" y="3774"/>
                  </a:lnTo>
                  <a:cubicBezTo>
                    <a:pt x="107" y="3798"/>
                    <a:pt x="48" y="3822"/>
                    <a:pt x="0" y="3846"/>
                  </a:cubicBezTo>
                  <a:cubicBezTo>
                    <a:pt x="60" y="3846"/>
                    <a:pt x="119" y="3834"/>
                    <a:pt x="167" y="3810"/>
                  </a:cubicBezTo>
                  <a:lnTo>
                    <a:pt x="643" y="3691"/>
                  </a:lnTo>
                  <a:lnTo>
                    <a:pt x="2370" y="3215"/>
                  </a:lnTo>
                  <a:cubicBezTo>
                    <a:pt x="3834" y="2822"/>
                    <a:pt x="5858" y="2286"/>
                    <a:pt x="8132" y="1750"/>
                  </a:cubicBezTo>
                  <a:cubicBezTo>
                    <a:pt x="10406" y="1226"/>
                    <a:pt x="12454" y="798"/>
                    <a:pt x="13942" y="500"/>
                  </a:cubicBezTo>
                  <a:lnTo>
                    <a:pt x="15717" y="143"/>
                  </a:lnTo>
                  <a:lnTo>
                    <a:pt x="16193" y="36"/>
                  </a:lnTo>
                  <a:cubicBezTo>
                    <a:pt x="16252" y="36"/>
                    <a:pt x="16312" y="24"/>
                    <a:pt x="16359"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2256225" y="2737375"/>
              <a:ext cx="255700" cy="251850"/>
            </a:xfrm>
            <a:custGeom>
              <a:avLst/>
              <a:gdLst/>
              <a:ahLst/>
              <a:cxnLst/>
              <a:rect l="l" t="t" r="r" b="b"/>
              <a:pathLst>
                <a:path w="10228" h="10074" extrusionOk="0">
                  <a:moveTo>
                    <a:pt x="10227" y="0"/>
                  </a:moveTo>
                  <a:lnTo>
                    <a:pt x="10227" y="0"/>
                  </a:lnTo>
                  <a:cubicBezTo>
                    <a:pt x="10085" y="131"/>
                    <a:pt x="9954" y="262"/>
                    <a:pt x="9835" y="417"/>
                  </a:cubicBezTo>
                  <a:lnTo>
                    <a:pt x="8811" y="1560"/>
                  </a:lnTo>
                  <a:cubicBezTo>
                    <a:pt x="7953" y="2536"/>
                    <a:pt x="6727" y="3846"/>
                    <a:pt x="5310" y="5239"/>
                  </a:cubicBezTo>
                  <a:cubicBezTo>
                    <a:pt x="3905" y="6632"/>
                    <a:pt x="2572" y="7835"/>
                    <a:pt x="1584" y="8692"/>
                  </a:cubicBezTo>
                  <a:lnTo>
                    <a:pt x="417" y="9692"/>
                  </a:lnTo>
                  <a:cubicBezTo>
                    <a:pt x="274" y="9811"/>
                    <a:pt x="131" y="9942"/>
                    <a:pt x="0" y="10073"/>
                  </a:cubicBezTo>
                  <a:cubicBezTo>
                    <a:pt x="155" y="9978"/>
                    <a:pt x="310" y="9871"/>
                    <a:pt x="452" y="9740"/>
                  </a:cubicBezTo>
                  <a:cubicBezTo>
                    <a:pt x="750" y="9525"/>
                    <a:pt x="1167" y="9192"/>
                    <a:pt x="1655" y="8775"/>
                  </a:cubicBezTo>
                  <a:cubicBezTo>
                    <a:pt x="2667" y="7954"/>
                    <a:pt x="4012" y="6763"/>
                    <a:pt x="5429" y="5358"/>
                  </a:cubicBezTo>
                  <a:cubicBezTo>
                    <a:pt x="6846" y="3965"/>
                    <a:pt x="8061" y="2632"/>
                    <a:pt x="8906" y="1643"/>
                  </a:cubicBezTo>
                  <a:cubicBezTo>
                    <a:pt x="9323" y="1143"/>
                    <a:pt x="9656" y="739"/>
                    <a:pt x="9882" y="453"/>
                  </a:cubicBezTo>
                  <a:cubicBezTo>
                    <a:pt x="10013" y="310"/>
                    <a:pt x="10120" y="155"/>
                    <a:pt x="10227"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2272275" y="2879350"/>
              <a:ext cx="307525" cy="254525"/>
            </a:xfrm>
            <a:custGeom>
              <a:avLst/>
              <a:gdLst/>
              <a:ahLst/>
              <a:cxnLst/>
              <a:rect l="l" t="t" r="r" b="b"/>
              <a:pathLst>
                <a:path w="12301" h="10181" extrusionOk="0">
                  <a:moveTo>
                    <a:pt x="12300" y="1"/>
                  </a:moveTo>
                  <a:cubicBezTo>
                    <a:pt x="12300" y="1"/>
                    <a:pt x="12252" y="36"/>
                    <a:pt x="12169" y="120"/>
                  </a:cubicBezTo>
                  <a:lnTo>
                    <a:pt x="11848" y="441"/>
                  </a:lnTo>
                  <a:cubicBezTo>
                    <a:pt x="11574" y="739"/>
                    <a:pt x="11157" y="1156"/>
                    <a:pt x="10645" y="1667"/>
                  </a:cubicBezTo>
                  <a:cubicBezTo>
                    <a:pt x="9621" y="2691"/>
                    <a:pt x="8169" y="4073"/>
                    <a:pt x="6466" y="5477"/>
                  </a:cubicBezTo>
                  <a:cubicBezTo>
                    <a:pt x="4763" y="6882"/>
                    <a:pt x="3144" y="8061"/>
                    <a:pt x="1942" y="8871"/>
                  </a:cubicBezTo>
                  <a:cubicBezTo>
                    <a:pt x="1346" y="9276"/>
                    <a:pt x="858" y="9609"/>
                    <a:pt x="513" y="9823"/>
                  </a:cubicBezTo>
                  <a:lnTo>
                    <a:pt x="132" y="10085"/>
                  </a:lnTo>
                  <a:cubicBezTo>
                    <a:pt x="37" y="10145"/>
                    <a:pt x="1" y="10180"/>
                    <a:pt x="1" y="10180"/>
                  </a:cubicBezTo>
                  <a:cubicBezTo>
                    <a:pt x="49" y="10169"/>
                    <a:pt x="96" y="10145"/>
                    <a:pt x="144" y="10109"/>
                  </a:cubicBezTo>
                  <a:cubicBezTo>
                    <a:pt x="251" y="10049"/>
                    <a:pt x="394" y="9966"/>
                    <a:pt x="549" y="9883"/>
                  </a:cubicBezTo>
                  <a:cubicBezTo>
                    <a:pt x="906" y="9668"/>
                    <a:pt x="1406" y="9371"/>
                    <a:pt x="2013" y="8966"/>
                  </a:cubicBezTo>
                  <a:cubicBezTo>
                    <a:pt x="5180" y="6894"/>
                    <a:pt x="8109" y="4477"/>
                    <a:pt x="10740" y="1751"/>
                  </a:cubicBezTo>
                  <a:cubicBezTo>
                    <a:pt x="11240" y="1227"/>
                    <a:pt x="11633" y="810"/>
                    <a:pt x="11907" y="489"/>
                  </a:cubicBezTo>
                  <a:lnTo>
                    <a:pt x="12205" y="132"/>
                  </a:lnTo>
                  <a:cubicBezTo>
                    <a:pt x="12241" y="96"/>
                    <a:pt x="12276" y="48"/>
                    <a:pt x="12300"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2484225" y="3083550"/>
              <a:ext cx="55375" cy="115200"/>
            </a:xfrm>
            <a:custGeom>
              <a:avLst/>
              <a:gdLst/>
              <a:ahLst/>
              <a:cxnLst/>
              <a:rect l="l" t="t" r="r" b="b"/>
              <a:pathLst>
                <a:path w="2215" h="4608" extrusionOk="0">
                  <a:moveTo>
                    <a:pt x="2215" y="0"/>
                  </a:moveTo>
                  <a:cubicBezTo>
                    <a:pt x="1977" y="822"/>
                    <a:pt x="1679" y="1631"/>
                    <a:pt x="1334" y="2417"/>
                  </a:cubicBezTo>
                  <a:cubicBezTo>
                    <a:pt x="929" y="3179"/>
                    <a:pt x="488" y="3906"/>
                    <a:pt x="0" y="4608"/>
                  </a:cubicBezTo>
                  <a:cubicBezTo>
                    <a:pt x="191" y="4453"/>
                    <a:pt x="369" y="4263"/>
                    <a:pt x="524" y="4048"/>
                  </a:cubicBezTo>
                  <a:cubicBezTo>
                    <a:pt x="893" y="3572"/>
                    <a:pt x="1215" y="3036"/>
                    <a:pt x="1488" y="2489"/>
                  </a:cubicBezTo>
                  <a:cubicBezTo>
                    <a:pt x="1750" y="1929"/>
                    <a:pt x="1953" y="1346"/>
                    <a:pt x="2096" y="750"/>
                  </a:cubicBezTo>
                  <a:cubicBezTo>
                    <a:pt x="2179" y="500"/>
                    <a:pt x="2215" y="250"/>
                    <a:pt x="221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2581250" y="2187600"/>
              <a:ext cx="411400" cy="507225"/>
            </a:xfrm>
            <a:custGeom>
              <a:avLst/>
              <a:gdLst/>
              <a:ahLst/>
              <a:cxnLst/>
              <a:rect l="l" t="t" r="r" b="b"/>
              <a:pathLst>
                <a:path w="16456" h="20289" extrusionOk="0">
                  <a:moveTo>
                    <a:pt x="13919" y="1"/>
                  </a:moveTo>
                  <a:lnTo>
                    <a:pt x="10871" y="905"/>
                  </a:lnTo>
                  <a:lnTo>
                    <a:pt x="11193" y="4418"/>
                  </a:lnTo>
                  <a:lnTo>
                    <a:pt x="10800" y="9383"/>
                  </a:lnTo>
                  <a:lnTo>
                    <a:pt x="7263" y="11073"/>
                  </a:lnTo>
                  <a:lnTo>
                    <a:pt x="1" y="11371"/>
                  </a:lnTo>
                  <a:lnTo>
                    <a:pt x="3108" y="20289"/>
                  </a:lnTo>
                  <a:lnTo>
                    <a:pt x="14002" y="14586"/>
                  </a:lnTo>
                  <a:cubicBezTo>
                    <a:pt x="15288" y="13907"/>
                    <a:pt x="16146" y="12609"/>
                    <a:pt x="16253" y="11157"/>
                  </a:cubicBezTo>
                  <a:cubicBezTo>
                    <a:pt x="16300" y="10454"/>
                    <a:pt x="16348" y="9668"/>
                    <a:pt x="16372" y="8871"/>
                  </a:cubicBezTo>
                  <a:cubicBezTo>
                    <a:pt x="16455" y="6501"/>
                    <a:pt x="13919" y="1"/>
                    <a:pt x="13919" y="1"/>
                  </a:cubicBezTo>
                  <a:close/>
                </a:path>
              </a:pathLst>
            </a:custGeom>
            <a:solidFill>
              <a:srgbClr val="F16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2130300" y="2745700"/>
              <a:ext cx="17000" cy="72950"/>
            </a:xfrm>
            <a:custGeom>
              <a:avLst/>
              <a:gdLst/>
              <a:ahLst/>
              <a:cxnLst/>
              <a:rect l="l" t="t" r="r" b="b"/>
              <a:pathLst>
                <a:path w="680" h="2918" extrusionOk="0">
                  <a:moveTo>
                    <a:pt x="1" y="1"/>
                  </a:moveTo>
                  <a:lnTo>
                    <a:pt x="1" y="1"/>
                  </a:lnTo>
                  <a:cubicBezTo>
                    <a:pt x="24" y="501"/>
                    <a:pt x="120" y="1001"/>
                    <a:pt x="263" y="1489"/>
                  </a:cubicBezTo>
                  <a:cubicBezTo>
                    <a:pt x="346" y="1977"/>
                    <a:pt x="489" y="2453"/>
                    <a:pt x="679" y="2918"/>
                  </a:cubicBezTo>
                  <a:cubicBezTo>
                    <a:pt x="644" y="2418"/>
                    <a:pt x="560" y="1918"/>
                    <a:pt x="417" y="1441"/>
                  </a:cubicBezTo>
                  <a:cubicBezTo>
                    <a:pt x="334" y="953"/>
                    <a:pt x="191" y="465"/>
                    <a:pt x="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2135950" y="2759100"/>
              <a:ext cx="19075" cy="475800"/>
            </a:xfrm>
            <a:custGeom>
              <a:avLst/>
              <a:gdLst/>
              <a:ahLst/>
              <a:cxnLst/>
              <a:rect l="l" t="t" r="r" b="b"/>
              <a:pathLst>
                <a:path w="763" h="19032" extrusionOk="0">
                  <a:moveTo>
                    <a:pt x="394" y="1"/>
                  </a:moveTo>
                  <a:cubicBezTo>
                    <a:pt x="382" y="60"/>
                    <a:pt x="382" y="131"/>
                    <a:pt x="382" y="191"/>
                  </a:cubicBezTo>
                  <a:lnTo>
                    <a:pt x="382" y="751"/>
                  </a:lnTo>
                  <a:cubicBezTo>
                    <a:pt x="394" y="1251"/>
                    <a:pt x="394" y="1953"/>
                    <a:pt x="394" y="2810"/>
                  </a:cubicBezTo>
                  <a:cubicBezTo>
                    <a:pt x="430" y="4561"/>
                    <a:pt x="477" y="6942"/>
                    <a:pt x="525" y="9585"/>
                  </a:cubicBezTo>
                  <a:cubicBezTo>
                    <a:pt x="596" y="10823"/>
                    <a:pt x="572" y="12062"/>
                    <a:pt x="453" y="13300"/>
                  </a:cubicBezTo>
                  <a:cubicBezTo>
                    <a:pt x="382" y="13871"/>
                    <a:pt x="227" y="14395"/>
                    <a:pt x="144" y="14907"/>
                  </a:cubicBezTo>
                  <a:cubicBezTo>
                    <a:pt x="108" y="15157"/>
                    <a:pt x="96" y="15407"/>
                    <a:pt x="96" y="15657"/>
                  </a:cubicBezTo>
                  <a:cubicBezTo>
                    <a:pt x="84" y="15883"/>
                    <a:pt x="60" y="16110"/>
                    <a:pt x="60" y="16336"/>
                  </a:cubicBezTo>
                  <a:cubicBezTo>
                    <a:pt x="1" y="17015"/>
                    <a:pt x="37" y="17717"/>
                    <a:pt x="179" y="18396"/>
                  </a:cubicBezTo>
                  <a:cubicBezTo>
                    <a:pt x="215" y="18574"/>
                    <a:pt x="299" y="18753"/>
                    <a:pt x="418" y="18896"/>
                  </a:cubicBezTo>
                  <a:cubicBezTo>
                    <a:pt x="453" y="18931"/>
                    <a:pt x="489" y="18967"/>
                    <a:pt x="525" y="19003"/>
                  </a:cubicBezTo>
                  <a:cubicBezTo>
                    <a:pt x="560" y="19020"/>
                    <a:pt x="563" y="19031"/>
                    <a:pt x="566" y="19031"/>
                  </a:cubicBezTo>
                  <a:cubicBezTo>
                    <a:pt x="568" y="19031"/>
                    <a:pt x="569" y="19030"/>
                    <a:pt x="572" y="19027"/>
                  </a:cubicBezTo>
                  <a:cubicBezTo>
                    <a:pt x="572" y="19015"/>
                    <a:pt x="525" y="18979"/>
                    <a:pt x="441" y="18884"/>
                  </a:cubicBezTo>
                  <a:cubicBezTo>
                    <a:pt x="346" y="18729"/>
                    <a:pt x="275" y="18550"/>
                    <a:pt x="239" y="18372"/>
                  </a:cubicBezTo>
                  <a:cubicBezTo>
                    <a:pt x="132" y="17705"/>
                    <a:pt x="108" y="17015"/>
                    <a:pt x="179" y="16336"/>
                  </a:cubicBezTo>
                  <a:cubicBezTo>
                    <a:pt x="203" y="16122"/>
                    <a:pt x="227" y="15895"/>
                    <a:pt x="227" y="15657"/>
                  </a:cubicBezTo>
                  <a:cubicBezTo>
                    <a:pt x="227" y="15419"/>
                    <a:pt x="251" y="15169"/>
                    <a:pt x="287" y="14931"/>
                  </a:cubicBezTo>
                  <a:cubicBezTo>
                    <a:pt x="370" y="14431"/>
                    <a:pt x="525" y="13895"/>
                    <a:pt x="608" y="13324"/>
                  </a:cubicBezTo>
                  <a:cubicBezTo>
                    <a:pt x="739" y="12085"/>
                    <a:pt x="763" y="10835"/>
                    <a:pt x="703" y="9585"/>
                  </a:cubicBezTo>
                  <a:cubicBezTo>
                    <a:pt x="632" y="6942"/>
                    <a:pt x="560" y="4561"/>
                    <a:pt x="513" y="2810"/>
                  </a:cubicBezTo>
                  <a:cubicBezTo>
                    <a:pt x="489" y="1953"/>
                    <a:pt x="465" y="1263"/>
                    <a:pt x="441" y="751"/>
                  </a:cubicBezTo>
                  <a:cubicBezTo>
                    <a:pt x="430" y="512"/>
                    <a:pt x="418" y="334"/>
                    <a:pt x="418" y="191"/>
                  </a:cubicBezTo>
                  <a:cubicBezTo>
                    <a:pt x="418" y="131"/>
                    <a:pt x="406" y="60"/>
                    <a:pt x="394"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2592575" y="2487350"/>
              <a:ext cx="45550" cy="140800"/>
            </a:xfrm>
            <a:custGeom>
              <a:avLst/>
              <a:gdLst/>
              <a:ahLst/>
              <a:cxnLst/>
              <a:rect l="l" t="t" r="r" b="b"/>
              <a:pathLst>
                <a:path w="1822" h="5632" extrusionOk="0">
                  <a:moveTo>
                    <a:pt x="0" y="0"/>
                  </a:moveTo>
                  <a:lnTo>
                    <a:pt x="0" y="0"/>
                  </a:lnTo>
                  <a:cubicBezTo>
                    <a:pt x="36" y="286"/>
                    <a:pt x="107" y="572"/>
                    <a:pt x="191" y="845"/>
                  </a:cubicBezTo>
                  <a:cubicBezTo>
                    <a:pt x="333" y="1369"/>
                    <a:pt x="536" y="2072"/>
                    <a:pt x="786" y="2858"/>
                  </a:cubicBezTo>
                  <a:cubicBezTo>
                    <a:pt x="1048" y="3632"/>
                    <a:pt x="1286" y="4334"/>
                    <a:pt x="1476" y="4834"/>
                  </a:cubicBezTo>
                  <a:cubicBezTo>
                    <a:pt x="1560" y="5108"/>
                    <a:pt x="1679" y="5370"/>
                    <a:pt x="1822" y="5632"/>
                  </a:cubicBezTo>
                  <a:cubicBezTo>
                    <a:pt x="1774" y="5346"/>
                    <a:pt x="1691" y="5060"/>
                    <a:pt x="1596" y="4786"/>
                  </a:cubicBezTo>
                  <a:cubicBezTo>
                    <a:pt x="1405" y="4227"/>
                    <a:pt x="1191" y="3548"/>
                    <a:pt x="953" y="2798"/>
                  </a:cubicBezTo>
                  <a:cubicBezTo>
                    <a:pt x="703" y="2060"/>
                    <a:pt x="488" y="1381"/>
                    <a:pt x="310" y="810"/>
                  </a:cubicBezTo>
                  <a:cubicBezTo>
                    <a:pt x="226" y="536"/>
                    <a:pt x="131" y="262"/>
                    <a:pt x="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2046075" y="3096950"/>
              <a:ext cx="46750" cy="56875"/>
            </a:xfrm>
            <a:custGeom>
              <a:avLst/>
              <a:gdLst/>
              <a:ahLst/>
              <a:cxnLst/>
              <a:rect l="l" t="t" r="r" b="b"/>
              <a:pathLst>
                <a:path w="1870" h="2275" extrusionOk="0">
                  <a:moveTo>
                    <a:pt x="0" y="0"/>
                  </a:moveTo>
                  <a:lnTo>
                    <a:pt x="0" y="0"/>
                  </a:lnTo>
                  <a:cubicBezTo>
                    <a:pt x="191" y="1024"/>
                    <a:pt x="893" y="1881"/>
                    <a:pt x="1869" y="2274"/>
                  </a:cubicBezTo>
                  <a:cubicBezTo>
                    <a:pt x="1477" y="1977"/>
                    <a:pt x="1107" y="1643"/>
                    <a:pt x="774" y="1286"/>
                  </a:cubicBezTo>
                  <a:cubicBezTo>
                    <a:pt x="476" y="881"/>
                    <a:pt x="226" y="453"/>
                    <a:pt x="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2039225" y="3277000"/>
              <a:ext cx="110750" cy="44125"/>
            </a:xfrm>
            <a:custGeom>
              <a:avLst/>
              <a:gdLst/>
              <a:ahLst/>
              <a:cxnLst/>
              <a:rect l="l" t="t" r="r" b="b"/>
              <a:pathLst>
                <a:path w="4430" h="1765" extrusionOk="0">
                  <a:moveTo>
                    <a:pt x="4428" y="1"/>
                  </a:moveTo>
                  <a:cubicBezTo>
                    <a:pt x="4408" y="1"/>
                    <a:pt x="4230" y="211"/>
                    <a:pt x="3906" y="489"/>
                  </a:cubicBezTo>
                  <a:cubicBezTo>
                    <a:pt x="3037" y="1230"/>
                    <a:pt x="1944" y="1633"/>
                    <a:pt x="812" y="1633"/>
                  </a:cubicBezTo>
                  <a:cubicBezTo>
                    <a:pt x="780" y="1633"/>
                    <a:pt x="747" y="1633"/>
                    <a:pt x="715" y="1632"/>
                  </a:cubicBezTo>
                  <a:cubicBezTo>
                    <a:pt x="346" y="1623"/>
                    <a:pt x="95" y="1579"/>
                    <a:pt x="22" y="1579"/>
                  </a:cubicBezTo>
                  <a:cubicBezTo>
                    <a:pt x="8" y="1579"/>
                    <a:pt x="0" y="1581"/>
                    <a:pt x="0" y="1585"/>
                  </a:cubicBezTo>
                  <a:cubicBezTo>
                    <a:pt x="227" y="1692"/>
                    <a:pt x="465" y="1740"/>
                    <a:pt x="715" y="1752"/>
                  </a:cubicBezTo>
                  <a:cubicBezTo>
                    <a:pt x="825" y="1760"/>
                    <a:pt x="936" y="1765"/>
                    <a:pt x="1046" y="1765"/>
                  </a:cubicBezTo>
                  <a:cubicBezTo>
                    <a:pt x="2133" y="1765"/>
                    <a:pt x="3188" y="1342"/>
                    <a:pt x="3977" y="585"/>
                  </a:cubicBezTo>
                  <a:cubicBezTo>
                    <a:pt x="4168" y="418"/>
                    <a:pt x="4322" y="228"/>
                    <a:pt x="4429" y="1"/>
                  </a:cubicBezTo>
                  <a:cubicBezTo>
                    <a:pt x="4429" y="1"/>
                    <a:pt x="4429" y="1"/>
                    <a:pt x="4428"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2859850" y="2234025"/>
              <a:ext cx="85450" cy="28775"/>
            </a:xfrm>
            <a:custGeom>
              <a:avLst/>
              <a:gdLst/>
              <a:ahLst/>
              <a:cxnLst/>
              <a:rect l="l" t="t" r="r" b="b"/>
              <a:pathLst>
                <a:path w="3418" h="1151" extrusionOk="0">
                  <a:moveTo>
                    <a:pt x="3418" y="1"/>
                  </a:moveTo>
                  <a:cubicBezTo>
                    <a:pt x="2192" y="49"/>
                    <a:pt x="1001" y="441"/>
                    <a:pt x="1" y="1144"/>
                  </a:cubicBezTo>
                  <a:cubicBezTo>
                    <a:pt x="3" y="1148"/>
                    <a:pt x="8" y="1150"/>
                    <a:pt x="16" y="1150"/>
                  </a:cubicBezTo>
                  <a:cubicBezTo>
                    <a:pt x="126" y="1150"/>
                    <a:pt x="805" y="800"/>
                    <a:pt x="1680" y="501"/>
                  </a:cubicBezTo>
                  <a:cubicBezTo>
                    <a:pt x="2620" y="180"/>
                    <a:pt x="3418" y="60"/>
                    <a:pt x="3418" y="13"/>
                  </a:cubicBezTo>
                  <a:lnTo>
                    <a:pt x="3418" y="1"/>
                  </a:ln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2915225" y="2200900"/>
              <a:ext cx="15200" cy="14000"/>
            </a:xfrm>
            <a:custGeom>
              <a:avLst/>
              <a:gdLst/>
              <a:ahLst/>
              <a:cxnLst/>
              <a:rect l="l" t="t" r="r" b="b"/>
              <a:pathLst>
                <a:path w="608" h="560" extrusionOk="0">
                  <a:moveTo>
                    <a:pt x="344" y="1"/>
                  </a:moveTo>
                  <a:cubicBezTo>
                    <a:pt x="297" y="1"/>
                    <a:pt x="268" y="22"/>
                    <a:pt x="274" y="28"/>
                  </a:cubicBezTo>
                  <a:cubicBezTo>
                    <a:pt x="274" y="52"/>
                    <a:pt x="346" y="64"/>
                    <a:pt x="405" y="147"/>
                  </a:cubicBezTo>
                  <a:cubicBezTo>
                    <a:pt x="441" y="183"/>
                    <a:pt x="453" y="242"/>
                    <a:pt x="429" y="302"/>
                  </a:cubicBezTo>
                  <a:cubicBezTo>
                    <a:pt x="412" y="354"/>
                    <a:pt x="356" y="387"/>
                    <a:pt x="299" y="387"/>
                  </a:cubicBezTo>
                  <a:cubicBezTo>
                    <a:pt x="279" y="387"/>
                    <a:pt x="258" y="383"/>
                    <a:pt x="239" y="373"/>
                  </a:cubicBezTo>
                  <a:cubicBezTo>
                    <a:pt x="167" y="350"/>
                    <a:pt x="131" y="254"/>
                    <a:pt x="155" y="183"/>
                  </a:cubicBezTo>
                  <a:cubicBezTo>
                    <a:pt x="191" y="88"/>
                    <a:pt x="250" y="64"/>
                    <a:pt x="250" y="40"/>
                  </a:cubicBezTo>
                  <a:cubicBezTo>
                    <a:pt x="250" y="31"/>
                    <a:pt x="235" y="22"/>
                    <a:pt x="211" y="22"/>
                  </a:cubicBezTo>
                  <a:cubicBezTo>
                    <a:pt x="171" y="22"/>
                    <a:pt x="107" y="46"/>
                    <a:pt x="48" y="135"/>
                  </a:cubicBezTo>
                  <a:cubicBezTo>
                    <a:pt x="12" y="195"/>
                    <a:pt x="0" y="278"/>
                    <a:pt x="12" y="350"/>
                  </a:cubicBezTo>
                  <a:cubicBezTo>
                    <a:pt x="43" y="472"/>
                    <a:pt x="161" y="560"/>
                    <a:pt x="284" y="560"/>
                  </a:cubicBezTo>
                  <a:cubicBezTo>
                    <a:pt x="305" y="560"/>
                    <a:pt x="325" y="557"/>
                    <a:pt x="346" y="552"/>
                  </a:cubicBezTo>
                  <a:cubicBezTo>
                    <a:pt x="477" y="540"/>
                    <a:pt x="572" y="433"/>
                    <a:pt x="596" y="314"/>
                  </a:cubicBezTo>
                  <a:cubicBezTo>
                    <a:pt x="608" y="219"/>
                    <a:pt x="560" y="123"/>
                    <a:pt x="489" y="64"/>
                  </a:cubicBezTo>
                  <a:cubicBezTo>
                    <a:pt x="435" y="15"/>
                    <a:pt x="383" y="1"/>
                    <a:pt x="344"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2241925" y="2452225"/>
              <a:ext cx="203325" cy="37825"/>
            </a:xfrm>
            <a:custGeom>
              <a:avLst/>
              <a:gdLst/>
              <a:ahLst/>
              <a:cxnLst/>
              <a:rect l="l" t="t" r="r" b="b"/>
              <a:pathLst>
                <a:path w="8133" h="1513" extrusionOk="0">
                  <a:moveTo>
                    <a:pt x="8132" y="0"/>
                  </a:moveTo>
                  <a:cubicBezTo>
                    <a:pt x="8025" y="0"/>
                    <a:pt x="7918" y="0"/>
                    <a:pt x="7811" y="24"/>
                  </a:cubicBezTo>
                  <a:cubicBezTo>
                    <a:pt x="7609" y="48"/>
                    <a:pt x="7299" y="84"/>
                    <a:pt x="6930" y="131"/>
                  </a:cubicBezTo>
                  <a:cubicBezTo>
                    <a:pt x="6192" y="238"/>
                    <a:pt x="5168" y="405"/>
                    <a:pt x="4037" y="607"/>
                  </a:cubicBezTo>
                  <a:cubicBezTo>
                    <a:pt x="2918" y="822"/>
                    <a:pt x="1906" y="1024"/>
                    <a:pt x="1179" y="1203"/>
                  </a:cubicBezTo>
                  <a:cubicBezTo>
                    <a:pt x="810" y="1286"/>
                    <a:pt x="524" y="1358"/>
                    <a:pt x="310" y="1405"/>
                  </a:cubicBezTo>
                  <a:cubicBezTo>
                    <a:pt x="203" y="1429"/>
                    <a:pt x="96" y="1465"/>
                    <a:pt x="1" y="1512"/>
                  </a:cubicBezTo>
                  <a:cubicBezTo>
                    <a:pt x="108" y="1512"/>
                    <a:pt x="215" y="1500"/>
                    <a:pt x="310" y="1477"/>
                  </a:cubicBezTo>
                  <a:lnTo>
                    <a:pt x="1191" y="1310"/>
                  </a:lnTo>
                  <a:lnTo>
                    <a:pt x="4061" y="774"/>
                  </a:lnTo>
                  <a:lnTo>
                    <a:pt x="6930" y="250"/>
                  </a:lnTo>
                  <a:lnTo>
                    <a:pt x="7811" y="84"/>
                  </a:lnTo>
                  <a:cubicBezTo>
                    <a:pt x="7918" y="72"/>
                    <a:pt x="8025" y="48"/>
                    <a:pt x="8132"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2114525" y="2573375"/>
              <a:ext cx="14625" cy="162525"/>
            </a:xfrm>
            <a:custGeom>
              <a:avLst/>
              <a:gdLst/>
              <a:ahLst/>
              <a:cxnLst/>
              <a:rect l="l" t="t" r="r" b="b"/>
              <a:pathLst>
                <a:path w="585" h="6501" extrusionOk="0">
                  <a:moveTo>
                    <a:pt x="560" y="0"/>
                  </a:moveTo>
                  <a:lnTo>
                    <a:pt x="560" y="0"/>
                  </a:lnTo>
                  <a:cubicBezTo>
                    <a:pt x="489" y="321"/>
                    <a:pt x="441" y="631"/>
                    <a:pt x="417" y="953"/>
                  </a:cubicBezTo>
                  <a:cubicBezTo>
                    <a:pt x="334" y="1536"/>
                    <a:pt x="215" y="2346"/>
                    <a:pt x="120" y="3239"/>
                  </a:cubicBezTo>
                  <a:cubicBezTo>
                    <a:pt x="24" y="4012"/>
                    <a:pt x="1" y="4786"/>
                    <a:pt x="36" y="5548"/>
                  </a:cubicBezTo>
                  <a:cubicBezTo>
                    <a:pt x="60" y="5786"/>
                    <a:pt x="84" y="6025"/>
                    <a:pt x="132" y="6251"/>
                  </a:cubicBezTo>
                  <a:cubicBezTo>
                    <a:pt x="144" y="6334"/>
                    <a:pt x="167" y="6417"/>
                    <a:pt x="203" y="6501"/>
                  </a:cubicBezTo>
                  <a:cubicBezTo>
                    <a:pt x="239" y="6501"/>
                    <a:pt x="167" y="6132"/>
                    <a:pt x="155" y="5548"/>
                  </a:cubicBezTo>
                  <a:cubicBezTo>
                    <a:pt x="155" y="4786"/>
                    <a:pt x="203" y="4024"/>
                    <a:pt x="286" y="3262"/>
                  </a:cubicBezTo>
                  <a:cubicBezTo>
                    <a:pt x="382" y="2369"/>
                    <a:pt x="489" y="1560"/>
                    <a:pt x="536" y="964"/>
                  </a:cubicBezTo>
                  <a:cubicBezTo>
                    <a:pt x="572" y="655"/>
                    <a:pt x="584" y="321"/>
                    <a:pt x="56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2316625" y="2659375"/>
              <a:ext cx="120875" cy="225975"/>
            </a:xfrm>
            <a:custGeom>
              <a:avLst/>
              <a:gdLst/>
              <a:ahLst/>
              <a:cxnLst/>
              <a:rect l="l" t="t" r="r" b="b"/>
              <a:pathLst>
                <a:path w="4835" h="9039" extrusionOk="0">
                  <a:moveTo>
                    <a:pt x="4798" y="1"/>
                  </a:moveTo>
                  <a:cubicBezTo>
                    <a:pt x="4739" y="1"/>
                    <a:pt x="3649" y="2004"/>
                    <a:pt x="2347" y="4478"/>
                  </a:cubicBezTo>
                  <a:cubicBezTo>
                    <a:pt x="1037" y="6978"/>
                    <a:pt x="1" y="9014"/>
                    <a:pt x="37" y="9038"/>
                  </a:cubicBezTo>
                  <a:cubicBezTo>
                    <a:pt x="37" y="9038"/>
                    <a:pt x="38" y="9038"/>
                    <a:pt x="38" y="9038"/>
                  </a:cubicBezTo>
                  <a:cubicBezTo>
                    <a:pt x="104" y="9038"/>
                    <a:pt x="1191" y="7039"/>
                    <a:pt x="2489" y="4561"/>
                  </a:cubicBezTo>
                  <a:cubicBezTo>
                    <a:pt x="3811" y="2061"/>
                    <a:pt x="4835" y="25"/>
                    <a:pt x="4799" y="1"/>
                  </a:cubicBezTo>
                  <a:cubicBezTo>
                    <a:pt x="4799" y="1"/>
                    <a:pt x="4799" y="1"/>
                    <a:pt x="4798"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2655375" y="2598075"/>
              <a:ext cx="40200" cy="122650"/>
            </a:xfrm>
            <a:custGeom>
              <a:avLst/>
              <a:gdLst/>
              <a:ahLst/>
              <a:cxnLst/>
              <a:rect l="l" t="t" r="r" b="b"/>
              <a:pathLst>
                <a:path w="1608" h="4906" extrusionOk="0">
                  <a:moveTo>
                    <a:pt x="1608" y="0"/>
                  </a:moveTo>
                  <a:cubicBezTo>
                    <a:pt x="1453" y="191"/>
                    <a:pt x="1322" y="417"/>
                    <a:pt x="1215" y="655"/>
                  </a:cubicBezTo>
                  <a:cubicBezTo>
                    <a:pt x="941" y="1203"/>
                    <a:pt x="715" y="1774"/>
                    <a:pt x="524" y="2358"/>
                  </a:cubicBezTo>
                  <a:cubicBezTo>
                    <a:pt x="334" y="2941"/>
                    <a:pt x="191" y="3536"/>
                    <a:pt x="84" y="4144"/>
                  </a:cubicBezTo>
                  <a:cubicBezTo>
                    <a:pt x="24" y="4394"/>
                    <a:pt x="0" y="4644"/>
                    <a:pt x="12" y="4906"/>
                  </a:cubicBezTo>
                  <a:cubicBezTo>
                    <a:pt x="96" y="4667"/>
                    <a:pt x="155" y="4417"/>
                    <a:pt x="203" y="4167"/>
                  </a:cubicBezTo>
                  <a:cubicBezTo>
                    <a:pt x="310" y="3703"/>
                    <a:pt x="465" y="3096"/>
                    <a:pt x="691" y="2417"/>
                  </a:cubicBezTo>
                  <a:cubicBezTo>
                    <a:pt x="917" y="1739"/>
                    <a:pt x="1155" y="1131"/>
                    <a:pt x="1334" y="703"/>
                  </a:cubicBezTo>
                  <a:cubicBezTo>
                    <a:pt x="1441" y="476"/>
                    <a:pt x="1536" y="238"/>
                    <a:pt x="1608"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2035950" y="2695100"/>
              <a:ext cx="69075" cy="20875"/>
            </a:xfrm>
            <a:custGeom>
              <a:avLst/>
              <a:gdLst/>
              <a:ahLst/>
              <a:cxnLst/>
              <a:rect l="l" t="t" r="r" b="b"/>
              <a:pathLst>
                <a:path w="2763" h="835" extrusionOk="0">
                  <a:moveTo>
                    <a:pt x="2763" y="1"/>
                  </a:moveTo>
                  <a:lnTo>
                    <a:pt x="2763" y="1"/>
                  </a:lnTo>
                  <a:cubicBezTo>
                    <a:pt x="2620" y="13"/>
                    <a:pt x="2489" y="48"/>
                    <a:pt x="2346" y="84"/>
                  </a:cubicBezTo>
                  <a:cubicBezTo>
                    <a:pt x="2084" y="132"/>
                    <a:pt x="1727" y="239"/>
                    <a:pt x="1346" y="334"/>
                  </a:cubicBezTo>
                  <a:cubicBezTo>
                    <a:pt x="977" y="429"/>
                    <a:pt x="631" y="560"/>
                    <a:pt x="381" y="656"/>
                  </a:cubicBezTo>
                  <a:cubicBezTo>
                    <a:pt x="250" y="703"/>
                    <a:pt x="119" y="763"/>
                    <a:pt x="0" y="834"/>
                  </a:cubicBezTo>
                  <a:cubicBezTo>
                    <a:pt x="131" y="798"/>
                    <a:pt x="262" y="751"/>
                    <a:pt x="405" y="703"/>
                  </a:cubicBezTo>
                  <a:cubicBezTo>
                    <a:pt x="643" y="608"/>
                    <a:pt x="977" y="501"/>
                    <a:pt x="1370" y="382"/>
                  </a:cubicBezTo>
                  <a:cubicBezTo>
                    <a:pt x="1751" y="263"/>
                    <a:pt x="2096" y="179"/>
                    <a:pt x="2358" y="108"/>
                  </a:cubicBezTo>
                  <a:cubicBezTo>
                    <a:pt x="2489" y="84"/>
                    <a:pt x="2632" y="48"/>
                    <a:pt x="27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2147275" y="2711175"/>
              <a:ext cx="255700" cy="73850"/>
            </a:xfrm>
            <a:custGeom>
              <a:avLst/>
              <a:gdLst/>
              <a:ahLst/>
              <a:cxnLst/>
              <a:rect l="l" t="t" r="r" b="b"/>
              <a:pathLst>
                <a:path w="10228" h="2954" extrusionOk="0">
                  <a:moveTo>
                    <a:pt x="10227" y="0"/>
                  </a:moveTo>
                  <a:cubicBezTo>
                    <a:pt x="10186" y="0"/>
                    <a:pt x="7904" y="639"/>
                    <a:pt x="5108" y="1441"/>
                  </a:cubicBezTo>
                  <a:cubicBezTo>
                    <a:pt x="2274" y="2251"/>
                    <a:pt x="0" y="2930"/>
                    <a:pt x="0" y="2953"/>
                  </a:cubicBezTo>
                  <a:cubicBezTo>
                    <a:pt x="0" y="2953"/>
                    <a:pt x="1" y="2954"/>
                    <a:pt x="1" y="2954"/>
                  </a:cubicBezTo>
                  <a:cubicBezTo>
                    <a:pt x="42" y="2954"/>
                    <a:pt x="2336" y="2315"/>
                    <a:pt x="5132" y="1513"/>
                  </a:cubicBezTo>
                  <a:cubicBezTo>
                    <a:pt x="7954" y="691"/>
                    <a:pt x="10228" y="24"/>
                    <a:pt x="10228" y="1"/>
                  </a:cubicBezTo>
                  <a:cubicBezTo>
                    <a:pt x="10228" y="0"/>
                    <a:pt x="10228" y="0"/>
                    <a:pt x="102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2406825" y="2643300"/>
              <a:ext cx="228925" cy="82800"/>
            </a:xfrm>
            <a:custGeom>
              <a:avLst/>
              <a:gdLst/>
              <a:ahLst/>
              <a:cxnLst/>
              <a:rect l="l" t="t" r="r" b="b"/>
              <a:pathLst>
                <a:path w="9157" h="3312" extrusionOk="0">
                  <a:moveTo>
                    <a:pt x="9156" y="1"/>
                  </a:moveTo>
                  <a:cubicBezTo>
                    <a:pt x="9123" y="1"/>
                    <a:pt x="7076" y="711"/>
                    <a:pt x="4573" y="1620"/>
                  </a:cubicBezTo>
                  <a:cubicBezTo>
                    <a:pt x="2048" y="2537"/>
                    <a:pt x="1" y="3299"/>
                    <a:pt x="12" y="3311"/>
                  </a:cubicBezTo>
                  <a:cubicBezTo>
                    <a:pt x="12" y="3311"/>
                    <a:pt x="13" y="3311"/>
                    <a:pt x="14" y="3311"/>
                  </a:cubicBezTo>
                  <a:cubicBezTo>
                    <a:pt x="77" y="3311"/>
                    <a:pt x="2112" y="2582"/>
                    <a:pt x="4596" y="1692"/>
                  </a:cubicBezTo>
                  <a:cubicBezTo>
                    <a:pt x="7121" y="775"/>
                    <a:pt x="9156" y="25"/>
                    <a:pt x="9156" y="1"/>
                  </a:cubicBezTo>
                  <a:cubicBezTo>
                    <a:pt x="9156" y="1"/>
                    <a:pt x="9156" y="1"/>
                    <a:pt x="91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2117200" y="2561150"/>
              <a:ext cx="497425" cy="121175"/>
            </a:xfrm>
            <a:custGeom>
              <a:avLst/>
              <a:gdLst/>
              <a:ahLst/>
              <a:cxnLst/>
              <a:rect l="l" t="t" r="r" b="b"/>
              <a:pathLst>
                <a:path w="19897" h="4847" extrusionOk="0">
                  <a:moveTo>
                    <a:pt x="19896" y="1"/>
                  </a:moveTo>
                  <a:lnTo>
                    <a:pt x="19682" y="37"/>
                  </a:lnTo>
                  <a:lnTo>
                    <a:pt x="19110" y="179"/>
                  </a:lnTo>
                  <a:lnTo>
                    <a:pt x="16979" y="727"/>
                  </a:lnTo>
                  <a:lnTo>
                    <a:pt x="9966" y="2489"/>
                  </a:lnTo>
                  <a:cubicBezTo>
                    <a:pt x="7216" y="3168"/>
                    <a:pt x="4728" y="3763"/>
                    <a:pt x="2918" y="4180"/>
                  </a:cubicBezTo>
                  <a:lnTo>
                    <a:pt x="787" y="4656"/>
                  </a:lnTo>
                  <a:lnTo>
                    <a:pt x="203" y="4787"/>
                  </a:lnTo>
                  <a:lnTo>
                    <a:pt x="1" y="4847"/>
                  </a:lnTo>
                  <a:cubicBezTo>
                    <a:pt x="1" y="4847"/>
                    <a:pt x="72" y="4835"/>
                    <a:pt x="203" y="4799"/>
                  </a:cubicBezTo>
                  <a:lnTo>
                    <a:pt x="787" y="4692"/>
                  </a:lnTo>
                  <a:lnTo>
                    <a:pt x="2942" y="4228"/>
                  </a:lnTo>
                  <a:cubicBezTo>
                    <a:pt x="4739" y="3823"/>
                    <a:pt x="7240" y="3239"/>
                    <a:pt x="9978" y="2561"/>
                  </a:cubicBezTo>
                  <a:cubicBezTo>
                    <a:pt x="12729" y="1882"/>
                    <a:pt x="15205" y="1239"/>
                    <a:pt x="16991" y="763"/>
                  </a:cubicBezTo>
                  <a:lnTo>
                    <a:pt x="19110" y="203"/>
                  </a:lnTo>
                  <a:lnTo>
                    <a:pt x="19694" y="48"/>
                  </a:lnTo>
                  <a:lnTo>
                    <a:pt x="1989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2172575" y="2468275"/>
              <a:ext cx="341425" cy="84875"/>
            </a:xfrm>
            <a:custGeom>
              <a:avLst/>
              <a:gdLst/>
              <a:ahLst/>
              <a:cxnLst/>
              <a:rect l="l" t="t" r="r" b="b"/>
              <a:pathLst>
                <a:path w="13657" h="3395" extrusionOk="0">
                  <a:moveTo>
                    <a:pt x="13655" y="1"/>
                  </a:moveTo>
                  <a:cubicBezTo>
                    <a:pt x="13562" y="1"/>
                    <a:pt x="10539" y="742"/>
                    <a:pt x="6823" y="1668"/>
                  </a:cubicBezTo>
                  <a:cubicBezTo>
                    <a:pt x="3048" y="2597"/>
                    <a:pt x="0" y="3371"/>
                    <a:pt x="0" y="3394"/>
                  </a:cubicBezTo>
                  <a:cubicBezTo>
                    <a:pt x="0" y="3394"/>
                    <a:pt x="1" y="3395"/>
                    <a:pt x="1" y="3395"/>
                  </a:cubicBezTo>
                  <a:cubicBezTo>
                    <a:pt x="49" y="3395"/>
                    <a:pt x="3090" y="2661"/>
                    <a:pt x="6835" y="1728"/>
                  </a:cubicBezTo>
                  <a:cubicBezTo>
                    <a:pt x="10609" y="799"/>
                    <a:pt x="13657" y="25"/>
                    <a:pt x="13657" y="1"/>
                  </a:cubicBezTo>
                  <a:cubicBezTo>
                    <a:pt x="13657" y="1"/>
                    <a:pt x="13656" y="1"/>
                    <a:pt x="1365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2676200" y="2471575"/>
              <a:ext cx="12825" cy="148850"/>
            </a:xfrm>
            <a:custGeom>
              <a:avLst/>
              <a:gdLst/>
              <a:ahLst/>
              <a:cxnLst/>
              <a:rect l="l" t="t" r="r" b="b"/>
              <a:pathLst>
                <a:path w="513" h="5954" extrusionOk="0">
                  <a:moveTo>
                    <a:pt x="394" y="0"/>
                  </a:moveTo>
                  <a:cubicBezTo>
                    <a:pt x="394" y="18"/>
                    <a:pt x="394" y="36"/>
                    <a:pt x="394" y="60"/>
                  </a:cubicBezTo>
                  <a:cubicBezTo>
                    <a:pt x="406" y="36"/>
                    <a:pt x="406" y="24"/>
                    <a:pt x="394" y="0"/>
                  </a:cubicBezTo>
                  <a:close/>
                  <a:moveTo>
                    <a:pt x="394" y="60"/>
                  </a:moveTo>
                  <a:cubicBezTo>
                    <a:pt x="394" y="67"/>
                    <a:pt x="394" y="75"/>
                    <a:pt x="394" y="83"/>
                  </a:cubicBezTo>
                  <a:lnTo>
                    <a:pt x="394" y="250"/>
                  </a:lnTo>
                  <a:cubicBezTo>
                    <a:pt x="406" y="453"/>
                    <a:pt x="429" y="655"/>
                    <a:pt x="429" y="893"/>
                  </a:cubicBezTo>
                  <a:cubicBezTo>
                    <a:pt x="453" y="1596"/>
                    <a:pt x="441" y="2298"/>
                    <a:pt x="394" y="3000"/>
                  </a:cubicBezTo>
                  <a:cubicBezTo>
                    <a:pt x="346" y="3810"/>
                    <a:pt x="239" y="4560"/>
                    <a:pt x="156" y="5096"/>
                  </a:cubicBezTo>
                  <a:cubicBezTo>
                    <a:pt x="108" y="5322"/>
                    <a:pt x="72" y="5536"/>
                    <a:pt x="36" y="5715"/>
                  </a:cubicBezTo>
                  <a:lnTo>
                    <a:pt x="1" y="5894"/>
                  </a:lnTo>
                  <a:lnTo>
                    <a:pt x="1" y="5953"/>
                  </a:lnTo>
                  <a:cubicBezTo>
                    <a:pt x="1" y="5953"/>
                    <a:pt x="13" y="5953"/>
                    <a:pt x="25" y="5894"/>
                  </a:cubicBezTo>
                  <a:cubicBezTo>
                    <a:pt x="36" y="5846"/>
                    <a:pt x="72" y="5787"/>
                    <a:pt x="72" y="5727"/>
                  </a:cubicBezTo>
                  <a:cubicBezTo>
                    <a:pt x="108" y="5560"/>
                    <a:pt x="156" y="5346"/>
                    <a:pt x="203" y="5084"/>
                  </a:cubicBezTo>
                  <a:cubicBezTo>
                    <a:pt x="334" y="4393"/>
                    <a:pt x="429" y="3691"/>
                    <a:pt x="477" y="2989"/>
                  </a:cubicBezTo>
                  <a:cubicBezTo>
                    <a:pt x="513" y="2286"/>
                    <a:pt x="513" y="1584"/>
                    <a:pt x="477" y="881"/>
                  </a:cubicBezTo>
                  <a:cubicBezTo>
                    <a:pt x="453" y="595"/>
                    <a:pt x="441" y="381"/>
                    <a:pt x="417" y="238"/>
                  </a:cubicBezTo>
                  <a:lnTo>
                    <a:pt x="394" y="6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6"/>
            <p:cNvSpPr/>
            <p:nvPr/>
          </p:nvSpPr>
          <p:spPr>
            <a:xfrm>
              <a:off x="2768175" y="2465900"/>
              <a:ext cx="42600" cy="144700"/>
            </a:xfrm>
            <a:custGeom>
              <a:avLst/>
              <a:gdLst/>
              <a:ahLst/>
              <a:cxnLst/>
              <a:rect l="l" t="t" r="r" b="b"/>
              <a:pathLst>
                <a:path w="1704" h="5788" extrusionOk="0">
                  <a:moveTo>
                    <a:pt x="1" y="1"/>
                  </a:moveTo>
                  <a:cubicBezTo>
                    <a:pt x="13" y="13"/>
                    <a:pt x="13" y="37"/>
                    <a:pt x="25" y="60"/>
                  </a:cubicBezTo>
                  <a:lnTo>
                    <a:pt x="96" y="215"/>
                  </a:lnTo>
                  <a:cubicBezTo>
                    <a:pt x="167" y="358"/>
                    <a:pt x="263" y="560"/>
                    <a:pt x="370" y="811"/>
                  </a:cubicBezTo>
                  <a:cubicBezTo>
                    <a:pt x="656" y="1465"/>
                    <a:pt x="906" y="2132"/>
                    <a:pt x="1108" y="2823"/>
                  </a:cubicBezTo>
                  <a:cubicBezTo>
                    <a:pt x="1310" y="3501"/>
                    <a:pt x="1465" y="4204"/>
                    <a:pt x="1572" y="4906"/>
                  </a:cubicBezTo>
                  <a:cubicBezTo>
                    <a:pt x="1620" y="5180"/>
                    <a:pt x="1656" y="5394"/>
                    <a:pt x="1668" y="5549"/>
                  </a:cubicBezTo>
                  <a:lnTo>
                    <a:pt x="1691" y="5728"/>
                  </a:lnTo>
                  <a:lnTo>
                    <a:pt x="1691" y="5787"/>
                  </a:lnTo>
                  <a:cubicBezTo>
                    <a:pt x="1703" y="5763"/>
                    <a:pt x="1703" y="5740"/>
                    <a:pt x="1691" y="5716"/>
                  </a:cubicBezTo>
                  <a:lnTo>
                    <a:pt x="1691" y="5549"/>
                  </a:lnTo>
                  <a:cubicBezTo>
                    <a:pt x="1680" y="5394"/>
                    <a:pt x="1668" y="5180"/>
                    <a:pt x="1620" y="4906"/>
                  </a:cubicBezTo>
                  <a:cubicBezTo>
                    <a:pt x="1525" y="4192"/>
                    <a:pt x="1370" y="3489"/>
                    <a:pt x="1179" y="2799"/>
                  </a:cubicBezTo>
                  <a:cubicBezTo>
                    <a:pt x="977" y="2108"/>
                    <a:pt x="715" y="1442"/>
                    <a:pt x="417" y="787"/>
                  </a:cubicBezTo>
                  <a:cubicBezTo>
                    <a:pt x="298" y="525"/>
                    <a:pt x="203" y="334"/>
                    <a:pt x="132" y="203"/>
                  </a:cubicBezTo>
                  <a:cubicBezTo>
                    <a:pt x="96" y="156"/>
                    <a:pt x="60" y="96"/>
                    <a:pt x="36" y="49"/>
                  </a:cubicBezTo>
                  <a:cubicBezTo>
                    <a:pt x="25" y="1"/>
                    <a:pt x="1"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6"/>
            <p:cNvSpPr/>
            <p:nvPr/>
          </p:nvSpPr>
          <p:spPr>
            <a:xfrm>
              <a:off x="2850025" y="2420975"/>
              <a:ext cx="63725" cy="127700"/>
            </a:xfrm>
            <a:custGeom>
              <a:avLst/>
              <a:gdLst/>
              <a:ahLst/>
              <a:cxnLst/>
              <a:rect l="l" t="t" r="r" b="b"/>
              <a:pathLst>
                <a:path w="2549" h="5108" extrusionOk="0">
                  <a:moveTo>
                    <a:pt x="1" y="0"/>
                  </a:moveTo>
                  <a:lnTo>
                    <a:pt x="1" y="0"/>
                  </a:lnTo>
                  <a:cubicBezTo>
                    <a:pt x="37" y="60"/>
                    <a:pt x="84" y="131"/>
                    <a:pt x="120" y="191"/>
                  </a:cubicBezTo>
                  <a:cubicBezTo>
                    <a:pt x="215" y="345"/>
                    <a:pt x="322" y="512"/>
                    <a:pt x="442" y="703"/>
                  </a:cubicBezTo>
                  <a:cubicBezTo>
                    <a:pt x="715" y="1143"/>
                    <a:pt x="1084" y="1762"/>
                    <a:pt x="1442" y="2465"/>
                  </a:cubicBezTo>
                  <a:cubicBezTo>
                    <a:pt x="1787" y="3179"/>
                    <a:pt x="2061" y="3834"/>
                    <a:pt x="2251" y="4322"/>
                  </a:cubicBezTo>
                  <a:lnTo>
                    <a:pt x="2466" y="4893"/>
                  </a:lnTo>
                  <a:cubicBezTo>
                    <a:pt x="2489" y="4965"/>
                    <a:pt x="2513" y="5036"/>
                    <a:pt x="2549" y="5108"/>
                  </a:cubicBezTo>
                  <a:cubicBezTo>
                    <a:pt x="2537" y="5036"/>
                    <a:pt x="2525" y="4965"/>
                    <a:pt x="2501" y="4893"/>
                  </a:cubicBezTo>
                  <a:cubicBezTo>
                    <a:pt x="2454" y="4751"/>
                    <a:pt x="2394" y="4548"/>
                    <a:pt x="2299" y="4310"/>
                  </a:cubicBezTo>
                  <a:cubicBezTo>
                    <a:pt x="2073" y="3667"/>
                    <a:pt x="1811" y="3048"/>
                    <a:pt x="1513" y="2441"/>
                  </a:cubicBezTo>
                  <a:cubicBezTo>
                    <a:pt x="1204" y="1834"/>
                    <a:pt x="870" y="1250"/>
                    <a:pt x="489" y="679"/>
                  </a:cubicBezTo>
                  <a:cubicBezTo>
                    <a:pt x="346" y="464"/>
                    <a:pt x="227" y="286"/>
                    <a:pt x="144" y="179"/>
                  </a:cubicBezTo>
                  <a:cubicBezTo>
                    <a:pt x="96" y="107"/>
                    <a:pt x="61" y="48"/>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6"/>
            <p:cNvSpPr/>
            <p:nvPr/>
          </p:nvSpPr>
          <p:spPr>
            <a:xfrm>
              <a:off x="2857175" y="2366500"/>
              <a:ext cx="125950" cy="17275"/>
            </a:xfrm>
            <a:custGeom>
              <a:avLst/>
              <a:gdLst/>
              <a:ahLst/>
              <a:cxnLst/>
              <a:rect l="l" t="t" r="r" b="b"/>
              <a:pathLst>
                <a:path w="5038" h="691" extrusionOk="0">
                  <a:moveTo>
                    <a:pt x="1" y="0"/>
                  </a:moveTo>
                  <a:cubicBezTo>
                    <a:pt x="60" y="24"/>
                    <a:pt x="132" y="24"/>
                    <a:pt x="203" y="36"/>
                  </a:cubicBezTo>
                  <a:lnTo>
                    <a:pt x="739" y="84"/>
                  </a:lnTo>
                  <a:cubicBezTo>
                    <a:pt x="1203" y="131"/>
                    <a:pt x="1834" y="191"/>
                    <a:pt x="2525" y="286"/>
                  </a:cubicBezTo>
                  <a:cubicBezTo>
                    <a:pt x="3215" y="381"/>
                    <a:pt x="3846" y="488"/>
                    <a:pt x="4299" y="572"/>
                  </a:cubicBezTo>
                  <a:lnTo>
                    <a:pt x="4835" y="667"/>
                  </a:lnTo>
                  <a:cubicBezTo>
                    <a:pt x="4906" y="679"/>
                    <a:pt x="4966" y="691"/>
                    <a:pt x="5037" y="691"/>
                  </a:cubicBezTo>
                  <a:cubicBezTo>
                    <a:pt x="4978" y="667"/>
                    <a:pt x="4906" y="655"/>
                    <a:pt x="4847" y="643"/>
                  </a:cubicBezTo>
                  <a:cubicBezTo>
                    <a:pt x="4716" y="607"/>
                    <a:pt x="4537" y="572"/>
                    <a:pt x="4311" y="524"/>
                  </a:cubicBezTo>
                  <a:cubicBezTo>
                    <a:pt x="3858" y="429"/>
                    <a:pt x="3239" y="322"/>
                    <a:pt x="2537" y="226"/>
                  </a:cubicBezTo>
                  <a:cubicBezTo>
                    <a:pt x="1834" y="131"/>
                    <a:pt x="1203" y="72"/>
                    <a:pt x="751" y="36"/>
                  </a:cubicBezTo>
                  <a:cubicBezTo>
                    <a:pt x="525" y="0"/>
                    <a:pt x="322" y="0"/>
                    <a:pt x="2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6"/>
            <p:cNvSpPr/>
            <p:nvPr/>
          </p:nvSpPr>
          <p:spPr>
            <a:xfrm>
              <a:off x="2864625" y="2272975"/>
              <a:ext cx="99150" cy="17650"/>
            </a:xfrm>
            <a:custGeom>
              <a:avLst/>
              <a:gdLst/>
              <a:ahLst/>
              <a:cxnLst/>
              <a:rect l="l" t="t" r="r" b="b"/>
              <a:pathLst>
                <a:path w="3966" h="706" extrusionOk="0">
                  <a:moveTo>
                    <a:pt x="3196" y="0"/>
                  </a:moveTo>
                  <a:cubicBezTo>
                    <a:pt x="2773" y="0"/>
                    <a:pt x="2357" y="36"/>
                    <a:pt x="1941" y="98"/>
                  </a:cubicBezTo>
                  <a:cubicBezTo>
                    <a:pt x="1465" y="181"/>
                    <a:pt x="1001" y="300"/>
                    <a:pt x="548" y="467"/>
                  </a:cubicBezTo>
                  <a:cubicBezTo>
                    <a:pt x="369" y="538"/>
                    <a:pt x="239" y="586"/>
                    <a:pt x="143" y="634"/>
                  </a:cubicBezTo>
                  <a:cubicBezTo>
                    <a:pt x="96" y="657"/>
                    <a:pt x="48" y="681"/>
                    <a:pt x="0" y="705"/>
                  </a:cubicBezTo>
                  <a:cubicBezTo>
                    <a:pt x="48" y="693"/>
                    <a:pt x="108" y="681"/>
                    <a:pt x="155" y="657"/>
                  </a:cubicBezTo>
                  <a:lnTo>
                    <a:pt x="560" y="515"/>
                  </a:lnTo>
                  <a:cubicBezTo>
                    <a:pt x="1012" y="360"/>
                    <a:pt x="1477" y="253"/>
                    <a:pt x="1941" y="169"/>
                  </a:cubicBezTo>
                  <a:cubicBezTo>
                    <a:pt x="2417" y="86"/>
                    <a:pt x="2894" y="50"/>
                    <a:pt x="3370" y="50"/>
                  </a:cubicBezTo>
                  <a:lnTo>
                    <a:pt x="3965" y="50"/>
                  </a:lnTo>
                  <a:cubicBezTo>
                    <a:pt x="3918" y="26"/>
                    <a:pt x="3870" y="26"/>
                    <a:pt x="3810" y="26"/>
                  </a:cubicBezTo>
                  <a:cubicBezTo>
                    <a:pt x="3668" y="3"/>
                    <a:pt x="3525" y="3"/>
                    <a:pt x="3382" y="3"/>
                  </a:cubicBezTo>
                  <a:cubicBezTo>
                    <a:pt x="3320" y="1"/>
                    <a:pt x="3258" y="0"/>
                    <a:pt x="319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2150850" y="2846025"/>
              <a:ext cx="177725" cy="40200"/>
            </a:xfrm>
            <a:custGeom>
              <a:avLst/>
              <a:gdLst/>
              <a:ahLst/>
              <a:cxnLst/>
              <a:rect l="l" t="t" r="r" b="b"/>
              <a:pathLst>
                <a:path w="7109" h="1608" extrusionOk="0">
                  <a:moveTo>
                    <a:pt x="7108" y="0"/>
                  </a:moveTo>
                  <a:cubicBezTo>
                    <a:pt x="7108" y="0"/>
                    <a:pt x="5489" y="334"/>
                    <a:pt x="3536" y="774"/>
                  </a:cubicBezTo>
                  <a:cubicBezTo>
                    <a:pt x="1596" y="1215"/>
                    <a:pt x="0" y="1607"/>
                    <a:pt x="0" y="1607"/>
                  </a:cubicBezTo>
                  <a:cubicBezTo>
                    <a:pt x="12" y="1607"/>
                    <a:pt x="1631" y="1274"/>
                    <a:pt x="3572" y="834"/>
                  </a:cubicBezTo>
                  <a:cubicBezTo>
                    <a:pt x="5525" y="393"/>
                    <a:pt x="7108" y="24"/>
                    <a:pt x="71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6"/>
            <p:cNvSpPr/>
            <p:nvPr/>
          </p:nvSpPr>
          <p:spPr>
            <a:xfrm>
              <a:off x="2328850" y="2862575"/>
              <a:ext cx="55975" cy="3825"/>
            </a:xfrm>
            <a:custGeom>
              <a:avLst/>
              <a:gdLst/>
              <a:ahLst/>
              <a:cxnLst/>
              <a:rect l="l" t="t" r="r" b="b"/>
              <a:pathLst>
                <a:path w="2239" h="153" extrusionOk="0">
                  <a:moveTo>
                    <a:pt x="279" y="0"/>
                  </a:moveTo>
                  <a:cubicBezTo>
                    <a:pt x="185" y="0"/>
                    <a:pt x="92" y="2"/>
                    <a:pt x="0" y="5"/>
                  </a:cubicBezTo>
                  <a:cubicBezTo>
                    <a:pt x="369" y="64"/>
                    <a:pt x="738" y="100"/>
                    <a:pt x="1119" y="112"/>
                  </a:cubicBezTo>
                  <a:cubicBezTo>
                    <a:pt x="1396" y="139"/>
                    <a:pt x="1680" y="152"/>
                    <a:pt x="1960" y="152"/>
                  </a:cubicBezTo>
                  <a:cubicBezTo>
                    <a:pt x="2053" y="152"/>
                    <a:pt x="2146" y="151"/>
                    <a:pt x="2239" y="148"/>
                  </a:cubicBezTo>
                  <a:cubicBezTo>
                    <a:pt x="1869" y="88"/>
                    <a:pt x="1500" y="52"/>
                    <a:pt x="1119" y="41"/>
                  </a:cubicBezTo>
                  <a:cubicBezTo>
                    <a:pt x="842" y="14"/>
                    <a:pt x="559" y="0"/>
                    <a:pt x="27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6"/>
            <p:cNvSpPr/>
            <p:nvPr/>
          </p:nvSpPr>
          <p:spPr>
            <a:xfrm>
              <a:off x="2438075" y="2767425"/>
              <a:ext cx="206000" cy="53050"/>
            </a:xfrm>
            <a:custGeom>
              <a:avLst/>
              <a:gdLst/>
              <a:ahLst/>
              <a:cxnLst/>
              <a:rect l="l" t="t" r="r" b="b"/>
              <a:pathLst>
                <a:path w="8240" h="2122" extrusionOk="0">
                  <a:moveTo>
                    <a:pt x="8236" y="0"/>
                  </a:moveTo>
                  <a:cubicBezTo>
                    <a:pt x="8137" y="0"/>
                    <a:pt x="6326" y="456"/>
                    <a:pt x="4108" y="1025"/>
                  </a:cubicBezTo>
                  <a:cubicBezTo>
                    <a:pt x="1834" y="1620"/>
                    <a:pt x="1" y="2108"/>
                    <a:pt x="1" y="2120"/>
                  </a:cubicBezTo>
                  <a:cubicBezTo>
                    <a:pt x="1" y="2121"/>
                    <a:pt x="2" y="2121"/>
                    <a:pt x="4" y="2121"/>
                  </a:cubicBezTo>
                  <a:cubicBezTo>
                    <a:pt x="92" y="2121"/>
                    <a:pt x="1914" y="1665"/>
                    <a:pt x="4132" y="1096"/>
                  </a:cubicBezTo>
                  <a:cubicBezTo>
                    <a:pt x="6394" y="501"/>
                    <a:pt x="8240" y="1"/>
                    <a:pt x="8240" y="1"/>
                  </a:cubicBezTo>
                  <a:cubicBezTo>
                    <a:pt x="8240" y="0"/>
                    <a:pt x="8238" y="0"/>
                    <a:pt x="823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2155300" y="2979950"/>
              <a:ext cx="103625" cy="18800"/>
            </a:xfrm>
            <a:custGeom>
              <a:avLst/>
              <a:gdLst/>
              <a:ahLst/>
              <a:cxnLst/>
              <a:rect l="l" t="t" r="r" b="b"/>
              <a:pathLst>
                <a:path w="4145" h="752" extrusionOk="0">
                  <a:moveTo>
                    <a:pt x="4141" y="0"/>
                  </a:moveTo>
                  <a:cubicBezTo>
                    <a:pt x="4081" y="0"/>
                    <a:pt x="3177" y="163"/>
                    <a:pt x="2072" y="358"/>
                  </a:cubicBezTo>
                  <a:cubicBezTo>
                    <a:pt x="918" y="561"/>
                    <a:pt x="1" y="751"/>
                    <a:pt x="1" y="751"/>
                  </a:cubicBezTo>
                  <a:cubicBezTo>
                    <a:pt x="1" y="751"/>
                    <a:pt x="941" y="608"/>
                    <a:pt x="2084" y="406"/>
                  </a:cubicBezTo>
                  <a:cubicBezTo>
                    <a:pt x="3227" y="203"/>
                    <a:pt x="4144" y="25"/>
                    <a:pt x="4144" y="1"/>
                  </a:cubicBezTo>
                  <a:cubicBezTo>
                    <a:pt x="4144" y="1"/>
                    <a:pt x="4143" y="0"/>
                    <a:pt x="414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2298775" y="2918350"/>
              <a:ext cx="234275" cy="37250"/>
            </a:xfrm>
            <a:custGeom>
              <a:avLst/>
              <a:gdLst/>
              <a:ahLst/>
              <a:cxnLst/>
              <a:rect l="l" t="t" r="r" b="b"/>
              <a:pathLst>
                <a:path w="9371" h="1490" extrusionOk="0">
                  <a:moveTo>
                    <a:pt x="9371" y="0"/>
                  </a:moveTo>
                  <a:cubicBezTo>
                    <a:pt x="9371" y="0"/>
                    <a:pt x="7263" y="298"/>
                    <a:pt x="4680" y="715"/>
                  </a:cubicBezTo>
                  <a:cubicBezTo>
                    <a:pt x="2096" y="1131"/>
                    <a:pt x="1" y="1477"/>
                    <a:pt x="1" y="1489"/>
                  </a:cubicBezTo>
                  <a:cubicBezTo>
                    <a:pt x="1" y="1489"/>
                    <a:pt x="3" y="1490"/>
                    <a:pt x="8" y="1490"/>
                  </a:cubicBezTo>
                  <a:cubicBezTo>
                    <a:pt x="148" y="1490"/>
                    <a:pt x="2198" y="1176"/>
                    <a:pt x="4692" y="774"/>
                  </a:cubicBezTo>
                  <a:cubicBezTo>
                    <a:pt x="7275" y="369"/>
                    <a:pt x="9371" y="12"/>
                    <a:pt x="937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2532450" y="2926150"/>
              <a:ext cx="90800" cy="11500"/>
            </a:xfrm>
            <a:custGeom>
              <a:avLst/>
              <a:gdLst/>
              <a:ahLst/>
              <a:cxnLst/>
              <a:rect l="l" t="t" r="r" b="b"/>
              <a:pathLst>
                <a:path w="3632" h="460" extrusionOk="0">
                  <a:moveTo>
                    <a:pt x="3560" y="1"/>
                  </a:moveTo>
                  <a:cubicBezTo>
                    <a:pt x="3536" y="1"/>
                    <a:pt x="3512" y="4"/>
                    <a:pt x="3489" y="10"/>
                  </a:cubicBezTo>
                  <a:lnTo>
                    <a:pt x="3096" y="10"/>
                  </a:lnTo>
                  <a:cubicBezTo>
                    <a:pt x="2774" y="22"/>
                    <a:pt x="2322" y="57"/>
                    <a:pt x="1810" y="117"/>
                  </a:cubicBezTo>
                  <a:cubicBezTo>
                    <a:pt x="1298" y="188"/>
                    <a:pt x="845" y="260"/>
                    <a:pt x="524" y="331"/>
                  </a:cubicBezTo>
                  <a:cubicBezTo>
                    <a:pt x="357" y="355"/>
                    <a:pt x="226" y="391"/>
                    <a:pt x="143" y="415"/>
                  </a:cubicBezTo>
                  <a:lnTo>
                    <a:pt x="0" y="450"/>
                  </a:lnTo>
                  <a:cubicBezTo>
                    <a:pt x="24" y="456"/>
                    <a:pt x="48" y="459"/>
                    <a:pt x="71" y="459"/>
                  </a:cubicBezTo>
                  <a:cubicBezTo>
                    <a:pt x="95" y="459"/>
                    <a:pt x="119" y="456"/>
                    <a:pt x="143" y="450"/>
                  </a:cubicBezTo>
                  <a:lnTo>
                    <a:pt x="524" y="391"/>
                  </a:lnTo>
                  <a:cubicBezTo>
                    <a:pt x="845" y="331"/>
                    <a:pt x="1310" y="272"/>
                    <a:pt x="1810" y="200"/>
                  </a:cubicBezTo>
                  <a:cubicBezTo>
                    <a:pt x="2322" y="141"/>
                    <a:pt x="2774" y="93"/>
                    <a:pt x="3096" y="69"/>
                  </a:cubicBezTo>
                  <a:lnTo>
                    <a:pt x="3489" y="34"/>
                  </a:lnTo>
                  <a:cubicBezTo>
                    <a:pt x="3536" y="34"/>
                    <a:pt x="3584" y="22"/>
                    <a:pt x="3631" y="10"/>
                  </a:cubicBezTo>
                  <a:cubicBezTo>
                    <a:pt x="3608" y="4"/>
                    <a:pt x="3584" y="1"/>
                    <a:pt x="35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2152025" y="3080275"/>
              <a:ext cx="196200" cy="42300"/>
            </a:xfrm>
            <a:custGeom>
              <a:avLst/>
              <a:gdLst/>
              <a:ahLst/>
              <a:cxnLst/>
              <a:rect l="l" t="t" r="r" b="b"/>
              <a:pathLst>
                <a:path w="7848" h="1692" extrusionOk="0">
                  <a:moveTo>
                    <a:pt x="7847" y="0"/>
                  </a:moveTo>
                  <a:lnTo>
                    <a:pt x="7847" y="0"/>
                  </a:lnTo>
                  <a:cubicBezTo>
                    <a:pt x="7823" y="12"/>
                    <a:pt x="7799" y="24"/>
                    <a:pt x="7776" y="36"/>
                  </a:cubicBezTo>
                  <a:lnTo>
                    <a:pt x="7549" y="131"/>
                  </a:lnTo>
                  <a:cubicBezTo>
                    <a:pt x="7505" y="150"/>
                    <a:pt x="7457" y="169"/>
                    <a:pt x="7405" y="189"/>
                  </a:cubicBezTo>
                  <a:lnTo>
                    <a:pt x="7405" y="189"/>
                  </a:lnTo>
                  <a:cubicBezTo>
                    <a:pt x="7452" y="173"/>
                    <a:pt x="7497" y="158"/>
                    <a:pt x="7537" y="143"/>
                  </a:cubicBezTo>
                  <a:lnTo>
                    <a:pt x="7776" y="60"/>
                  </a:lnTo>
                  <a:lnTo>
                    <a:pt x="7847" y="0"/>
                  </a:lnTo>
                  <a:close/>
                  <a:moveTo>
                    <a:pt x="7405" y="189"/>
                  </a:moveTo>
                  <a:cubicBezTo>
                    <a:pt x="7217" y="254"/>
                    <a:pt x="6977" y="334"/>
                    <a:pt x="6692" y="429"/>
                  </a:cubicBezTo>
                  <a:cubicBezTo>
                    <a:pt x="5752" y="750"/>
                    <a:pt x="4799" y="1000"/>
                    <a:pt x="3835" y="1203"/>
                  </a:cubicBezTo>
                  <a:cubicBezTo>
                    <a:pt x="2858" y="1393"/>
                    <a:pt x="1882" y="1536"/>
                    <a:pt x="906" y="1620"/>
                  </a:cubicBezTo>
                  <a:cubicBezTo>
                    <a:pt x="683" y="1640"/>
                    <a:pt x="484" y="1661"/>
                    <a:pt x="315" y="1675"/>
                  </a:cubicBezTo>
                  <a:lnTo>
                    <a:pt x="315" y="1675"/>
                  </a:lnTo>
                  <a:cubicBezTo>
                    <a:pt x="480" y="1667"/>
                    <a:pt x="673" y="1657"/>
                    <a:pt x="894" y="1643"/>
                  </a:cubicBezTo>
                  <a:cubicBezTo>
                    <a:pt x="2882" y="1501"/>
                    <a:pt x="4823" y="1108"/>
                    <a:pt x="6704" y="453"/>
                  </a:cubicBezTo>
                  <a:cubicBezTo>
                    <a:pt x="6983" y="350"/>
                    <a:pt x="7219" y="263"/>
                    <a:pt x="7405" y="189"/>
                  </a:cubicBezTo>
                  <a:close/>
                  <a:moveTo>
                    <a:pt x="315" y="1675"/>
                  </a:moveTo>
                  <a:cubicBezTo>
                    <a:pt x="195" y="1681"/>
                    <a:pt x="91" y="1686"/>
                    <a:pt x="1" y="1691"/>
                  </a:cubicBezTo>
                  <a:cubicBezTo>
                    <a:pt x="90" y="1691"/>
                    <a:pt x="195" y="1685"/>
                    <a:pt x="315" y="1675"/>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2324675" y="3034725"/>
              <a:ext cx="298275" cy="69075"/>
            </a:xfrm>
            <a:custGeom>
              <a:avLst/>
              <a:gdLst/>
              <a:ahLst/>
              <a:cxnLst/>
              <a:rect l="l" t="t" r="r" b="b"/>
              <a:pathLst>
                <a:path w="11931" h="2763" extrusionOk="0">
                  <a:moveTo>
                    <a:pt x="11931" y="1"/>
                  </a:moveTo>
                  <a:lnTo>
                    <a:pt x="11811" y="24"/>
                  </a:lnTo>
                  <a:lnTo>
                    <a:pt x="11478" y="132"/>
                  </a:lnTo>
                  <a:lnTo>
                    <a:pt x="10216" y="513"/>
                  </a:lnTo>
                  <a:cubicBezTo>
                    <a:pt x="9144" y="822"/>
                    <a:pt x="7668" y="1227"/>
                    <a:pt x="6013" y="1620"/>
                  </a:cubicBezTo>
                  <a:cubicBezTo>
                    <a:pt x="4370" y="2001"/>
                    <a:pt x="2858" y="2287"/>
                    <a:pt x="1763" y="2477"/>
                  </a:cubicBezTo>
                  <a:lnTo>
                    <a:pt x="477" y="2680"/>
                  </a:lnTo>
                  <a:lnTo>
                    <a:pt x="120" y="2739"/>
                  </a:lnTo>
                  <a:lnTo>
                    <a:pt x="0" y="2763"/>
                  </a:lnTo>
                  <a:lnTo>
                    <a:pt x="120" y="2763"/>
                  </a:lnTo>
                  <a:lnTo>
                    <a:pt x="477" y="2715"/>
                  </a:lnTo>
                  <a:cubicBezTo>
                    <a:pt x="786" y="2680"/>
                    <a:pt x="1239" y="2620"/>
                    <a:pt x="1786" y="2525"/>
                  </a:cubicBezTo>
                  <a:cubicBezTo>
                    <a:pt x="2882" y="2358"/>
                    <a:pt x="4406" y="2084"/>
                    <a:pt x="6049" y="1691"/>
                  </a:cubicBezTo>
                  <a:cubicBezTo>
                    <a:pt x="7680" y="1310"/>
                    <a:pt x="9156" y="882"/>
                    <a:pt x="10228" y="560"/>
                  </a:cubicBezTo>
                  <a:cubicBezTo>
                    <a:pt x="10752" y="405"/>
                    <a:pt x="11180" y="263"/>
                    <a:pt x="11478" y="155"/>
                  </a:cubicBezTo>
                  <a:lnTo>
                    <a:pt x="11811" y="48"/>
                  </a:lnTo>
                  <a:cubicBezTo>
                    <a:pt x="11859" y="36"/>
                    <a:pt x="11895" y="13"/>
                    <a:pt x="1193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2146975" y="3170750"/>
              <a:ext cx="352150" cy="22300"/>
            </a:xfrm>
            <a:custGeom>
              <a:avLst/>
              <a:gdLst/>
              <a:ahLst/>
              <a:cxnLst/>
              <a:rect l="l" t="t" r="r" b="b"/>
              <a:pathLst>
                <a:path w="14086" h="892" extrusionOk="0">
                  <a:moveTo>
                    <a:pt x="14086" y="1"/>
                  </a:moveTo>
                  <a:lnTo>
                    <a:pt x="13943" y="25"/>
                  </a:lnTo>
                  <a:lnTo>
                    <a:pt x="13526" y="84"/>
                  </a:lnTo>
                  <a:cubicBezTo>
                    <a:pt x="13169" y="132"/>
                    <a:pt x="12657" y="203"/>
                    <a:pt x="12014" y="287"/>
                  </a:cubicBezTo>
                  <a:cubicBezTo>
                    <a:pt x="10728" y="441"/>
                    <a:pt x="8966" y="644"/>
                    <a:pt x="6989" y="739"/>
                  </a:cubicBezTo>
                  <a:cubicBezTo>
                    <a:pt x="5502" y="802"/>
                    <a:pt x="4116" y="831"/>
                    <a:pt x="2973" y="831"/>
                  </a:cubicBezTo>
                  <a:cubicBezTo>
                    <a:pt x="2606" y="831"/>
                    <a:pt x="2265" y="828"/>
                    <a:pt x="1953" y="822"/>
                  </a:cubicBezTo>
                  <a:cubicBezTo>
                    <a:pt x="1310" y="822"/>
                    <a:pt x="786" y="787"/>
                    <a:pt x="429" y="787"/>
                  </a:cubicBezTo>
                  <a:lnTo>
                    <a:pt x="0" y="787"/>
                  </a:lnTo>
                  <a:lnTo>
                    <a:pt x="429" y="810"/>
                  </a:lnTo>
                  <a:cubicBezTo>
                    <a:pt x="786" y="834"/>
                    <a:pt x="1310" y="858"/>
                    <a:pt x="1953" y="870"/>
                  </a:cubicBezTo>
                  <a:cubicBezTo>
                    <a:pt x="2424" y="883"/>
                    <a:pt x="2961" y="891"/>
                    <a:pt x="3550" y="891"/>
                  </a:cubicBezTo>
                  <a:cubicBezTo>
                    <a:pt x="4570" y="891"/>
                    <a:pt x="5744" y="866"/>
                    <a:pt x="6989" y="799"/>
                  </a:cubicBezTo>
                  <a:cubicBezTo>
                    <a:pt x="8966" y="691"/>
                    <a:pt x="10728" y="501"/>
                    <a:pt x="12014" y="322"/>
                  </a:cubicBezTo>
                  <a:cubicBezTo>
                    <a:pt x="12657" y="239"/>
                    <a:pt x="13169" y="168"/>
                    <a:pt x="13526" y="108"/>
                  </a:cubicBezTo>
                  <a:lnTo>
                    <a:pt x="13943" y="37"/>
                  </a:lnTo>
                  <a:lnTo>
                    <a:pt x="1408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2515175" y="3150400"/>
              <a:ext cx="112525" cy="3725"/>
            </a:xfrm>
            <a:custGeom>
              <a:avLst/>
              <a:gdLst/>
              <a:ahLst/>
              <a:cxnLst/>
              <a:rect l="l" t="t" r="r" b="b"/>
              <a:pathLst>
                <a:path w="4501" h="149" extrusionOk="0">
                  <a:moveTo>
                    <a:pt x="2802" y="0"/>
                  </a:moveTo>
                  <a:cubicBezTo>
                    <a:pt x="2631" y="0"/>
                    <a:pt x="2451" y="2"/>
                    <a:pt x="2263" y="5"/>
                  </a:cubicBezTo>
                  <a:cubicBezTo>
                    <a:pt x="1620" y="17"/>
                    <a:pt x="1060" y="41"/>
                    <a:pt x="655" y="77"/>
                  </a:cubicBezTo>
                  <a:lnTo>
                    <a:pt x="179" y="124"/>
                  </a:lnTo>
                  <a:cubicBezTo>
                    <a:pt x="120" y="124"/>
                    <a:pt x="60" y="136"/>
                    <a:pt x="0" y="148"/>
                  </a:cubicBezTo>
                  <a:lnTo>
                    <a:pt x="179" y="148"/>
                  </a:lnTo>
                  <a:lnTo>
                    <a:pt x="655" y="124"/>
                  </a:lnTo>
                  <a:cubicBezTo>
                    <a:pt x="1072" y="100"/>
                    <a:pt x="1620" y="65"/>
                    <a:pt x="2251" y="65"/>
                  </a:cubicBezTo>
                  <a:lnTo>
                    <a:pt x="4322" y="65"/>
                  </a:lnTo>
                  <a:cubicBezTo>
                    <a:pt x="4352" y="71"/>
                    <a:pt x="4382" y="74"/>
                    <a:pt x="4412" y="74"/>
                  </a:cubicBezTo>
                  <a:cubicBezTo>
                    <a:pt x="4441" y="74"/>
                    <a:pt x="4471" y="71"/>
                    <a:pt x="4501" y="65"/>
                  </a:cubicBezTo>
                  <a:lnTo>
                    <a:pt x="4358" y="53"/>
                  </a:lnTo>
                  <a:lnTo>
                    <a:pt x="3870" y="17"/>
                  </a:lnTo>
                  <a:cubicBezTo>
                    <a:pt x="3575" y="9"/>
                    <a:pt x="3215" y="0"/>
                    <a:pt x="28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2019575" y="2831125"/>
              <a:ext cx="128625" cy="23275"/>
            </a:xfrm>
            <a:custGeom>
              <a:avLst/>
              <a:gdLst/>
              <a:ahLst/>
              <a:cxnLst/>
              <a:rect l="l" t="t" r="r" b="b"/>
              <a:pathLst>
                <a:path w="5145" h="931" extrusionOk="0">
                  <a:moveTo>
                    <a:pt x="5140" y="0"/>
                  </a:moveTo>
                  <a:cubicBezTo>
                    <a:pt x="5064" y="0"/>
                    <a:pt x="3947" y="187"/>
                    <a:pt x="2572" y="429"/>
                  </a:cubicBezTo>
                  <a:cubicBezTo>
                    <a:pt x="1144" y="691"/>
                    <a:pt x="1" y="906"/>
                    <a:pt x="1" y="930"/>
                  </a:cubicBezTo>
                  <a:cubicBezTo>
                    <a:pt x="1" y="930"/>
                    <a:pt x="2" y="930"/>
                    <a:pt x="4" y="930"/>
                  </a:cubicBezTo>
                  <a:cubicBezTo>
                    <a:pt x="69" y="930"/>
                    <a:pt x="1186" y="743"/>
                    <a:pt x="2572" y="501"/>
                  </a:cubicBezTo>
                  <a:cubicBezTo>
                    <a:pt x="3989" y="239"/>
                    <a:pt x="5144" y="25"/>
                    <a:pt x="5144" y="1"/>
                  </a:cubicBezTo>
                  <a:cubicBezTo>
                    <a:pt x="5144" y="0"/>
                    <a:pt x="5142" y="0"/>
                    <a:pt x="51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2023750" y="2957250"/>
              <a:ext cx="119975" cy="11825"/>
            </a:xfrm>
            <a:custGeom>
              <a:avLst/>
              <a:gdLst/>
              <a:ahLst/>
              <a:cxnLst/>
              <a:rect l="l" t="t" r="r" b="b"/>
              <a:pathLst>
                <a:path w="4799" h="473" extrusionOk="0">
                  <a:moveTo>
                    <a:pt x="4765" y="0"/>
                  </a:moveTo>
                  <a:cubicBezTo>
                    <a:pt x="4573" y="0"/>
                    <a:pt x="3589" y="89"/>
                    <a:pt x="2393" y="206"/>
                  </a:cubicBezTo>
                  <a:cubicBezTo>
                    <a:pt x="1072" y="326"/>
                    <a:pt x="0" y="445"/>
                    <a:pt x="0" y="468"/>
                  </a:cubicBezTo>
                  <a:cubicBezTo>
                    <a:pt x="0" y="471"/>
                    <a:pt x="12" y="472"/>
                    <a:pt x="34" y="472"/>
                  </a:cubicBezTo>
                  <a:cubicBezTo>
                    <a:pt x="228" y="472"/>
                    <a:pt x="1221" y="383"/>
                    <a:pt x="2405" y="266"/>
                  </a:cubicBezTo>
                  <a:cubicBezTo>
                    <a:pt x="3727" y="147"/>
                    <a:pt x="4798" y="16"/>
                    <a:pt x="4798" y="4"/>
                  </a:cubicBezTo>
                  <a:cubicBezTo>
                    <a:pt x="4798" y="2"/>
                    <a:pt x="4787" y="0"/>
                    <a:pt x="47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2030300" y="3058425"/>
              <a:ext cx="124425" cy="4250"/>
            </a:xfrm>
            <a:custGeom>
              <a:avLst/>
              <a:gdLst/>
              <a:ahLst/>
              <a:cxnLst/>
              <a:rect l="l" t="t" r="r" b="b"/>
              <a:pathLst>
                <a:path w="4977" h="170" extrusionOk="0">
                  <a:moveTo>
                    <a:pt x="4801" y="1"/>
                  </a:moveTo>
                  <a:cubicBezTo>
                    <a:pt x="4435" y="1"/>
                    <a:pt x="3535" y="16"/>
                    <a:pt x="2489" y="53"/>
                  </a:cubicBezTo>
                  <a:cubicBezTo>
                    <a:pt x="1107" y="89"/>
                    <a:pt x="0" y="136"/>
                    <a:pt x="0" y="160"/>
                  </a:cubicBezTo>
                  <a:cubicBezTo>
                    <a:pt x="0" y="167"/>
                    <a:pt x="87" y="170"/>
                    <a:pt x="241" y="170"/>
                  </a:cubicBezTo>
                  <a:cubicBezTo>
                    <a:pt x="640" y="170"/>
                    <a:pt x="1493" y="150"/>
                    <a:pt x="2489" y="124"/>
                  </a:cubicBezTo>
                  <a:cubicBezTo>
                    <a:pt x="3858" y="77"/>
                    <a:pt x="4977" y="29"/>
                    <a:pt x="4977" y="5"/>
                  </a:cubicBezTo>
                  <a:cubicBezTo>
                    <a:pt x="4977" y="2"/>
                    <a:pt x="4915" y="1"/>
                    <a:pt x="48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2019575" y="3155275"/>
              <a:ext cx="111650" cy="28300"/>
            </a:xfrm>
            <a:custGeom>
              <a:avLst/>
              <a:gdLst/>
              <a:ahLst/>
              <a:cxnLst/>
              <a:rect l="l" t="t" r="r" b="b"/>
              <a:pathLst>
                <a:path w="4466" h="1132" extrusionOk="0">
                  <a:moveTo>
                    <a:pt x="1" y="1"/>
                  </a:moveTo>
                  <a:lnTo>
                    <a:pt x="1" y="1"/>
                  </a:lnTo>
                  <a:cubicBezTo>
                    <a:pt x="48" y="36"/>
                    <a:pt x="96" y="60"/>
                    <a:pt x="155" y="84"/>
                  </a:cubicBezTo>
                  <a:cubicBezTo>
                    <a:pt x="262" y="144"/>
                    <a:pt x="417" y="215"/>
                    <a:pt x="608" y="298"/>
                  </a:cubicBezTo>
                  <a:cubicBezTo>
                    <a:pt x="1620" y="727"/>
                    <a:pt x="2691" y="1001"/>
                    <a:pt x="3787" y="1096"/>
                  </a:cubicBezTo>
                  <a:cubicBezTo>
                    <a:pt x="4001" y="1132"/>
                    <a:pt x="4168" y="1132"/>
                    <a:pt x="4287" y="1132"/>
                  </a:cubicBezTo>
                  <a:lnTo>
                    <a:pt x="4465" y="1132"/>
                  </a:lnTo>
                  <a:cubicBezTo>
                    <a:pt x="4406" y="1120"/>
                    <a:pt x="4334" y="1108"/>
                    <a:pt x="4275" y="1108"/>
                  </a:cubicBezTo>
                  <a:lnTo>
                    <a:pt x="3787" y="1060"/>
                  </a:lnTo>
                  <a:cubicBezTo>
                    <a:pt x="3239" y="989"/>
                    <a:pt x="2703" y="894"/>
                    <a:pt x="2179" y="763"/>
                  </a:cubicBezTo>
                  <a:cubicBezTo>
                    <a:pt x="1656" y="620"/>
                    <a:pt x="1132" y="453"/>
                    <a:pt x="632" y="251"/>
                  </a:cubicBezTo>
                  <a:cubicBezTo>
                    <a:pt x="429" y="179"/>
                    <a:pt x="274" y="108"/>
                    <a:pt x="167" y="60"/>
                  </a:cubicBezTo>
                  <a:cubicBezTo>
                    <a:pt x="120" y="36"/>
                    <a:pt x="60" y="13"/>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2017200" y="3218375"/>
              <a:ext cx="120575" cy="56575"/>
            </a:xfrm>
            <a:custGeom>
              <a:avLst/>
              <a:gdLst/>
              <a:ahLst/>
              <a:cxnLst/>
              <a:rect l="l" t="t" r="r" b="b"/>
              <a:pathLst>
                <a:path w="4823" h="2263" extrusionOk="0">
                  <a:moveTo>
                    <a:pt x="4822" y="1"/>
                  </a:moveTo>
                  <a:lnTo>
                    <a:pt x="4822" y="1"/>
                  </a:lnTo>
                  <a:cubicBezTo>
                    <a:pt x="4763" y="25"/>
                    <a:pt x="4703" y="60"/>
                    <a:pt x="4644" y="96"/>
                  </a:cubicBezTo>
                  <a:cubicBezTo>
                    <a:pt x="4525" y="179"/>
                    <a:pt x="4370" y="287"/>
                    <a:pt x="4156" y="418"/>
                  </a:cubicBezTo>
                  <a:cubicBezTo>
                    <a:pt x="3096" y="1084"/>
                    <a:pt x="1941" y="1632"/>
                    <a:pt x="750" y="2025"/>
                  </a:cubicBezTo>
                  <a:cubicBezTo>
                    <a:pt x="524" y="2096"/>
                    <a:pt x="334" y="2156"/>
                    <a:pt x="203" y="2192"/>
                  </a:cubicBezTo>
                  <a:cubicBezTo>
                    <a:pt x="131" y="2215"/>
                    <a:pt x="60" y="2239"/>
                    <a:pt x="0" y="2263"/>
                  </a:cubicBezTo>
                  <a:cubicBezTo>
                    <a:pt x="72" y="2251"/>
                    <a:pt x="131" y="2239"/>
                    <a:pt x="203" y="2215"/>
                  </a:cubicBezTo>
                  <a:cubicBezTo>
                    <a:pt x="334" y="2192"/>
                    <a:pt x="524" y="2132"/>
                    <a:pt x="762" y="2072"/>
                  </a:cubicBezTo>
                  <a:cubicBezTo>
                    <a:pt x="1370" y="1882"/>
                    <a:pt x="1953" y="1656"/>
                    <a:pt x="2536" y="1382"/>
                  </a:cubicBezTo>
                  <a:cubicBezTo>
                    <a:pt x="3108" y="1108"/>
                    <a:pt x="3656" y="799"/>
                    <a:pt x="4179" y="453"/>
                  </a:cubicBezTo>
                  <a:cubicBezTo>
                    <a:pt x="4382" y="322"/>
                    <a:pt x="4548" y="215"/>
                    <a:pt x="4656" y="132"/>
                  </a:cubicBezTo>
                  <a:cubicBezTo>
                    <a:pt x="4715" y="84"/>
                    <a:pt x="4775" y="48"/>
                    <a:pt x="48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2218125" y="2612050"/>
              <a:ext cx="11925" cy="630775"/>
            </a:xfrm>
            <a:custGeom>
              <a:avLst/>
              <a:gdLst/>
              <a:ahLst/>
              <a:cxnLst/>
              <a:rect l="l" t="t" r="r" b="b"/>
              <a:pathLst>
                <a:path w="477" h="25231" extrusionOk="0">
                  <a:moveTo>
                    <a:pt x="0" y="1"/>
                  </a:moveTo>
                  <a:cubicBezTo>
                    <a:pt x="0" y="1"/>
                    <a:pt x="0" y="72"/>
                    <a:pt x="0" y="251"/>
                  </a:cubicBezTo>
                  <a:cubicBezTo>
                    <a:pt x="12" y="441"/>
                    <a:pt x="36" y="691"/>
                    <a:pt x="36" y="989"/>
                  </a:cubicBezTo>
                  <a:cubicBezTo>
                    <a:pt x="71" y="1644"/>
                    <a:pt x="119" y="2561"/>
                    <a:pt x="167" y="3692"/>
                  </a:cubicBezTo>
                  <a:cubicBezTo>
                    <a:pt x="262" y="5978"/>
                    <a:pt x="357" y="9133"/>
                    <a:pt x="381" y="12610"/>
                  </a:cubicBezTo>
                  <a:cubicBezTo>
                    <a:pt x="405" y="16098"/>
                    <a:pt x="357" y="19253"/>
                    <a:pt x="286" y="21527"/>
                  </a:cubicBezTo>
                  <a:cubicBezTo>
                    <a:pt x="250" y="22658"/>
                    <a:pt x="226" y="23599"/>
                    <a:pt x="202" y="24242"/>
                  </a:cubicBezTo>
                  <a:cubicBezTo>
                    <a:pt x="191" y="24540"/>
                    <a:pt x="179" y="24801"/>
                    <a:pt x="179" y="24968"/>
                  </a:cubicBezTo>
                  <a:lnTo>
                    <a:pt x="179" y="25230"/>
                  </a:lnTo>
                  <a:cubicBezTo>
                    <a:pt x="179" y="25230"/>
                    <a:pt x="191" y="25135"/>
                    <a:pt x="191" y="24980"/>
                  </a:cubicBezTo>
                  <a:lnTo>
                    <a:pt x="226" y="24254"/>
                  </a:lnTo>
                  <a:cubicBezTo>
                    <a:pt x="250" y="23611"/>
                    <a:pt x="298" y="22694"/>
                    <a:pt x="333" y="21551"/>
                  </a:cubicBezTo>
                  <a:cubicBezTo>
                    <a:pt x="405" y="19265"/>
                    <a:pt x="476" y="16110"/>
                    <a:pt x="441" y="12621"/>
                  </a:cubicBezTo>
                  <a:cubicBezTo>
                    <a:pt x="417" y="9145"/>
                    <a:pt x="310" y="5990"/>
                    <a:pt x="202" y="3704"/>
                  </a:cubicBezTo>
                  <a:cubicBezTo>
                    <a:pt x="155" y="2561"/>
                    <a:pt x="107" y="1644"/>
                    <a:pt x="60" y="1001"/>
                  </a:cubicBezTo>
                  <a:cubicBezTo>
                    <a:pt x="60" y="679"/>
                    <a:pt x="48" y="418"/>
                    <a:pt x="24" y="251"/>
                  </a:cubicBezTo>
                  <a:cubicBezTo>
                    <a:pt x="0" y="84"/>
                    <a:pt x="0"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2338075" y="2583175"/>
              <a:ext cx="27100" cy="210175"/>
            </a:xfrm>
            <a:custGeom>
              <a:avLst/>
              <a:gdLst/>
              <a:ahLst/>
              <a:cxnLst/>
              <a:rect l="l" t="t" r="r" b="b"/>
              <a:pathLst>
                <a:path w="1084" h="8407" extrusionOk="0">
                  <a:moveTo>
                    <a:pt x="24" y="1"/>
                  </a:moveTo>
                  <a:cubicBezTo>
                    <a:pt x="0" y="1"/>
                    <a:pt x="215" y="1894"/>
                    <a:pt x="512" y="4216"/>
                  </a:cubicBezTo>
                  <a:cubicBezTo>
                    <a:pt x="798" y="6526"/>
                    <a:pt x="1048" y="8407"/>
                    <a:pt x="1072" y="8407"/>
                  </a:cubicBezTo>
                  <a:cubicBezTo>
                    <a:pt x="1084" y="8407"/>
                    <a:pt x="869" y="6526"/>
                    <a:pt x="572" y="4204"/>
                  </a:cubicBezTo>
                  <a:cubicBezTo>
                    <a:pt x="286" y="1882"/>
                    <a:pt x="36" y="1"/>
                    <a:pt x="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2342225" y="2825475"/>
              <a:ext cx="9550" cy="63125"/>
            </a:xfrm>
            <a:custGeom>
              <a:avLst/>
              <a:gdLst/>
              <a:ahLst/>
              <a:cxnLst/>
              <a:rect l="l" t="t" r="r" b="b"/>
              <a:pathLst>
                <a:path w="382" h="2525" extrusionOk="0">
                  <a:moveTo>
                    <a:pt x="13" y="1"/>
                  </a:moveTo>
                  <a:cubicBezTo>
                    <a:pt x="1" y="1"/>
                    <a:pt x="60" y="572"/>
                    <a:pt x="168" y="1263"/>
                  </a:cubicBezTo>
                  <a:cubicBezTo>
                    <a:pt x="215" y="1691"/>
                    <a:pt x="287" y="2108"/>
                    <a:pt x="382" y="2525"/>
                  </a:cubicBezTo>
                  <a:cubicBezTo>
                    <a:pt x="358" y="2096"/>
                    <a:pt x="310" y="1679"/>
                    <a:pt x="227" y="1251"/>
                  </a:cubicBezTo>
                  <a:cubicBezTo>
                    <a:pt x="180" y="834"/>
                    <a:pt x="108" y="417"/>
                    <a:pt x="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2382725" y="2879950"/>
              <a:ext cx="2400" cy="181600"/>
            </a:xfrm>
            <a:custGeom>
              <a:avLst/>
              <a:gdLst/>
              <a:ahLst/>
              <a:cxnLst/>
              <a:rect l="l" t="t" r="r" b="b"/>
              <a:pathLst>
                <a:path w="96" h="7264" extrusionOk="0">
                  <a:moveTo>
                    <a:pt x="12" y="0"/>
                  </a:moveTo>
                  <a:cubicBezTo>
                    <a:pt x="0" y="0"/>
                    <a:pt x="0" y="1632"/>
                    <a:pt x="12" y="3632"/>
                  </a:cubicBezTo>
                  <a:cubicBezTo>
                    <a:pt x="36" y="5632"/>
                    <a:pt x="60" y="7263"/>
                    <a:pt x="84" y="7263"/>
                  </a:cubicBezTo>
                  <a:cubicBezTo>
                    <a:pt x="95" y="7263"/>
                    <a:pt x="95" y="5644"/>
                    <a:pt x="84" y="3632"/>
                  </a:cubicBezTo>
                  <a:cubicBezTo>
                    <a:pt x="60" y="1632"/>
                    <a:pt x="36" y="0"/>
                    <a:pt x="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2359200" y="3075800"/>
              <a:ext cx="23550" cy="164325"/>
            </a:xfrm>
            <a:custGeom>
              <a:avLst/>
              <a:gdLst/>
              <a:ahLst/>
              <a:cxnLst/>
              <a:rect l="l" t="t" r="r" b="b"/>
              <a:pathLst>
                <a:path w="942" h="6573" extrusionOk="0">
                  <a:moveTo>
                    <a:pt x="24" y="1"/>
                  </a:moveTo>
                  <a:cubicBezTo>
                    <a:pt x="1" y="13"/>
                    <a:pt x="191" y="1477"/>
                    <a:pt x="441" y="3299"/>
                  </a:cubicBezTo>
                  <a:cubicBezTo>
                    <a:pt x="691" y="5109"/>
                    <a:pt x="905" y="6573"/>
                    <a:pt x="917" y="6573"/>
                  </a:cubicBezTo>
                  <a:cubicBezTo>
                    <a:pt x="941" y="6561"/>
                    <a:pt x="751" y="5097"/>
                    <a:pt x="501" y="3287"/>
                  </a:cubicBezTo>
                  <a:cubicBezTo>
                    <a:pt x="263" y="1477"/>
                    <a:pt x="48" y="1"/>
                    <a:pt x="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2487200" y="2557300"/>
              <a:ext cx="53900" cy="336950"/>
            </a:xfrm>
            <a:custGeom>
              <a:avLst/>
              <a:gdLst/>
              <a:ahLst/>
              <a:cxnLst/>
              <a:rect l="l" t="t" r="r" b="b"/>
              <a:pathLst>
                <a:path w="2156" h="13478" extrusionOk="0">
                  <a:moveTo>
                    <a:pt x="12" y="0"/>
                  </a:moveTo>
                  <a:cubicBezTo>
                    <a:pt x="0" y="0"/>
                    <a:pt x="465" y="3036"/>
                    <a:pt x="1048" y="6751"/>
                  </a:cubicBezTo>
                  <a:cubicBezTo>
                    <a:pt x="1643" y="10466"/>
                    <a:pt x="2131" y="13478"/>
                    <a:pt x="2155" y="13478"/>
                  </a:cubicBezTo>
                  <a:cubicBezTo>
                    <a:pt x="2155" y="13478"/>
                    <a:pt x="1703" y="10442"/>
                    <a:pt x="1119" y="6727"/>
                  </a:cubicBezTo>
                  <a:cubicBezTo>
                    <a:pt x="524" y="3012"/>
                    <a:pt x="36" y="0"/>
                    <a:pt x="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2503575" y="2963600"/>
              <a:ext cx="17875" cy="149725"/>
            </a:xfrm>
            <a:custGeom>
              <a:avLst/>
              <a:gdLst/>
              <a:ahLst/>
              <a:cxnLst/>
              <a:rect l="l" t="t" r="r" b="b"/>
              <a:pathLst>
                <a:path w="715" h="5989" extrusionOk="0">
                  <a:moveTo>
                    <a:pt x="0" y="0"/>
                  </a:moveTo>
                  <a:cubicBezTo>
                    <a:pt x="0" y="1"/>
                    <a:pt x="131" y="1346"/>
                    <a:pt x="322" y="3000"/>
                  </a:cubicBezTo>
                  <a:cubicBezTo>
                    <a:pt x="512" y="4655"/>
                    <a:pt x="679" y="5989"/>
                    <a:pt x="703" y="5989"/>
                  </a:cubicBezTo>
                  <a:cubicBezTo>
                    <a:pt x="714" y="5989"/>
                    <a:pt x="572" y="4644"/>
                    <a:pt x="381" y="2989"/>
                  </a:cubicBezTo>
                  <a:cubicBezTo>
                    <a:pt x="191" y="1334"/>
                    <a:pt x="0" y="1"/>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2616975" y="2459650"/>
              <a:ext cx="259275" cy="93775"/>
            </a:xfrm>
            <a:custGeom>
              <a:avLst/>
              <a:gdLst/>
              <a:ahLst/>
              <a:cxnLst/>
              <a:rect l="l" t="t" r="r" b="b"/>
              <a:pathLst>
                <a:path w="10371" h="3751" extrusionOk="0">
                  <a:moveTo>
                    <a:pt x="10371" y="1"/>
                  </a:moveTo>
                  <a:lnTo>
                    <a:pt x="10264" y="84"/>
                  </a:lnTo>
                  <a:lnTo>
                    <a:pt x="10002" y="287"/>
                  </a:lnTo>
                  <a:cubicBezTo>
                    <a:pt x="9787" y="465"/>
                    <a:pt x="9454" y="715"/>
                    <a:pt x="9037" y="1001"/>
                  </a:cubicBezTo>
                  <a:cubicBezTo>
                    <a:pt x="8549" y="1334"/>
                    <a:pt x="8037" y="1632"/>
                    <a:pt x="7501" y="1918"/>
                  </a:cubicBezTo>
                  <a:cubicBezTo>
                    <a:pt x="6858" y="2251"/>
                    <a:pt x="6192" y="2549"/>
                    <a:pt x="5501" y="2799"/>
                  </a:cubicBezTo>
                  <a:cubicBezTo>
                    <a:pt x="4822" y="3037"/>
                    <a:pt x="4120" y="3239"/>
                    <a:pt x="3406" y="3394"/>
                  </a:cubicBezTo>
                  <a:cubicBezTo>
                    <a:pt x="2822" y="3525"/>
                    <a:pt x="2227" y="3608"/>
                    <a:pt x="1632" y="3668"/>
                  </a:cubicBezTo>
                  <a:cubicBezTo>
                    <a:pt x="1131" y="3716"/>
                    <a:pt x="715" y="3739"/>
                    <a:pt x="429" y="3739"/>
                  </a:cubicBezTo>
                  <a:lnTo>
                    <a:pt x="0" y="3739"/>
                  </a:lnTo>
                  <a:cubicBezTo>
                    <a:pt x="174" y="3747"/>
                    <a:pt x="347" y="3751"/>
                    <a:pt x="521" y="3751"/>
                  </a:cubicBezTo>
                  <a:cubicBezTo>
                    <a:pt x="895" y="3751"/>
                    <a:pt x="1269" y="3732"/>
                    <a:pt x="1643" y="3692"/>
                  </a:cubicBezTo>
                  <a:cubicBezTo>
                    <a:pt x="2239" y="3644"/>
                    <a:pt x="2834" y="3561"/>
                    <a:pt x="3417" y="3442"/>
                  </a:cubicBezTo>
                  <a:cubicBezTo>
                    <a:pt x="4144" y="3287"/>
                    <a:pt x="4846" y="3085"/>
                    <a:pt x="5537" y="2846"/>
                  </a:cubicBezTo>
                  <a:cubicBezTo>
                    <a:pt x="6227" y="2596"/>
                    <a:pt x="6894" y="2299"/>
                    <a:pt x="7537" y="1953"/>
                  </a:cubicBezTo>
                  <a:cubicBezTo>
                    <a:pt x="8073" y="1680"/>
                    <a:pt x="8585" y="1358"/>
                    <a:pt x="9085" y="1025"/>
                  </a:cubicBezTo>
                  <a:cubicBezTo>
                    <a:pt x="9537" y="715"/>
                    <a:pt x="9966" y="370"/>
                    <a:pt x="103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2876825" y="2253675"/>
              <a:ext cx="10750" cy="206000"/>
            </a:xfrm>
            <a:custGeom>
              <a:avLst/>
              <a:gdLst/>
              <a:ahLst/>
              <a:cxnLst/>
              <a:rect l="l" t="t" r="r" b="b"/>
              <a:pathLst>
                <a:path w="430" h="8240" extrusionOk="0">
                  <a:moveTo>
                    <a:pt x="382" y="1"/>
                  </a:moveTo>
                  <a:lnTo>
                    <a:pt x="382" y="251"/>
                  </a:lnTo>
                  <a:lnTo>
                    <a:pt x="382" y="1144"/>
                  </a:lnTo>
                  <a:cubicBezTo>
                    <a:pt x="382" y="1894"/>
                    <a:pt x="382" y="2942"/>
                    <a:pt x="322" y="4085"/>
                  </a:cubicBezTo>
                  <a:cubicBezTo>
                    <a:pt x="274" y="5239"/>
                    <a:pt x="191" y="6275"/>
                    <a:pt x="120" y="7025"/>
                  </a:cubicBezTo>
                  <a:cubicBezTo>
                    <a:pt x="84" y="7371"/>
                    <a:pt x="48" y="7668"/>
                    <a:pt x="24" y="7918"/>
                  </a:cubicBezTo>
                  <a:cubicBezTo>
                    <a:pt x="12" y="8002"/>
                    <a:pt x="1" y="8085"/>
                    <a:pt x="1" y="8157"/>
                  </a:cubicBezTo>
                  <a:cubicBezTo>
                    <a:pt x="1" y="8192"/>
                    <a:pt x="1" y="8216"/>
                    <a:pt x="1" y="8240"/>
                  </a:cubicBezTo>
                  <a:cubicBezTo>
                    <a:pt x="1" y="8240"/>
                    <a:pt x="1" y="8240"/>
                    <a:pt x="12" y="8157"/>
                  </a:cubicBezTo>
                  <a:cubicBezTo>
                    <a:pt x="24" y="8085"/>
                    <a:pt x="48" y="8014"/>
                    <a:pt x="48" y="7918"/>
                  </a:cubicBezTo>
                  <a:cubicBezTo>
                    <a:pt x="84" y="7716"/>
                    <a:pt x="120" y="7406"/>
                    <a:pt x="167" y="7037"/>
                  </a:cubicBezTo>
                  <a:cubicBezTo>
                    <a:pt x="251" y="6287"/>
                    <a:pt x="358" y="5239"/>
                    <a:pt x="393" y="4096"/>
                  </a:cubicBezTo>
                  <a:cubicBezTo>
                    <a:pt x="429" y="2942"/>
                    <a:pt x="429" y="1894"/>
                    <a:pt x="429" y="1144"/>
                  </a:cubicBezTo>
                  <a:cubicBezTo>
                    <a:pt x="417" y="763"/>
                    <a:pt x="393" y="453"/>
                    <a:pt x="393" y="251"/>
                  </a:cubicBezTo>
                  <a:cubicBezTo>
                    <a:pt x="382" y="156"/>
                    <a:pt x="382" y="84"/>
                    <a:pt x="38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2677400" y="2245950"/>
              <a:ext cx="299750" cy="403925"/>
            </a:xfrm>
            <a:custGeom>
              <a:avLst/>
              <a:gdLst/>
              <a:ahLst/>
              <a:cxnLst/>
              <a:rect l="l" t="t" r="r" b="b"/>
              <a:pathLst>
                <a:path w="11990" h="16157" extrusionOk="0">
                  <a:moveTo>
                    <a:pt x="10680" y="0"/>
                  </a:moveTo>
                  <a:cubicBezTo>
                    <a:pt x="10680" y="0"/>
                    <a:pt x="10704" y="298"/>
                    <a:pt x="10823" y="857"/>
                  </a:cubicBezTo>
                  <a:cubicBezTo>
                    <a:pt x="10954" y="1417"/>
                    <a:pt x="11180" y="2215"/>
                    <a:pt x="11430" y="3215"/>
                  </a:cubicBezTo>
                  <a:cubicBezTo>
                    <a:pt x="11764" y="4370"/>
                    <a:pt x="11907" y="5572"/>
                    <a:pt x="11847" y="6775"/>
                  </a:cubicBezTo>
                  <a:cubicBezTo>
                    <a:pt x="11776" y="8251"/>
                    <a:pt x="11026" y="9632"/>
                    <a:pt x="9823" y="10501"/>
                  </a:cubicBezTo>
                  <a:cubicBezTo>
                    <a:pt x="9216" y="10954"/>
                    <a:pt x="8573" y="11371"/>
                    <a:pt x="7918" y="11752"/>
                  </a:cubicBezTo>
                  <a:cubicBezTo>
                    <a:pt x="7275" y="12133"/>
                    <a:pt x="6668" y="12490"/>
                    <a:pt x="6073" y="12835"/>
                  </a:cubicBezTo>
                  <a:cubicBezTo>
                    <a:pt x="4906" y="13514"/>
                    <a:pt x="3834" y="14097"/>
                    <a:pt x="2929" y="14597"/>
                  </a:cubicBezTo>
                  <a:cubicBezTo>
                    <a:pt x="2036" y="15085"/>
                    <a:pt x="1298" y="15466"/>
                    <a:pt x="786" y="15728"/>
                  </a:cubicBezTo>
                  <a:lnTo>
                    <a:pt x="203" y="16050"/>
                  </a:lnTo>
                  <a:lnTo>
                    <a:pt x="0" y="16157"/>
                  </a:lnTo>
                  <a:lnTo>
                    <a:pt x="203" y="16062"/>
                  </a:lnTo>
                  <a:lnTo>
                    <a:pt x="798" y="15764"/>
                  </a:lnTo>
                  <a:cubicBezTo>
                    <a:pt x="1310" y="15514"/>
                    <a:pt x="2048" y="15133"/>
                    <a:pt x="2953" y="14657"/>
                  </a:cubicBezTo>
                  <a:cubicBezTo>
                    <a:pt x="3858" y="14169"/>
                    <a:pt x="4930" y="13585"/>
                    <a:pt x="6108" y="12907"/>
                  </a:cubicBezTo>
                  <a:cubicBezTo>
                    <a:pt x="6704" y="12561"/>
                    <a:pt x="7299" y="12204"/>
                    <a:pt x="7942" y="11823"/>
                  </a:cubicBezTo>
                  <a:cubicBezTo>
                    <a:pt x="8620" y="11454"/>
                    <a:pt x="9263" y="11025"/>
                    <a:pt x="9871" y="10573"/>
                  </a:cubicBezTo>
                  <a:cubicBezTo>
                    <a:pt x="11097" y="9692"/>
                    <a:pt x="11859" y="8299"/>
                    <a:pt x="11930" y="6787"/>
                  </a:cubicBezTo>
                  <a:cubicBezTo>
                    <a:pt x="11990" y="5584"/>
                    <a:pt x="11835" y="4370"/>
                    <a:pt x="11490" y="3215"/>
                  </a:cubicBezTo>
                  <a:cubicBezTo>
                    <a:pt x="11228" y="2227"/>
                    <a:pt x="11002" y="1429"/>
                    <a:pt x="10871" y="869"/>
                  </a:cubicBezTo>
                  <a:cubicBezTo>
                    <a:pt x="10799" y="595"/>
                    <a:pt x="10752" y="381"/>
                    <a:pt x="10728" y="226"/>
                  </a:cubicBezTo>
                  <a:cubicBezTo>
                    <a:pt x="10692" y="84"/>
                    <a:pt x="10680" y="0"/>
                    <a:pt x="106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2054400" y="2614450"/>
              <a:ext cx="27400" cy="483400"/>
            </a:xfrm>
            <a:custGeom>
              <a:avLst/>
              <a:gdLst/>
              <a:ahLst/>
              <a:cxnLst/>
              <a:rect l="l" t="t" r="r" b="b"/>
              <a:pathLst>
                <a:path w="1096" h="19336" extrusionOk="0">
                  <a:moveTo>
                    <a:pt x="1096" y="0"/>
                  </a:moveTo>
                  <a:cubicBezTo>
                    <a:pt x="1084" y="143"/>
                    <a:pt x="1072" y="333"/>
                    <a:pt x="1072" y="560"/>
                  </a:cubicBezTo>
                  <a:cubicBezTo>
                    <a:pt x="1060" y="1084"/>
                    <a:pt x="1036" y="1798"/>
                    <a:pt x="1001" y="2655"/>
                  </a:cubicBezTo>
                  <a:cubicBezTo>
                    <a:pt x="929" y="4429"/>
                    <a:pt x="834" y="6882"/>
                    <a:pt x="679" y="9573"/>
                  </a:cubicBezTo>
                  <a:cubicBezTo>
                    <a:pt x="536" y="12275"/>
                    <a:pt x="358" y="14716"/>
                    <a:pt x="215" y="16478"/>
                  </a:cubicBezTo>
                  <a:lnTo>
                    <a:pt x="48" y="18562"/>
                  </a:lnTo>
                  <a:cubicBezTo>
                    <a:pt x="24" y="18812"/>
                    <a:pt x="1" y="19002"/>
                    <a:pt x="1" y="19133"/>
                  </a:cubicBezTo>
                  <a:lnTo>
                    <a:pt x="1" y="19336"/>
                  </a:lnTo>
                  <a:cubicBezTo>
                    <a:pt x="1" y="19336"/>
                    <a:pt x="12" y="19276"/>
                    <a:pt x="24" y="19133"/>
                  </a:cubicBezTo>
                  <a:cubicBezTo>
                    <a:pt x="36" y="18991"/>
                    <a:pt x="48" y="18800"/>
                    <a:pt x="84" y="18574"/>
                  </a:cubicBezTo>
                  <a:cubicBezTo>
                    <a:pt x="120" y="18050"/>
                    <a:pt x="191" y="17347"/>
                    <a:pt x="274" y="16478"/>
                  </a:cubicBezTo>
                  <a:cubicBezTo>
                    <a:pt x="441" y="14716"/>
                    <a:pt x="608" y="12275"/>
                    <a:pt x="763" y="9573"/>
                  </a:cubicBezTo>
                  <a:cubicBezTo>
                    <a:pt x="905" y="6882"/>
                    <a:pt x="1001" y="4429"/>
                    <a:pt x="1048" y="2667"/>
                  </a:cubicBezTo>
                  <a:cubicBezTo>
                    <a:pt x="1072" y="1798"/>
                    <a:pt x="1096" y="1084"/>
                    <a:pt x="1096" y="560"/>
                  </a:cubicBezTo>
                  <a:lnTo>
                    <a:pt x="109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2049650" y="3133550"/>
              <a:ext cx="25900" cy="194700"/>
            </a:xfrm>
            <a:custGeom>
              <a:avLst/>
              <a:gdLst/>
              <a:ahLst/>
              <a:cxnLst/>
              <a:rect l="l" t="t" r="r" b="b"/>
              <a:pathLst>
                <a:path w="1036" h="7788" extrusionOk="0">
                  <a:moveTo>
                    <a:pt x="36" y="1"/>
                  </a:moveTo>
                  <a:cubicBezTo>
                    <a:pt x="0" y="203"/>
                    <a:pt x="0" y="501"/>
                    <a:pt x="0" y="882"/>
                  </a:cubicBezTo>
                  <a:cubicBezTo>
                    <a:pt x="0" y="1846"/>
                    <a:pt x="48" y="2810"/>
                    <a:pt x="167" y="3775"/>
                  </a:cubicBezTo>
                  <a:cubicBezTo>
                    <a:pt x="286" y="4739"/>
                    <a:pt x="464" y="5692"/>
                    <a:pt x="703" y="6632"/>
                  </a:cubicBezTo>
                  <a:cubicBezTo>
                    <a:pt x="786" y="6989"/>
                    <a:pt x="869" y="7287"/>
                    <a:pt x="929" y="7478"/>
                  </a:cubicBezTo>
                  <a:cubicBezTo>
                    <a:pt x="953" y="7561"/>
                    <a:pt x="964" y="7656"/>
                    <a:pt x="1000" y="7716"/>
                  </a:cubicBezTo>
                  <a:cubicBezTo>
                    <a:pt x="976" y="7644"/>
                    <a:pt x="964" y="7561"/>
                    <a:pt x="941" y="7478"/>
                  </a:cubicBezTo>
                  <a:cubicBezTo>
                    <a:pt x="881" y="7275"/>
                    <a:pt x="810" y="6989"/>
                    <a:pt x="726" y="6632"/>
                  </a:cubicBezTo>
                  <a:cubicBezTo>
                    <a:pt x="500" y="5680"/>
                    <a:pt x="333" y="4727"/>
                    <a:pt x="214" y="3775"/>
                  </a:cubicBezTo>
                  <a:cubicBezTo>
                    <a:pt x="107" y="2810"/>
                    <a:pt x="36" y="1846"/>
                    <a:pt x="36" y="882"/>
                  </a:cubicBezTo>
                  <a:lnTo>
                    <a:pt x="36" y="1"/>
                  </a:lnTo>
                  <a:close/>
                  <a:moveTo>
                    <a:pt x="1000" y="7716"/>
                  </a:moveTo>
                  <a:lnTo>
                    <a:pt x="1036" y="7787"/>
                  </a:lnTo>
                  <a:cubicBezTo>
                    <a:pt x="1036" y="7787"/>
                    <a:pt x="1036" y="7763"/>
                    <a:pt x="1000" y="7716"/>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2123150" y="2755225"/>
              <a:ext cx="6575" cy="548900"/>
            </a:xfrm>
            <a:custGeom>
              <a:avLst/>
              <a:gdLst/>
              <a:ahLst/>
              <a:cxnLst/>
              <a:rect l="l" t="t" r="r" b="b"/>
              <a:pathLst>
                <a:path w="263" h="21956" extrusionOk="0">
                  <a:moveTo>
                    <a:pt x="1" y="1"/>
                  </a:moveTo>
                  <a:lnTo>
                    <a:pt x="1" y="644"/>
                  </a:lnTo>
                  <a:cubicBezTo>
                    <a:pt x="13" y="1227"/>
                    <a:pt x="25" y="2025"/>
                    <a:pt x="60" y="3013"/>
                  </a:cubicBezTo>
                  <a:cubicBezTo>
                    <a:pt x="96" y="5025"/>
                    <a:pt x="144" y="7799"/>
                    <a:pt x="168" y="10871"/>
                  </a:cubicBezTo>
                  <a:cubicBezTo>
                    <a:pt x="191" y="13931"/>
                    <a:pt x="168" y="16705"/>
                    <a:pt x="168" y="18705"/>
                  </a:cubicBezTo>
                  <a:cubicBezTo>
                    <a:pt x="144" y="19694"/>
                    <a:pt x="144" y="20503"/>
                    <a:pt x="144" y="21087"/>
                  </a:cubicBezTo>
                  <a:lnTo>
                    <a:pt x="144" y="21730"/>
                  </a:lnTo>
                  <a:lnTo>
                    <a:pt x="144" y="21956"/>
                  </a:lnTo>
                  <a:cubicBezTo>
                    <a:pt x="144" y="21956"/>
                    <a:pt x="144" y="21896"/>
                    <a:pt x="156" y="21730"/>
                  </a:cubicBezTo>
                  <a:cubicBezTo>
                    <a:pt x="168" y="21575"/>
                    <a:pt x="168" y="21360"/>
                    <a:pt x="168" y="21087"/>
                  </a:cubicBezTo>
                  <a:cubicBezTo>
                    <a:pt x="180" y="20515"/>
                    <a:pt x="215" y="19694"/>
                    <a:pt x="215" y="18717"/>
                  </a:cubicBezTo>
                  <a:cubicBezTo>
                    <a:pt x="239" y="16705"/>
                    <a:pt x="263" y="13931"/>
                    <a:pt x="239" y="10871"/>
                  </a:cubicBezTo>
                  <a:cubicBezTo>
                    <a:pt x="215" y="7799"/>
                    <a:pt x="156" y="5025"/>
                    <a:pt x="96" y="3013"/>
                  </a:cubicBezTo>
                  <a:cubicBezTo>
                    <a:pt x="72" y="2025"/>
                    <a:pt x="25" y="1227"/>
                    <a:pt x="25" y="644"/>
                  </a:cubicBezTo>
                  <a:cubicBezTo>
                    <a:pt x="1" y="382"/>
                    <a:pt x="1" y="14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2220800" y="2505800"/>
              <a:ext cx="5975" cy="101225"/>
            </a:xfrm>
            <a:custGeom>
              <a:avLst/>
              <a:gdLst/>
              <a:ahLst/>
              <a:cxnLst/>
              <a:rect l="l" t="t" r="r" b="b"/>
              <a:pathLst>
                <a:path w="239" h="4049" extrusionOk="0">
                  <a:moveTo>
                    <a:pt x="12" y="0"/>
                  </a:moveTo>
                  <a:lnTo>
                    <a:pt x="12" y="0"/>
                  </a:lnTo>
                  <a:cubicBezTo>
                    <a:pt x="0" y="0"/>
                    <a:pt x="24" y="905"/>
                    <a:pt x="84" y="2024"/>
                  </a:cubicBezTo>
                  <a:cubicBezTo>
                    <a:pt x="143" y="3144"/>
                    <a:pt x="203" y="4048"/>
                    <a:pt x="214" y="4048"/>
                  </a:cubicBezTo>
                  <a:cubicBezTo>
                    <a:pt x="238" y="4048"/>
                    <a:pt x="203" y="3144"/>
                    <a:pt x="143" y="2024"/>
                  </a:cubicBezTo>
                  <a:cubicBezTo>
                    <a:pt x="95" y="905"/>
                    <a:pt x="36" y="0"/>
                    <a:pt x="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6"/>
            <p:cNvSpPr/>
            <p:nvPr/>
          </p:nvSpPr>
          <p:spPr>
            <a:xfrm>
              <a:off x="2336575" y="2470375"/>
              <a:ext cx="9250" cy="103300"/>
            </a:xfrm>
            <a:custGeom>
              <a:avLst/>
              <a:gdLst/>
              <a:ahLst/>
              <a:cxnLst/>
              <a:rect l="l" t="t" r="r" b="b"/>
              <a:pathLst>
                <a:path w="370" h="4132" extrusionOk="0">
                  <a:moveTo>
                    <a:pt x="13" y="0"/>
                  </a:moveTo>
                  <a:cubicBezTo>
                    <a:pt x="1" y="0"/>
                    <a:pt x="48" y="929"/>
                    <a:pt x="144" y="2072"/>
                  </a:cubicBezTo>
                  <a:cubicBezTo>
                    <a:pt x="239" y="3203"/>
                    <a:pt x="334" y="4132"/>
                    <a:pt x="346" y="4132"/>
                  </a:cubicBezTo>
                  <a:cubicBezTo>
                    <a:pt x="370" y="4132"/>
                    <a:pt x="310" y="3203"/>
                    <a:pt x="215" y="2060"/>
                  </a:cubicBezTo>
                  <a:cubicBezTo>
                    <a:pt x="120" y="917"/>
                    <a:pt x="25" y="0"/>
                    <a:pt x="1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6"/>
            <p:cNvSpPr/>
            <p:nvPr/>
          </p:nvSpPr>
          <p:spPr>
            <a:xfrm>
              <a:off x="2447000" y="2449525"/>
              <a:ext cx="28300" cy="94700"/>
            </a:xfrm>
            <a:custGeom>
              <a:avLst/>
              <a:gdLst/>
              <a:ahLst/>
              <a:cxnLst/>
              <a:rect l="l" t="t" r="r" b="b"/>
              <a:pathLst>
                <a:path w="1132" h="3788" extrusionOk="0">
                  <a:moveTo>
                    <a:pt x="13" y="1"/>
                  </a:moveTo>
                  <a:cubicBezTo>
                    <a:pt x="13" y="1"/>
                    <a:pt x="13" y="1"/>
                    <a:pt x="13" y="1"/>
                  </a:cubicBezTo>
                  <a:cubicBezTo>
                    <a:pt x="1" y="1"/>
                    <a:pt x="227" y="858"/>
                    <a:pt x="525" y="1906"/>
                  </a:cubicBezTo>
                  <a:cubicBezTo>
                    <a:pt x="834" y="2942"/>
                    <a:pt x="1096" y="3787"/>
                    <a:pt x="1108" y="3787"/>
                  </a:cubicBezTo>
                  <a:cubicBezTo>
                    <a:pt x="1132" y="3775"/>
                    <a:pt x="894" y="2930"/>
                    <a:pt x="596" y="1882"/>
                  </a:cubicBezTo>
                  <a:cubicBezTo>
                    <a:pt x="289" y="842"/>
                    <a:pt x="28" y="1"/>
                    <a:pt x="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2240150" y="2426325"/>
              <a:ext cx="191700" cy="40200"/>
            </a:xfrm>
            <a:custGeom>
              <a:avLst/>
              <a:gdLst/>
              <a:ahLst/>
              <a:cxnLst/>
              <a:rect l="l" t="t" r="r" b="b"/>
              <a:pathLst>
                <a:path w="7668" h="1608" extrusionOk="0">
                  <a:moveTo>
                    <a:pt x="7596" y="0"/>
                  </a:moveTo>
                  <a:lnTo>
                    <a:pt x="7358" y="24"/>
                  </a:lnTo>
                  <a:lnTo>
                    <a:pt x="6537" y="155"/>
                  </a:lnTo>
                  <a:cubicBezTo>
                    <a:pt x="5834" y="262"/>
                    <a:pt x="4870" y="429"/>
                    <a:pt x="3810" y="655"/>
                  </a:cubicBezTo>
                  <a:cubicBezTo>
                    <a:pt x="2750" y="893"/>
                    <a:pt x="1798" y="1120"/>
                    <a:pt x="1107" y="1298"/>
                  </a:cubicBezTo>
                  <a:lnTo>
                    <a:pt x="298" y="1512"/>
                  </a:lnTo>
                  <a:lnTo>
                    <a:pt x="72" y="1584"/>
                  </a:lnTo>
                  <a:lnTo>
                    <a:pt x="0" y="1608"/>
                  </a:lnTo>
                  <a:lnTo>
                    <a:pt x="83" y="1608"/>
                  </a:lnTo>
                  <a:lnTo>
                    <a:pt x="298" y="1560"/>
                  </a:lnTo>
                  <a:lnTo>
                    <a:pt x="1119" y="1358"/>
                  </a:lnTo>
                  <a:cubicBezTo>
                    <a:pt x="1810" y="1191"/>
                    <a:pt x="2762" y="965"/>
                    <a:pt x="3822" y="750"/>
                  </a:cubicBezTo>
                  <a:cubicBezTo>
                    <a:pt x="4882" y="524"/>
                    <a:pt x="5846" y="346"/>
                    <a:pt x="6537" y="227"/>
                  </a:cubicBezTo>
                  <a:lnTo>
                    <a:pt x="7370" y="84"/>
                  </a:lnTo>
                  <a:lnTo>
                    <a:pt x="7596" y="36"/>
                  </a:lnTo>
                  <a:cubicBezTo>
                    <a:pt x="7620" y="36"/>
                    <a:pt x="7644" y="24"/>
                    <a:pt x="7668" y="12"/>
                  </a:cubicBezTo>
                  <a:cubicBezTo>
                    <a:pt x="7644" y="12"/>
                    <a:pt x="7620" y="0"/>
                    <a:pt x="759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2273175" y="2438825"/>
              <a:ext cx="2700" cy="46150"/>
            </a:xfrm>
            <a:custGeom>
              <a:avLst/>
              <a:gdLst/>
              <a:ahLst/>
              <a:cxnLst/>
              <a:rect l="l" t="t" r="r" b="b"/>
              <a:pathLst>
                <a:path w="108" h="1846" extrusionOk="0">
                  <a:moveTo>
                    <a:pt x="60" y="0"/>
                  </a:moveTo>
                  <a:cubicBezTo>
                    <a:pt x="24" y="310"/>
                    <a:pt x="13" y="620"/>
                    <a:pt x="24" y="917"/>
                  </a:cubicBezTo>
                  <a:cubicBezTo>
                    <a:pt x="1" y="1227"/>
                    <a:pt x="13" y="1536"/>
                    <a:pt x="36" y="1846"/>
                  </a:cubicBezTo>
                  <a:cubicBezTo>
                    <a:pt x="84" y="1536"/>
                    <a:pt x="96" y="1227"/>
                    <a:pt x="84" y="929"/>
                  </a:cubicBezTo>
                  <a:cubicBezTo>
                    <a:pt x="108" y="620"/>
                    <a:pt x="96" y="310"/>
                    <a:pt x="6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2384500" y="2422450"/>
              <a:ext cx="8075" cy="41700"/>
            </a:xfrm>
            <a:custGeom>
              <a:avLst/>
              <a:gdLst/>
              <a:ahLst/>
              <a:cxnLst/>
              <a:rect l="l" t="t" r="r" b="b"/>
              <a:pathLst>
                <a:path w="323" h="1668" extrusionOk="0">
                  <a:moveTo>
                    <a:pt x="1" y="1"/>
                  </a:moveTo>
                  <a:cubicBezTo>
                    <a:pt x="13" y="286"/>
                    <a:pt x="48" y="560"/>
                    <a:pt x="120" y="834"/>
                  </a:cubicBezTo>
                  <a:cubicBezTo>
                    <a:pt x="155" y="1120"/>
                    <a:pt x="227" y="1394"/>
                    <a:pt x="298" y="1667"/>
                  </a:cubicBezTo>
                  <a:lnTo>
                    <a:pt x="322" y="1667"/>
                  </a:lnTo>
                  <a:cubicBezTo>
                    <a:pt x="251" y="1096"/>
                    <a:pt x="143" y="548"/>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1565350" y="4775425"/>
              <a:ext cx="2669700" cy="4175"/>
            </a:xfrm>
            <a:custGeom>
              <a:avLst/>
              <a:gdLst/>
              <a:ahLst/>
              <a:cxnLst/>
              <a:rect l="l" t="t" r="r" b="b"/>
              <a:pathLst>
                <a:path w="106788" h="167" extrusionOk="0">
                  <a:moveTo>
                    <a:pt x="53400" y="0"/>
                  </a:moveTo>
                  <a:cubicBezTo>
                    <a:pt x="23908" y="0"/>
                    <a:pt x="1" y="36"/>
                    <a:pt x="1" y="84"/>
                  </a:cubicBezTo>
                  <a:cubicBezTo>
                    <a:pt x="1" y="119"/>
                    <a:pt x="23920" y="167"/>
                    <a:pt x="53400" y="167"/>
                  </a:cubicBezTo>
                  <a:cubicBezTo>
                    <a:pt x="82880" y="167"/>
                    <a:pt x="106788" y="119"/>
                    <a:pt x="106788" y="84"/>
                  </a:cubicBezTo>
                  <a:cubicBezTo>
                    <a:pt x="106788" y="36"/>
                    <a:pt x="82892" y="0"/>
                    <a:pt x="53400"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6"/>
            <p:cNvSpPr/>
            <p:nvPr/>
          </p:nvSpPr>
          <p:spPr>
            <a:xfrm>
              <a:off x="1631425" y="1827150"/>
              <a:ext cx="430075" cy="447700"/>
            </a:xfrm>
            <a:custGeom>
              <a:avLst/>
              <a:gdLst/>
              <a:ahLst/>
              <a:cxnLst/>
              <a:rect l="l" t="t" r="r" b="b"/>
              <a:pathLst>
                <a:path w="17203" h="17908" extrusionOk="0">
                  <a:moveTo>
                    <a:pt x="8549" y="12"/>
                  </a:moveTo>
                  <a:cubicBezTo>
                    <a:pt x="8561" y="18"/>
                    <a:pt x="8576" y="21"/>
                    <a:pt x="8593" y="21"/>
                  </a:cubicBezTo>
                  <a:cubicBezTo>
                    <a:pt x="8609" y="21"/>
                    <a:pt x="8627" y="18"/>
                    <a:pt x="8645" y="12"/>
                  </a:cubicBezTo>
                  <a:close/>
                  <a:moveTo>
                    <a:pt x="7966" y="0"/>
                  </a:moveTo>
                  <a:cubicBezTo>
                    <a:pt x="7740" y="0"/>
                    <a:pt x="7502" y="24"/>
                    <a:pt x="7276" y="72"/>
                  </a:cubicBezTo>
                  <a:cubicBezTo>
                    <a:pt x="7133" y="95"/>
                    <a:pt x="6990" y="107"/>
                    <a:pt x="6835" y="131"/>
                  </a:cubicBezTo>
                  <a:lnTo>
                    <a:pt x="6335" y="262"/>
                  </a:lnTo>
                  <a:cubicBezTo>
                    <a:pt x="4335" y="786"/>
                    <a:pt x="2608" y="2048"/>
                    <a:pt x="1513" y="3798"/>
                  </a:cubicBezTo>
                  <a:cubicBezTo>
                    <a:pt x="739" y="4989"/>
                    <a:pt x="298" y="6370"/>
                    <a:pt x="227" y="7787"/>
                  </a:cubicBezTo>
                  <a:cubicBezTo>
                    <a:pt x="132" y="9430"/>
                    <a:pt x="525" y="11049"/>
                    <a:pt x="1358" y="12454"/>
                  </a:cubicBezTo>
                  <a:cubicBezTo>
                    <a:pt x="2275" y="14026"/>
                    <a:pt x="3680" y="15240"/>
                    <a:pt x="5359" y="15943"/>
                  </a:cubicBezTo>
                  <a:cubicBezTo>
                    <a:pt x="6240" y="16300"/>
                    <a:pt x="7180" y="16514"/>
                    <a:pt x="8133" y="16550"/>
                  </a:cubicBezTo>
                  <a:cubicBezTo>
                    <a:pt x="8295" y="16560"/>
                    <a:pt x="8459" y="16565"/>
                    <a:pt x="8622" y="16565"/>
                  </a:cubicBezTo>
                  <a:cubicBezTo>
                    <a:pt x="9437" y="16565"/>
                    <a:pt x="10252" y="16441"/>
                    <a:pt x="11026" y="16193"/>
                  </a:cubicBezTo>
                  <a:lnTo>
                    <a:pt x="11070" y="16180"/>
                  </a:lnTo>
                  <a:lnTo>
                    <a:pt x="11070" y="16180"/>
                  </a:lnTo>
                  <a:lnTo>
                    <a:pt x="15896" y="17848"/>
                  </a:lnTo>
                  <a:lnTo>
                    <a:pt x="16086" y="17907"/>
                  </a:lnTo>
                  <a:lnTo>
                    <a:pt x="16086" y="17907"/>
                  </a:lnTo>
                  <a:lnTo>
                    <a:pt x="16027" y="17717"/>
                  </a:lnTo>
                  <a:cubicBezTo>
                    <a:pt x="15605" y="16334"/>
                    <a:pt x="15183" y="15008"/>
                    <a:pt x="14783" y="13741"/>
                  </a:cubicBezTo>
                  <a:lnTo>
                    <a:pt x="14783" y="13741"/>
                  </a:lnTo>
                  <a:cubicBezTo>
                    <a:pt x="16499" y="11780"/>
                    <a:pt x="17202" y="9141"/>
                    <a:pt x="16681" y="6584"/>
                  </a:cubicBezTo>
                  <a:cubicBezTo>
                    <a:pt x="16467" y="5525"/>
                    <a:pt x="16039" y="4501"/>
                    <a:pt x="15431" y="3596"/>
                  </a:cubicBezTo>
                  <a:cubicBezTo>
                    <a:pt x="14896" y="2834"/>
                    <a:pt x="14253" y="2155"/>
                    <a:pt x="13502" y="1596"/>
                  </a:cubicBezTo>
                  <a:cubicBezTo>
                    <a:pt x="13181" y="1357"/>
                    <a:pt x="12836" y="1143"/>
                    <a:pt x="12490" y="953"/>
                  </a:cubicBezTo>
                  <a:cubicBezTo>
                    <a:pt x="12181" y="786"/>
                    <a:pt x="11859" y="643"/>
                    <a:pt x="11526" y="512"/>
                  </a:cubicBezTo>
                  <a:cubicBezTo>
                    <a:pt x="11252" y="405"/>
                    <a:pt x="10978" y="322"/>
                    <a:pt x="10705" y="250"/>
                  </a:cubicBezTo>
                  <a:cubicBezTo>
                    <a:pt x="10454" y="179"/>
                    <a:pt x="10204" y="131"/>
                    <a:pt x="9954" y="95"/>
                  </a:cubicBezTo>
                  <a:cubicBezTo>
                    <a:pt x="9728" y="60"/>
                    <a:pt x="9526" y="36"/>
                    <a:pt x="9347" y="12"/>
                  </a:cubicBezTo>
                  <a:lnTo>
                    <a:pt x="8645" y="12"/>
                  </a:lnTo>
                  <a:lnTo>
                    <a:pt x="8907" y="36"/>
                  </a:lnTo>
                  <a:lnTo>
                    <a:pt x="9347" y="72"/>
                  </a:lnTo>
                  <a:cubicBezTo>
                    <a:pt x="9514" y="83"/>
                    <a:pt x="9716" y="131"/>
                    <a:pt x="9943" y="167"/>
                  </a:cubicBezTo>
                  <a:cubicBezTo>
                    <a:pt x="10193" y="203"/>
                    <a:pt x="10431" y="262"/>
                    <a:pt x="10681" y="333"/>
                  </a:cubicBezTo>
                  <a:cubicBezTo>
                    <a:pt x="10966" y="405"/>
                    <a:pt x="11252" y="512"/>
                    <a:pt x="11538" y="619"/>
                  </a:cubicBezTo>
                  <a:cubicBezTo>
                    <a:pt x="11871" y="750"/>
                    <a:pt x="12193" y="905"/>
                    <a:pt x="12502" y="1072"/>
                  </a:cubicBezTo>
                  <a:cubicBezTo>
                    <a:pt x="12848" y="1262"/>
                    <a:pt x="13169" y="1476"/>
                    <a:pt x="13491" y="1715"/>
                  </a:cubicBezTo>
                  <a:cubicBezTo>
                    <a:pt x="14217" y="2262"/>
                    <a:pt x="14848" y="2941"/>
                    <a:pt x="15360" y="3691"/>
                  </a:cubicBezTo>
                  <a:cubicBezTo>
                    <a:pt x="15955" y="4584"/>
                    <a:pt x="16360" y="5584"/>
                    <a:pt x="16562" y="6632"/>
                  </a:cubicBezTo>
                  <a:cubicBezTo>
                    <a:pt x="17062" y="9144"/>
                    <a:pt x="16348" y="11740"/>
                    <a:pt x="14634" y="13645"/>
                  </a:cubicBezTo>
                  <a:lnTo>
                    <a:pt x="14598" y="13692"/>
                  </a:lnTo>
                  <a:lnTo>
                    <a:pt x="14598" y="13740"/>
                  </a:lnTo>
                  <a:cubicBezTo>
                    <a:pt x="14984" y="14966"/>
                    <a:pt x="15380" y="16256"/>
                    <a:pt x="15788" y="17591"/>
                  </a:cubicBezTo>
                  <a:lnTo>
                    <a:pt x="15788" y="17591"/>
                  </a:lnTo>
                  <a:lnTo>
                    <a:pt x="11133" y="15978"/>
                  </a:lnTo>
                  <a:lnTo>
                    <a:pt x="11062" y="15978"/>
                  </a:lnTo>
                  <a:lnTo>
                    <a:pt x="10990" y="16002"/>
                  </a:lnTo>
                  <a:cubicBezTo>
                    <a:pt x="10227" y="16240"/>
                    <a:pt x="9439" y="16362"/>
                    <a:pt x="8640" y="16362"/>
                  </a:cubicBezTo>
                  <a:cubicBezTo>
                    <a:pt x="8480" y="16362"/>
                    <a:pt x="8318" y="16357"/>
                    <a:pt x="8157" y="16347"/>
                  </a:cubicBezTo>
                  <a:cubicBezTo>
                    <a:pt x="7228" y="16312"/>
                    <a:pt x="6323" y="16109"/>
                    <a:pt x="5454" y="15764"/>
                  </a:cubicBezTo>
                  <a:cubicBezTo>
                    <a:pt x="3823" y="15085"/>
                    <a:pt x="2453" y="13895"/>
                    <a:pt x="1549" y="12371"/>
                  </a:cubicBezTo>
                  <a:cubicBezTo>
                    <a:pt x="1" y="9751"/>
                    <a:pt x="37" y="6477"/>
                    <a:pt x="1644" y="3893"/>
                  </a:cubicBezTo>
                  <a:cubicBezTo>
                    <a:pt x="2715" y="2167"/>
                    <a:pt x="4406" y="905"/>
                    <a:pt x="6359" y="357"/>
                  </a:cubicBezTo>
                  <a:lnTo>
                    <a:pt x="6847" y="226"/>
                  </a:lnTo>
                  <a:cubicBezTo>
                    <a:pt x="7002" y="191"/>
                    <a:pt x="7156" y="167"/>
                    <a:pt x="7287" y="143"/>
                  </a:cubicBezTo>
                  <a:cubicBezTo>
                    <a:pt x="7514" y="95"/>
                    <a:pt x="7752" y="72"/>
                    <a:pt x="7978" y="60"/>
                  </a:cubicBezTo>
                  <a:lnTo>
                    <a:pt x="8407" y="24"/>
                  </a:lnTo>
                  <a:cubicBezTo>
                    <a:pt x="8454" y="24"/>
                    <a:pt x="8502" y="12"/>
                    <a:pt x="8549"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6"/>
            <p:cNvSpPr/>
            <p:nvPr/>
          </p:nvSpPr>
          <p:spPr>
            <a:xfrm>
              <a:off x="1779675" y="1962575"/>
              <a:ext cx="141100" cy="151825"/>
            </a:xfrm>
            <a:custGeom>
              <a:avLst/>
              <a:gdLst/>
              <a:ahLst/>
              <a:cxnLst/>
              <a:rect l="l" t="t" r="r" b="b"/>
              <a:pathLst>
                <a:path w="5644" h="6073" extrusionOk="0">
                  <a:moveTo>
                    <a:pt x="2830" y="0"/>
                  </a:moveTo>
                  <a:cubicBezTo>
                    <a:pt x="2815" y="0"/>
                    <a:pt x="2801" y="0"/>
                    <a:pt x="2786" y="0"/>
                  </a:cubicBezTo>
                  <a:cubicBezTo>
                    <a:pt x="1238" y="24"/>
                    <a:pt x="0" y="1298"/>
                    <a:pt x="12" y="2846"/>
                  </a:cubicBezTo>
                  <a:cubicBezTo>
                    <a:pt x="36" y="3930"/>
                    <a:pt x="679" y="4918"/>
                    <a:pt x="1667" y="5358"/>
                  </a:cubicBezTo>
                  <a:lnTo>
                    <a:pt x="1667" y="6073"/>
                  </a:lnTo>
                  <a:lnTo>
                    <a:pt x="4132" y="6037"/>
                  </a:lnTo>
                  <a:lnTo>
                    <a:pt x="4132" y="5287"/>
                  </a:lnTo>
                  <a:cubicBezTo>
                    <a:pt x="5060" y="4787"/>
                    <a:pt x="5644" y="3822"/>
                    <a:pt x="5632" y="2763"/>
                  </a:cubicBezTo>
                  <a:cubicBezTo>
                    <a:pt x="5608" y="1230"/>
                    <a:pt x="4358" y="0"/>
                    <a:pt x="2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6"/>
            <p:cNvSpPr/>
            <p:nvPr/>
          </p:nvSpPr>
          <p:spPr>
            <a:xfrm>
              <a:off x="1776400" y="1961150"/>
              <a:ext cx="144375" cy="155325"/>
            </a:xfrm>
            <a:custGeom>
              <a:avLst/>
              <a:gdLst/>
              <a:ahLst/>
              <a:cxnLst/>
              <a:rect l="l" t="t" r="r" b="b"/>
              <a:pathLst>
                <a:path w="5775" h="6213" extrusionOk="0">
                  <a:moveTo>
                    <a:pt x="3002" y="138"/>
                  </a:moveTo>
                  <a:cubicBezTo>
                    <a:pt x="3045" y="138"/>
                    <a:pt x="3089" y="139"/>
                    <a:pt x="3131" y="141"/>
                  </a:cubicBezTo>
                  <a:cubicBezTo>
                    <a:pt x="4286" y="212"/>
                    <a:pt x="5275" y="998"/>
                    <a:pt x="5620" y="2105"/>
                  </a:cubicBezTo>
                  <a:cubicBezTo>
                    <a:pt x="5679" y="2342"/>
                    <a:pt x="5726" y="2578"/>
                    <a:pt x="5762" y="2826"/>
                  </a:cubicBezTo>
                  <a:lnTo>
                    <a:pt x="5762" y="2826"/>
                  </a:lnTo>
                  <a:cubicBezTo>
                    <a:pt x="5726" y="3110"/>
                    <a:pt x="5679" y="3381"/>
                    <a:pt x="5596" y="3653"/>
                  </a:cubicBezTo>
                  <a:cubicBezTo>
                    <a:pt x="5370" y="4368"/>
                    <a:pt x="4882" y="4963"/>
                    <a:pt x="4227" y="5308"/>
                  </a:cubicBezTo>
                  <a:lnTo>
                    <a:pt x="4191" y="5308"/>
                  </a:lnTo>
                  <a:lnTo>
                    <a:pt x="4191" y="5344"/>
                  </a:lnTo>
                  <a:lnTo>
                    <a:pt x="4191" y="6035"/>
                  </a:lnTo>
                  <a:lnTo>
                    <a:pt x="4191" y="6035"/>
                  </a:lnTo>
                  <a:lnTo>
                    <a:pt x="1881" y="6057"/>
                  </a:lnTo>
                  <a:lnTo>
                    <a:pt x="1881" y="6057"/>
                  </a:lnTo>
                  <a:lnTo>
                    <a:pt x="1881" y="5427"/>
                  </a:lnTo>
                  <a:lnTo>
                    <a:pt x="1881" y="5380"/>
                  </a:lnTo>
                  <a:lnTo>
                    <a:pt x="1834" y="5356"/>
                  </a:lnTo>
                  <a:cubicBezTo>
                    <a:pt x="1084" y="5010"/>
                    <a:pt x="536" y="4356"/>
                    <a:pt x="322" y="3558"/>
                  </a:cubicBezTo>
                  <a:cubicBezTo>
                    <a:pt x="167" y="2963"/>
                    <a:pt x="214" y="2320"/>
                    <a:pt x="476" y="1748"/>
                  </a:cubicBezTo>
                  <a:cubicBezTo>
                    <a:pt x="715" y="1224"/>
                    <a:pt x="1119" y="784"/>
                    <a:pt x="1619" y="486"/>
                  </a:cubicBezTo>
                  <a:cubicBezTo>
                    <a:pt x="1858" y="367"/>
                    <a:pt x="2108" y="272"/>
                    <a:pt x="2369" y="200"/>
                  </a:cubicBezTo>
                  <a:cubicBezTo>
                    <a:pt x="2577" y="161"/>
                    <a:pt x="2792" y="138"/>
                    <a:pt x="3002" y="138"/>
                  </a:cubicBezTo>
                  <a:close/>
                  <a:moveTo>
                    <a:pt x="2926" y="0"/>
                  </a:moveTo>
                  <a:cubicBezTo>
                    <a:pt x="2729" y="0"/>
                    <a:pt x="2537" y="23"/>
                    <a:pt x="2346" y="57"/>
                  </a:cubicBezTo>
                  <a:cubicBezTo>
                    <a:pt x="2060" y="117"/>
                    <a:pt x="1798" y="224"/>
                    <a:pt x="1548" y="355"/>
                  </a:cubicBezTo>
                  <a:cubicBezTo>
                    <a:pt x="1012" y="665"/>
                    <a:pt x="595" y="1117"/>
                    <a:pt x="345" y="1677"/>
                  </a:cubicBezTo>
                  <a:cubicBezTo>
                    <a:pt x="60" y="2284"/>
                    <a:pt x="0" y="2963"/>
                    <a:pt x="179" y="3606"/>
                  </a:cubicBezTo>
                  <a:cubicBezTo>
                    <a:pt x="389" y="4434"/>
                    <a:pt x="965" y="5114"/>
                    <a:pt x="1738" y="5488"/>
                  </a:cubicBezTo>
                  <a:lnTo>
                    <a:pt x="1738" y="5488"/>
                  </a:lnTo>
                  <a:lnTo>
                    <a:pt x="1738" y="6142"/>
                  </a:lnTo>
                  <a:lnTo>
                    <a:pt x="1738" y="6213"/>
                  </a:lnTo>
                  <a:lnTo>
                    <a:pt x="1822" y="6213"/>
                  </a:lnTo>
                  <a:lnTo>
                    <a:pt x="4274" y="6165"/>
                  </a:lnTo>
                  <a:lnTo>
                    <a:pt x="4334" y="6165"/>
                  </a:lnTo>
                  <a:lnTo>
                    <a:pt x="4334" y="6094"/>
                  </a:lnTo>
                  <a:lnTo>
                    <a:pt x="4334" y="5390"/>
                  </a:lnTo>
                  <a:lnTo>
                    <a:pt x="4334" y="5390"/>
                  </a:lnTo>
                  <a:cubicBezTo>
                    <a:pt x="4705" y="5177"/>
                    <a:pt x="5030" y="4884"/>
                    <a:pt x="5275" y="4534"/>
                  </a:cubicBezTo>
                  <a:cubicBezTo>
                    <a:pt x="5453" y="4260"/>
                    <a:pt x="5596" y="3963"/>
                    <a:pt x="5679" y="3641"/>
                  </a:cubicBezTo>
                  <a:cubicBezTo>
                    <a:pt x="5727" y="3439"/>
                    <a:pt x="5751" y="3236"/>
                    <a:pt x="5763" y="3034"/>
                  </a:cubicBezTo>
                  <a:cubicBezTo>
                    <a:pt x="5775" y="2963"/>
                    <a:pt x="5775" y="2893"/>
                    <a:pt x="5763" y="2822"/>
                  </a:cubicBezTo>
                  <a:lnTo>
                    <a:pt x="5763" y="2822"/>
                  </a:lnTo>
                  <a:cubicBezTo>
                    <a:pt x="5774" y="2575"/>
                    <a:pt x="5750" y="2328"/>
                    <a:pt x="5679" y="2082"/>
                  </a:cubicBezTo>
                  <a:cubicBezTo>
                    <a:pt x="5501" y="1415"/>
                    <a:pt x="5072" y="831"/>
                    <a:pt x="4489" y="450"/>
                  </a:cubicBezTo>
                  <a:cubicBezTo>
                    <a:pt x="4084" y="188"/>
                    <a:pt x="3620" y="34"/>
                    <a:pt x="3143" y="10"/>
                  </a:cubicBezTo>
                  <a:cubicBezTo>
                    <a:pt x="3070" y="3"/>
                    <a:pt x="2997" y="0"/>
                    <a:pt x="2926"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1812700" y="2032675"/>
              <a:ext cx="77675" cy="80825"/>
            </a:xfrm>
            <a:custGeom>
              <a:avLst/>
              <a:gdLst/>
              <a:ahLst/>
              <a:cxnLst/>
              <a:rect l="l" t="t" r="r" b="b"/>
              <a:pathLst>
                <a:path w="3107" h="3233" extrusionOk="0">
                  <a:moveTo>
                    <a:pt x="2132" y="185"/>
                  </a:moveTo>
                  <a:cubicBezTo>
                    <a:pt x="2180" y="197"/>
                    <a:pt x="2227" y="221"/>
                    <a:pt x="2251" y="268"/>
                  </a:cubicBezTo>
                  <a:cubicBezTo>
                    <a:pt x="2275" y="316"/>
                    <a:pt x="2287" y="364"/>
                    <a:pt x="2275" y="411"/>
                  </a:cubicBezTo>
                  <a:cubicBezTo>
                    <a:pt x="2239" y="518"/>
                    <a:pt x="2180" y="614"/>
                    <a:pt x="2084" y="685"/>
                  </a:cubicBezTo>
                  <a:cubicBezTo>
                    <a:pt x="2049" y="715"/>
                    <a:pt x="2012" y="742"/>
                    <a:pt x="1972" y="765"/>
                  </a:cubicBezTo>
                  <a:lnTo>
                    <a:pt x="1972" y="765"/>
                  </a:lnTo>
                  <a:cubicBezTo>
                    <a:pt x="1960" y="739"/>
                    <a:pt x="1950" y="712"/>
                    <a:pt x="1941" y="685"/>
                  </a:cubicBezTo>
                  <a:cubicBezTo>
                    <a:pt x="1894" y="578"/>
                    <a:pt x="1894" y="471"/>
                    <a:pt x="1918" y="364"/>
                  </a:cubicBezTo>
                  <a:cubicBezTo>
                    <a:pt x="1930" y="316"/>
                    <a:pt x="1953" y="268"/>
                    <a:pt x="1989" y="233"/>
                  </a:cubicBezTo>
                  <a:cubicBezTo>
                    <a:pt x="2037" y="209"/>
                    <a:pt x="2084" y="185"/>
                    <a:pt x="2132" y="185"/>
                  </a:cubicBezTo>
                  <a:close/>
                  <a:moveTo>
                    <a:pt x="1096" y="48"/>
                  </a:moveTo>
                  <a:cubicBezTo>
                    <a:pt x="1120" y="48"/>
                    <a:pt x="1144" y="54"/>
                    <a:pt x="1168" y="66"/>
                  </a:cubicBezTo>
                  <a:cubicBezTo>
                    <a:pt x="1251" y="113"/>
                    <a:pt x="1298" y="197"/>
                    <a:pt x="1310" y="292"/>
                  </a:cubicBezTo>
                  <a:cubicBezTo>
                    <a:pt x="1322" y="399"/>
                    <a:pt x="1310" y="518"/>
                    <a:pt x="1275" y="614"/>
                  </a:cubicBezTo>
                  <a:cubicBezTo>
                    <a:pt x="1254" y="671"/>
                    <a:pt x="1229" y="725"/>
                    <a:pt x="1199" y="775"/>
                  </a:cubicBezTo>
                  <a:lnTo>
                    <a:pt x="1199" y="775"/>
                  </a:lnTo>
                  <a:cubicBezTo>
                    <a:pt x="1092" y="707"/>
                    <a:pt x="1003" y="611"/>
                    <a:pt x="941" y="494"/>
                  </a:cubicBezTo>
                  <a:cubicBezTo>
                    <a:pt x="894" y="399"/>
                    <a:pt x="882" y="280"/>
                    <a:pt x="917" y="173"/>
                  </a:cubicBezTo>
                  <a:cubicBezTo>
                    <a:pt x="941" y="125"/>
                    <a:pt x="977" y="90"/>
                    <a:pt x="1025" y="66"/>
                  </a:cubicBezTo>
                  <a:cubicBezTo>
                    <a:pt x="1048" y="54"/>
                    <a:pt x="1072" y="48"/>
                    <a:pt x="1096" y="48"/>
                  </a:cubicBezTo>
                  <a:close/>
                  <a:moveTo>
                    <a:pt x="218" y="760"/>
                  </a:moveTo>
                  <a:cubicBezTo>
                    <a:pt x="248" y="760"/>
                    <a:pt x="279" y="767"/>
                    <a:pt x="310" y="780"/>
                  </a:cubicBezTo>
                  <a:cubicBezTo>
                    <a:pt x="382" y="816"/>
                    <a:pt x="441" y="875"/>
                    <a:pt x="465" y="959"/>
                  </a:cubicBezTo>
                  <a:cubicBezTo>
                    <a:pt x="500" y="1030"/>
                    <a:pt x="533" y="1103"/>
                    <a:pt x="565" y="1175"/>
                  </a:cubicBezTo>
                  <a:lnTo>
                    <a:pt x="565" y="1175"/>
                  </a:lnTo>
                  <a:cubicBezTo>
                    <a:pt x="548" y="1176"/>
                    <a:pt x="530" y="1177"/>
                    <a:pt x="512" y="1177"/>
                  </a:cubicBezTo>
                  <a:cubicBezTo>
                    <a:pt x="457" y="1177"/>
                    <a:pt x="402" y="1172"/>
                    <a:pt x="346" y="1161"/>
                  </a:cubicBezTo>
                  <a:cubicBezTo>
                    <a:pt x="251" y="1149"/>
                    <a:pt x="167" y="1114"/>
                    <a:pt x="96" y="1042"/>
                  </a:cubicBezTo>
                  <a:cubicBezTo>
                    <a:pt x="36" y="983"/>
                    <a:pt x="36" y="887"/>
                    <a:pt x="84" y="816"/>
                  </a:cubicBezTo>
                  <a:cubicBezTo>
                    <a:pt x="121" y="779"/>
                    <a:pt x="168" y="760"/>
                    <a:pt x="218" y="760"/>
                  </a:cubicBezTo>
                  <a:close/>
                  <a:moveTo>
                    <a:pt x="3098" y="921"/>
                  </a:moveTo>
                  <a:cubicBezTo>
                    <a:pt x="3095" y="933"/>
                    <a:pt x="3091" y="946"/>
                    <a:pt x="3084" y="959"/>
                  </a:cubicBezTo>
                  <a:cubicBezTo>
                    <a:pt x="3037" y="1054"/>
                    <a:pt x="2965" y="1114"/>
                    <a:pt x="2870" y="1149"/>
                  </a:cubicBezTo>
                  <a:cubicBezTo>
                    <a:pt x="2787" y="1179"/>
                    <a:pt x="2702" y="1194"/>
                    <a:pt x="2618" y="1194"/>
                  </a:cubicBezTo>
                  <a:cubicBezTo>
                    <a:pt x="2580" y="1194"/>
                    <a:pt x="2542" y="1191"/>
                    <a:pt x="2505" y="1185"/>
                  </a:cubicBezTo>
                  <a:lnTo>
                    <a:pt x="2505" y="1185"/>
                  </a:lnTo>
                  <a:cubicBezTo>
                    <a:pt x="2551" y="1194"/>
                    <a:pt x="2598" y="1198"/>
                    <a:pt x="2645" y="1198"/>
                  </a:cubicBezTo>
                  <a:cubicBezTo>
                    <a:pt x="2723" y="1198"/>
                    <a:pt x="2803" y="1186"/>
                    <a:pt x="2882" y="1161"/>
                  </a:cubicBezTo>
                  <a:cubicBezTo>
                    <a:pt x="2965" y="1126"/>
                    <a:pt x="3037" y="1066"/>
                    <a:pt x="3084" y="983"/>
                  </a:cubicBezTo>
                  <a:cubicBezTo>
                    <a:pt x="3094" y="963"/>
                    <a:pt x="3099" y="942"/>
                    <a:pt x="3098" y="921"/>
                  </a:cubicBezTo>
                  <a:close/>
                  <a:moveTo>
                    <a:pt x="1084" y="0"/>
                  </a:moveTo>
                  <a:cubicBezTo>
                    <a:pt x="1054" y="0"/>
                    <a:pt x="1025" y="6"/>
                    <a:pt x="1001" y="18"/>
                  </a:cubicBezTo>
                  <a:cubicBezTo>
                    <a:pt x="941" y="54"/>
                    <a:pt x="894" y="90"/>
                    <a:pt x="870" y="149"/>
                  </a:cubicBezTo>
                  <a:cubicBezTo>
                    <a:pt x="834" y="256"/>
                    <a:pt x="846" y="387"/>
                    <a:pt x="906" y="494"/>
                  </a:cubicBezTo>
                  <a:cubicBezTo>
                    <a:pt x="970" y="623"/>
                    <a:pt x="1068" y="725"/>
                    <a:pt x="1187" y="795"/>
                  </a:cubicBezTo>
                  <a:lnTo>
                    <a:pt x="1187" y="795"/>
                  </a:lnTo>
                  <a:cubicBezTo>
                    <a:pt x="1114" y="911"/>
                    <a:pt x="1015" y="1005"/>
                    <a:pt x="894" y="1078"/>
                  </a:cubicBezTo>
                  <a:cubicBezTo>
                    <a:pt x="799" y="1132"/>
                    <a:pt x="697" y="1163"/>
                    <a:pt x="591" y="1173"/>
                  </a:cubicBezTo>
                  <a:lnTo>
                    <a:pt x="591" y="1173"/>
                  </a:lnTo>
                  <a:cubicBezTo>
                    <a:pt x="559" y="1097"/>
                    <a:pt x="526" y="1020"/>
                    <a:pt x="489" y="947"/>
                  </a:cubicBezTo>
                  <a:cubicBezTo>
                    <a:pt x="453" y="864"/>
                    <a:pt x="394" y="792"/>
                    <a:pt x="310" y="756"/>
                  </a:cubicBezTo>
                  <a:cubicBezTo>
                    <a:pt x="284" y="739"/>
                    <a:pt x="252" y="728"/>
                    <a:pt x="217" y="728"/>
                  </a:cubicBezTo>
                  <a:cubicBezTo>
                    <a:pt x="205" y="728"/>
                    <a:pt x="192" y="729"/>
                    <a:pt x="179" y="733"/>
                  </a:cubicBezTo>
                  <a:cubicBezTo>
                    <a:pt x="132" y="733"/>
                    <a:pt x="84" y="756"/>
                    <a:pt x="60" y="792"/>
                  </a:cubicBezTo>
                  <a:cubicBezTo>
                    <a:pt x="1" y="875"/>
                    <a:pt x="13" y="983"/>
                    <a:pt x="72" y="1066"/>
                  </a:cubicBezTo>
                  <a:cubicBezTo>
                    <a:pt x="144" y="1137"/>
                    <a:pt x="239" y="1185"/>
                    <a:pt x="334" y="1197"/>
                  </a:cubicBezTo>
                  <a:cubicBezTo>
                    <a:pt x="383" y="1206"/>
                    <a:pt x="433" y="1211"/>
                    <a:pt x="484" y="1211"/>
                  </a:cubicBezTo>
                  <a:cubicBezTo>
                    <a:pt x="515" y="1211"/>
                    <a:pt x="547" y="1209"/>
                    <a:pt x="579" y="1205"/>
                  </a:cubicBezTo>
                  <a:lnTo>
                    <a:pt x="579" y="1205"/>
                  </a:lnTo>
                  <a:cubicBezTo>
                    <a:pt x="607" y="1269"/>
                    <a:pt x="636" y="1330"/>
                    <a:pt x="667" y="1387"/>
                  </a:cubicBezTo>
                  <a:cubicBezTo>
                    <a:pt x="894" y="1947"/>
                    <a:pt x="1072" y="2411"/>
                    <a:pt x="1179" y="2733"/>
                  </a:cubicBezTo>
                  <a:cubicBezTo>
                    <a:pt x="1239" y="2888"/>
                    <a:pt x="1287" y="3019"/>
                    <a:pt x="1310" y="3102"/>
                  </a:cubicBezTo>
                  <a:lnTo>
                    <a:pt x="1346" y="3197"/>
                  </a:lnTo>
                  <a:lnTo>
                    <a:pt x="1322" y="3102"/>
                  </a:lnTo>
                  <a:cubicBezTo>
                    <a:pt x="1287" y="3019"/>
                    <a:pt x="1251" y="2888"/>
                    <a:pt x="1191" y="2733"/>
                  </a:cubicBezTo>
                  <a:cubicBezTo>
                    <a:pt x="1084" y="2411"/>
                    <a:pt x="917" y="1947"/>
                    <a:pt x="679" y="1387"/>
                  </a:cubicBezTo>
                  <a:cubicBezTo>
                    <a:pt x="654" y="1327"/>
                    <a:pt x="629" y="1265"/>
                    <a:pt x="603" y="1202"/>
                  </a:cubicBezTo>
                  <a:lnTo>
                    <a:pt x="603" y="1202"/>
                  </a:lnTo>
                  <a:cubicBezTo>
                    <a:pt x="710" y="1188"/>
                    <a:pt x="815" y="1153"/>
                    <a:pt x="906" y="1102"/>
                  </a:cubicBezTo>
                  <a:cubicBezTo>
                    <a:pt x="1035" y="1032"/>
                    <a:pt x="1139" y="930"/>
                    <a:pt x="1213" y="809"/>
                  </a:cubicBezTo>
                  <a:lnTo>
                    <a:pt x="1213" y="809"/>
                  </a:lnTo>
                  <a:cubicBezTo>
                    <a:pt x="1287" y="848"/>
                    <a:pt x="1368" y="875"/>
                    <a:pt x="1453" y="887"/>
                  </a:cubicBezTo>
                  <a:cubicBezTo>
                    <a:pt x="1482" y="890"/>
                    <a:pt x="1510" y="892"/>
                    <a:pt x="1539" y="892"/>
                  </a:cubicBezTo>
                  <a:cubicBezTo>
                    <a:pt x="1678" y="892"/>
                    <a:pt x="1817" y="857"/>
                    <a:pt x="1942" y="791"/>
                  </a:cubicBezTo>
                  <a:lnTo>
                    <a:pt x="1942" y="791"/>
                  </a:lnTo>
                  <a:cubicBezTo>
                    <a:pt x="2039" y="969"/>
                    <a:pt x="2202" y="1098"/>
                    <a:pt x="2388" y="1158"/>
                  </a:cubicBezTo>
                  <a:lnTo>
                    <a:pt x="2388" y="1158"/>
                  </a:lnTo>
                  <a:cubicBezTo>
                    <a:pt x="2365" y="1206"/>
                    <a:pt x="2343" y="1255"/>
                    <a:pt x="2322" y="1304"/>
                  </a:cubicBezTo>
                  <a:cubicBezTo>
                    <a:pt x="2215" y="1566"/>
                    <a:pt x="2132" y="1828"/>
                    <a:pt x="2072" y="2090"/>
                  </a:cubicBezTo>
                  <a:cubicBezTo>
                    <a:pt x="2025" y="2328"/>
                    <a:pt x="1989" y="2542"/>
                    <a:pt x="1977" y="2709"/>
                  </a:cubicBezTo>
                  <a:cubicBezTo>
                    <a:pt x="1953" y="2876"/>
                    <a:pt x="1930" y="3007"/>
                    <a:pt x="1930" y="3090"/>
                  </a:cubicBezTo>
                  <a:lnTo>
                    <a:pt x="1930" y="3197"/>
                  </a:lnTo>
                  <a:cubicBezTo>
                    <a:pt x="1930" y="3209"/>
                    <a:pt x="1930" y="3221"/>
                    <a:pt x="1930" y="3233"/>
                  </a:cubicBezTo>
                  <a:lnTo>
                    <a:pt x="1965" y="3233"/>
                  </a:lnTo>
                  <a:cubicBezTo>
                    <a:pt x="1965" y="3209"/>
                    <a:pt x="1953" y="3221"/>
                    <a:pt x="1965" y="3126"/>
                  </a:cubicBezTo>
                  <a:cubicBezTo>
                    <a:pt x="1977" y="3042"/>
                    <a:pt x="1989" y="2911"/>
                    <a:pt x="2013" y="2745"/>
                  </a:cubicBezTo>
                  <a:cubicBezTo>
                    <a:pt x="2037" y="2578"/>
                    <a:pt x="2072" y="2364"/>
                    <a:pt x="2120" y="2138"/>
                  </a:cubicBezTo>
                  <a:cubicBezTo>
                    <a:pt x="2180" y="1864"/>
                    <a:pt x="2263" y="1602"/>
                    <a:pt x="2370" y="1352"/>
                  </a:cubicBezTo>
                  <a:cubicBezTo>
                    <a:pt x="2395" y="1292"/>
                    <a:pt x="2421" y="1233"/>
                    <a:pt x="2451" y="1175"/>
                  </a:cubicBezTo>
                  <a:lnTo>
                    <a:pt x="2451" y="1175"/>
                  </a:lnTo>
                  <a:cubicBezTo>
                    <a:pt x="2469" y="1179"/>
                    <a:pt x="2487" y="1182"/>
                    <a:pt x="2505" y="1185"/>
                  </a:cubicBezTo>
                  <a:lnTo>
                    <a:pt x="2505" y="1185"/>
                  </a:lnTo>
                  <a:cubicBezTo>
                    <a:pt x="2487" y="1182"/>
                    <a:pt x="2470" y="1178"/>
                    <a:pt x="2452" y="1173"/>
                  </a:cubicBezTo>
                  <a:lnTo>
                    <a:pt x="2452" y="1173"/>
                  </a:lnTo>
                  <a:cubicBezTo>
                    <a:pt x="2494" y="1091"/>
                    <a:pt x="2541" y="1011"/>
                    <a:pt x="2596" y="935"/>
                  </a:cubicBezTo>
                  <a:cubicBezTo>
                    <a:pt x="2632" y="864"/>
                    <a:pt x="2703" y="804"/>
                    <a:pt x="2775" y="768"/>
                  </a:cubicBezTo>
                  <a:cubicBezTo>
                    <a:pt x="2811" y="750"/>
                    <a:pt x="2852" y="742"/>
                    <a:pt x="2894" y="742"/>
                  </a:cubicBezTo>
                  <a:cubicBezTo>
                    <a:pt x="2936" y="742"/>
                    <a:pt x="2977" y="750"/>
                    <a:pt x="3013" y="768"/>
                  </a:cubicBezTo>
                  <a:cubicBezTo>
                    <a:pt x="3065" y="803"/>
                    <a:pt x="3098" y="863"/>
                    <a:pt x="3098" y="921"/>
                  </a:cubicBezTo>
                  <a:lnTo>
                    <a:pt x="3098" y="921"/>
                  </a:lnTo>
                  <a:cubicBezTo>
                    <a:pt x="3107" y="886"/>
                    <a:pt x="3102" y="851"/>
                    <a:pt x="3084" y="816"/>
                  </a:cubicBezTo>
                  <a:cubicBezTo>
                    <a:pt x="3073" y="768"/>
                    <a:pt x="3037" y="733"/>
                    <a:pt x="3001" y="709"/>
                  </a:cubicBezTo>
                  <a:cubicBezTo>
                    <a:pt x="2959" y="685"/>
                    <a:pt x="2912" y="673"/>
                    <a:pt x="2864" y="673"/>
                  </a:cubicBezTo>
                  <a:cubicBezTo>
                    <a:pt x="2817" y="673"/>
                    <a:pt x="2769" y="685"/>
                    <a:pt x="2727" y="709"/>
                  </a:cubicBezTo>
                  <a:cubicBezTo>
                    <a:pt x="2656" y="756"/>
                    <a:pt x="2584" y="816"/>
                    <a:pt x="2537" y="887"/>
                  </a:cubicBezTo>
                  <a:cubicBezTo>
                    <a:pt x="2483" y="972"/>
                    <a:pt x="2434" y="1062"/>
                    <a:pt x="2390" y="1153"/>
                  </a:cubicBezTo>
                  <a:lnTo>
                    <a:pt x="2390" y="1153"/>
                  </a:lnTo>
                  <a:cubicBezTo>
                    <a:pt x="2367" y="1145"/>
                    <a:pt x="2345" y="1136"/>
                    <a:pt x="2322" y="1126"/>
                  </a:cubicBezTo>
                  <a:cubicBezTo>
                    <a:pt x="2172" y="1055"/>
                    <a:pt x="2046" y="925"/>
                    <a:pt x="1975" y="772"/>
                  </a:cubicBezTo>
                  <a:lnTo>
                    <a:pt x="1975" y="772"/>
                  </a:lnTo>
                  <a:cubicBezTo>
                    <a:pt x="2018" y="747"/>
                    <a:pt x="2058" y="718"/>
                    <a:pt x="2096" y="685"/>
                  </a:cubicBezTo>
                  <a:cubicBezTo>
                    <a:pt x="2191" y="614"/>
                    <a:pt x="2251" y="518"/>
                    <a:pt x="2287" y="399"/>
                  </a:cubicBezTo>
                  <a:cubicBezTo>
                    <a:pt x="2299" y="340"/>
                    <a:pt x="2287" y="280"/>
                    <a:pt x="2263" y="233"/>
                  </a:cubicBezTo>
                  <a:cubicBezTo>
                    <a:pt x="2227" y="173"/>
                    <a:pt x="2180" y="137"/>
                    <a:pt x="2120" y="137"/>
                  </a:cubicBezTo>
                  <a:cubicBezTo>
                    <a:pt x="2001" y="137"/>
                    <a:pt x="1894" y="221"/>
                    <a:pt x="1870" y="340"/>
                  </a:cubicBezTo>
                  <a:cubicBezTo>
                    <a:pt x="1846" y="447"/>
                    <a:pt x="1846" y="554"/>
                    <a:pt x="1882" y="661"/>
                  </a:cubicBezTo>
                  <a:cubicBezTo>
                    <a:pt x="1894" y="661"/>
                    <a:pt x="1894" y="673"/>
                    <a:pt x="1894" y="685"/>
                  </a:cubicBezTo>
                  <a:cubicBezTo>
                    <a:pt x="1906" y="719"/>
                    <a:pt x="1921" y="753"/>
                    <a:pt x="1938" y="784"/>
                  </a:cubicBezTo>
                  <a:lnTo>
                    <a:pt x="1938" y="784"/>
                  </a:lnTo>
                  <a:cubicBezTo>
                    <a:pt x="1821" y="846"/>
                    <a:pt x="1687" y="880"/>
                    <a:pt x="1551" y="880"/>
                  </a:cubicBezTo>
                  <a:cubicBezTo>
                    <a:pt x="1523" y="880"/>
                    <a:pt x="1494" y="878"/>
                    <a:pt x="1465" y="875"/>
                  </a:cubicBezTo>
                  <a:cubicBezTo>
                    <a:pt x="1379" y="862"/>
                    <a:pt x="1298" y="833"/>
                    <a:pt x="1224" y="790"/>
                  </a:cubicBezTo>
                  <a:lnTo>
                    <a:pt x="1224" y="790"/>
                  </a:lnTo>
                  <a:cubicBezTo>
                    <a:pt x="1307" y="647"/>
                    <a:pt x="1347" y="479"/>
                    <a:pt x="1334" y="304"/>
                  </a:cubicBezTo>
                  <a:cubicBezTo>
                    <a:pt x="1334" y="256"/>
                    <a:pt x="1322" y="197"/>
                    <a:pt x="1287" y="149"/>
                  </a:cubicBezTo>
                  <a:cubicBezTo>
                    <a:pt x="1263" y="90"/>
                    <a:pt x="1227" y="54"/>
                    <a:pt x="1168" y="18"/>
                  </a:cubicBezTo>
                  <a:cubicBezTo>
                    <a:pt x="1144" y="6"/>
                    <a:pt x="1114" y="0"/>
                    <a:pt x="1084"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1821625" y="2117025"/>
              <a:ext cx="60750" cy="8700"/>
            </a:xfrm>
            <a:custGeom>
              <a:avLst/>
              <a:gdLst/>
              <a:ahLst/>
              <a:cxnLst/>
              <a:rect l="l" t="t" r="r" b="b"/>
              <a:pathLst>
                <a:path w="2430" h="348" extrusionOk="0">
                  <a:moveTo>
                    <a:pt x="2293" y="0"/>
                  </a:moveTo>
                  <a:cubicBezTo>
                    <a:pt x="2287" y="0"/>
                    <a:pt x="2281" y="1"/>
                    <a:pt x="2275" y="2"/>
                  </a:cubicBezTo>
                  <a:lnTo>
                    <a:pt x="156" y="26"/>
                  </a:lnTo>
                  <a:cubicBezTo>
                    <a:pt x="72" y="38"/>
                    <a:pt x="1" y="109"/>
                    <a:pt x="13" y="192"/>
                  </a:cubicBezTo>
                  <a:cubicBezTo>
                    <a:pt x="13" y="276"/>
                    <a:pt x="84" y="347"/>
                    <a:pt x="168" y="347"/>
                  </a:cubicBezTo>
                  <a:lnTo>
                    <a:pt x="2275" y="311"/>
                  </a:lnTo>
                  <a:cubicBezTo>
                    <a:pt x="2370" y="311"/>
                    <a:pt x="2430" y="240"/>
                    <a:pt x="2430" y="157"/>
                  </a:cubicBezTo>
                  <a:cubicBezTo>
                    <a:pt x="2430" y="68"/>
                    <a:pt x="2368" y="0"/>
                    <a:pt x="2293"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1821925" y="2128375"/>
              <a:ext cx="61050" cy="25925"/>
            </a:xfrm>
            <a:custGeom>
              <a:avLst/>
              <a:gdLst/>
              <a:ahLst/>
              <a:cxnLst/>
              <a:rect l="l" t="t" r="r" b="b"/>
              <a:pathLst>
                <a:path w="2442" h="1037" extrusionOk="0">
                  <a:moveTo>
                    <a:pt x="2263" y="0"/>
                  </a:moveTo>
                  <a:lnTo>
                    <a:pt x="156" y="24"/>
                  </a:lnTo>
                  <a:cubicBezTo>
                    <a:pt x="72" y="24"/>
                    <a:pt x="1" y="107"/>
                    <a:pt x="1" y="191"/>
                  </a:cubicBezTo>
                  <a:cubicBezTo>
                    <a:pt x="1" y="274"/>
                    <a:pt x="72" y="345"/>
                    <a:pt x="167" y="345"/>
                  </a:cubicBezTo>
                  <a:lnTo>
                    <a:pt x="394" y="345"/>
                  </a:lnTo>
                  <a:lnTo>
                    <a:pt x="715" y="929"/>
                  </a:lnTo>
                  <a:cubicBezTo>
                    <a:pt x="751" y="988"/>
                    <a:pt x="822" y="1036"/>
                    <a:pt x="894" y="1036"/>
                  </a:cubicBezTo>
                  <a:lnTo>
                    <a:pt x="1656" y="1036"/>
                  </a:lnTo>
                  <a:cubicBezTo>
                    <a:pt x="1727" y="1024"/>
                    <a:pt x="1799" y="988"/>
                    <a:pt x="1834" y="917"/>
                  </a:cubicBezTo>
                  <a:lnTo>
                    <a:pt x="2120" y="322"/>
                  </a:lnTo>
                  <a:lnTo>
                    <a:pt x="2275" y="322"/>
                  </a:lnTo>
                  <a:cubicBezTo>
                    <a:pt x="2370" y="322"/>
                    <a:pt x="2442" y="250"/>
                    <a:pt x="2442" y="167"/>
                  </a:cubicBezTo>
                  <a:cubicBezTo>
                    <a:pt x="2442" y="84"/>
                    <a:pt x="2370" y="0"/>
                    <a:pt x="2275"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1787700" y="1975675"/>
              <a:ext cx="45875" cy="80125"/>
            </a:xfrm>
            <a:custGeom>
              <a:avLst/>
              <a:gdLst/>
              <a:ahLst/>
              <a:cxnLst/>
              <a:rect l="l" t="t" r="r" b="b"/>
              <a:pathLst>
                <a:path w="1835" h="3205" extrusionOk="0">
                  <a:moveTo>
                    <a:pt x="1656" y="0"/>
                  </a:moveTo>
                  <a:cubicBezTo>
                    <a:pt x="1513" y="24"/>
                    <a:pt x="1370" y="72"/>
                    <a:pt x="1227" y="143"/>
                  </a:cubicBezTo>
                  <a:cubicBezTo>
                    <a:pt x="1025" y="238"/>
                    <a:pt x="834" y="358"/>
                    <a:pt x="667" y="524"/>
                  </a:cubicBezTo>
                  <a:lnTo>
                    <a:pt x="191" y="1191"/>
                  </a:lnTo>
                  <a:cubicBezTo>
                    <a:pt x="84" y="1453"/>
                    <a:pt x="12" y="1727"/>
                    <a:pt x="12" y="2001"/>
                  </a:cubicBezTo>
                  <a:cubicBezTo>
                    <a:pt x="1" y="2227"/>
                    <a:pt x="36" y="2453"/>
                    <a:pt x="96" y="2679"/>
                  </a:cubicBezTo>
                  <a:cubicBezTo>
                    <a:pt x="132" y="2822"/>
                    <a:pt x="203" y="2965"/>
                    <a:pt x="286" y="3084"/>
                  </a:cubicBezTo>
                  <a:cubicBezTo>
                    <a:pt x="340" y="3159"/>
                    <a:pt x="364" y="3205"/>
                    <a:pt x="403" y="3205"/>
                  </a:cubicBezTo>
                  <a:cubicBezTo>
                    <a:pt x="408" y="3205"/>
                    <a:pt x="412" y="3204"/>
                    <a:pt x="417" y="3203"/>
                  </a:cubicBezTo>
                  <a:cubicBezTo>
                    <a:pt x="465" y="3179"/>
                    <a:pt x="382" y="2965"/>
                    <a:pt x="334" y="2620"/>
                  </a:cubicBezTo>
                  <a:cubicBezTo>
                    <a:pt x="274" y="2191"/>
                    <a:pt x="334" y="1739"/>
                    <a:pt x="501" y="1334"/>
                  </a:cubicBezTo>
                  <a:cubicBezTo>
                    <a:pt x="691" y="941"/>
                    <a:pt x="989" y="596"/>
                    <a:pt x="1346" y="346"/>
                  </a:cubicBezTo>
                  <a:cubicBezTo>
                    <a:pt x="1632" y="155"/>
                    <a:pt x="1834" y="48"/>
                    <a:pt x="1834" y="24"/>
                  </a:cubicBezTo>
                  <a:cubicBezTo>
                    <a:pt x="1822" y="0"/>
                    <a:pt x="1763" y="0"/>
                    <a:pt x="1656"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1840675" y="1970525"/>
              <a:ext cx="18775" cy="8750"/>
            </a:xfrm>
            <a:custGeom>
              <a:avLst/>
              <a:gdLst/>
              <a:ahLst/>
              <a:cxnLst/>
              <a:rect l="l" t="t" r="r" b="b"/>
              <a:pathLst>
                <a:path w="751" h="350" extrusionOk="0">
                  <a:moveTo>
                    <a:pt x="431" y="1"/>
                  </a:moveTo>
                  <a:cubicBezTo>
                    <a:pt x="415" y="1"/>
                    <a:pt x="398" y="2"/>
                    <a:pt x="382" y="4"/>
                  </a:cubicBezTo>
                  <a:cubicBezTo>
                    <a:pt x="299" y="4"/>
                    <a:pt x="203" y="16"/>
                    <a:pt x="120" y="63"/>
                  </a:cubicBezTo>
                  <a:cubicBezTo>
                    <a:pt x="60" y="111"/>
                    <a:pt x="1" y="111"/>
                    <a:pt x="37" y="206"/>
                  </a:cubicBezTo>
                  <a:cubicBezTo>
                    <a:pt x="72" y="302"/>
                    <a:pt x="215" y="349"/>
                    <a:pt x="394" y="349"/>
                  </a:cubicBezTo>
                  <a:lnTo>
                    <a:pt x="739" y="194"/>
                  </a:lnTo>
                  <a:cubicBezTo>
                    <a:pt x="751" y="147"/>
                    <a:pt x="715" y="99"/>
                    <a:pt x="656" y="63"/>
                  </a:cubicBezTo>
                  <a:cubicBezTo>
                    <a:pt x="587" y="24"/>
                    <a:pt x="509" y="1"/>
                    <a:pt x="431"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1780850" y="1945900"/>
              <a:ext cx="15500" cy="17375"/>
            </a:xfrm>
            <a:custGeom>
              <a:avLst/>
              <a:gdLst/>
              <a:ahLst/>
              <a:cxnLst/>
              <a:rect l="l" t="t" r="r" b="b"/>
              <a:pathLst>
                <a:path w="620" h="695" extrusionOk="0">
                  <a:moveTo>
                    <a:pt x="25" y="1"/>
                  </a:moveTo>
                  <a:cubicBezTo>
                    <a:pt x="1" y="1"/>
                    <a:pt x="84" y="191"/>
                    <a:pt x="239" y="382"/>
                  </a:cubicBezTo>
                  <a:cubicBezTo>
                    <a:pt x="381" y="568"/>
                    <a:pt x="524" y="694"/>
                    <a:pt x="574" y="694"/>
                  </a:cubicBezTo>
                  <a:cubicBezTo>
                    <a:pt x="578" y="694"/>
                    <a:pt x="581" y="693"/>
                    <a:pt x="584" y="691"/>
                  </a:cubicBezTo>
                  <a:cubicBezTo>
                    <a:pt x="620" y="644"/>
                    <a:pt x="525" y="501"/>
                    <a:pt x="370" y="298"/>
                  </a:cubicBezTo>
                  <a:cubicBezTo>
                    <a:pt x="215" y="108"/>
                    <a:pt x="60" y="1"/>
                    <a:pt x="25"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1839200" y="1901550"/>
              <a:ext cx="6875" cy="41700"/>
            </a:xfrm>
            <a:custGeom>
              <a:avLst/>
              <a:gdLst/>
              <a:ahLst/>
              <a:cxnLst/>
              <a:rect l="l" t="t" r="r" b="b"/>
              <a:pathLst>
                <a:path w="275" h="1668" extrusionOk="0">
                  <a:moveTo>
                    <a:pt x="60" y="1"/>
                  </a:moveTo>
                  <a:cubicBezTo>
                    <a:pt x="0" y="286"/>
                    <a:pt x="0" y="572"/>
                    <a:pt x="60" y="846"/>
                  </a:cubicBezTo>
                  <a:cubicBezTo>
                    <a:pt x="60" y="1132"/>
                    <a:pt x="119" y="1406"/>
                    <a:pt x="215" y="1668"/>
                  </a:cubicBezTo>
                  <a:cubicBezTo>
                    <a:pt x="274" y="1394"/>
                    <a:pt x="274" y="1108"/>
                    <a:pt x="215" y="834"/>
                  </a:cubicBezTo>
                  <a:cubicBezTo>
                    <a:pt x="227" y="548"/>
                    <a:pt x="167" y="263"/>
                    <a:pt x="60" y="1"/>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1886225" y="1937200"/>
              <a:ext cx="12225" cy="15650"/>
            </a:xfrm>
            <a:custGeom>
              <a:avLst/>
              <a:gdLst/>
              <a:ahLst/>
              <a:cxnLst/>
              <a:rect l="l" t="t" r="r" b="b"/>
              <a:pathLst>
                <a:path w="489" h="626" extrusionOk="0">
                  <a:moveTo>
                    <a:pt x="442" y="0"/>
                  </a:moveTo>
                  <a:cubicBezTo>
                    <a:pt x="395" y="0"/>
                    <a:pt x="277" y="113"/>
                    <a:pt x="179" y="265"/>
                  </a:cubicBezTo>
                  <a:cubicBezTo>
                    <a:pt x="60" y="444"/>
                    <a:pt x="1" y="599"/>
                    <a:pt x="48" y="623"/>
                  </a:cubicBezTo>
                  <a:cubicBezTo>
                    <a:pt x="51" y="625"/>
                    <a:pt x="55" y="626"/>
                    <a:pt x="59" y="626"/>
                  </a:cubicBezTo>
                  <a:cubicBezTo>
                    <a:pt x="104" y="626"/>
                    <a:pt x="213" y="513"/>
                    <a:pt x="322" y="361"/>
                  </a:cubicBezTo>
                  <a:cubicBezTo>
                    <a:pt x="429" y="194"/>
                    <a:pt x="489" y="39"/>
                    <a:pt x="453" y="3"/>
                  </a:cubicBezTo>
                  <a:cubicBezTo>
                    <a:pt x="450" y="1"/>
                    <a:pt x="446" y="0"/>
                    <a:pt x="442" y="0"/>
                  </a:cubicBezTo>
                  <a:close/>
                </a:path>
              </a:pathLst>
            </a:custGeom>
            <a:solidFill>
              <a:srgbClr val="254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6250;p36">
            <a:extLst>
              <a:ext uri="{FF2B5EF4-FFF2-40B4-BE49-F238E27FC236}">
                <a16:creationId xmlns:a16="http://schemas.microsoft.com/office/drawing/2014/main" id="{BFBD9059-0F43-116A-B1C5-25DCDB0A0545}"/>
              </a:ext>
            </a:extLst>
          </p:cNvPr>
          <p:cNvGrpSpPr/>
          <p:nvPr/>
        </p:nvGrpSpPr>
        <p:grpSpPr>
          <a:xfrm rot="21306519" flipH="1">
            <a:off x="-389461" y="1441544"/>
            <a:ext cx="2581982" cy="3543507"/>
            <a:chOff x="5740975" y="1340525"/>
            <a:chExt cx="1025775" cy="1636725"/>
          </a:xfrm>
        </p:grpSpPr>
        <p:sp>
          <p:nvSpPr>
            <p:cNvPr id="3" name="Google Shape;6251;p36">
              <a:extLst>
                <a:ext uri="{FF2B5EF4-FFF2-40B4-BE49-F238E27FC236}">
                  <a16:creationId xmlns:a16="http://schemas.microsoft.com/office/drawing/2014/main" id="{CF637610-D303-1339-BD02-3EF49BC8760C}"/>
                </a:ext>
              </a:extLst>
            </p:cNvPr>
            <p:cNvSpPr/>
            <p:nvPr/>
          </p:nvSpPr>
          <p:spPr>
            <a:xfrm>
              <a:off x="5914450" y="1676300"/>
              <a:ext cx="361950" cy="346425"/>
            </a:xfrm>
            <a:custGeom>
              <a:avLst/>
              <a:gdLst/>
              <a:ahLst/>
              <a:cxnLst/>
              <a:rect l="l" t="t" r="r" b="b"/>
              <a:pathLst>
                <a:path w="14478" h="13857" extrusionOk="0">
                  <a:moveTo>
                    <a:pt x="11742" y="1"/>
                  </a:moveTo>
                  <a:lnTo>
                    <a:pt x="9040" y="5004"/>
                  </a:lnTo>
                  <a:lnTo>
                    <a:pt x="7973" y="9574"/>
                  </a:lnTo>
                  <a:lnTo>
                    <a:pt x="234" y="11709"/>
                  </a:lnTo>
                  <a:lnTo>
                    <a:pt x="34" y="13410"/>
                  </a:lnTo>
                  <a:cubicBezTo>
                    <a:pt x="0" y="13410"/>
                    <a:pt x="2416" y="13856"/>
                    <a:pt x="5075" y="13856"/>
                  </a:cubicBezTo>
                  <a:cubicBezTo>
                    <a:pt x="7708" y="13856"/>
                    <a:pt x="10579" y="13419"/>
                    <a:pt x="11542" y="11676"/>
                  </a:cubicBezTo>
                  <a:cubicBezTo>
                    <a:pt x="14477" y="6339"/>
                    <a:pt x="11742" y="1"/>
                    <a:pt x="11742"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252;p36">
              <a:extLst>
                <a:ext uri="{FF2B5EF4-FFF2-40B4-BE49-F238E27FC236}">
                  <a16:creationId xmlns:a16="http://schemas.microsoft.com/office/drawing/2014/main" id="{5F6ABEC5-E62F-CB0E-9CD5-393A43F2F3ED}"/>
                </a:ext>
              </a:extLst>
            </p:cNvPr>
            <p:cNvSpPr/>
            <p:nvPr/>
          </p:nvSpPr>
          <p:spPr>
            <a:xfrm>
              <a:off x="5740975" y="1936275"/>
              <a:ext cx="188050" cy="80650"/>
            </a:xfrm>
            <a:custGeom>
              <a:avLst/>
              <a:gdLst/>
              <a:ahLst/>
              <a:cxnLst/>
              <a:rect l="l" t="t" r="r" b="b"/>
              <a:pathLst>
                <a:path w="7522" h="3226" extrusionOk="0">
                  <a:moveTo>
                    <a:pt x="3829" y="1"/>
                  </a:moveTo>
                  <a:cubicBezTo>
                    <a:pt x="3353" y="1"/>
                    <a:pt x="2953" y="59"/>
                    <a:pt x="2903" y="176"/>
                  </a:cubicBezTo>
                  <a:cubicBezTo>
                    <a:pt x="2836" y="443"/>
                    <a:pt x="3904" y="476"/>
                    <a:pt x="4204" y="610"/>
                  </a:cubicBezTo>
                  <a:cubicBezTo>
                    <a:pt x="4423" y="707"/>
                    <a:pt x="4553" y="910"/>
                    <a:pt x="4194" y="910"/>
                  </a:cubicBezTo>
                  <a:cubicBezTo>
                    <a:pt x="4061" y="910"/>
                    <a:pt x="3860" y="882"/>
                    <a:pt x="3570" y="810"/>
                  </a:cubicBezTo>
                  <a:cubicBezTo>
                    <a:pt x="2865" y="651"/>
                    <a:pt x="1912" y="476"/>
                    <a:pt x="1335" y="476"/>
                  </a:cubicBezTo>
                  <a:cubicBezTo>
                    <a:pt x="1065" y="476"/>
                    <a:pt x="877" y="514"/>
                    <a:pt x="835" y="610"/>
                  </a:cubicBezTo>
                  <a:cubicBezTo>
                    <a:pt x="701" y="910"/>
                    <a:pt x="2870" y="1110"/>
                    <a:pt x="2903" y="1443"/>
                  </a:cubicBezTo>
                  <a:cubicBezTo>
                    <a:pt x="2923" y="1546"/>
                    <a:pt x="2850" y="1585"/>
                    <a:pt x="2722" y="1585"/>
                  </a:cubicBezTo>
                  <a:cubicBezTo>
                    <a:pt x="2432" y="1585"/>
                    <a:pt x="1862" y="1382"/>
                    <a:pt x="1469" y="1243"/>
                  </a:cubicBezTo>
                  <a:cubicBezTo>
                    <a:pt x="868" y="1010"/>
                    <a:pt x="301" y="843"/>
                    <a:pt x="301" y="843"/>
                  </a:cubicBezTo>
                  <a:lnTo>
                    <a:pt x="301" y="843"/>
                  </a:lnTo>
                  <a:cubicBezTo>
                    <a:pt x="1" y="1610"/>
                    <a:pt x="2836" y="1977"/>
                    <a:pt x="2803" y="2444"/>
                  </a:cubicBezTo>
                  <a:cubicBezTo>
                    <a:pt x="2803" y="2529"/>
                    <a:pt x="2743" y="2563"/>
                    <a:pt x="2643" y="2563"/>
                  </a:cubicBezTo>
                  <a:cubicBezTo>
                    <a:pt x="2215" y="2563"/>
                    <a:pt x="1058" y="1937"/>
                    <a:pt x="747" y="1937"/>
                  </a:cubicBezTo>
                  <a:cubicBezTo>
                    <a:pt x="729" y="1937"/>
                    <a:pt x="713" y="1939"/>
                    <a:pt x="701" y="1944"/>
                  </a:cubicBezTo>
                  <a:cubicBezTo>
                    <a:pt x="468" y="2011"/>
                    <a:pt x="1202" y="2678"/>
                    <a:pt x="2636" y="3078"/>
                  </a:cubicBezTo>
                  <a:cubicBezTo>
                    <a:pt x="3053" y="3187"/>
                    <a:pt x="3611" y="3225"/>
                    <a:pt x="4189" y="3225"/>
                  </a:cubicBezTo>
                  <a:cubicBezTo>
                    <a:pt x="5557" y="3225"/>
                    <a:pt x="7039" y="3011"/>
                    <a:pt x="7039" y="3011"/>
                  </a:cubicBezTo>
                  <a:cubicBezTo>
                    <a:pt x="7039" y="3011"/>
                    <a:pt x="7521" y="1308"/>
                    <a:pt x="7161" y="1308"/>
                  </a:cubicBezTo>
                  <a:cubicBezTo>
                    <a:pt x="7154" y="1308"/>
                    <a:pt x="7147" y="1309"/>
                    <a:pt x="7139" y="1310"/>
                  </a:cubicBezTo>
                  <a:cubicBezTo>
                    <a:pt x="6806" y="1310"/>
                    <a:pt x="5872" y="443"/>
                    <a:pt x="5205" y="176"/>
                  </a:cubicBezTo>
                  <a:cubicBezTo>
                    <a:pt x="4854" y="59"/>
                    <a:pt x="4304" y="1"/>
                    <a:pt x="382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253;p36">
              <a:extLst>
                <a:ext uri="{FF2B5EF4-FFF2-40B4-BE49-F238E27FC236}">
                  <a16:creationId xmlns:a16="http://schemas.microsoft.com/office/drawing/2014/main" id="{6E5CAE9D-E594-4805-3D67-EB651CDEC4AF}"/>
                </a:ext>
              </a:extLst>
            </p:cNvPr>
            <p:cNvSpPr/>
            <p:nvPr/>
          </p:nvSpPr>
          <p:spPr>
            <a:xfrm>
              <a:off x="6248850" y="2803775"/>
              <a:ext cx="248525" cy="143475"/>
            </a:xfrm>
            <a:custGeom>
              <a:avLst/>
              <a:gdLst/>
              <a:ahLst/>
              <a:cxnLst/>
              <a:rect l="l" t="t" r="r" b="b"/>
              <a:pathLst>
                <a:path w="9941" h="5739" extrusionOk="0">
                  <a:moveTo>
                    <a:pt x="8507" y="1"/>
                  </a:moveTo>
                  <a:lnTo>
                    <a:pt x="4570" y="401"/>
                  </a:lnTo>
                  <a:lnTo>
                    <a:pt x="5238" y="3170"/>
                  </a:lnTo>
                  <a:lnTo>
                    <a:pt x="0" y="5738"/>
                  </a:lnTo>
                  <a:lnTo>
                    <a:pt x="9941" y="5071"/>
                  </a:lnTo>
                  <a:lnTo>
                    <a:pt x="8240" y="101"/>
                  </a:lnTo>
                  <a:lnTo>
                    <a:pt x="8507" y="1"/>
                  </a:ln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54;p36">
              <a:extLst>
                <a:ext uri="{FF2B5EF4-FFF2-40B4-BE49-F238E27FC236}">
                  <a16:creationId xmlns:a16="http://schemas.microsoft.com/office/drawing/2014/main" id="{723108E6-A2F9-BEF6-284C-BCCAD82403A2}"/>
                </a:ext>
              </a:extLst>
            </p:cNvPr>
            <p:cNvSpPr/>
            <p:nvPr/>
          </p:nvSpPr>
          <p:spPr>
            <a:xfrm>
              <a:off x="6169625" y="1610175"/>
              <a:ext cx="327750" cy="508125"/>
            </a:xfrm>
            <a:custGeom>
              <a:avLst/>
              <a:gdLst/>
              <a:ahLst/>
              <a:cxnLst/>
              <a:rect l="l" t="t" r="r" b="b"/>
              <a:pathLst>
                <a:path w="13110" h="20325" extrusionOk="0">
                  <a:moveTo>
                    <a:pt x="8135" y="0"/>
                  </a:moveTo>
                  <a:cubicBezTo>
                    <a:pt x="7077" y="0"/>
                    <a:pt x="5733" y="206"/>
                    <a:pt x="3870" y="711"/>
                  </a:cubicBezTo>
                  <a:cubicBezTo>
                    <a:pt x="3870" y="711"/>
                    <a:pt x="1" y="778"/>
                    <a:pt x="1068" y="10451"/>
                  </a:cubicBezTo>
                  <a:lnTo>
                    <a:pt x="1735" y="20325"/>
                  </a:lnTo>
                  <a:lnTo>
                    <a:pt x="13043" y="19224"/>
                  </a:lnTo>
                  <a:cubicBezTo>
                    <a:pt x="13043" y="19224"/>
                    <a:pt x="13110" y="15455"/>
                    <a:pt x="12910" y="11285"/>
                  </a:cubicBezTo>
                  <a:cubicBezTo>
                    <a:pt x="12710" y="6515"/>
                    <a:pt x="12209" y="1311"/>
                    <a:pt x="11342" y="844"/>
                  </a:cubicBezTo>
                  <a:cubicBezTo>
                    <a:pt x="10415" y="353"/>
                    <a:pt x="9520" y="0"/>
                    <a:pt x="8135"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255;p36">
              <a:extLst>
                <a:ext uri="{FF2B5EF4-FFF2-40B4-BE49-F238E27FC236}">
                  <a16:creationId xmlns:a16="http://schemas.microsoft.com/office/drawing/2014/main" id="{B16E1C22-68CC-F282-C09E-BEBC0354B357}"/>
                </a:ext>
              </a:extLst>
            </p:cNvPr>
            <p:cNvSpPr/>
            <p:nvPr/>
          </p:nvSpPr>
          <p:spPr>
            <a:xfrm>
              <a:off x="6094575" y="1632100"/>
              <a:ext cx="155975" cy="268550"/>
            </a:xfrm>
            <a:custGeom>
              <a:avLst/>
              <a:gdLst/>
              <a:ahLst/>
              <a:cxnLst/>
              <a:rect l="l" t="t" r="r" b="b"/>
              <a:pathLst>
                <a:path w="6239" h="10742" extrusionOk="0">
                  <a:moveTo>
                    <a:pt x="6005" y="1"/>
                  </a:moveTo>
                  <a:cubicBezTo>
                    <a:pt x="6005" y="1"/>
                    <a:pt x="0" y="2503"/>
                    <a:pt x="901" y="9307"/>
                  </a:cubicBezTo>
                  <a:lnTo>
                    <a:pt x="4504" y="10742"/>
                  </a:lnTo>
                  <a:lnTo>
                    <a:pt x="6238" y="401"/>
                  </a:lnTo>
                  <a:lnTo>
                    <a:pt x="6005" y="1"/>
                  </a:ln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56;p36">
              <a:extLst>
                <a:ext uri="{FF2B5EF4-FFF2-40B4-BE49-F238E27FC236}">
                  <a16:creationId xmlns:a16="http://schemas.microsoft.com/office/drawing/2014/main" id="{D09DA856-76F8-1BFC-0EE8-3B5A394BA999}"/>
                </a:ext>
              </a:extLst>
            </p:cNvPr>
            <p:cNvSpPr/>
            <p:nvPr/>
          </p:nvSpPr>
          <p:spPr>
            <a:xfrm>
              <a:off x="6238000" y="1398600"/>
              <a:ext cx="150975" cy="210675"/>
            </a:xfrm>
            <a:custGeom>
              <a:avLst/>
              <a:gdLst/>
              <a:ahLst/>
              <a:cxnLst/>
              <a:rect l="l" t="t" r="r" b="b"/>
              <a:pathLst>
                <a:path w="6039" h="8427" extrusionOk="0">
                  <a:moveTo>
                    <a:pt x="2669" y="1"/>
                  </a:moveTo>
                  <a:lnTo>
                    <a:pt x="1" y="334"/>
                  </a:lnTo>
                  <a:cubicBezTo>
                    <a:pt x="1" y="334"/>
                    <a:pt x="168" y="2769"/>
                    <a:pt x="334" y="4304"/>
                  </a:cubicBezTo>
                  <a:cubicBezTo>
                    <a:pt x="501" y="5838"/>
                    <a:pt x="701" y="7406"/>
                    <a:pt x="801" y="7506"/>
                  </a:cubicBezTo>
                  <a:cubicBezTo>
                    <a:pt x="965" y="7697"/>
                    <a:pt x="1779" y="8426"/>
                    <a:pt x="2802" y="8426"/>
                  </a:cubicBezTo>
                  <a:cubicBezTo>
                    <a:pt x="3027" y="8426"/>
                    <a:pt x="3262" y="8391"/>
                    <a:pt x="3503" y="8307"/>
                  </a:cubicBezTo>
                  <a:cubicBezTo>
                    <a:pt x="4838" y="7840"/>
                    <a:pt x="6038" y="7106"/>
                    <a:pt x="6005" y="6472"/>
                  </a:cubicBezTo>
                  <a:cubicBezTo>
                    <a:pt x="5972" y="5838"/>
                    <a:pt x="5338" y="1135"/>
                    <a:pt x="5338" y="1135"/>
                  </a:cubicBezTo>
                  <a:lnTo>
                    <a:pt x="2669" y="1"/>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257;p36">
              <a:extLst>
                <a:ext uri="{FF2B5EF4-FFF2-40B4-BE49-F238E27FC236}">
                  <a16:creationId xmlns:a16="http://schemas.microsoft.com/office/drawing/2014/main" id="{843D8CF2-869D-CEBC-581B-D000584193F8}"/>
                </a:ext>
              </a:extLst>
            </p:cNvPr>
            <p:cNvSpPr/>
            <p:nvPr/>
          </p:nvSpPr>
          <p:spPr>
            <a:xfrm>
              <a:off x="6244675" y="1562900"/>
              <a:ext cx="173475" cy="231850"/>
            </a:xfrm>
            <a:custGeom>
              <a:avLst/>
              <a:gdLst/>
              <a:ahLst/>
              <a:cxnLst/>
              <a:rect l="l" t="t" r="r" b="b"/>
              <a:pathLst>
                <a:path w="6939" h="9274" extrusionOk="0">
                  <a:moveTo>
                    <a:pt x="5405" y="0"/>
                  </a:moveTo>
                  <a:lnTo>
                    <a:pt x="601" y="267"/>
                  </a:lnTo>
                  <a:lnTo>
                    <a:pt x="935" y="2535"/>
                  </a:lnTo>
                  <a:lnTo>
                    <a:pt x="1" y="2769"/>
                  </a:lnTo>
                  <a:lnTo>
                    <a:pt x="4337" y="9273"/>
                  </a:lnTo>
                  <a:lnTo>
                    <a:pt x="6939" y="2168"/>
                  </a:lnTo>
                  <a:lnTo>
                    <a:pt x="5872" y="1768"/>
                  </a:lnTo>
                  <a:lnTo>
                    <a:pt x="5405" y="0"/>
                  </a:ln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258;p36">
              <a:extLst>
                <a:ext uri="{FF2B5EF4-FFF2-40B4-BE49-F238E27FC236}">
                  <a16:creationId xmlns:a16="http://schemas.microsoft.com/office/drawing/2014/main" id="{C0642707-16B5-6DC7-2BCB-BBCE6DB20E3F}"/>
                </a:ext>
              </a:extLst>
            </p:cNvPr>
            <p:cNvSpPr/>
            <p:nvPr/>
          </p:nvSpPr>
          <p:spPr>
            <a:xfrm>
              <a:off x="6163475" y="1340525"/>
              <a:ext cx="223600" cy="133150"/>
            </a:xfrm>
            <a:custGeom>
              <a:avLst/>
              <a:gdLst/>
              <a:ahLst/>
              <a:cxnLst/>
              <a:rect l="l" t="t" r="r" b="b"/>
              <a:pathLst>
                <a:path w="8944" h="5326" extrusionOk="0">
                  <a:moveTo>
                    <a:pt x="1359" y="1"/>
                  </a:moveTo>
                  <a:cubicBezTo>
                    <a:pt x="1047" y="1"/>
                    <a:pt x="754" y="115"/>
                    <a:pt x="495" y="415"/>
                  </a:cubicBezTo>
                  <a:lnTo>
                    <a:pt x="495" y="415"/>
                  </a:lnTo>
                  <a:lnTo>
                    <a:pt x="513" y="389"/>
                  </a:lnTo>
                  <a:lnTo>
                    <a:pt x="513" y="389"/>
                  </a:lnTo>
                  <a:cubicBezTo>
                    <a:pt x="420" y="494"/>
                    <a:pt x="344" y="603"/>
                    <a:pt x="284" y="715"/>
                  </a:cubicBezTo>
                  <a:lnTo>
                    <a:pt x="284" y="715"/>
                  </a:lnTo>
                  <a:cubicBezTo>
                    <a:pt x="283" y="718"/>
                    <a:pt x="281" y="720"/>
                    <a:pt x="280" y="723"/>
                  </a:cubicBezTo>
                  <a:lnTo>
                    <a:pt x="281" y="720"/>
                  </a:lnTo>
                  <a:lnTo>
                    <a:pt x="281" y="720"/>
                  </a:lnTo>
                  <a:cubicBezTo>
                    <a:pt x="1" y="1250"/>
                    <a:pt x="72" y="1853"/>
                    <a:pt x="347" y="2457"/>
                  </a:cubicBezTo>
                  <a:cubicBezTo>
                    <a:pt x="717" y="3283"/>
                    <a:pt x="1135" y="3768"/>
                    <a:pt x="1914" y="3768"/>
                  </a:cubicBezTo>
                  <a:cubicBezTo>
                    <a:pt x="2048" y="3768"/>
                    <a:pt x="2192" y="3754"/>
                    <a:pt x="2348" y="3725"/>
                  </a:cubicBezTo>
                  <a:cubicBezTo>
                    <a:pt x="2748" y="3625"/>
                    <a:pt x="3115" y="3391"/>
                    <a:pt x="3482" y="3258"/>
                  </a:cubicBezTo>
                  <a:cubicBezTo>
                    <a:pt x="3711" y="3194"/>
                    <a:pt x="3852" y="3160"/>
                    <a:pt x="3967" y="3160"/>
                  </a:cubicBezTo>
                  <a:cubicBezTo>
                    <a:pt x="4155" y="3160"/>
                    <a:pt x="4273" y="3251"/>
                    <a:pt x="4583" y="3458"/>
                  </a:cubicBezTo>
                  <a:cubicBezTo>
                    <a:pt x="5109" y="3834"/>
                    <a:pt x="5498" y="3998"/>
                    <a:pt x="5910" y="3998"/>
                  </a:cubicBezTo>
                  <a:cubicBezTo>
                    <a:pt x="6229" y="3998"/>
                    <a:pt x="6562" y="3899"/>
                    <a:pt x="6985" y="3725"/>
                  </a:cubicBezTo>
                  <a:cubicBezTo>
                    <a:pt x="7211" y="3625"/>
                    <a:pt x="7386" y="3581"/>
                    <a:pt x="7523" y="3581"/>
                  </a:cubicBezTo>
                  <a:cubicBezTo>
                    <a:pt x="8255" y="3581"/>
                    <a:pt x="7912" y="4820"/>
                    <a:pt x="8586" y="5326"/>
                  </a:cubicBezTo>
                  <a:cubicBezTo>
                    <a:pt x="8887" y="4724"/>
                    <a:pt x="8943" y="2682"/>
                    <a:pt x="7946" y="2682"/>
                  </a:cubicBezTo>
                  <a:cubicBezTo>
                    <a:pt x="7838" y="2682"/>
                    <a:pt x="7718" y="2705"/>
                    <a:pt x="7585" y="2757"/>
                  </a:cubicBezTo>
                  <a:cubicBezTo>
                    <a:pt x="7518" y="1990"/>
                    <a:pt x="7252" y="789"/>
                    <a:pt x="6318" y="756"/>
                  </a:cubicBezTo>
                  <a:cubicBezTo>
                    <a:pt x="6296" y="755"/>
                    <a:pt x="6274" y="755"/>
                    <a:pt x="6253" y="755"/>
                  </a:cubicBezTo>
                  <a:cubicBezTo>
                    <a:pt x="5590" y="755"/>
                    <a:pt x="5200" y="1186"/>
                    <a:pt x="4548" y="1186"/>
                  </a:cubicBezTo>
                  <a:cubicBezTo>
                    <a:pt x="4455" y="1186"/>
                    <a:pt x="4355" y="1177"/>
                    <a:pt x="4249" y="1156"/>
                  </a:cubicBezTo>
                  <a:cubicBezTo>
                    <a:pt x="3347" y="971"/>
                    <a:pt x="2269" y="1"/>
                    <a:pt x="1359"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259;p36">
              <a:extLst>
                <a:ext uri="{FF2B5EF4-FFF2-40B4-BE49-F238E27FC236}">
                  <a16:creationId xmlns:a16="http://schemas.microsoft.com/office/drawing/2014/main" id="{FBA2CBC2-2E61-943A-6592-D039E70B920D}"/>
                </a:ext>
              </a:extLst>
            </p:cNvPr>
            <p:cNvSpPr/>
            <p:nvPr/>
          </p:nvSpPr>
          <p:spPr>
            <a:xfrm>
              <a:off x="6215500" y="2089925"/>
              <a:ext cx="472025" cy="783100"/>
            </a:xfrm>
            <a:custGeom>
              <a:avLst/>
              <a:gdLst/>
              <a:ahLst/>
              <a:cxnLst/>
              <a:rect l="l" t="t" r="r" b="b"/>
              <a:pathLst>
                <a:path w="18881" h="31324" extrusionOk="0">
                  <a:moveTo>
                    <a:pt x="11275" y="1"/>
                  </a:moveTo>
                  <a:lnTo>
                    <a:pt x="0" y="1135"/>
                  </a:lnTo>
                  <a:lnTo>
                    <a:pt x="6271" y="31323"/>
                  </a:lnTo>
                  <a:lnTo>
                    <a:pt x="10508" y="31023"/>
                  </a:lnTo>
                  <a:cubicBezTo>
                    <a:pt x="10508" y="31023"/>
                    <a:pt x="6139" y="4126"/>
                    <a:pt x="6716" y="4126"/>
                  </a:cubicBezTo>
                  <a:cubicBezTo>
                    <a:pt x="6723" y="4126"/>
                    <a:pt x="6730" y="4130"/>
                    <a:pt x="6738" y="4137"/>
                  </a:cubicBezTo>
                  <a:cubicBezTo>
                    <a:pt x="7439" y="4771"/>
                    <a:pt x="14777" y="30556"/>
                    <a:pt x="14777" y="30556"/>
                  </a:cubicBezTo>
                  <a:lnTo>
                    <a:pt x="18880" y="30289"/>
                  </a:lnTo>
                  <a:lnTo>
                    <a:pt x="11275" y="1"/>
                  </a:lnTo>
                  <a:close/>
                </a:path>
              </a:pathLst>
            </a:custGeom>
            <a:solidFill>
              <a:srgbClr val="6C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260;p36">
              <a:extLst>
                <a:ext uri="{FF2B5EF4-FFF2-40B4-BE49-F238E27FC236}">
                  <a16:creationId xmlns:a16="http://schemas.microsoft.com/office/drawing/2014/main" id="{AD10AF03-34EC-6140-B7D8-9775C8E2A4F4}"/>
                </a:ext>
              </a:extLst>
            </p:cNvPr>
            <p:cNvSpPr/>
            <p:nvPr/>
          </p:nvSpPr>
          <p:spPr>
            <a:xfrm>
              <a:off x="6584925" y="2833800"/>
              <a:ext cx="181825" cy="143450"/>
            </a:xfrm>
            <a:custGeom>
              <a:avLst/>
              <a:gdLst/>
              <a:ahLst/>
              <a:cxnLst/>
              <a:rect l="l" t="t" r="r" b="b"/>
              <a:pathLst>
                <a:path w="7273" h="5738" extrusionOk="0">
                  <a:moveTo>
                    <a:pt x="4103" y="0"/>
                  </a:moveTo>
                  <a:lnTo>
                    <a:pt x="0" y="801"/>
                  </a:lnTo>
                  <a:lnTo>
                    <a:pt x="868" y="3736"/>
                  </a:lnTo>
                  <a:lnTo>
                    <a:pt x="6305" y="5705"/>
                  </a:lnTo>
                  <a:cubicBezTo>
                    <a:pt x="6438" y="5738"/>
                    <a:pt x="6572" y="5738"/>
                    <a:pt x="6672" y="5738"/>
                  </a:cubicBezTo>
                  <a:cubicBezTo>
                    <a:pt x="7105" y="5604"/>
                    <a:pt x="7272" y="5071"/>
                    <a:pt x="6939" y="4771"/>
                  </a:cubicBezTo>
                  <a:cubicBezTo>
                    <a:pt x="6272" y="4137"/>
                    <a:pt x="5371" y="3269"/>
                    <a:pt x="5104" y="2569"/>
                  </a:cubicBezTo>
                  <a:cubicBezTo>
                    <a:pt x="4604" y="1401"/>
                    <a:pt x="4103" y="0"/>
                    <a:pt x="4103" y="0"/>
                  </a:cubicBezTo>
                  <a:close/>
                </a:path>
              </a:pathLst>
            </a:custGeom>
            <a:solidFill>
              <a:srgbClr val="C15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261;p36">
              <a:extLst>
                <a:ext uri="{FF2B5EF4-FFF2-40B4-BE49-F238E27FC236}">
                  <a16:creationId xmlns:a16="http://schemas.microsoft.com/office/drawing/2014/main" id="{5B52F1CD-31A5-A69D-ECB6-30130CA510A4}"/>
                </a:ext>
              </a:extLst>
            </p:cNvPr>
            <p:cNvSpPr/>
            <p:nvPr/>
          </p:nvSpPr>
          <p:spPr>
            <a:xfrm>
              <a:off x="6370600" y="1468350"/>
              <a:ext cx="28375" cy="38600"/>
            </a:xfrm>
            <a:custGeom>
              <a:avLst/>
              <a:gdLst/>
              <a:ahLst/>
              <a:cxnLst/>
              <a:rect l="l" t="t" r="r" b="b"/>
              <a:pathLst>
                <a:path w="1135" h="1544" extrusionOk="0">
                  <a:moveTo>
                    <a:pt x="571" y="0"/>
                  </a:moveTo>
                  <a:cubicBezTo>
                    <a:pt x="373" y="0"/>
                    <a:pt x="153" y="175"/>
                    <a:pt x="1" y="513"/>
                  </a:cubicBezTo>
                  <a:lnTo>
                    <a:pt x="234" y="1414"/>
                  </a:lnTo>
                  <a:cubicBezTo>
                    <a:pt x="392" y="1473"/>
                    <a:pt x="526" y="1543"/>
                    <a:pt x="651" y="1543"/>
                  </a:cubicBezTo>
                  <a:cubicBezTo>
                    <a:pt x="737" y="1543"/>
                    <a:pt x="819" y="1509"/>
                    <a:pt x="901" y="1414"/>
                  </a:cubicBezTo>
                  <a:cubicBezTo>
                    <a:pt x="1135" y="1214"/>
                    <a:pt x="1068" y="780"/>
                    <a:pt x="1001" y="513"/>
                  </a:cubicBezTo>
                  <a:cubicBezTo>
                    <a:pt x="935" y="167"/>
                    <a:pt x="764" y="0"/>
                    <a:pt x="57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262;p36">
              <a:extLst>
                <a:ext uri="{FF2B5EF4-FFF2-40B4-BE49-F238E27FC236}">
                  <a16:creationId xmlns:a16="http://schemas.microsoft.com/office/drawing/2014/main" id="{3002A208-C4F3-0FC3-6C97-3AF55A811671}"/>
                </a:ext>
              </a:extLst>
            </p:cNvPr>
            <p:cNvSpPr/>
            <p:nvPr/>
          </p:nvSpPr>
          <p:spPr>
            <a:xfrm>
              <a:off x="6225500" y="1486350"/>
              <a:ext cx="25050" cy="40300"/>
            </a:xfrm>
            <a:custGeom>
              <a:avLst/>
              <a:gdLst/>
              <a:ahLst/>
              <a:cxnLst/>
              <a:rect l="l" t="t" r="r" b="b"/>
              <a:pathLst>
                <a:path w="1002" h="1612" extrusionOk="0">
                  <a:moveTo>
                    <a:pt x="445" y="0"/>
                  </a:moveTo>
                  <a:cubicBezTo>
                    <a:pt x="241" y="0"/>
                    <a:pt x="69" y="192"/>
                    <a:pt x="34" y="594"/>
                  </a:cubicBezTo>
                  <a:cubicBezTo>
                    <a:pt x="0" y="827"/>
                    <a:pt x="0" y="1328"/>
                    <a:pt x="234" y="1494"/>
                  </a:cubicBezTo>
                  <a:cubicBezTo>
                    <a:pt x="331" y="1579"/>
                    <a:pt x="415" y="1611"/>
                    <a:pt x="495" y="1611"/>
                  </a:cubicBezTo>
                  <a:cubicBezTo>
                    <a:pt x="635" y="1611"/>
                    <a:pt x="764" y="1513"/>
                    <a:pt x="934" y="1428"/>
                  </a:cubicBezTo>
                  <a:lnTo>
                    <a:pt x="1001" y="460"/>
                  </a:lnTo>
                  <a:cubicBezTo>
                    <a:pt x="842" y="158"/>
                    <a:pt x="631" y="0"/>
                    <a:pt x="445"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263;p36">
              <a:extLst>
                <a:ext uri="{FF2B5EF4-FFF2-40B4-BE49-F238E27FC236}">
                  <a16:creationId xmlns:a16="http://schemas.microsoft.com/office/drawing/2014/main" id="{E6DE2329-329A-3D7E-7A32-01F77D745E8E}"/>
                </a:ext>
              </a:extLst>
            </p:cNvPr>
            <p:cNvSpPr/>
            <p:nvPr/>
          </p:nvSpPr>
          <p:spPr>
            <a:xfrm>
              <a:off x="6245525" y="1497000"/>
              <a:ext cx="143450" cy="114250"/>
            </a:xfrm>
            <a:custGeom>
              <a:avLst/>
              <a:gdLst/>
              <a:ahLst/>
              <a:cxnLst/>
              <a:rect l="l" t="t" r="r" b="b"/>
              <a:pathLst>
                <a:path w="5738" h="4570" extrusionOk="0">
                  <a:moveTo>
                    <a:pt x="5537" y="1"/>
                  </a:moveTo>
                  <a:cubicBezTo>
                    <a:pt x="5537" y="1"/>
                    <a:pt x="4303" y="668"/>
                    <a:pt x="2502" y="868"/>
                  </a:cubicBezTo>
                  <a:cubicBezTo>
                    <a:pt x="2277" y="893"/>
                    <a:pt x="2069" y="904"/>
                    <a:pt x="1877" y="904"/>
                  </a:cubicBezTo>
                  <a:cubicBezTo>
                    <a:pt x="536" y="904"/>
                    <a:pt x="0" y="368"/>
                    <a:pt x="0" y="368"/>
                  </a:cubicBezTo>
                  <a:lnTo>
                    <a:pt x="0" y="368"/>
                  </a:lnTo>
                  <a:lnTo>
                    <a:pt x="133" y="2403"/>
                  </a:lnTo>
                  <a:cubicBezTo>
                    <a:pt x="200" y="3370"/>
                    <a:pt x="367" y="4204"/>
                    <a:pt x="1301" y="4504"/>
                  </a:cubicBezTo>
                  <a:cubicBezTo>
                    <a:pt x="1433" y="4552"/>
                    <a:pt x="1677" y="4570"/>
                    <a:pt x="1956" y="4570"/>
                  </a:cubicBezTo>
                  <a:cubicBezTo>
                    <a:pt x="2452" y="4570"/>
                    <a:pt x="3058" y="4513"/>
                    <a:pt x="3336" y="4471"/>
                  </a:cubicBezTo>
                  <a:cubicBezTo>
                    <a:pt x="4570" y="4304"/>
                    <a:pt x="5637" y="3837"/>
                    <a:pt x="5671" y="2569"/>
                  </a:cubicBezTo>
                  <a:cubicBezTo>
                    <a:pt x="5737" y="1335"/>
                    <a:pt x="5537" y="1"/>
                    <a:pt x="5537" y="1"/>
                  </a:cubicBezTo>
                  <a:close/>
                </a:path>
              </a:pathLst>
            </a:custGeom>
            <a:solidFill>
              <a:srgbClr val="3E44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264;p36">
              <a:extLst>
                <a:ext uri="{FF2B5EF4-FFF2-40B4-BE49-F238E27FC236}">
                  <a16:creationId xmlns:a16="http://schemas.microsoft.com/office/drawing/2014/main" id="{E785A800-D60C-9542-9463-506149959DDC}"/>
                </a:ext>
              </a:extLst>
            </p:cNvPr>
            <p:cNvSpPr/>
            <p:nvPr/>
          </p:nvSpPr>
          <p:spPr>
            <a:xfrm>
              <a:off x="6290700" y="1469575"/>
              <a:ext cx="24875" cy="47850"/>
            </a:xfrm>
            <a:custGeom>
              <a:avLst/>
              <a:gdLst/>
              <a:ahLst/>
              <a:cxnLst/>
              <a:rect l="l" t="t" r="r" b="b"/>
              <a:pathLst>
                <a:path w="995" h="1914" extrusionOk="0">
                  <a:moveTo>
                    <a:pt x="50" y="1"/>
                  </a:moveTo>
                  <a:lnTo>
                    <a:pt x="50" y="1"/>
                  </a:lnTo>
                  <a:cubicBezTo>
                    <a:pt x="44" y="1"/>
                    <a:pt x="43" y="27"/>
                    <a:pt x="61" y="64"/>
                  </a:cubicBezTo>
                  <a:cubicBezTo>
                    <a:pt x="61" y="19"/>
                    <a:pt x="54" y="1"/>
                    <a:pt x="50" y="1"/>
                  </a:cubicBezTo>
                  <a:close/>
                  <a:moveTo>
                    <a:pt x="61" y="64"/>
                  </a:moveTo>
                  <a:lnTo>
                    <a:pt x="61" y="64"/>
                  </a:lnTo>
                  <a:cubicBezTo>
                    <a:pt x="250" y="442"/>
                    <a:pt x="618" y="761"/>
                    <a:pt x="827" y="1190"/>
                  </a:cubicBezTo>
                  <a:lnTo>
                    <a:pt x="827" y="1190"/>
                  </a:lnTo>
                  <a:cubicBezTo>
                    <a:pt x="571" y="1262"/>
                    <a:pt x="0" y="1272"/>
                    <a:pt x="61" y="1665"/>
                  </a:cubicBezTo>
                  <a:cubicBezTo>
                    <a:pt x="86" y="1862"/>
                    <a:pt x="347" y="1914"/>
                    <a:pt x="549" y="1914"/>
                  </a:cubicBezTo>
                  <a:cubicBezTo>
                    <a:pt x="621" y="1914"/>
                    <a:pt x="685" y="1907"/>
                    <a:pt x="728" y="1898"/>
                  </a:cubicBezTo>
                  <a:cubicBezTo>
                    <a:pt x="828" y="1898"/>
                    <a:pt x="828" y="1765"/>
                    <a:pt x="728" y="1765"/>
                  </a:cubicBezTo>
                  <a:cubicBezTo>
                    <a:pt x="661" y="1765"/>
                    <a:pt x="328" y="1765"/>
                    <a:pt x="261" y="1665"/>
                  </a:cubicBezTo>
                  <a:cubicBezTo>
                    <a:pt x="94" y="1431"/>
                    <a:pt x="828" y="1398"/>
                    <a:pt x="895" y="1331"/>
                  </a:cubicBezTo>
                  <a:cubicBezTo>
                    <a:pt x="928" y="1331"/>
                    <a:pt x="995" y="1298"/>
                    <a:pt x="928" y="1265"/>
                  </a:cubicBezTo>
                  <a:cubicBezTo>
                    <a:pt x="916" y="1235"/>
                    <a:pt x="902" y="1207"/>
                    <a:pt x="888" y="1179"/>
                  </a:cubicBezTo>
                  <a:lnTo>
                    <a:pt x="888" y="1179"/>
                  </a:lnTo>
                  <a:cubicBezTo>
                    <a:pt x="892" y="1170"/>
                    <a:pt x="895" y="1165"/>
                    <a:pt x="895" y="1165"/>
                  </a:cubicBezTo>
                  <a:lnTo>
                    <a:pt x="895" y="1165"/>
                  </a:lnTo>
                  <a:cubicBezTo>
                    <a:pt x="891" y="1166"/>
                    <a:pt x="888" y="1168"/>
                    <a:pt x="884" y="1170"/>
                  </a:cubicBezTo>
                  <a:lnTo>
                    <a:pt x="884" y="1170"/>
                  </a:lnTo>
                  <a:cubicBezTo>
                    <a:pt x="673" y="755"/>
                    <a:pt x="309" y="467"/>
                    <a:pt x="61" y="64"/>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265;p36">
              <a:extLst>
                <a:ext uri="{FF2B5EF4-FFF2-40B4-BE49-F238E27FC236}">
                  <a16:creationId xmlns:a16="http://schemas.microsoft.com/office/drawing/2014/main" id="{9DA5CF26-11B2-1B72-DA89-26B7ACDC82AC}"/>
                </a:ext>
              </a:extLst>
            </p:cNvPr>
            <p:cNvSpPr/>
            <p:nvPr/>
          </p:nvSpPr>
          <p:spPr>
            <a:xfrm>
              <a:off x="6336725" y="1474875"/>
              <a:ext cx="3875" cy="3550"/>
            </a:xfrm>
            <a:custGeom>
              <a:avLst/>
              <a:gdLst/>
              <a:ahLst/>
              <a:cxnLst/>
              <a:rect l="l" t="t" r="r" b="b"/>
              <a:pathLst>
                <a:path w="155" h="142" extrusionOk="0">
                  <a:moveTo>
                    <a:pt x="61" y="1"/>
                  </a:moveTo>
                  <a:cubicBezTo>
                    <a:pt x="19" y="1"/>
                    <a:pt x="0" y="43"/>
                    <a:pt x="21" y="85"/>
                  </a:cubicBezTo>
                  <a:cubicBezTo>
                    <a:pt x="21" y="119"/>
                    <a:pt x="55" y="119"/>
                    <a:pt x="88" y="119"/>
                  </a:cubicBezTo>
                  <a:cubicBezTo>
                    <a:pt x="88" y="135"/>
                    <a:pt x="92" y="141"/>
                    <a:pt x="98" y="141"/>
                  </a:cubicBezTo>
                  <a:cubicBezTo>
                    <a:pt x="116" y="141"/>
                    <a:pt x="155" y="77"/>
                    <a:pt x="155" y="52"/>
                  </a:cubicBezTo>
                  <a:cubicBezTo>
                    <a:pt x="118" y="15"/>
                    <a:pt x="86" y="1"/>
                    <a:pt x="6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266;p36">
              <a:extLst>
                <a:ext uri="{FF2B5EF4-FFF2-40B4-BE49-F238E27FC236}">
                  <a16:creationId xmlns:a16="http://schemas.microsoft.com/office/drawing/2014/main" id="{87BADE21-7E46-264B-9B4F-C237DE05EA0C}"/>
                </a:ext>
              </a:extLst>
            </p:cNvPr>
            <p:cNvSpPr/>
            <p:nvPr/>
          </p:nvSpPr>
          <p:spPr>
            <a:xfrm>
              <a:off x="6265150" y="1482625"/>
              <a:ext cx="6250" cy="3575"/>
            </a:xfrm>
            <a:custGeom>
              <a:avLst/>
              <a:gdLst/>
              <a:ahLst/>
              <a:cxnLst/>
              <a:rect l="l" t="t" r="r" b="b"/>
              <a:pathLst>
                <a:path w="250" h="143" extrusionOk="0">
                  <a:moveTo>
                    <a:pt x="160" y="1"/>
                  </a:moveTo>
                  <a:cubicBezTo>
                    <a:pt x="61" y="1"/>
                    <a:pt x="1" y="142"/>
                    <a:pt x="182" y="142"/>
                  </a:cubicBezTo>
                  <a:cubicBezTo>
                    <a:pt x="249" y="142"/>
                    <a:pt x="249" y="75"/>
                    <a:pt x="249" y="42"/>
                  </a:cubicBezTo>
                  <a:cubicBezTo>
                    <a:pt x="219" y="12"/>
                    <a:pt x="188" y="1"/>
                    <a:pt x="16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267;p36">
              <a:extLst>
                <a:ext uri="{FF2B5EF4-FFF2-40B4-BE49-F238E27FC236}">
                  <a16:creationId xmlns:a16="http://schemas.microsoft.com/office/drawing/2014/main" id="{075AB066-50C0-E1C2-8F25-DBCC8CF1F81A}"/>
                </a:ext>
              </a:extLst>
            </p:cNvPr>
            <p:cNvSpPr/>
            <p:nvPr/>
          </p:nvSpPr>
          <p:spPr>
            <a:xfrm>
              <a:off x="6287600" y="1525350"/>
              <a:ext cx="57600" cy="28800"/>
            </a:xfrm>
            <a:custGeom>
              <a:avLst/>
              <a:gdLst/>
              <a:ahLst/>
              <a:cxnLst/>
              <a:rect l="l" t="t" r="r" b="b"/>
              <a:pathLst>
                <a:path w="2304" h="1152" extrusionOk="0">
                  <a:moveTo>
                    <a:pt x="1955" y="1"/>
                  </a:moveTo>
                  <a:cubicBezTo>
                    <a:pt x="1870" y="1"/>
                    <a:pt x="1775" y="32"/>
                    <a:pt x="1686" y="101"/>
                  </a:cubicBezTo>
                  <a:lnTo>
                    <a:pt x="1553" y="235"/>
                  </a:lnTo>
                  <a:cubicBezTo>
                    <a:pt x="1453" y="368"/>
                    <a:pt x="1286" y="535"/>
                    <a:pt x="1052" y="535"/>
                  </a:cubicBezTo>
                  <a:cubicBezTo>
                    <a:pt x="886" y="535"/>
                    <a:pt x="785" y="435"/>
                    <a:pt x="652" y="401"/>
                  </a:cubicBezTo>
                  <a:cubicBezTo>
                    <a:pt x="606" y="386"/>
                    <a:pt x="546" y="378"/>
                    <a:pt x="481" y="378"/>
                  </a:cubicBezTo>
                  <a:cubicBezTo>
                    <a:pt x="265" y="378"/>
                    <a:pt x="0" y="470"/>
                    <a:pt x="52" y="702"/>
                  </a:cubicBezTo>
                  <a:cubicBezTo>
                    <a:pt x="120" y="1019"/>
                    <a:pt x="603" y="1151"/>
                    <a:pt x="1011" y="1151"/>
                  </a:cubicBezTo>
                  <a:cubicBezTo>
                    <a:pt x="1204" y="1151"/>
                    <a:pt x="1379" y="1122"/>
                    <a:pt x="1486" y="1068"/>
                  </a:cubicBezTo>
                  <a:cubicBezTo>
                    <a:pt x="1786" y="935"/>
                    <a:pt x="2053" y="735"/>
                    <a:pt x="2186" y="435"/>
                  </a:cubicBezTo>
                  <a:cubicBezTo>
                    <a:pt x="2304" y="176"/>
                    <a:pt x="2157" y="1"/>
                    <a:pt x="1955" y="1"/>
                  </a:cubicBezTo>
                  <a:close/>
                </a:path>
              </a:pathLst>
            </a:custGeom>
            <a:solidFill>
              <a:srgbClr val="F9E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268;p36">
              <a:extLst>
                <a:ext uri="{FF2B5EF4-FFF2-40B4-BE49-F238E27FC236}">
                  <a16:creationId xmlns:a16="http://schemas.microsoft.com/office/drawing/2014/main" id="{9BE603E8-07DF-D1C2-5AB2-D89C056E24F7}"/>
                </a:ext>
              </a:extLst>
            </p:cNvPr>
            <p:cNvSpPr/>
            <p:nvPr/>
          </p:nvSpPr>
          <p:spPr>
            <a:xfrm>
              <a:off x="6517375" y="2506875"/>
              <a:ext cx="63400" cy="22575"/>
            </a:xfrm>
            <a:custGeom>
              <a:avLst/>
              <a:gdLst/>
              <a:ahLst/>
              <a:cxnLst/>
              <a:rect l="l" t="t" r="r" b="b"/>
              <a:pathLst>
                <a:path w="2536" h="903" extrusionOk="0">
                  <a:moveTo>
                    <a:pt x="2464" y="0"/>
                  </a:moveTo>
                  <a:cubicBezTo>
                    <a:pt x="2448" y="0"/>
                    <a:pt x="2436" y="11"/>
                    <a:pt x="2436" y="35"/>
                  </a:cubicBezTo>
                  <a:cubicBezTo>
                    <a:pt x="2289" y="588"/>
                    <a:pt x="1913" y="752"/>
                    <a:pt x="1476" y="752"/>
                  </a:cubicBezTo>
                  <a:cubicBezTo>
                    <a:pt x="1018" y="752"/>
                    <a:pt x="494" y="571"/>
                    <a:pt x="101" y="468"/>
                  </a:cubicBezTo>
                  <a:cubicBezTo>
                    <a:pt x="0" y="468"/>
                    <a:pt x="0" y="535"/>
                    <a:pt x="34" y="602"/>
                  </a:cubicBezTo>
                  <a:cubicBezTo>
                    <a:pt x="460" y="704"/>
                    <a:pt x="1052" y="902"/>
                    <a:pt x="1556" y="902"/>
                  </a:cubicBezTo>
                  <a:cubicBezTo>
                    <a:pt x="2037" y="902"/>
                    <a:pt x="2438" y="721"/>
                    <a:pt x="2536" y="102"/>
                  </a:cubicBezTo>
                  <a:cubicBezTo>
                    <a:pt x="2536" y="37"/>
                    <a:pt x="2494" y="0"/>
                    <a:pt x="246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269;p36">
              <a:extLst>
                <a:ext uri="{FF2B5EF4-FFF2-40B4-BE49-F238E27FC236}">
                  <a16:creationId xmlns:a16="http://schemas.microsoft.com/office/drawing/2014/main" id="{AAD26AF8-0D4E-A7F0-E7BD-022CF068406C}"/>
                </a:ext>
              </a:extLst>
            </p:cNvPr>
            <p:cNvSpPr/>
            <p:nvPr/>
          </p:nvSpPr>
          <p:spPr>
            <a:xfrm>
              <a:off x="6336400" y="2541100"/>
              <a:ext cx="61750" cy="18400"/>
            </a:xfrm>
            <a:custGeom>
              <a:avLst/>
              <a:gdLst/>
              <a:ahLst/>
              <a:cxnLst/>
              <a:rect l="l" t="t" r="r" b="b"/>
              <a:pathLst>
                <a:path w="2470" h="736" extrusionOk="0">
                  <a:moveTo>
                    <a:pt x="34" y="0"/>
                  </a:moveTo>
                  <a:cubicBezTo>
                    <a:pt x="34" y="0"/>
                    <a:pt x="1" y="100"/>
                    <a:pt x="34" y="100"/>
                  </a:cubicBezTo>
                  <a:cubicBezTo>
                    <a:pt x="389" y="255"/>
                    <a:pt x="1246" y="735"/>
                    <a:pt x="1848" y="735"/>
                  </a:cubicBezTo>
                  <a:cubicBezTo>
                    <a:pt x="2152" y="735"/>
                    <a:pt x="2391" y="613"/>
                    <a:pt x="2469" y="267"/>
                  </a:cubicBezTo>
                  <a:cubicBezTo>
                    <a:pt x="2469" y="212"/>
                    <a:pt x="2449" y="187"/>
                    <a:pt x="2425" y="187"/>
                  </a:cubicBezTo>
                  <a:cubicBezTo>
                    <a:pt x="2406" y="187"/>
                    <a:pt x="2384" y="204"/>
                    <a:pt x="2369" y="234"/>
                  </a:cubicBezTo>
                  <a:cubicBezTo>
                    <a:pt x="2204" y="488"/>
                    <a:pt x="1957" y="581"/>
                    <a:pt x="1680" y="581"/>
                  </a:cubicBezTo>
                  <a:cubicBezTo>
                    <a:pt x="1121" y="581"/>
                    <a:pt x="436" y="201"/>
                    <a:pt x="3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270;p36">
              <a:extLst>
                <a:ext uri="{FF2B5EF4-FFF2-40B4-BE49-F238E27FC236}">
                  <a16:creationId xmlns:a16="http://schemas.microsoft.com/office/drawing/2014/main" id="{07110821-E9CF-0670-2317-12C186CB20D8}"/>
                </a:ext>
              </a:extLst>
            </p:cNvPr>
            <p:cNvSpPr/>
            <p:nvPr/>
          </p:nvSpPr>
          <p:spPr>
            <a:xfrm>
              <a:off x="6344750" y="2108675"/>
              <a:ext cx="46725" cy="87100"/>
            </a:xfrm>
            <a:custGeom>
              <a:avLst/>
              <a:gdLst/>
              <a:ahLst/>
              <a:cxnLst/>
              <a:rect l="l" t="t" r="r" b="b"/>
              <a:pathLst>
                <a:path w="1869" h="3484" extrusionOk="0">
                  <a:moveTo>
                    <a:pt x="116" y="0"/>
                  </a:moveTo>
                  <a:cubicBezTo>
                    <a:pt x="67" y="0"/>
                    <a:pt x="1" y="43"/>
                    <a:pt x="1" y="85"/>
                  </a:cubicBezTo>
                  <a:cubicBezTo>
                    <a:pt x="34" y="552"/>
                    <a:pt x="201" y="1019"/>
                    <a:pt x="334" y="1419"/>
                  </a:cubicBezTo>
                  <a:cubicBezTo>
                    <a:pt x="434" y="1886"/>
                    <a:pt x="568" y="2386"/>
                    <a:pt x="768" y="2853"/>
                  </a:cubicBezTo>
                  <a:cubicBezTo>
                    <a:pt x="966" y="3193"/>
                    <a:pt x="1259" y="3484"/>
                    <a:pt x="1648" y="3484"/>
                  </a:cubicBezTo>
                  <a:cubicBezTo>
                    <a:pt x="1719" y="3484"/>
                    <a:pt x="1792" y="3474"/>
                    <a:pt x="1869" y="3454"/>
                  </a:cubicBezTo>
                  <a:cubicBezTo>
                    <a:pt x="1035" y="3287"/>
                    <a:pt x="868" y="2520"/>
                    <a:pt x="668" y="1786"/>
                  </a:cubicBezTo>
                  <a:cubicBezTo>
                    <a:pt x="501" y="1219"/>
                    <a:pt x="267" y="618"/>
                    <a:pt x="167" y="51"/>
                  </a:cubicBezTo>
                  <a:cubicBezTo>
                    <a:pt x="167" y="15"/>
                    <a:pt x="145" y="0"/>
                    <a:pt x="116"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271;p36">
              <a:extLst>
                <a:ext uri="{FF2B5EF4-FFF2-40B4-BE49-F238E27FC236}">
                  <a16:creationId xmlns:a16="http://schemas.microsoft.com/office/drawing/2014/main" id="{50D01416-DE25-8E2F-28B9-AA76365EA584}"/>
                </a:ext>
              </a:extLst>
            </p:cNvPr>
            <p:cNvSpPr/>
            <p:nvPr/>
          </p:nvSpPr>
          <p:spPr>
            <a:xfrm>
              <a:off x="6278025" y="2908025"/>
              <a:ext cx="208525" cy="26700"/>
            </a:xfrm>
            <a:custGeom>
              <a:avLst/>
              <a:gdLst/>
              <a:ahLst/>
              <a:cxnLst/>
              <a:rect l="l" t="t" r="r" b="b"/>
              <a:pathLst>
                <a:path w="8341" h="1068" extrusionOk="0">
                  <a:moveTo>
                    <a:pt x="8274" y="0"/>
                  </a:moveTo>
                  <a:cubicBezTo>
                    <a:pt x="5538" y="234"/>
                    <a:pt x="2736" y="667"/>
                    <a:pt x="1" y="968"/>
                  </a:cubicBezTo>
                  <a:cubicBezTo>
                    <a:pt x="1" y="1001"/>
                    <a:pt x="1" y="1068"/>
                    <a:pt x="34" y="1068"/>
                  </a:cubicBezTo>
                  <a:cubicBezTo>
                    <a:pt x="1402" y="968"/>
                    <a:pt x="2736" y="734"/>
                    <a:pt x="4071" y="601"/>
                  </a:cubicBezTo>
                  <a:cubicBezTo>
                    <a:pt x="5505" y="467"/>
                    <a:pt x="6873" y="234"/>
                    <a:pt x="8274" y="100"/>
                  </a:cubicBezTo>
                  <a:cubicBezTo>
                    <a:pt x="8340" y="100"/>
                    <a:pt x="8340" y="0"/>
                    <a:pt x="8274"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272;p36">
              <a:extLst>
                <a:ext uri="{FF2B5EF4-FFF2-40B4-BE49-F238E27FC236}">
                  <a16:creationId xmlns:a16="http://schemas.microsoft.com/office/drawing/2014/main" id="{C42B862A-ABFF-846E-8969-E7F9A44A6A51}"/>
                </a:ext>
              </a:extLst>
            </p:cNvPr>
            <p:cNvSpPr/>
            <p:nvPr/>
          </p:nvSpPr>
          <p:spPr>
            <a:xfrm>
              <a:off x="6349750" y="2898850"/>
              <a:ext cx="13375" cy="15875"/>
            </a:xfrm>
            <a:custGeom>
              <a:avLst/>
              <a:gdLst/>
              <a:ahLst/>
              <a:cxnLst/>
              <a:rect l="l" t="t" r="r" b="b"/>
              <a:pathLst>
                <a:path w="535" h="635" extrusionOk="0">
                  <a:moveTo>
                    <a:pt x="67" y="0"/>
                  </a:moveTo>
                  <a:cubicBezTo>
                    <a:pt x="34" y="0"/>
                    <a:pt x="1" y="0"/>
                    <a:pt x="34" y="34"/>
                  </a:cubicBezTo>
                  <a:cubicBezTo>
                    <a:pt x="134" y="167"/>
                    <a:pt x="167" y="301"/>
                    <a:pt x="234" y="367"/>
                  </a:cubicBezTo>
                  <a:cubicBezTo>
                    <a:pt x="334" y="467"/>
                    <a:pt x="368" y="601"/>
                    <a:pt x="501" y="634"/>
                  </a:cubicBezTo>
                  <a:cubicBezTo>
                    <a:pt x="534" y="634"/>
                    <a:pt x="534" y="634"/>
                    <a:pt x="534" y="601"/>
                  </a:cubicBezTo>
                  <a:cubicBezTo>
                    <a:pt x="468" y="501"/>
                    <a:pt x="368" y="434"/>
                    <a:pt x="301" y="301"/>
                  </a:cubicBezTo>
                  <a:cubicBezTo>
                    <a:pt x="201" y="200"/>
                    <a:pt x="167" y="100"/>
                    <a:pt x="67"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273;p36">
              <a:extLst>
                <a:ext uri="{FF2B5EF4-FFF2-40B4-BE49-F238E27FC236}">
                  <a16:creationId xmlns:a16="http://schemas.microsoft.com/office/drawing/2014/main" id="{B0499011-F1AF-19C9-1FF1-745367885443}"/>
                </a:ext>
              </a:extLst>
            </p:cNvPr>
            <p:cNvSpPr/>
            <p:nvPr/>
          </p:nvSpPr>
          <p:spPr>
            <a:xfrm>
              <a:off x="6355600" y="2894875"/>
              <a:ext cx="15025" cy="14000"/>
            </a:xfrm>
            <a:custGeom>
              <a:avLst/>
              <a:gdLst/>
              <a:ahLst/>
              <a:cxnLst/>
              <a:rect l="l" t="t" r="r" b="b"/>
              <a:pathLst>
                <a:path w="601" h="560" extrusionOk="0">
                  <a:moveTo>
                    <a:pt x="29" y="1"/>
                  </a:moveTo>
                  <a:cubicBezTo>
                    <a:pt x="17" y="1"/>
                    <a:pt x="0" y="9"/>
                    <a:pt x="0" y="26"/>
                  </a:cubicBezTo>
                  <a:cubicBezTo>
                    <a:pt x="67" y="159"/>
                    <a:pt x="134" y="259"/>
                    <a:pt x="234" y="326"/>
                  </a:cubicBezTo>
                  <a:cubicBezTo>
                    <a:pt x="300" y="393"/>
                    <a:pt x="400" y="526"/>
                    <a:pt x="501" y="560"/>
                  </a:cubicBezTo>
                  <a:cubicBezTo>
                    <a:pt x="567" y="560"/>
                    <a:pt x="601" y="526"/>
                    <a:pt x="567" y="526"/>
                  </a:cubicBezTo>
                  <a:cubicBezTo>
                    <a:pt x="467" y="460"/>
                    <a:pt x="400" y="393"/>
                    <a:pt x="300" y="326"/>
                  </a:cubicBezTo>
                  <a:cubicBezTo>
                    <a:pt x="234" y="259"/>
                    <a:pt x="134" y="159"/>
                    <a:pt x="34" y="26"/>
                  </a:cubicBezTo>
                  <a:cubicBezTo>
                    <a:pt x="50" y="9"/>
                    <a:pt x="42" y="1"/>
                    <a:pt x="2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274;p36">
              <a:extLst>
                <a:ext uri="{FF2B5EF4-FFF2-40B4-BE49-F238E27FC236}">
                  <a16:creationId xmlns:a16="http://schemas.microsoft.com/office/drawing/2014/main" id="{657BA34B-0192-7265-6C30-33246ACC0CEE}"/>
                </a:ext>
              </a:extLst>
            </p:cNvPr>
            <p:cNvSpPr/>
            <p:nvPr/>
          </p:nvSpPr>
          <p:spPr>
            <a:xfrm>
              <a:off x="6365850" y="2889325"/>
              <a:ext cx="16450" cy="16225"/>
            </a:xfrm>
            <a:custGeom>
              <a:avLst/>
              <a:gdLst/>
              <a:ahLst/>
              <a:cxnLst/>
              <a:rect l="l" t="t" r="r" b="b"/>
              <a:pathLst>
                <a:path w="658" h="649" extrusionOk="0">
                  <a:moveTo>
                    <a:pt x="30" y="1"/>
                  </a:moveTo>
                  <a:cubicBezTo>
                    <a:pt x="10" y="1"/>
                    <a:pt x="0" y="24"/>
                    <a:pt x="24" y="48"/>
                  </a:cubicBezTo>
                  <a:cubicBezTo>
                    <a:pt x="157" y="181"/>
                    <a:pt x="224" y="248"/>
                    <a:pt x="324" y="381"/>
                  </a:cubicBezTo>
                  <a:cubicBezTo>
                    <a:pt x="391" y="481"/>
                    <a:pt x="457" y="581"/>
                    <a:pt x="558" y="648"/>
                  </a:cubicBezTo>
                  <a:cubicBezTo>
                    <a:pt x="591" y="648"/>
                    <a:pt x="658" y="648"/>
                    <a:pt x="591" y="581"/>
                  </a:cubicBezTo>
                  <a:cubicBezTo>
                    <a:pt x="558" y="481"/>
                    <a:pt x="424" y="381"/>
                    <a:pt x="357" y="315"/>
                  </a:cubicBezTo>
                  <a:cubicBezTo>
                    <a:pt x="257" y="215"/>
                    <a:pt x="191" y="81"/>
                    <a:pt x="57" y="14"/>
                  </a:cubicBezTo>
                  <a:cubicBezTo>
                    <a:pt x="47" y="5"/>
                    <a:pt x="38" y="1"/>
                    <a:pt x="30"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275;p36">
              <a:extLst>
                <a:ext uri="{FF2B5EF4-FFF2-40B4-BE49-F238E27FC236}">
                  <a16:creationId xmlns:a16="http://schemas.microsoft.com/office/drawing/2014/main" id="{764816EB-2C80-3573-8BD0-898A8F385AC1}"/>
                </a:ext>
              </a:extLst>
            </p:cNvPr>
            <p:cNvSpPr/>
            <p:nvPr/>
          </p:nvSpPr>
          <p:spPr>
            <a:xfrm>
              <a:off x="6333075" y="2850050"/>
              <a:ext cx="39400" cy="38450"/>
            </a:xfrm>
            <a:custGeom>
              <a:avLst/>
              <a:gdLst/>
              <a:ahLst/>
              <a:cxnLst/>
              <a:rect l="l" t="t" r="r" b="b"/>
              <a:pathLst>
                <a:path w="1576" h="1538" extrusionOk="0">
                  <a:moveTo>
                    <a:pt x="926" y="168"/>
                  </a:moveTo>
                  <a:cubicBezTo>
                    <a:pt x="1112" y="445"/>
                    <a:pt x="1431" y="997"/>
                    <a:pt x="1213" y="1272"/>
                  </a:cubicBezTo>
                  <a:lnTo>
                    <a:pt x="1213" y="1272"/>
                  </a:lnTo>
                  <a:cubicBezTo>
                    <a:pt x="1210" y="1264"/>
                    <a:pt x="1207" y="1257"/>
                    <a:pt x="1201" y="1252"/>
                  </a:cubicBezTo>
                  <a:cubicBezTo>
                    <a:pt x="1123" y="1209"/>
                    <a:pt x="1046" y="1162"/>
                    <a:pt x="969" y="1114"/>
                  </a:cubicBezTo>
                  <a:lnTo>
                    <a:pt x="969" y="1114"/>
                  </a:lnTo>
                  <a:cubicBezTo>
                    <a:pt x="820" y="827"/>
                    <a:pt x="802" y="450"/>
                    <a:pt x="926" y="168"/>
                  </a:cubicBezTo>
                  <a:close/>
                  <a:moveTo>
                    <a:pt x="1052" y="1246"/>
                  </a:moveTo>
                  <a:cubicBezTo>
                    <a:pt x="1094" y="1267"/>
                    <a:pt x="1136" y="1288"/>
                    <a:pt x="1178" y="1308"/>
                  </a:cubicBezTo>
                  <a:lnTo>
                    <a:pt x="1178" y="1308"/>
                  </a:lnTo>
                  <a:cubicBezTo>
                    <a:pt x="1164" y="1318"/>
                    <a:pt x="1148" y="1327"/>
                    <a:pt x="1130" y="1334"/>
                  </a:cubicBezTo>
                  <a:lnTo>
                    <a:pt x="1130" y="1334"/>
                  </a:lnTo>
                  <a:cubicBezTo>
                    <a:pt x="1102" y="1306"/>
                    <a:pt x="1076" y="1277"/>
                    <a:pt x="1052" y="1246"/>
                  </a:cubicBezTo>
                  <a:close/>
                  <a:moveTo>
                    <a:pt x="174" y="890"/>
                  </a:moveTo>
                  <a:cubicBezTo>
                    <a:pt x="414" y="914"/>
                    <a:pt x="625" y="1017"/>
                    <a:pt x="832" y="1127"/>
                  </a:cubicBezTo>
                  <a:lnTo>
                    <a:pt x="832" y="1127"/>
                  </a:lnTo>
                  <a:cubicBezTo>
                    <a:pt x="869" y="1209"/>
                    <a:pt x="918" y="1285"/>
                    <a:pt x="976" y="1350"/>
                  </a:cubicBezTo>
                  <a:lnTo>
                    <a:pt x="976" y="1350"/>
                  </a:lnTo>
                  <a:cubicBezTo>
                    <a:pt x="703" y="1327"/>
                    <a:pt x="302" y="1100"/>
                    <a:pt x="174" y="890"/>
                  </a:cubicBezTo>
                  <a:close/>
                  <a:moveTo>
                    <a:pt x="889" y="1"/>
                  </a:moveTo>
                  <a:cubicBezTo>
                    <a:pt x="876" y="1"/>
                    <a:pt x="868" y="18"/>
                    <a:pt x="868" y="51"/>
                  </a:cubicBezTo>
                  <a:cubicBezTo>
                    <a:pt x="712" y="304"/>
                    <a:pt x="681" y="681"/>
                    <a:pt x="782" y="998"/>
                  </a:cubicBezTo>
                  <a:lnTo>
                    <a:pt x="782" y="998"/>
                  </a:lnTo>
                  <a:cubicBezTo>
                    <a:pt x="557" y="865"/>
                    <a:pt x="321" y="751"/>
                    <a:pt x="34" y="751"/>
                  </a:cubicBezTo>
                  <a:cubicBezTo>
                    <a:pt x="1" y="751"/>
                    <a:pt x="1" y="785"/>
                    <a:pt x="1" y="818"/>
                  </a:cubicBezTo>
                  <a:cubicBezTo>
                    <a:pt x="29" y="1158"/>
                    <a:pt x="610" y="1522"/>
                    <a:pt x="989" y="1522"/>
                  </a:cubicBezTo>
                  <a:cubicBezTo>
                    <a:pt x="1050" y="1522"/>
                    <a:pt x="1105" y="1513"/>
                    <a:pt x="1152" y="1493"/>
                  </a:cubicBezTo>
                  <a:lnTo>
                    <a:pt x="1152" y="1493"/>
                  </a:lnTo>
                  <a:cubicBezTo>
                    <a:pt x="1168" y="1502"/>
                    <a:pt x="1184" y="1511"/>
                    <a:pt x="1201" y="1519"/>
                  </a:cubicBezTo>
                  <a:cubicBezTo>
                    <a:pt x="1221" y="1532"/>
                    <a:pt x="1238" y="1537"/>
                    <a:pt x="1252" y="1537"/>
                  </a:cubicBezTo>
                  <a:cubicBezTo>
                    <a:pt x="1304" y="1537"/>
                    <a:pt x="1314" y="1463"/>
                    <a:pt x="1256" y="1428"/>
                  </a:cubicBezTo>
                  <a:lnTo>
                    <a:pt x="1256" y="1428"/>
                  </a:lnTo>
                  <a:cubicBezTo>
                    <a:pt x="1575" y="1143"/>
                    <a:pt x="1141" y="385"/>
                    <a:pt x="962" y="95"/>
                  </a:cubicBezTo>
                  <a:lnTo>
                    <a:pt x="962" y="95"/>
                  </a:lnTo>
                  <a:cubicBezTo>
                    <a:pt x="964" y="91"/>
                    <a:pt x="966" y="88"/>
                    <a:pt x="968" y="84"/>
                  </a:cubicBezTo>
                  <a:lnTo>
                    <a:pt x="955" y="84"/>
                  </a:lnTo>
                  <a:cubicBezTo>
                    <a:pt x="948" y="72"/>
                    <a:pt x="941" y="61"/>
                    <a:pt x="935" y="51"/>
                  </a:cubicBezTo>
                  <a:cubicBezTo>
                    <a:pt x="918" y="18"/>
                    <a:pt x="901" y="1"/>
                    <a:pt x="88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276;p36">
              <a:extLst>
                <a:ext uri="{FF2B5EF4-FFF2-40B4-BE49-F238E27FC236}">
                  <a16:creationId xmlns:a16="http://schemas.microsoft.com/office/drawing/2014/main" id="{693D33B5-AE8A-115A-92AD-FD5E42BA2708}"/>
                </a:ext>
              </a:extLst>
            </p:cNvPr>
            <p:cNvSpPr/>
            <p:nvPr/>
          </p:nvSpPr>
          <p:spPr>
            <a:xfrm>
              <a:off x="6690225" y="2918850"/>
              <a:ext cx="26475" cy="16050"/>
            </a:xfrm>
            <a:custGeom>
              <a:avLst/>
              <a:gdLst/>
              <a:ahLst/>
              <a:cxnLst/>
              <a:rect l="l" t="t" r="r" b="b"/>
              <a:pathLst>
                <a:path w="1059" h="642" extrusionOk="0">
                  <a:moveTo>
                    <a:pt x="959" y="1"/>
                  </a:moveTo>
                  <a:cubicBezTo>
                    <a:pt x="825" y="168"/>
                    <a:pt x="725" y="234"/>
                    <a:pt x="492" y="301"/>
                  </a:cubicBezTo>
                  <a:cubicBezTo>
                    <a:pt x="325" y="334"/>
                    <a:pt x="158" y="401"/>
                    <a:pt x="58" y="501"/>
                  </a:cubicBezTo>
                  <a:cubicBezTo>
                    <a:pt x="0" y="559"/>
                    <a:pt x="42" y="641"/>
                    <a:pt x="76" y="641"/>
                  </a:cubicBezTo>
                  <a:cubicBezTo>
                    <a:pt x="82" y="641"/>
                    <a:pt x="87" y="639"/>
                    <a:pt x="91" y="635"/>
                  </a:cubicBezTo>
                  <a:cubicBezTo>
                    <a:pt x="292" y="501"/>
                    <a:pt x="1059" y="401"/>
                    <a:pt x="1059" y="34"/>
                  </a:cubicBezTo>
                  <a:cubicBezTo>
                    <a:pt x="1059" y="1"/>
                    <a:pt x="992" y="1"/>
                    <a:pt x="959"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277;p36">
              <a:extLst>
                <a:ext uri="{FF2B5EF4-FFF2-40B4-BE49-F238E27FC236}">
                  <a16:creationId xmlns:a16="http://schemas.microsoft.com/office/drawing/2014/main" id="{8E398195-1AEB-60DA-7C55-B77E30ECDF6C}"/>
                </a:ext>
              </a:extLst>
            </p:cNvPr>
            <p:cNvSpPr/>
            <p:nvPr/>
          </p:nvSpPr>
          <p:spPr>
            <a:xfrm>
              <a:off x="6676175" y="2910175"/>
              <a:ext cx="32775" cy="20550"/>
            </a:xfrm>
            <a:custGeom>
              <a:avLst/>
              <a:gdLst/>
              <a:ahLst/>
              <a:cxnLst/>
              <a:rect l="l" t="t" r="r" b="b"/>
              <a:pathLst>
                <a:path w="1311" h="822" extrusionOk="0">
                  <a:moveTo>
                    <a:pt x="1243" y="1"/>
                  </a:moveTo>
                  <a:cubicBezTo>
                    <a:pt x="1226" y="1"/>
                    <a:pt x="1207" y="5"/>
                    <a:pt x="1187" y="14"/>
                  </a:cubicBezTo>
                  <a:cubicBezTo>
                    <a:pt x="987" y="148"/>
                    <a:pt x="820" y="315"/>
                    <a:pt x="653" y="381"/>
                  </a:cubicBezTo>
                  <a:cubicBezTo>
                    <a:pt x="453" y="515"/>
                    <a:pt x="253" y="581"/>
                    <a:pt x="86" y="715"/>
                  </a:cubicBezTo>
                  <a:cubicBezTo>
                    <a:pt x="0" y="744"/>
                    <a:pt x="62" y="822"/>
                    <a:pt x="103" y="822"/>
                  </a:cubicBezTo>
                  <a:cubicBezTo>
                    <a:pt x="109" y="822"/>
                    <a:pt x="115" y="820"/>
                    <a:pt x="120" y="815"/>
                  </a:cubicBezTo>
                  <a:cubicBezTo>
                    <a:pt x="487" y="581"/>
                    <a:pt x="1087" y="415"/>
                    <a:pt x="1287" y="48"/>
                  </a:cubicBezTo>
                  <a:cubicBezTo>
                    <a:pt x="1311" y="24"/>
                    <a:pt x="1284" y="1"/>
                    <a:pt x="124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278;p36">
              <a:extLst>
                <a:ext uri="{FF2B5EF4-FFF2-40B4-BE49-F238E27FC236}">
                  <a16:creationId xmlns:a16="http://schemas.microsoft.com/office/drawing/2014/main" id="{42D6D37C-2B32-A821-69DB-D7A5439E139F}"/>
                </a:ext>
              </a:extLst>
            </p:cNvPr>
            <p:cNvSpPr/>
            <p:nvPr/>
          </p:nvSpPr>
          <p:spPr>
            <a:xfrm>
              <a:off x="6665825" y="2902800"/>
              <a:ext cx="27375" cy="15250"/>
            </a:xfrm>
            <a:custGeom>
              <a:avLst/>
              <a:gdLst/>
              <a:ahLst/>
              <a:cxnLst/>
              <a:rect l="l" t="t" r="r" b="b"/>
              <a:pathLst>
                <a:path w="1095" h="610" extrusionOk="0">
                  <a:moveTo>
                    <a:pt x="1052" y="0"/>
                  </a:moveTo>
                  <a:cubicBezTo>
                    <a:pt x="1046" y="0"/>
                    <a:pt x="1040" y="3"/>
                    <a:pt x="1034" y="9"/>
                  </a:cubicBezTo>
                  <a:cubicBezTo>
                    <a:pt x="701" y="143"/>
                    <a:pt x="367" y="343"/>
                    <a:pt x="33" y="543"/>
                  </a:cubicBezTo>
                  <a:cubicBezTo>
                    <a:pt x="0" y="543"/>
                    <a:pt x="33" y="610"/>
                    <a:pt x="67" y="610"/>
                  </a:cubicBezTo>
                  <a:cubicBezTo>
                    <a:pt x="367" y="443"/>
                    <a:pt x="767" y="309"/>
                    <a:pt x="1067" y="109"/>
                  </a:cubicBezTo>
                  <a:cubicBezTo>
                    <a:pt x="1095" y="55"/>
                    <a:pt x="1077" y="0"/>
                    <a:pt x="1052"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279;p36">
              <a:extLst>
                <a:ext uri="{FF2B5EF4-FFF2-40B4-BE49-F238E27FC236}">
                  <a16:creationId xmlns:a16="http://schemas.microsoft.com/office/drawing/2014/main" id="{7F20A3CA-719E-E8AE-76FB-EB511182D58D}"/>
                </a:ext>
              </a:extLst>
            </p:cNvPr>
            <p:cNvSpPr/>
            <p:nvPr/>
          </p:nvSpPr>
          <p:spPr>
            <a:xfrm>
              <a:off x="6639375" y="2864225"/>
              <a:ext cx="39800" cy="39050"/>
            </a:xfrm>
            <a:custGeom>
              <a:avLst/>
              <a:gdLst/>
              <a:ahLst/>
              <a:cxnLst/>
              <a:rect l="l" t="t" r="r" b="b"/>
              <a:pathLst>
                <a:path w="1592" h="1562" extrusionOk="0">
                  <a:moveTo>
                    <a:pt x="1291" y="137"/>
                  </a:moveTo>
                  <a:cubicBezTo>
                    <a:pt x="1368" y="137"/>
                    <a:pt x="1425" y="254"/>
                    <a:pt x="1425" y="385"/>
                  </a:cubicBezTo>
                  <a:cubicBezTo>
                    <a:pt x="1458" y="651"/>
                    <a:pt x="1425" y="885"/>
                    <a:pt x="1292" y="1085"/>
                  </a:cubicBezTo>
                  <a:cubicBezTo>
                    <a:pt x="1240" y="1154"/>
                    <a:pt x="1173" y="1214"/>
                    <a:pt x="1095" y="1263"/>
                  </a:cubicBezTo>
                  <a:lnTo>
                    <a:pt x="1095" y="1263"/>
                  </a:lnTo>
                  <a:cubicBezTo>
                    <a:pt x="961" y="950"/>
                    <a:pt x="982" y="575"/>
                    <a:pt x="1158" y="251"/>
                  </a:cubicBezTo>
                  <a:cubicBezTo>
                    <a:pt x="1204" y="170"/>
                    <a:pt x="1251" y="137"/>
                    <a:pt x="1291" y="137"/>
                  </a:cubicBezTo>
                  <a:close/>
                  <a:moveTo>
                    <a:pt x="187" y="1097"/>
                  </a:moveTo>
                  <a:cubicBezTo>
                    <a:pt x="224" y="1097"/>
                    <a:pt x="278" y="1121"/>
                    <a:pt x="324" y="1152"/>
                  </a:cubicBezTo>
                  <a:cubicBezTo>
                    <a:pt x="524" y="1172"/>
                    <a:pt x="723" y="1251"/>
                    <a:pt x="922" y="1348"/>
                  </a:cubicBezTo>
                  <a:lnTo>
                    <a:pt x="922" y="1348"/>
                  </a:lnTo>
                  <a:cubicBezTo>
                    <a:pt x="822" y="1384"/>
                    <a:pt x="714" y="1404"/>
                    <a:pt x="607" y="1404"/>
                  </a:cubicBezTo>
                  <a:cubicBezTo>
                    <a:pt x="510" y="1404"/>
                    <a:pt x="414" y="1388"/>
                    <a:pt x="324" y="1352"/>
                  </a:cubicBezTo>
                  <a:cubicBezTo>
                    <a:pt x="257" y="1319"/>
                    <a:pt x="224" y="1252"/>
                    <a:pt x="157" y="1219"/>
                  </a:cubicBezTo>
                  <a:cubicBezTo>
                    <a:pt x="122" y="1129"/>
                    <a:pt x="143" y="1097"/>
                    <a:pt x="187" y="1097"/>
                  </a:cubicBezTo>
                  <a:close/>
                  <a:moveTo>
                    <a:pt x="1305" y="0"/>
                  </a:moveTo>
                  <a:cubicBezTo>
                    <a:pt x="1240" y="0"/>
                    <a:pt x="1167" y="53"/>
                    <a:pt x="1091" y="184"/>
                  </a:cubicBezTo>
                  <a:cubicBezTo>
                    <a:pt x="912" y="440"/>
                    <a:pt x="812" y="911"/>
                    <a:pt x="925" y="1222"/>
                  </a:cubicBezTo>
                  <a:lnTo>
                    <a:pt x="925" y="1222"/>
                  </a:lnTo>
                  <a:cubicBezTo>
                    <a:pt x="713" y="1118"/>
                    <a:pt x="492" y="1041"/>
                    <a:pt x="247" y="1041"/>
                  </a:cubicBezTo>
                  <a:cubicBezTo>
                    <a:pt x="196" y="1041"/>
                    <a:pt x="144" y="1045"/>
                    <a:pt x="91" y="1052"/>
                  </a:cubicBezTo>
                  <a:cubicBezTo>
                    <a:pt x="57" y="1052"/>
                    <a:pt x="57" y="1085"/>
                    <a:pt x="57" y="1085"/>
                  </a:cubicBezTo>
                  <a:cubicBezTo>
                    <a:pt x="0" y="1428"/>
                    <a:pt x="360" y="1526"/>
                    <a:pt x="652" y="1526"/>
                  </a:cubicBezTo>
                  <a:cubicBezTo>
                    <a:pt x="701" y="1526"/>
                    <a:pt x="748" y="1524"/>
                    <a:pt x="791" y="1519"/>
                  </a:cubicBezTo>
                  <a:cubicBezTo>
                    <a:pt x="890" y="1499"/>
                    <a:pt x="980" y="1469"/>
                    <a:pt x="1062" y="1430"/>
                  </a:cubicBezTo>
                  <a:lnTo>
                    <a:pt x="1062" y="1430"/>
                  </a:lnTo>
                  <a:cubicBezTo>
                    <a:pt x="1072" y="1438"/>
                    <a:pt x="1081" y="1445"/>
                    <a:pt x="1091" y="1452"/>
                  </a:cubicBezTo>
                  <a:cubicBezTo>
                    <a:pt x="1101" y="1472"/>
                    <a:pt x="1114" y="1480"/>
                    <a:pt x="1126" y="1480"/>
                  </a:cubicBezTo>
                  <a:cubicBezTo>
                    <a:pt x="1136" y="1480"/>
                    <a:pt x="1146" y="1474"/>
                    <a:pt x="1154" y="1465"/>
                  </a:cubicBezTo>
                  <a:lnTo>
                    <a:pt x="1154" y="1465"/>
                  </a:lnTo>
                  <a:cubicBezTo>
                    <a:pt x="1211" y="1494"/>
                    <a:pt x="1268" y="1524"/>
                    <a:pt x="1325" y="1552"/>
                  </a:cubicBezTo>
                  <a:cubicBezTo>
                    <a:pt x="1344" y="1558"/>
                    <a:pt x="1361" y="1561"/>
                    <a:pt x="1375" y="1561"/>
                  </a:cubicBezTo>
                  <a:cubicBezTo>
                    <a:pt x="1434" y="1561"/>
                    <a:pt x="1446" y="1512"/>
                    <a:pt x="1392" y="1485"/>
                  </a:cubicBezTo>
                  <a:cubicBezTo>
                    <a:pt x="1322" y="1445"/>
                    <a:pt x="1252" y="1403"/>
                    <a:pt x="1182" y="1362"/>
                  </a:cubicBezTo>
                  <a:lnTo>
                    <a:pt x="1182" y="1362"/>
                  </a:lnTo>
                  <a:cubicBezTo>
                    <a:pt x="1444" y="1189"/>
                    <a:pt x="1592" y="903"/>
                    <a:pt x="1592" y="551"/>
                  </a:cubicBezTo>
                  <a:cubicBezTo>
                    <a:pt x="1592" y="336"/>
                    <a:pt x="1472" y="0"/>
                    <a:pt x="1305" y="0"/>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6280;p36">
              <a:extLst>
                <a:ext uri="{FF2B5EF4-FFF2-40B4-BE49-F238E27FC236}">
                  <a16:creationId xmlns:a16="http://schemas.microsoft.com/office/drawing/2014/main" id="{57DCAE7D-300F-93A3-7FB8-A935A29A0062}"/>
                </a:ext>
              </a:extLst>
            </p:cNvPr>
            <p:cNvSpPr/>
            <p:nvPr/>
          </p:nvSpPr>
          <p:spPr>
            <a:xfrm>
              <a:off x="6618275" y="2918025"/>
              <a:ext cx="138725" cy="50950"/>
            </a:xfrm>
            <a:custGeom>
              <a:avLst/>
              <a:gdLst/>
              <a:ahLst/>
              <a:cxnLst/>
              <a:rect l="l" t="t" r="r" b="b"/>
              <a:pathLst>
                <a:path w="5549" h="2038" extrusionOk="0">
                  <a:moveTo>
                    <a:pt x="1" y="1"/>
                  </a:moveTo>
                  <a:lnTo>
                    <a:pt x="1" y="1"/>
                  </a:lnTo>
                  <a:cubicBezTo>
                    <a:pt x="1268" y="768"/>
                    <a:pt x="2636" y="1402"/>
                    <a:pt x="4104" y="1835"/>
                  </a:cubicBezTo>
                  <a:cubicBezTo>
                    <a:pt x="4299" y="1889"/>
                    <a:pt x="4723" y="2037"/>
                    <a:pt x="5051" y="2037"/>
                  </a:cubicBezTo>
                  <a:cubicBezTo>
                    <a:pt x="5337" y="2037"/>
                    <a:pt x="5549" y="1924"/>
                    <a:pt x="5471" y="1535"/>
                  </a:cubicBezTo>
                  <a:cubicBezTo>
                    <a:pt x="5471" y="1518"/>
                    <a:pt x="5446" y="1510"/>
                    <a:pt x="5421" y="1510"/>
                  </a:cubicBezTo>
                  <a:cubicBezTo>
                    <a:pt x="5396" y="1510"/>
                    <a:pt x="5371" y="1518"/>
                    <a:pt x="5371" y="1535"/>
                  </a:cubicBezTo>
                  <a:cubicBezTo>
                    <a:pt x="5398" y="1797"/>
                    <a:pt x="5207" y="1895"/>
                    <a:pt x="4907" y="1895"/>
                  </a:cubicBezTo>
                  <a:cubicBezTo>
                    <a:pt x="4101" y="1895"/>
                    <a:pt x="2512" y="1190"/>
                    <a:pt x="2269" y="1068"/>
                  </a:cubicBezTo>
                  <a:cubicBezTo>
                    <a:pt x="1502" y="734"/>
                    <a:pt x="768" y="367"/>
                    <a:pt x="1"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6281;p36">
              <a:extLst>
                <a:ext uri="{FF2B5EF4-FFF2-40B4-BE49-F238E27FC236}">
                  <a16:creationId xmlns:a16="http://schemas.microsoft.com/office/drawing/2014/main" id="{5EED6628-97B3-CBAB-9F2A-A8EA452DED86}"/>
                </a:ext>
              </a:extLst>
            </p:cNvPr>
            <p:cNvSpPr/>
            <p:nvPr/>
          </p:nvSpPr>
          <p:spPr>
            <a:xfrm>
              <a:off x="6379775" y="1627925"/>
              <a:ext cx="240200" cy="445350"/>
            </a:xfrm>
            <a:custGeom>
              <a:avLst/>
              <a:gdLst/>
              <a:ahLst/>
              <a:cxnLst/>
              <a:rect l="l" t="t" r="r" b="b"/>
              <a:pathLst>
                <a:path w="9608" h="17814" extrusionOk="0">
                  <a:moveTo>
                    <a:pt x="2169" y="1"/>
                  </a:moveTo>
                  <a:lnTo>
                    <a:pt x="3003" y="5638"/>
                  </a:lnTo>
                  <a:lnTo>
                    <a:pt x="4937" y="9908"/>
                  </a:lnTo>
                  <a:lnTo>
                    <a:pt x="1" y="16313"/>
                  </a:lnTo>
                  <a:lnTo>
                    <a:pt x="834" y="17814"/>
                  </a:lnTo>
                  <a:cubicBezTo>
                    <a:pt x="834" y="17814"/>
                    <a:pt x="9607" y="13444"/>
                    <a:pt x="9040" y="9474"/>
                  </a:cubicBezTo>
                  <a:cubicBezTo>
                    <a:pt x="8206" y="3437"/>
                    <a:pt x="2169" y="1"/>
                    <a:pt x="2169" y="1"/>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6282;p36">
              <a:extLst>
                <a:ext uri="{FF2B5EF4-FFF2-40B4-BE49-F238E27FC236}">
                  <a16:creationId xmlns:a16="http://schemas.microsoft.com/office/drawing/2014/main" id="{3F1737B1-569D-FEE1-10E9-B778428DAF80}"/>
                </a:ext>
              </a:extLst>
            </p:cNvPr>
            <p:cNvSpPr/>
            <p:nvPr/>
          </p:nvSpPr>
          <p:spPr>
            <a:xfrm>
              <a:off x="6237175" y="2034200"/>
              <a:ext cx="166800" cy="115150"/>
            </a:xfrm>
            <a:custGeom>
              <a:avLst/>
              <a:gdLst/>
              <a:ahLst/>
              <a:cxnLst/>
              <a:rect l="l" t="t" r="r" b="b"/>
              <a:pathLst>
                <a:path w="6672" h="4606" extrusionOk="0">
                  <a:moveTo>
                    <a:pt x="5741" y="0"/>
                  </a:moveTo>
                  <a:cubicBezTo>
                    <a:pt x="5716" y="0"/>
                    <a:pt x="5693" y="9"/>
                    <a:pt x="5671" y="28"/>
                  </a:cubicBezTo>
                  <a:cubicBezTo>
                    <a:pt x="5371" y="262"/>
                    <a:pt x="4137" y="95"/>
                    <a:pt x="3470" y="295"/>
                  </a:cubicBezTo>
                  <a:cubicBezTo>
                    <a:pt x="2802" y="529"/>
                    <a:pt x="1568" y="1429"/>
                    <a:pt x="1668" y="1696"/>
                  </a:cubicBezTo>
                  <a:cubicBezTo>
                    <a:pt x="1678" y="1726"/>
                    <a:pt x="1707" y="1739"/>
                    <a:pt x="1750" y="1739"/>
                  </a:cubicBezTo>
                  <a:cubicBezTo>
                    <a:pt x="1998" y="1739"/>
                    <a:pt x="2713" y="1314"/>
                    <a:pt x="2969" y="1229"/>
                  </a:cubicBezTo>
                  <a:cubicBezTo>
                    <a:pt x="3012" y="1221"/>
                    <a:pt x="3052" y="1216"/>
                    <a:pt x="3089" y="1216"/>
                  </a:cubicBezTo>
                  <a:cubicBezTo>
                    <a:pt x="3343" y="1216"/>
                    <a:pt x="3413" y="1413"/>
                    <a:pt x="2569" y="1763"/>
                  </a:cubicBezTo>
                  <a:cubicBezTo>
                    <a:pt x="1635" y="2196"/>
                    <a:pt x="201" y="2997"/>
                    <a:pt x="301" y="3264"/>
                  </a:cubicBezTo>
                  <a:cubicBezTo>
                    <a:pt x="308" y="3299"/>
                    <a:pt x="340" y="3314"/>
                    <a:pt x="390" y="3314"/>
                  </a:cubicBezTo>
                  <a:cubicBezTo>
                    <a:pt x="721" y="3314"/>
                    <a:pt x="1869" y="2647"/>
                    <a:pt x="2319" y="2647"/>
                  </a:cubicBezTo>
                  <a:cubicBezTo>
                    <a:pt x="2386" y="2647"/>
                    <a:pt x="2438" y="2662"/>
                    <a:pt x="2469" y="2697"/>
                  </a:cubicBezTo>
                  <a:cubicBezTo>
                    <a:pt x="2702" y="2930"/>
                    <a:pt x="1735" y="3231"/>
                    <a:pt x="1168" y="3397"/>
                  </a:cubicBezTo>
                  <a:cubicBezTo>
                    <a:pt x="534" y="3564"/>
                    <a:pt x="0" y="3831"/>
                    <a:pt x="0" y="3831"/>
                  </a:cubicBezTo>
                  <a:cubicBezTo>
                    <a:pt x="37" y="3991"/>
                    <a:pt x="184" y="4051"/>
                    <a:pt x="395" y="4051"/>
                  </a:cubicBezTo>
                  <a:cubicBezTo>
                    <a:pt x="1032" y="4051"/>
                    <a:pt x="2249" y="3500"/>
                    <a:pt x="2723" y="3500"/>
                  </a:cubicBezTo>
                  <a:cubicBezTo>
                    <a:pt x="2811" y="3500"/>
                    <a:pt x="2874" y="3519"/>
                    <a:pt x="2903" y="3564"/>
                  </a:cubicBezTo>
                  <a:cubicBezTo>
                    <a:pt x="3203" y="3931"/>
                    <a:pt x="1135" y="4231"/>
                    <a:pt x="968" y="4431"/>
                  </a:cubicBezTo>
                  <a:cubicBezTo>
                    <a:pt x="894" y="4535"/>
                    <a:pt x="1056" y="4606"/>
                    <a:pt x="1377" y="4606"/>
                  </a:cubicBezTo>
                  <a:cubicBezTo>
                    <a:pt x="1778" y="4606"/>
                    <a:pt x="2427" y="4495"/>
                    <a:pt x="3169" y="4198"/>
                  </a:cubicBezTo>
                  <a:cubicBezTo>
                    <a:pt x="4504" y="3597"/>
                    <a:pt x="6672" y="1496"/>
                    <a:pt x="6672" y="1496"/>
                  </a:cubicBezTo>
                  <a:cubicBezTo>
                    <a:pt x="6672" y="1496"/>
                    <a:pt x="6068" y="0"/>
                    <a:pt x="5741" y="0"/>
                  </a:cubicBezTo>
                  <a:close/>
                </a:path>
              </a:pathLst>
            </a:custGeom>
            <a:solidFill>
              <a:srgbClr val="D28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6283;p36">
              <a:extLst>
                <a:ext uri="{FF2B5EF4-FFF2-40B4-BE49-F238E27FC236}">
                  <a16:creationId xmlns:a16="http://schemas.microsoft.com/office/drawing/2014/main" id="{47AB084D-4E1C-970C-180B-7E6D7CFD8256}"/>
                </a:ext>
              </a:extLst>
            </p:cNvPr>
            <p:cNvSpPr/>
            <p:nvPr/>
          </p:nvSpPr>
          <p:spPr>
            <a:xfrm>
              <a:off x="6418125" y="1617100"/>
              <a:ext cx="183500" cy="263550"/>
            </a:xfrm>
            <a:custGeom>
              <a:avLst/>
              <a:gdLst/>
              <a:ahLst/>
              <a:cxnLst/>
              <a:rect l="l" t="t" r="r" b="b"/>
              <a:pathLst>
                <a:path w="7340" h="10542" extrusionOk="0">
                  <a:moveTo>
                    <a:pt x="1" y="0"/>
                  </a:moveTo>
                  <a:lnTo>
                    <a:pt x="2536" y="10541"/>
                  </a:lnTo>
                  <a:lnTo>
                    <a:pt x="7340" y="7506"/>
                  </a:lnTo>
                  <a:cubicBezTo>
                    <a:pt x="4237" y="401"/>
                    <a:pt x="1" y="0"/>
                    <a:pt x="1" y="0"/>
                  </a:cubicBezTo>
                  <a:close/>
                </a:path>
              </a:pathLst>
            </a:custGeom>
            <a:solidFill>
              <a:srgbClr val="8E7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6284;p36">
              <a:extLst>
                <a:ext uri="{FF2B5EF4-FFF2-40B4-BE49-F238E27FC236}">
                  <a16:creationId xmlns:a16="http://schemas.microsoft.com/office/drawing/2014/main" id="{3E6235BC-635F-E2E0-CD46-0D4EED88F55B}"/>
                </a:ext>
              </a:extLst>
            </p:cNvPr>
            <p:cNvSpPr/>
            <p:nvPr/>
          </p:nvSpPr>
          <p:spPr>
            <a:xfrm>
              <a:off x="6467350" y="1725500"/>
              <a:ext cx="25875" cy="166400"/>
            </a:xfrm>
            <a:custGeom>
              <a:avLst/>
              <a:gdLst/>
              <a:ahLst/>
              <a:cxnLst/>
              <a:rect l="l" t="t" r="r" b="b"/>
              <a:pathLst>
                <a:path w="1035" h="6656" extrusionOk="0">
                  <a:moveTo>
                    <a:pt x="0" y="1"/>
                  </a:moveTo>
                  <a:cubicBezTo>
                    <a:pt x="300" y="2202"/>
                    <a:pt x="567" y="4404"/>
                    <a:pt x="934" y="6605"/>
                  </a:cubicBezTo>
                  <a:cubicBezTo>
                    <a:pt x="951" y="6639"/>
                    <a:pt x="976" y="6655"/>
                    <a:pt x="997" y="6655"/>
                  </a:cubicBezTo>
                  <a:cubicBezTo>
                    <a:pt x="1017" y="6655"/>
                    <a:pt x="1034" y="6639"/>
                    <a:pt x="1034" y="6605"/>
                  </a:cubicBezTo>
                  <a:cubicBezTo>
                    <a:pt x="801" y="4404"/>
                    <a:pt x="534" y="2169"/>
                    <a:pt x="33" y="1"/>
                  </a:cubicBezTo>
                  <a:close/>
                </a:path>
              </a:pathLst>
            </a:custGeom>
            <a:solidFill>
              <a:srgbClr val="002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 name="Picture 31">
            <a:extLst>
              <a:ext uri="{FF2B5EF4-FFF2-40B4-BE49-F238E27FC236}">
                <a16:creationId xmlns:a16="http://schemas.microsoft.com/office/drawing/2014/main" id="{3C15B135-DA9A-4F04-84B7-FFF3E3671616}"/>
              </a:ext>
            </a:extLst>
          </p:cNvPr>
          <p:cNvPicPr>
            <a:picLocks noChangeAspect="1"/>
          </p:cNvPicPr>
          <p:nvPr/>
        </p:nvPicPr>
        <p:blipFill>
          <a:blip r:embed="rId3"/>
          <a:stretch>
            <a:fillRect/>
          </a:stretch>
        </p:blipFill>
        <p:spPr>
          <a:xfrm>
            <a:off x="2086131" y="2217057"/>
            <a:ext cx="5195417" cy="29214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049">
                                            <p:txEl>
                                              <p:pRg st="0" end="0"/>
                                            </p:txEl>
                                          </p:spTgt>
                                        </p:tgtEl>
                                        <p:attrNameLst>
                                          <p:attrName>style.visibility</p:attrName>
                                        </p:attrNameLst>
                                      </p:cBhvr>
                                      <p:to>
                                        <p:strVal val="visible"/>
                                      </p:to>
                                    </p:set>
                                    <p:anim calcmode="lin" valueType="num">
                                      <p:cBhvr>
                                        <p:cTn id="7" dur="1000" fill="hold"/>
                                        <p:tgtEl>
                                          <p:spTgt spid="1049">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1049">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1049">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104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1051">
                                            <p:txEl>
                                              <p:pRg st="0" end="0"/>
                                            </p:txEl>
                                          </p:spTgt>
                                        </p:tgtEl>
                                        <p:attrNameLst>
                                          <p:attrName>style.visibility</p:attrName>
                                        </p:attrNameLst>
                                      </p:cBhvr>
                                      <p:to>
                                        <p:strVal val="visible"/>
                                      </p:to>
                                    </p:set>
                                    <p:anim calcmode="lin" valueType="num">
                                      <p:cBhvr>
                                        <p:cTn id="15" dur="1000" fill="hold"/>
                                        <p:tgtEl>
                                          <p:spTgt spid="1051">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1051">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1051">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105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1051">
                                            <p:txEl>
                                              <p:pRg st="1" end="1"/>
                                            </p:txEl>
                                          </p:spTgt>
                                        </p:tgtEl>
                                        <p:attrNameLst>
                                          <p:attrName>style.visibility</p:attrName>
                                        </p:attrNameLst>
                                      </p:cBhvr>
                                      <p:to>
                                        <p:strVal val="visible"/>
                                      </p:to>
                                    </p:set>
                                    <p:anim calcmode="lin" valueType="num">
                                      <p:cBhvr>
                                        <p:cTn id="23" dur="1000" fill="hold"/>
                                        <p:tgtEl>
                                          <p:spTgt spid="1051">
                                            <p:txEl>
                                              <p:pRg st="1" end="1"/>
                                            </p:txEl>
                                          </p:spTgt>
                                        </p:tgtEl>
                                        <p:attrNameLst>
                                          <p:attrName>ppt_w</p:attrName>
                                        </p:attrNameLst>
                                      </p:cBhvr>
                                      <p:tavLst>
                                        <p:tav tm="0">
                                          <p:val>
                                            <p:fltVal val="0"/>
                                          </p:val>
                                        </p:tav>
                                        <p:tav tm="100000">
                                          <p:val>
                                            <p:strVal val="#ppt_w"/>
                                          </p:val>
                                        </p:tav>
                                      </p:tavLst>
                                    </p:anim>
                                    <p:anim calcmode="lin" valueType="num">
                                      <p:cBhvr>
                                        <p:cTn id="24" dur="1000" fill="hold"/>
                                        <p:tgtEl>
                                          <p:spTgt spid="1051">
                                            <p:txEl>
                                              <p:pRg st="1" end="1"/>
                                            </p:txEl>
                                          </p:spTgt>
                                        </p:tgtEl>
                                        <p:attrNameLst>
                                          <p:attrName>ppt_h</p:attrName>
                                        </p:attrNameLst>
                                      </p:cBhvr>
                                      <p:tavLst>
                                        <p:tav tm="0">
                                          <p:val>
                                            <p:fltVal val="0"/>
                                          </p:val>
                                        </p:tav>
                                        <p:tav tm="100000">
                                          <p:val>
                                            <p:strVal val="#ppt_h"/>
                                          </p:val>
                                        </p:tav>
                                      </p:tavLst>
                                    </p:anim>
                                    <p:anim calcmode="lin" valueType="num">
                                      <p:cBhvr>
                                        <p:cTn id="25" dur="1000" fill="hold"/>
                                        <p:tgtEl>
                                          <p:spTgt spid="1051">
                                            <p:txEl>
                                              <p:pRg st="1" end="1"/>
                                            </p:txEl>
                                          </p:spTgt>
                                        </p:tgtEl>
                                        <p:attrNameLst>
                                          <p:attrName>style.rotation</p:attrName>
                                        </p:attrNameLst>
                                      </p:cBhvr>
                                      <p:tavLst>
                                        <p:tav tm="0">
                                          <p:val>
                                            <p:fltVal val="90"/>
                                          </p:val>
                                        </p:tav>
                                        <p:tav tm="100000">
                                          <p:val>
                                            <p:fltVal val="0"/>
                                          </p:val>
                                        </p:tav>
                                      </p:tavLst>
                                    </p:anim>
                                    <p:animEffect transition="in" filter="fade">
                                      <p:cBhvr>
                                        <p:cTn id="26" dur="1000"/>
                                        <p:tgtEl>
                                          <p:spTgt spid="1051">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1000" fill="hold"/>
                                        <p:tgtEl>
                                          <p:spTgt spid="32"/>
                                        </p:tgtEl>
                                        <p:attrNameLst>
                                          <p:attrName>ppt_w</p:attrName>
                                        </p:attrNameLst>
                                      </p:cBhvr>
                                      <p:tavLst>
                                        <p:tav tm="0">
                                          <p:val>
                                            <p:fltVal val="0"/>
                                          </p:val>
                                        </p:tav>
                                        <p:tav tm="100000">
                                          <p:val>
                                            <p:strVal val="#ppt_w"/>
                                          </p:val>
                                        </p:tav>
                                      </p:tavLst>
                                    </p:anim>
                                    <p:anim calcmode="lin" valueType="num">
                                      <p:cBhvr>
                                        <p:cTn id="32" dur="1000" fill="hold"/>
                                        <p:tgtEl>
                                          <p:spTgt spid="32"/>
                                        </p:tgtEl>
                                        <p:attrNameLst>
                                          <p:attrName>ppt_h</p:attrName>
                                        </p:attrNameLst>
                                      </p:cBhvr>
                                      <p:tavLst>
                                        <p:tav tm="0">
                                          <p:val>
                                            <p:fltVal val="0"/>
                                          </p:val>
                                        </p:tav>
                                        <p:tav tm="100000">
                                          <p:val>
                                            <p:strVal val="#ppt_h"/>
                                          </p:val>
                                        </p:tav>
                                      </p:tavLst>
                                    </p:anim>
                                    <p:anim calcmode="lin" valueType="num">
                                      <p:cBhvr>
                                        <p:cTn id="33" dur="1000" fill="hold"/>
                                        <p:tgtEl>
                                          <p:spTgt spid="32"/>
                                        </p:tgtEl>
                                        <p:attrNameLst>
                                          <p:attrName>style.rotation</p:attrName>
                                        </p:attrNameLst>
                                      </p:cBhvr>
                                      <p:tavLst>
                                        <p:tav tm="0">
                                          <p:val>
                                            <p:fltVal val="90"/>
                                          </p:val>
                                        </p:tav>
                                        <p:tav tm="100000">
                                          <p:val>
                                            <p:fltVal val="0"/>
                                          </p:val>
                                        </p:tav>
                                      </p:tavLst>
                                    </p:anim>
                                    <p:animEffect transition="in" filter="fade">
                                      <p:cBhvr>
                                        <p:cTn id="34"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9" grpId="0" build="p"/>
      <p:bldP spid="1051" grpId="0" build="p"/>
    </p:bldLst>
  </p:timing>
</p:sld>
</file>

<file path=ppt/theme/theme1.xml><?xml version="1.0" encoding="utf-8"?>
<a:theme xmlns:a="http://schemas.openxmlformats.org/drawingml/2006/main" name="PR Consulting by Slidesgo">
  <a:themeElements>
    <a:clrScheme name="Simple Light">
      <a:dk1>
        <a:srgbClr val="272753"/>
      </a:dk1>
      <a:lt1>
        <a:srgbClr val="ECEDF3"/>
      </a:lt1>
      <a:dk2>
        <a:srgbClr val="8680BC"/>
      </a:dk2>
      <a:lt2>
        <a:srgbClr val="F1662D"/>
      </a:lt2>
      <a:accent1>
        <a:srgbClr val="EA8A4F"/>
      </a:accent1>
      <a:accent2>
        <a:srgbClr val="CACDCF"/>
      </a:accent2>
      <a:accent3>
        <a:srgbClr val="1D1848"/>
      </a:accent3>
      <a:accent4>
        <a:srgbClr val="FFFFFF"/>
      </a:accent4>
      <a:accent5>
        <a:srgbClr val="25408F"/>
      </a:accent5>
      <a:accent6>
        <a:srgbClr val="F68F4F"/>
      </a:accent6>
      <a:hlink>
        <a:srgbClr val="2727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TotalTime>
  <Words>1460</Words>
  <Application>Microsoft Office PowerPoint</Application>
  <PresentationFormat>On-screen Show (16:9)</PresentationFormat>
  <Paragraphs>105</Paragraphs>
  <Slides>24</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Arial</vt:lpstr>
      <vt:lpstr>Montserrat Medium</vt:lpstr>
      <vt:lpstr>Balsamiq Sans</vt:lpstr>
      <vt:lpstr>Times New Roman</vt:lpstr>
      <vt:lpstr>Oswald SemiBold</vt:lpstr>
      <vt:lpstr>Oswald</vt:lpstr>
      <vt:lpstr>Roboto</vt:lpstr>
      <vt:lpstr>Fjalla One</vt:lpstr>
      <vt:lpstr>Jua</vt:lpstr>
      <vt:lpstr>Oswald Medium</vt:lpstr>
      <vt:lpstr>PR Consulting by Slidesgo</vt:lpstr>
      <vt:lpstr>ĐỒ ÁN MÔN HỌC  PHÂN TÍCH VÀ THIẾT KẾ HƯỚNG ĐỐI TƯỢNG </vt:lpstr>
      <vt:lpstr>Thành viên nhóm</vt:lpstr>
      <vt:lpstr>Nội dung thực hiện</vt:lpstr>
      <vt:lpstr>Giới thiệu đề tài</vt:lpstr>
      <vt:lpstr>1.1 Lý do chọn đề tài</vt:lpstr>
      <vt:lpstr>1.2 Phạm vi đề tài</vt:lpstr>
      <vt:lpstr>1.3 Nhiệm vụ nghiên cứu</vt:lpstr>
      <vt:lpstr>02</vt:lpstr>
      <vt:lpstr>2.1 Khái niệm C4 MODEL</vt:lpstr>
      <vt:lpstr>2.2  Systemcontext</vt:lpstr>
      <vt:lpstr>2.4 Components  </vt:lpstr>
      <vt:lpstr>2.6 Ưu nhược điểm của c4 model</vt:lpstr>
      <vt:lpstr>03</vt:lpstr>
      <vt:lpstr>3.1 Khảo sát hiện trạng</vt:lpstr>
      <vt:lpstr>3.1.1 Một số câu hỏi khảo sát </vt:lpstr>
      <vt:lpstr>3.1.2 kết quả khảo sát</vt:lpstr>
      <vt:lpstr>04</vt:lpstr>
      <vt:lpstr>4. Phân tích hệ thống</vt:lpstr>
      <vt:lpstr>Systemcontext cho hệ thống</vt:lpstr>
      <vt:lpstr>Container cho hệ thống</vt:lpstr>
      <vt:lpstr>Container cho thông báo</vt:lpstr>
      <vt:lpstr>Component cho hệ thống</vt:lpstr>
      <vt:lpstr>Component cho API APPLICATION</vt:lpstr>
      <vt:lpstr>Bài báo cáo đến đây là kết thúc ! Nhóm em xin cảm ơn thầy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PHÂN TÍCH VÀ THIẾT KẾ HƯỚNG ĐỐI TƯỢNG </dc:title>
  <cp:lastModifiedBy>Phan Quang Thang</cp:lastModifiedBy>
  <cp:revision>25</cp:revision>
  <dcterms:modified xsi:type="dcterms:W3CDTF">2023-01-05T05:26:02Z</dcterms:modified>
</cp:coreProperties>
</file>